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notesSlides/notesSlide8.xml" ContentType="application/vnd.openxmlformats-officedocument.presentationml.notesSlide+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notesSlides/notesSlide9.xml" ContentType="application/vnd.openxmlformats-officedocument.presentationml.notesSlide+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notesSlides/notesSlide10.xml" ContentType="application/vnd.openxmlformats-officedocument.presentationml.notesSlide+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notesSlides/notesSlide11.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notesSlides/notesSlide12.xml" ContentType="application/vnd.openxmlformats-officedocument.presentationml.notesSlide+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notesSlides/notesSlide13.xml" ContentType="application/vnd.openxmlformats-officedocument.presentationml.notesSlide+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notesSlides/notesSlide14.xml" ContentType="application/vnd.openxmlformats-officedocument.presentationml.notesSlide+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sldIdLst>
    <p:sldId id="259" r:id="rId2"/>
    <p:sldId id="273" r:id="rId3"/>
    <p:sldId id="274" r:id="rId4"/>
    <p:sldId id="276" r:id="rId5"/>
    <p:sldId id="277" r:id="rId6"/>
    <p:sldId id="278" r:id="rId7"/>
    <p:sldId id="279" r:id="rId8"/>
    <p:sldId id="280" r:id="rId9"/>
    <p:sldId id="281" r:id="rId10"/>
    <p:sldId id="282" r:id="rId11"/>
    <p:sldId id="283" r:id="rId12"/>
    <p:sldId id="284" r:id="rId13"/>
    <p:sldId id="286" r:id="rId14"/>
    <p:sldId id="285" r:id="rId15"/>
    <p:sldId id="260" r:id="rId1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BF"/>
    <a:srgbClr val="15A0FF"/>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19" autoAdjust="0"/>
    <p:restoredTop sz="94660"/>
  </p:normalViewPr>
  <p:slideViewPr>
    <p:cSldViewPr snapToGrid="0">
      <p:cViewPr varScale="1">
        <p:scale>
          <a:sx n="114" d="100"/>
          <a:sy n="114" d="100"/>
        </p:scale>
        <p:origin x="55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系列 1</c:v>
                </c:pt>
              </c:strCache>
            </c:strRef>
          </c:tx>
          <c:spPr>
            <a:ln w="28575" cap="rnd">
              <a:solidFill>
                <a:srgbClr val="00B0F0"/>
              </a:solidFill>
              <a:round/>
            </a:ln>
            <a:effectLst/>
          </c:spPr>
          <c:marker>
            <c:symbol val="circle"/>
            <c:size val="5"/>
            <c:spPr>
              <a:solidFill>
                <a:srgbClr val="399CB5"/>
              </a:solidFill>
              <a:ln w="9525">
                <a:solidFill>
                  <a:srgbClr val="399CB5"/>
                </a:solidFill>
              </a:ln>
              <a:effectLst/>
            </c:spPr>
          </c:marker>
          <c:cat>
            <c:strRef>
              <c:f>Sheet1!$A$2:$A$5</c:f>
              <c:strCache>
                <c:ptCount val="4"/>
                <c:pt idx="0">
                  <c:v>类别 1</c:v>
                </c:pt>
                <c:pt idx="1">
                  <c:v>类别 2</c:v>
                </c:pt>
                <c:pt idx="2">
                  <c:v>类别 3</c:v>
                </c:pt>
                <c:pt idx="3">
                  <c:v>类别 4</c:v>
                </c:pt>
              </c:strCache>
            </c:strRef>
          </c:cat>
          <c:val>
            <c:numRef>
              <c:f>Sheet1!$B$2:$B$5</c:f>
              <c:numCache>
                <c:formatCode>General</c:formatCode>
                <c:ptCount val="4"/>
                <c:pt idx="0">
                  <c:v>4.3</c:v>
                </c:pt>
                <c:pt idx="1">
                  <c:v>2.5</c:v>
                </c:pt>
                <c:pt idx="2">
                  <c:v>3.5</c:v>
                </c:pt>
                <c:pt idx="3">
                  <c:v>4.5</c:v>
                </c:pt>
              </c:numCache>
            </c:numRef>
          </c:val>
          <c:smooth val="1"/>
          <c:extLst>
            <c:ext xmlns:c16="http://schemas.microsoft.com/office/drawing/2014/chart" uri="{C3380CC4-5D6E-409C-BE32-E72D297353CC}">
              <c16:uniqueId val="{00000000-4546-44C2-AA54-BAFF8CE66FE1}"/>
            </c:ext>
          </c:extLst>
        </c:ser>
        <c:ser>
          <c:idx val="1"/>
          <c:order val="1"/>
          <c:tx>
            <c:strRef>
              <c:f>Sheet1!$C$1</c:f>
              <c:strCache>
                <c:ptCount val="1"/>
                <c:pt idx="0">
                  <c:v>系列 2</c:v>
                </c:pt>
              </c:strCache>
            </c:strRef>
          </c:tx>
          <c:spPr>
            <a:ln w="28575" cap="rnd">
              <a:solidFill>
                <a:srgbClr val="0070BF"/>
              </a:solidFill>
              <a:round/>
            </a:ln>
            <a:effectLst/>
          </c:spPr>
          <c:marker>
            <c:symbol val="circle"/>
            <c:size val="5"/>
            <c:spPr>
              <a:solidFill>
                <a:srgbClr val="0965AA"/>
              </a:solidFill>
              <a:ln w="9525">
                <a:solidFill>
                  <a:srgbClr val="2A96AA"/>
                </a:solidFill>
              </a:ln>
              <a:effectLst/>
            </c:spPr>
          </c:marker>
          <c:cat>
            <c:strRef>
              <c:f>Sheet1!$A$2:$A$5</c:f>
              <c:strCache>
                <c:ptCount val="4"/>
                <c:pt idx="0">
                  <c:v>类别 1</c:v>
                </c:pt>
                <c:pt idx="1">
                  <c:v>类别 2</c:v>
                </c:pt>
                <c:pt idx="2">
                  <c:v>类别 3</c:v>
                </c:pt>
                <c:pt idx="3">
                  <c:v>类别 4</c:v>
                </c:pt>
              </c:strCache>
            </c:strRef>
          </c:cat>
          <c:val>
            <c:numRef>
              <c:f>Sheet1!$C$2:$C$5</c:f>
              <c:numCache>
                <c:formatCode>General</c:formatCode>
                <c:ptCount val="4"/>
                <c:pt idx="0">
                  <c:v>2.4</c:v>
                </c:pt>
                <c:pt idx="1">
                  <c:v>4.4000000000000004</c:v>
                </c:pt>
                <c:pt idx="2">
                  <c:v>1.8</c:v>
                </c:pt>
                <c:pt idx="3">
                  <c:v>2.8</c:v>
                </c:pt>
              </c:numCache>
            </c:numRef>
          </c:val>
          <c:smooth val="1"/>
          <c:extLst>
            <c:ext xmlns:c16="http://schemas.microsoft.com/office/drawing/2014/chart" uri="{C3380CC4-5D6E-409C-BE32-E72D297353CC}">
              <c16:uniqueId val="{00000001-4546-44C2-AA54-BAFF8CE66FE1}"/>
            </c:ext>
          </c:extLst>
        </c:ser>
        <c:ser>
          <c:idx val="2"/>
          <c:order val="2"/>
          <c:tx>
            <c:strRef>
              <c:f>Sheet1!$D$1</c:f>
              <c:strCache>
                <c:ptCount val="1"/>
                <c:pt idx="0">
                  <c:v>系列 3</c:v>
                </c:pt>
              </c:strCache>
            </c:strRef>
          </c:tx>
          <c:spPr>
            <a:ln w="28575" cap="rnd">
              <a:solidFill>
                <a:srgbClr val="15A0FF"/>
              </a:solidFill>
              <a:round/>
            </a:ln>
            <a:effectLst/>
          </c:spPr>
          <c:marker>
            <c:symbol val="circle"/>
            <c:size val="5"/>
            <c:spPr>
              <a:solidFill>
                <a:srgbClr val="0965AA"/>
              </a:solidFill>
              <a:ln w="9525">
                <a:solidFill>
                  <a:srgbClr val="2A96AA"/>
                </a:solidFill>
              </a:ln>
              <a:effectLst/>
            </c:spPr>
          </c:marker>
          <c:cat>
            <c:strRef>
              <c:f>Sheet1!$A$2:$A$5</c:f>
              <c:strCache>
                <c:ptCount val="4"/>
                <c:pt idx="0">
                  <c:v>类别 1</c:v>
                </c:pt>
                <c:pt idx="1">
                  <c:v>类别 2</c:v>
                </c:pt>
                <c:pt idx="2">
                  <c:v>类别 3</c:v>
                </c:pt>
                <c:pt idx="3">
                  <c:v>类别 4</c:v>
                </c:pt>
              </c:strCache>
            </c:strRef>
          </c:cat>
          <c:val>
            <c:numRef>
              <c:f>Sheet1!$D$2:$D$5</c:f>
              <c:numCache>
                <c:formatCode>General</c:formatCode>
                <c:ptCount val="4"/>
                <c:pt idx="0">
                  <c:v>2</c:v>
                </c:pt>
                <c:pt idx="1">
                  <c:v>2</c:v>
                </c:pt>
                <c:pt idx="2">
                  <c:v>3</c:v>
                </c:pt>
                <c:pt idx="3">
                  <c:v>5</c:v>
                </c:pt>
              </c:numCache>
            </c:numRef>
          </c:val>
          <c:smooth val="1"/>
          <c:extLst>
            <c:ext xmlns:c16="http://schemas.microsoft.com/office/drawing/2014/chart" uri="{C3380CC4-5D6E-409C-BE32-E72D297353CC}">
              <c16:uniqueId val="{00000002-4546-44C2-AA54-BAFF8CE66FE1}"/>
            </c:ext>
          </c:extLst>
        </c:ser>
        <c:dLbls>
          <c:showLegendKey val="0"/>
          <c:showVal val="0"/>
          <c:showCatName val="0"/>
          <c:showSerName val="0"/>
          <c:showPercent val="0"/>
          <c:showBubbleSize val="0"/>
        </c:dLbls>
        <c:marker val="1"/>
        <c:smooth val="0"/>
        <c:axId val="973979256"/>
        <c:axId val="973981880"/>
      </c:lineChart>
      <c:catAx>
        <c:axId val="9739792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zh-CN" sz="1195" b="0" i="0" u="none" strike="noStrike" kern="1200" baseline="0">
                <a:solidFill>
                  <a:schemeClr val="tx1">
                    <a:lumMod val="65000"/>
                    <a:lumOff val="35000"/>
                  </a:schemeClr>
                </a:solidFill>
                <a:latin typeface="Arial" panose="020B0604020202020204" pitchFamily="34" charset="0"/>
                <a:ea typeface="+mn-ea"/>
                <a:cs typeface="+mn-ea"/>
                <a:sym typeface="Arial" panose="020B0604020202020204" pitchFamily="34" charset="0"/>
              </a:defRPr>
            </a:pPr>
            <a:endParaRPr lang="zh-CN"/>
          </a:p>
        </c:txPr>
        <c:crossAx val="973981880"/>
        <c:crosses val="autoZero"/>
        <c:auto val="1"/>
        <c:lblAlgn val="ctr"/>
        <c:lblOffset val="100"/>
        <c:noMultiLvlLbl val="0"/>
      </c:catAx>
      <c:valAx>
        <c:axId val="9739818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zh-CN" sz="1195" b="0" i="0" u="none" strike="noStrike" kern="1200" baseline="0">
                <a:solidFill>
                  <a:schemeClr val="tx1">
                    <a:lumMod val="65000"/>
                    <a:lumOff val="35000"/>
                  </a:schemeClr>
                </a:solidFill>
                <a:latin typeface="Arial" panose="020B0604020202020204" pitchFamily="34" charset="0"/>
                <a:ea typeface="+mn-ea"/>
                <a:cs typeface="+mn-ea"/>
                <a:sym typeface="Arial" panose="020B0604020202020204" pitchFamily="34" charset="0"/>
              </a:defRPr>
            </a:pPr>
            <a:endParaRPr lang="zh-CN"/>
          </a:p>
        </c:txPr>
        <c:crossAx val="9739792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lang="zh-CN" sz="1195" b="0" i="0" u="none" strike="noStrike" kern="1200" baseline="0">
              <a:solidFill>
                <a:schemeClr val="tx1">
                  <a:lumMod val="65000"/>
                  <a:lumOff val="35000"/>
                </a:schemeClr>
              </a:solidFill>
              <a:latin typeface="Arial" panose="020B0604020202020204" pitchFamily="34" charset="0"/>
              <a:ea typeface="+mn-ea"/>
              <a:cs typeface="+mn-ea"/>
              <a:sym typeface="Arial" panose="020B0604020202020204" pitchFamily="34" charset="0"/>
            </a:defRPr>
          </a:pPr>
          <a:endParaRPr lang="zh-CN"/>
        </a:p>
      </c:txPr>
    </c:legend>
    <c:plotVisOnly val="1"/>
    <c:dispBlanksAs val="gap"/>
    <c:showDLblsOverMax val="0"/>
  </c:chart>
  <c:spPr>
    <a:noFill/>
    <a:ln>
      <a:noFill/>
    </a:ln>
    <a:effectLst/>
  </c:spPr>
  <c:txPr>
    <a:bodyPr/>
    <a:lstStyle/>
    <a:p>
      <a:pPr>
        <a:defRPr lang="zh-CN">
          <a:latin typeface="Arial" panose="020B0604020202020204" pitchFamily="34" charset="0"/>
          <a:ea typeface="+mn-ea"/>
          <a:cs typeface="+mn-ea"/>
          <a:sym typeface="Arial" panose="020B0604020202020204" pitchFamily="34" charset="0"/>
        </a:defRPr>
      </a:pPr>
      <a:endParaRPr lang="zh-CN"/>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系列 1</c:v>
                </c:pt>
              </c:strCache>
            </c:strRef>
          </c:tx>
          <c:spPr>
            <a:gradFill>
              <a:gsLst>
                <a:gs pos="0">
                  <a:srgbClr val="0070C0"/>
                </a:gs>
                <a:gs pos="100000">
                  <a:srgbClr val="00B0F0">
                    <a:alpha val="97000"/>
                  </a:srgbClr>
                </a:gs>
              </a:gsLst>
              <a:lin ang="10800000" scaled="0"/>
            </a:gradFill>
            <a:ln>
              <a:noFill/>
            </a:ln>
            <a:effectLst/>
          </c:spPr>
          <c:invertIfNegative val="0"/>
          <c:cat>
            <c:strRef>
              <c:f>Sheet1!$A$2:$A$7</c:f>
              <c:strCache>
                <c:ptCount val="6"/>
                <c:pt idx="0">
                  <c:v>1月份</c:v>
                </c:pt>
                <c:pt idx="1">
                  <c:v>2月份</c:v>
                </c:pt>
                <c:pt idx="2">
                  <c:v>3月份</c:v>
                </c:pt>
                <c:pt idx="3">
                  <c:v>4月份</c:v>
                </c:pt>
                <c:pt idx="4">
                  <c:v>5月份</c:v>
                </c:pt>
                <c:pt idx="5">
                  <c:v>6月份</c:v>
                </c:pt>
              </c:strCache>
            </c:strRef>
          </c:cat>
          <c:val>
            <c:numRef>
              <c:f>Sheet1!$B$2:$B$7</c:f>
              <c:numCache>
                <c:formatCode>General</c:formatCode>
                <c:ptCount val="6"/>
                <c:pt idx="0">
                  <c:v>1.5</c:v>
                </c:pt>
                <c:pt idx="1">
                  <c:v>2.5</c:v>
                </c:pt>
                <c:pt idx="2">
                  <c:v>3.5</c:v>
                </c:pt>
                <c:pt idx="3">
                  <c:v>4.5</c:v>
                </c:pt>
                <c:pt idx="4">
                  <c:v>3.1</c:v>
                </c:pt>
                <c:pt idx="5">
                  <c:v>3.9</c:v>
                </c:pt>
              </c:numCache>
            </c:numRef>
          </c:val>
          <c:extLst>
            <c:ext xmlns:c16="http://schemas.microsoft.com/office/drawing/2014/chart" uri="{C3380CC4-5D6E-409C-BE32-E72D297353CC}">
              <c16:uniqueId val="{00000000-BF80-4ED7-A228-ACF50C681417}"/>
            </c:ext>
          </c:extLst>
        </c:ser>
        <c:dLbls>
          <c:showLegendKey val="0"/>
          <c:showVal val="0"/>
          <c:showCatName val="0"/>
          <c:showSerName val="0"/>
          <c:showPercent val="0"/>
          <c:showBubbleSize val="0"/>
        </c:dLbls>
        <c:gapWidth val="175"/>
        <c:overlap val="-27"/>
        <c:axId val="938624608"/>
        <c:axId val="1092788848"/>
      </c:barChart>
      <c:catAx>
        <c:axId val="938624608"/>
        <c:scaling>
          <c:orientation val="minMax"/>
        </c:scaling>
        <c:delete val="0"/>
        <c:axPos val="b"/>
        <c:numFmt formatCode="General" sourceLinked="1"/>
        <c:majorTickMark val="out"/>
        <c:minorTickMark val="none"/>
        <c:tickLblPos val="nextTo"/>
        <c:spPr>
          <a:noFill/>
          <a:ln w="9525" cap="flat" cmpd="sng" algn="ctr">
            <a:noFill/>
            <a:prstDash val="solid"/>
            <a:round/>
          </a:ln>
          <a:effectLst/>
        </c:spPr>
        <c:txPr>
          <a:bodyPr rot="-60000000" spcFirstLastPara="0" vertOverflow="ellipsis" vert="horz" wrap="square" anchor="ctr" anchorCtr="1"/>
          <a:lstStyle/>
          <a:p>
            <a:pPr>
              <a:defRPr lang="zh-CN" sz="1000" b="0" i="0" u="none" strike="noStrike" kern="1200" baseline="0">
                <a:solidFill>
                  <a:schemeClr val="tx1"/>
                </a:solidFill>
                <a:latin typeface="Arial" panose="020B0604020202020204" pitchFamily="34" charset="0"/>
                <a:ea typeface="+mn-ea"/>
                <a:cs typeface="+mn-ea"/>
                <a:sym typeface="Arial" panose="020B0604020202020204" pitchFamily="34" charset="0"/>
              </a:defRPr>
            </a:pPr>
            <a:endParaRPr lang="zh-CN"/>
          </a:p>
        </c:txPr>
        <c:crossAx val="1092788848"/>
        <c:crosses val="autoZero"/>
        <c:auto val="1"/>
        <c:lblAlgn val="ctr"/>
        <c:lblOffset val="100"/>
        <c:noMultiLvlLbl val="0"/>
      </c:catAx>
      <c:valAx>
        <c:axId val="1092788848"/>
        <c:scaling>
          <c:orientation val="minMax"/>
        </c:scaling>
        <c:delete val="0"/>
        <c:axPos val="l"/>
        <c:numFmt formatCode="General" sourceLinked="1"/>
        <c:majorTickMark val="out"/>
        <c:minorTickMark val="none"/>
        <c:tickLblPos val="nextTo"/>
        <c:spPr>
          <a:noFill/>
          <a:ln w="6350" cap="flat" cmpd="sng" algn="ctr">
            <a:noFill/>
            <a:prstDash val="solid"/>
            <a:round/>
          </a:ln>
          <a:effectLst/>
        </c:spPr>
        <c:txPr>
          <a:bodyPr rot="-60000000" spcFirstLastPara="0" vertOverflow="ellipsis" vert="horz" wrap="square" anchor="ctr" anchorCtr="1"/>
          <a:lstStyle/>
          <a:p>
            <a:pPr>
              <a:defRPr lang="zh-CN" sz="1000" b="0" i="0" u="none" strike="noStrike" kern="1200" baseline="0">
                <a:solidFill>
                  <a:schemeClr val="tx1"/>
                </a:solidFill>
                <a:latin typeface="Arial" panose="020B0604020202020204" pitchFamily="34" charset="0"/>
                <a:ea typeface="+mn-ea"/>
                <a:cs typeface="+mn-ea"/>
                <a:sym typeface="Arial" panose="020B0604020202020204" pitchFamily="34" charset="0"/>
              </a:defRPr>
            </a:pPr>
            <a:endParaRPr lang="zh-CN"/>
          </a:p>
        </c:txPr>
        <c:crossAx val="938624608"/>
        <c:crosses val="autoZero"/>
        <c:crossBetween val="between"/>
      </c:valAx>
      <c:spPr>
        <a:noFill/>
        <a:ln>
          <a:noFill/>
        </a:ln>
        <a:effectLst/>
      </c:spPr>
    </c:plotArea>
    <c:plotVisOnly val="1"/>
    <c:dispBlanksAs val="gap"/>
    <c:showDLblsOverMax val="0"/>
  </c:chart>
  <c:spPr>
    <a:noFill/>
    <a:ln>
      <a:noFill/>
    </a:ln>
    <a:effectLst/>
  </c:spPr>
  <c:txPr>
    <a:bodyPr/>
    <a:lstStyle/>
    <a:p>
      <a:pPr>
        <a:defRPr lang="zh-CN">
          <a:latin typeface="Arial" panose="020B0604020202020204" pitchFamily="34" charset="0"/>
          <a:ea typeface="+mn-ea"/>
          <a:cs typeface="+mn-ea"/>
          <a:sym typeface="Arial" panose="020B0604020202020204" pitchFamily="34" charset="0"/>
        </a:defRPr>
      </a:pPr>
      <a:endParaRPr lang="zh-CN"/>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系列 1</c:v>
                </c:pt>
              </c:strCache>
            </c:strRef>
          </c:tx>
          <c:spPr>
            <a:gradFill>
              <a:gsLst>
                <a:gs pos="0">
                  <a:srgbClr val="0070C0"/>
                </a:gs>
                <a:gs pos="100000">
                  <a:srgbClr val="00B0F0">
                    <a:alpha val="97000"/>
                  </a:srgbClr>
                </a:gs>
              </a:gsLst>
              <a:lin ang="10800000" scaled="0"/>
            </a:gradFill>
            <a:ln>
              <a:noFill/>
            </a:ln>
            <a:effectLst/>
          </c:spPr>
          <c:invertIfNegative val="0"/>
          <c:dPt>
            <c:idx val="3"/>
            <c:invertIfNegative val="0"/>
            <c:bubble3D val="0"/>
            <c:extLst>
              <c:ext xmlns:c16="http://schemas.microsoft.com/office/drawing/2014/chart" uri="{C3380CC4-5D6E-409C-BE32-E72D297353CC}">
                <c16:uniqueId val="{00000000-E062-49CD-87B9-0BB2D09DA74D}"/>
              </c:ext>
            </c:extLst>
          </c:dPt>
          <c:cat>
            <c:strRef>
              <c:f>Sheet1!$A$2:$A$7</c:f>
              <c:strCache>
                <c:ptCount val="6"/>
                <c:pt idx="0">
                  <c:v>7月份</c:v>
                </c:pt>
                <c:pt idx="1">
                  <c:v>8月份</c:v>
                </c:pt>
                <c:pt idx="2">
                  <c:v>9月份</c:v>
                </c:pt>
                <c:pt idx="3">
                  <c:v>10月份</c:v>
                </c:pt>
                <c:pt idx="4">
                  <c:v>11月份</c:v>
                </c:pt>
                <c:pt idx="5">
                  <c:v>12月份</c:v>
                </c:pt>
              </c:strCache>
            </c:strRef>
          </c:cat>
          <c:val>
            <c:numRef>
              <c:f>Sheet1!$B$2:$B$7</c:f>
              <c:numCache>
                <c:formatCode>General</c:formatCode>
                <c:ptCount val="6"/>
                <c:pt idx="0">
                  <c:v>1.5</c:v>
                </c:pt>
                <c:pt idx="1">
                  <c:v>2.5</c:v>
                </c:pt>
                <c:pt idx="2">
                  <c:v>3.5</c:v>
                </c:pt>
                <c:pt idx="3">
                  <c:v>4.5</c:v>
                </c:pt>
                <c:pt idx="4">
                  <c:v>3.1</c:v>
                </c:pt>
                <c:pt idx="5">
                  <c:v>3.9</c:v>
                </c:pt>
              </c:numCache>
            </c:numRef>
          </c:val>
          <c:extLst>
            <c:ext xmlns:c16="http://schemas.microsoft.com/office/drawing/2014/chart" uri="{C3380CC4-5D6E-409C-BE32-E72D297353CC}">
              <c16:uniqueId val="{00000001-E062-49CD-87B9-0BB2D09DA74D}"/>
            </c:ext>
          </c:extLst>
        </c:ser>
        <c:dLbls>
          <c:showLegendKey val="0"/>
          <c:showVal val="0"/>
          <c:showCatName val="0"/>
          <c:showSerName val="0"/>
          <c:showPercent val="0"/>
          <c:showBubbleSize val="0"/>
        </c:dLbls>
        <c:gapWidth val="175"/>
        <c:overlap val="-27"/>
        <c:axId val="927918736"/>
        <c:axId val="980042960"/>
      </c:barChart>
      <c:catAx>
        <c:axId val="927918736"/>
        <c:scaling>
          <c:orientation val="minMax"/>
        </c:scaling>
        <c:delete val="0"/>
        <c:axPos val="b"/>
        <c:numFmt formatCode="General" sourceLinked="1"/>
        <c:majorTickMark val="out"/>
        <c:minorTickMark val="none"/>
        <c:tickLblPos val="nextTo"/>
        <c:spPr>
          <a:noFill/>
          <a:ln w="9525" cap="flat" cmpd="sng" algn="ctr">
            <a:noFill/>
            <a:prstDash val="solid"/>
            <a:round/>
          </a:ln>
          <a:effectLst/>
        </c:spPr>
        <c:txPr>
          <a:bodyPr rot="-60000000" spcFirstLastPara="0" vertOverflow="ellipsis" vert="horz" wrap="square" anchor="ctr" anchorCtr="1"/>
          <a:lstStyle/>
          <a:p>
            <a:pPr>
              <a:defRPr lang="zh-CN" sz="1000" b="0" i="0" u="none" strike="noStrike" kern="1200" baseline="0">
                <a:solidFill>
                  <a:schemeClr val="tx1"/>
                </a:solidFill>
                <a:latin typeface="Arial" panose="020B0604020202020204" pitchFamily="34" charset="0"/>
                <a:ea typeface="+mn-ea"/>
                <a:cs typeface="+mn-ea"/>
                <a:sym typeface="Arial" panose="020B0604020202020204" pitchFamily="34" charset="0"/>
              </a:defRPr>
            </a:pPr>
            <a:endParaRPr lang="zh-CN"/>
          </a:p>
        </c:txPr>
        <c:crossAx val="980042960"/>
        <c:crosses val="autoZero"/>
        <c:auto val="1"/>
        <c:lblAlgn val="ctr"/>
        <c:lblOffset val="100"/>
        <c:noMultiLvlLbl val="0"/>
      </c:catAx>
      <c:valAx>
        <c:axId val="980042960"/>
        <c:scaling>
          <c:orientation val="minMax"/>
        </c:scaling>
        <c:delete val="0"/>
        <c:axPos val="l"/>
        <c:numFmt formatCode="General" sourceLinked="1"/>
        <c:majorTickMark val="out"/>
        <c:minorTickMark val="none"/>
        <c:tickLblPos val="nextTo"/>
        <c:spPr>
          <a:noFill/>
          <a:ln w="6350" cap="flat" cmpd="sng" algn="ctr">
            <a:noFill/>
            <a:prstDash val="solid"/>
            <a:round/>
          </a:ln>
          <a:effectLst/>
        </c:spPr>
        <c:txPr>
          <a:bodyPr rot="-60000000" spcFirstLastPara="0" vertOverflow="ellipsis" vert="horz" wrap="square" anchor="ctr" anchorCtr="1"/>
          <a:lstStyle/>
          <a:p>
            <a:pPr>
              <a:defRPr lang="zh-CN" sz="1000" b="0" i="0" u="none" strike="noStrike" kern="1200" baseline="0">
                <a:solidFill>
                  <a:schemeClr val="tx1"/>
                </a:solidFill>
                <a:latin typeface="Arial" panose="020B0604020202020204" pitchFamily="34" charset="0"/>
                <a:ea typeface="+mn-ea"/>
                <a:cs typeface="+mn-ea"/>
                <a:sym typeface="Arial" panose="020B0604020202020204" pitchFamily="34" charset="0"/>
              </a:defRPr>
            </a:pPr>
            <a:endParaRPr lang="zh-CN"/>
          </a:p>
        </c:txPr>
        <c:crossAx val="927918736"/>
        <c:crosses val="autoZero"/>
        <c:crossBetween val="between"/>
      </c:valAx>
      <c:spPr>
        <a:noFill/>
        <a:ln>
          <a:noFill/>
        </a:ln>
        <a:effectLst/>
      </c:spPr>
    </c:plotArea>
    <c:plotVisOnly val="1"/>
    <c:dispBlanksAs val="gap"/>
    <c:showDLblsOverMax val="0"/>
  </c:chart>
  <c:spPr>
    <a:noFill/>
    <a:ln>
      <a:noFill/>
    </a:ln>
    <a:effectLst/>
  </c:spPr>
  <c:txPr>
    <a:bodyPr/>
    <a:lstStyle/>
    <a:p>
      <a:pPr>
        <a:defRPr lang="zh-CN">
          <a:latin typeface="Arial" panose="020B0604020202020204" pitchFamily="34" charset="0"/>
          <a:ea typeface="+mn-ea"/>
          <a:cs typeface="+mn-ea"/>
          <a:sym typeface="Arial" panose="020B0604020202020204" pitchFamily="34" charset="0"/>
        </a:defRPr>
      </a:pPr>
      <a:endParaRPr lang="zh-CN"/>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阿里巴巴普惠体 R" panose="00020600040101010101" pitchFamily="18" charset="-122"/>
                <a:ea typeface="阿里巴巴普惠体 R" panose="00020600040101010101" pitchFamily="18" charset="-122"/>
              </a:defRPr>
            </a:lvl1pPr>
          </a:lstStyle>
          <a:p>
            <a:endParaRPr lang="zh-CN" altLang="en-US" dirty="0"/>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阿里巴巴普惠体 R" panose="00020600040101010101" pitchFamily="18" charset="-122"/>
                <a:ea typeface="阿里巴巴普惠体 R" panose="00020600040101010101" pitchFamily="18" charset="-122"/>
              </a:defRPr>
            </a:lvl1pPr>
          </a:lstStyle>
          <a:p>
            <a:fld id="{065C6983-C8EF-402D-873E-D2AF5FA70F4C}" type="datetimeFigureOut">
              <a:rPr lang="zh-CN" altLang="en-US" smtClean="0"/>
              <a:t>2021/1/6</a:t>
            </a:fld>
            <a:endParaRPr lang="zh-CN" altLang="en-US" dirty="0"/>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阿里巴巴普惠体 R" panose="00020600040101010101" pitchFamily="18" charset="-122"/>
                <a:ea typeface="阿里巴巴普惠体 R" panose="00020600040101010101" pitchFamily="18" charset="-122"/>
              </a:defRPr>
            </a:lvl1pPr>
          </a:lstStyle>
          <a:p>
            <a:endParaRPr lang="zh-CN" altLang="en-US" dirty="0"/>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阿里巴巴普惠体 R" panose="00020600040101010101" pitchFamily="18" charset="-122"/>
                <a:ea typeface="阿里巴巴普惠体 R" panose="00020600040101010101" pitchFamily="18" charset="-122"/>
              </a:defRPr>
            </a:lvl1pPr>
          </a:lstStyle>
          <a:p>
            <a:fld id="{EA1CF9FC-1717-46D1-B06A-E9854791C8B6}"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阿里巴巴普惠体 R" panose="00020600040101010101" pitchFamily="18" charset="-122"/>
        <a:ea typeface="阿里巴巴普惠体 R" panose="00020600040101010101" pitchFamily="18" charset="-122"/>
        <a:cs typeface="+mn-cs"/>
      </a:defRPr>
    </a:lvl1pPr>
    <a:lvl2pPr marL="457200" algn="l" defTabSz="914400" rtl="0" eaLnBrk="1" latinLnBrk="0" hangingPunct="1">
      <a:defRPr sz="1200" kern="1200">
        <a:solidFill>
          <a:schemeClr val="tx1"/>
        </a:solidFill>
        <a:latin typeface="阿里巴巴普惠体 R" panose="00020600040101010101" pitchFamily="18" charset="-122"/>
        <a:ea typeface="阿里巴巴普惠体 R" panose="00020600040101010101" pitchFamily="18" charset="-122"/>
        <a:cs typeface="+mn-cs"/>
      </a:defRPr>
    </a:lvl2pPr>
    <a:lvl3pPr marL="914400" algn="l" defTabSz="914400" rtl="0" eaLnBrk="1" latinLnBrk="0" hangingPunct="1">
      <a:defRPr sz="1200" kern="1200">
        <a:solidFill>
          <a:schemeClr val="tx1"/>
        </a:solidFill>
        <a:latin typeface="阿里巴巴普惠体 R" panose="00020600040101010101" pitchFamily="18" charset="-122"/>
        <a:ea typeface="阿里巴巴普惠体 R" panose="00020600040101010101" pitchFamily="18" charset="-122"/>
        <a:cs typeface="+mn-cs"/>
      </a:defRPr>
    </a:lvl3pPr>
    <a:lvl4pPr marL="1371600" algn="l" defTabSz="914400" rtl="0" eaLnBrk="1" latinLnBrk="0" hangingPunct="1">
      <a:defRPr sz="1200" kern="1200">
        <a:solidFill>
          <a:schemeClr val="tx1"/>
        </a:solidFill>
        <a:latin typeface="阿里巴巴普惠体 R" panose="00020600040101010101" pitchFamily="18" charset="-122"/>
        <a:ea typeface="阿里巴巴普惠体 R" panose="00020600040101010101" pitchFamily="18" charset="-122"/>
        <a:cs typeface="+mn-cs"/>
      </a:defRPr>
    </a:lvl4pPr>
    <a:lvl5pPr marL="1828800" algn="l" defTabSz="914400" rtl="0" eaLnBrk="1" latinLnBrk="0" hangingPunct="1">
      <a:defRPr sz="1200" kern="1200">
        <a:solidFill>
          <a:schemeClr val="tx1"/>
        </a:solidFill>
        <a:latin typeface="阿里巴巴普惠体 R" panose="00020600040101010101" pitchFamily="18" charset="-122"/>
        <a:ea typeface="阿里巴巴普惠体 R" panose="00020600040101010101" pitchFamily="18"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EA1CF9FC-1717-46D1-B06A-E9854791C8B6}"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EA1CF9FC-1717-46D1-B06A-E9854791C8B6}"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EA1CF9FC-1717-46D1-B06A-E9854791C8B6}"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EA1CF9FC-1717-46D1-B06A-E9854791C8B6}"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EA1CF9FC-1717-46D1-B06A-E9854791C8B6}"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EA1CF9FC-1717-46D1-B06A-E9854791C8B6}"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EA1CF9FC-1717-46D1-B06A-E9854791C8B6}" type="slidenum">
              <a:rPr lang="zh-CN" altLang="en-US" smtClean="0"/>
              <a:t>15</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EA1CF9FC-1717-46D1-B06A-E9854791C8B6}" type="slidenum">
              <a:rPr lang="zh-CN" altLang="en-US" smtClean="0"/>
              <a:t>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EA1CF9FC-1717-46D1-B06A-E9854791C8B6}"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EA1CF9FC-1717-46D1-B06A-E9854791C8B6}"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EA1CF9FC-1717-46D1-B06A-E9854791C8B6}"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EA1CF9FC-1717-46D1-B06A-E9854791C8B6}"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EA1CF9FC-1717-46D1-B06A-E9854791C8B6}"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EA1CF9FC-1717-46D1-B06A-E9854791C8B6}"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EA1CF9FC-1717-46D1-B06A-E9854791C8B6}"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3CFD0F97-0E86-4172-9E30-D67C7CF861A0}"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85C4674-94BC-4F6D-A43F-E88B9E5A20F0}"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FD0F97-0E86-4172-9E30-D67C7CF861A0}" type="datetimeFigureOut">
              <a:rPr lang="zh-CN" altLang="en-US" smtClean="0"/>
              <a:t>2021/1/6</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5C4674-94BC-4F6D-A43F-E88B9E5A20F0}"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tags" Target="../tags/tag87.xml"/><Relationship Id="rId13" Type="http://schemas.openxmlformats.org/officeDocument/2006/relationships/tags" Target="../tags/tag92.xml"/><Relationship Id="rId18" Type="http://schemas.openxmlformats.org/officeDocument/2006/relationships/tags" Target="../tags/tag97.xml"/><Relationship Id="rId26" Type="http://schemas.openxmlformats.org/officeDocument/2006/relationships/tags" Target="../tags/tag105.xml"/><Relationship Id="rId3" Type="http://schemas.openxmlformats.org/officeDocument/2006/relationships/tags" Target="../tags/tag82.xml"/><Relationship Id="rId21" Type="http://schemas.openxmlformats.org/officeDocument/2006/relationships/tags" Target="../tags/tag100.xml"/><Relationship Id="rId7" Type="http://schemas.openxmlformats.org/officeDocument/2006/relationships/tags" Target="../tags/tag86.xml"/><Relationship Id="rId12" Type="http://schemas.openxmlformats.org/officeDocument/2006/relationships/tags" Target="../tags/tag91.xml"/><Relationship Id="rId17" Type="http://schemas.openxmlformats.org/officeDocument/2006/relationships/tags" Target="../tags/tag96.xml"/><Relationship Id="rId25" Type="http://schemas.openxmlformats.org/officeDocument/2006/relationships/tags" Target="../tags/tag104.xml"/><Relationship Id="rId2" Type="http://schemas.openxmlformats.org/officeDocument/2006/relationships/tags" Target="../tags/tag81.xml"/><Relationship Id="rId16" Type="http://schemas.openxmlformats.org/officeDocument/2006/relationships/tags" Target="../tags/tag95.xml"/><Relationship Id="rId20" Type="http://schemas.openxmlformats.org/officeDocument/2006/relationships/tags" Target="../tags/tag99.xml"/><Relationship Id="rId29" Type="http://schemas.openxmlformats.org/officeDocument/2006/relationships/slideLayout" Target="../slideLayouts/slideLayout1.xml"/><Relationship Id="rId1" Type="http://schemas.openxmlformats.org/officeDocument/2006/relationships/tags" Target="../tags/tag80.xml"/><Relationship Id="rId6" Type="http://schemas.openxmlformats.org/officeDocument/2006/relationships/tags" Target="../tags/tag85.xml"/><Relationship Id="rId11" Type="http://schemas.openxmlformats.org/officeDocument/2006/relationships/tags" Target="../tags/tag90.xml"/><Relationship Id="rId24" Type="http://schemas.openxmlformats.org/officeDocument/2006/relationships/tags" Target="../tags/tag103.xml"/><Relationship Id="rId5" Type="http://schemas.openxmlformats.org/officeDocument/2006/relationships/tags" Target="../tags/tag84.xml"/><Relationship Id="rId15" Type="http://schemas.openxmlformats.org/officeDocument/2006/relationships/tags" Target="../tags/tag94.xml"/><Relationship Id="rId23" Type="http://schemas.openxmlformats.org/officeDocument/2006/relationships/tags" Target="../tags/tag102.xml"/><Relationship Id="rId28" Type="http://schemas.openxmlformats.org/officeDocument/2006/relationships/tags" Target="../tags/tag107.xml"/><Relationship Id="rId10" Type="http://schemas.openxmlformats.org/officeDocument/2006/relationships/tags" Target="../tags/tag89.xml"/><Relationship Id="rId19" Type="http://schemas.openxmlformats.org/officeDocument/2006/relationships/tags" Target="../tags/tag98.xml"/><Relationship Id="rId31" Type="http://schemas.openxmlformats.org/officeDocument/2006/relationships/image" Target="../media/image1.jpeg"/><Relationship Id="rId4" Type="http://schemas.openxmlformats.org/officeDocument/2006/relationships/tags" Target="../tags/tag83.xml"/><Relationship Id="rId9" Type="http://schemas.openxmlformats.org/officeDocument/2006/relationships/tags" Target="../tags/tag88.xml"/><Relationship Id="rId14" Type="http://schemas.openxmlformats.org/officeDocument/2006/relationships/tags" Target="../tags/tag93.xml"/><Relationship Id="rId22" Type="http://schemas.openxmlformats.org/officeDocument/2006/relationships/tags" Target="../tags/tag101.xml"/><Relationship Id="rId27" Type="http://schemas.openxmlformats.org/officeDocument/2006/relationships/tags" Target="../tags/tag106.xml"/><Relationship Id="rId30"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8" Type="http://schemas.openxmlformats.org/officeDocument/2006/relationships/tags" Target="../tags/tag115.xml"/><Relationship Id="rId13" Type="http://schemas.openxmlformats.org/officeDocument/2006/relationships/tags" Target="../tags/tag120.xml"/><Relationship Id="rId18" Type="http://schemas.openxmlformats.org/officeDocument/2006/relationships/tags" Target="../tags/tag125.xml"/><Relationship Id="rId26" Type="http://schemas.openxmlformats.org/officeDocument/2006/relationships/tags" Target="../tags/tag133.xml"/><Relationship Id="rId3" Type="http://schemas.openxmlformats.org/officeDocument/2006/relationships/tags" Target="../tags/tag110.xml"/><Relationship Id="rId21" Type="http://schemas.openxmlformats.org/officeDocument/2006/relationships/tags" Target="../tags/tag128.xml"/><Relationship Id="rId7" Type="http://schemas.openxmlformats.org/officeDocument/2006/relationships/tags" Target="../tags/tag114.xml"/><Relationship Id="rId12" Type="http://schemas.openxmlformats.org/officeDocument/2006/relationships/tags" Target="../tags/tag119.xml"/><Relationship Id="rId17" Type="http://schemas.openxmlformats.org/officeDocument/2006/relationships/tags" Target="../tags/tag124.xml"/><Relationship Id="rId25" Type="http://schemas.openxmlformats.org/officeDocument/2006/relationships/tags" Target="../tags/tag132.xml"/><Relationship Id="rId2" Type="http://schemas.openxmlformats.org/officeDocument/2006/relationships/tags" Target="../tags/tag109.xml"/><Relationship Id="rId16" Type="http://schemas.openxmlformats.org/officeDocument/2006/relationships/tags" Target="../tags/tag123.xml"/><Relationship Id="rId20" Type="http://schemas.openxmlformats.org/officeDocument/2006/relationships/tags" Target="../tags/tag127.xml"/><Relationship Id="rId29" Type="http://schemas.openxmlformats.org/officeDocument/2006/relationships/notesSlide" Target="../notesSlides/notesSlide11.xml"/><Relationship Id="rId1" Type="http://schemas.openxmlformats.org/officeDocument/2006/relationships/tags" Target="../tags/tag108.xml"/><Relationship Id="rId6" Type="http://schemas.openxmlformats.org/officeDocument/2006/relationships/tags" Target="../tags/tag113.xml"/><Relationship Id="rId11" Type="http://schemas.openxmlformats.org/officeDocument/2006/relationships/tags" Target="../tags/tag118.xml"/><Relationship Id="rId24" Type="http://schemas.openxmlformats.org/officeDocument/2006/relationships/tags" Target="../tags/tag131.xml"/><Relationship Id="rId32" Type="http://schemas.openxmlformats.org/officeDocument/2006/relationships/chart" Target="../charts/chart3.xml"/><Relationship Id="rId5" Type="http://schemas.openxmlformats.org/officeDocument/2006/relationships/tags" Target="../tags/tag112.xml"/><Relationship Id="rId15" Type="http://schemas.openxmlformats.org/officeDocument/2006/relationships/tags" Target="../tags/tag122.xml"/><Relationship Id="rId23" Type="http://schemas.openxmlformats.org/officeDocument/2006/relationships/tags" Target="../tags/tag130.xml"/><Relationship Id="rId28" Type="http://schemas.openxmlformats.org/officeDocument/2006/relationships/slideLayout" Target="../slideLayouts/slideLayout1.xml"/><Relationship Id="rId10" Type="http://schemas.openxmlformats.org/officeDocument/2006/relationships/tags" Target="../tags/tag117.xml"/><Relationship Id="rId19" Type="http://schemas.openxmlformats.org/officeDocument/2006/relationships/tags" Target="../tags/tag126.xml"/><Relationship Id="rId31" Type="http://schemas.openxmlformats.org/officeDocument/2006/relationships/chart" Target="../charts/chart2.xml"/><Relationship Id="rId4" Type="http://schemas.openxmlformats.org/officeDocument/2006/relationships/tags" Target="../tags/tag111.xml"/><Relationship Id="rId9" Type="http://schemas.openxmlformats.org/officeDocument/2006/relationships/tags" Target="../tags/tag116.xml"/><Relationship Id="rId14" Type="http://schemas.openxmlformats.org/officeDocument/2006/relationships/tags" Target="../tags/tag121.xml"/><Relationship Id="rId22" Type="http://schemas.openxmlformats.org/officeDocument/2006/relationships/tags" Target="../tags/tag129.xml"/><Relationship Id="rId27" Type="http://schemas.openxmlformats.org/officeDocument/2006/relationships/tags" Target="../tags/tag134.xml"/><Relationship Id="rId30" Type="http://schemas.openxmlformats.org/officeDocument/2006/relationships/image" Target="../media/image1.jpeg"/></Relationships>
</file>

<file path=ppt/slides/_rels/slide12.xml.rels><?xml version="1.0" encoding="UTF-8" standalone="yes"?>
<Relationships xmlns="http://schemas.openxmlformats.org/package/2006/relationships"><Relationship Id="rId8" Type="http://schemas.openxmlformats.org/officeDocument/2006/relationships/tags" Target="../tags/tag142.xml"/><Relationship Id="rId13" Type="http://schemas.openxmlformats.org/officeDocument/2006/relationships/tags" Target="../tags/tag147.xml"/><Relationship Id="rId18" Type="http://schemas.openxmlformats.org/officeDocument/2006/relationships/image" Target="../media/image2.png"/><Relationship Id="rId3" Type="http://schemas.openxmlformats.org/officeDocument/2006/relationships/tags" Target="../tags/tag137.xml"/><Relationship Id="rId7" Type="http://schemas.openxmlformats.org/officeDocument/2006/relationships/tags" Target="../tags/tag141.xml"/><Relationship Id="rId12" Type="http://schemas.openxmlformats.org/officeDocument/2006/relationships/tags" Target="../tags/tag146.xml"/><Relationship Id="rId17" Type="http://schemas.openxmlformats.org/officeDocument/2006/relationships/image" Target="../media/image1.jpeg"/><Relationship Id="rId2" Type="http://schemas.openxmlformats.org/officeDocument/2006/relationships/tags" Target="../tags/tag136.xml"/><Relationship Id="rId16" Type="http://schemas.openxmlformats.org/officeDocument/2006/relationships/notesSlide" Target="../notesSlides/notesSlide12.xml"/><Relationship Id="rId1" Type="http://schemas.openxmlformats.org/officeDocument/2006/relationships/tags" Target="../tags/tag135.xml"/><Relationship Id="rId6" Type="http://schemas.openxmlformats.org/officeDocument/2006/relationships/tags" Target="../tags/tag140.xml"/><Relationship Id="rId11" Type="http://schemas.openxmlformats.org/officeDocument/2006/relationships/tags" Target="../tags/tag145.xml"/><Relationship Id="rId5" Type="http://schemas.openxmlformats.org/officeDocument/2006/relationships/tags" Target="../tags/tag139.xml"/><Relationship Id="rId15" Type="http://schemas.openxmlformats.org/officeDocument/2006/relationships/slideLayout" Target="../slideLayouts/slideLayout1.xml"/><Relationship Id="rId10" Type="http://schemas.openxmlformats.org/officeDocument/2006/relationships/tags" Target="../tags/tag144.xml"/><Relationship Id="rId4" Type="http://schemas.openxmlformats.org/officeDocument/2006/relationships/tags" Target="../tags/tag138.xml"/><Relationship Id="rId9" Type="http://schemas.openxmlformats.org/officeDocument/2006/relationships/tags" Target="../tags/tag143.xml"/><Relationship Id="rId14" Type="http://schemas.openxmlformats.org/officeDocument/2006/relationships/tags" Target="../tags/tag148.xml"/></Relationships>
</file>

<file path=ppt/slides/_rels/slide13.xml.rels><?xml version="1.0" encoding="UTF-8" standalone="yes"?>
<Relationships xmlns="http://schemas.openxmlformats.org/package/2006/relationships"><Relationship Id="rId8" Type="http://schemas.openxmlformats.org/officeDocument/2006/relationships/tags" Target="../tags/tag156.xml"/><Relationship Id="rId13" Type="http://schemas.openxmlformats.org/officeDocument/2006/relationships/tags" Target="../tags/tag161.xml"/><Relationship Id="rId18" Type="http://schemas.openxmlformats.org/officeDocument/2006/relationships/tags" Target="../tags/tag166.xml"/><Relationship Id="rId26" Type="http://schemas.openxmlformats.org/officeDocument/2006/relationships/tags" Target="../tags/tag174.xml"/><Relationship Id="rId39" Type="http://schemas.openxmlformats.org/officeDocument/2006/relationships/tags" Target="../tags/tag187.xml"/><Relationship Id="rId3" Type="http://schemas.openxmlformats.org/officeDocument/2006/relationships/tags" Target="../tags/tag151.xml"/><Relationship Id="rId21" Type="http://schemas.openxmlformats.org/officeDocument/2006/relationships/tags" Target="../tags/tag169.xml"/><Relationship Id="rId34" Type="http://schemas.openxmlformats.org/officeDocument/2006/relationships/tags" Target="../tags/tag182.xml"/><Relationship Id="rId42" Type="http://schemas.openxmlformats.org/officeDocument/2006/relationships/notesSlide" Target="../notesSlides/notesSlide13.xml"/><Relationship Id="rId7" Type="http://schemas.openxmlformats.org/officeDocument/2006/relationships/tags" Target="../tags/tag155.xml"/><Relationship Id="rId12" Type="http://schemas.openxmlformats.org/officeDocument/2006/relationships/tags" Target="../tags/tag160.xml"/><Relationship Id="rId17" Type="http://schemas.openxmlformats.org/officeDocument/2006/relationships/tags" Target="../tags/tag165.xml"/><Relationship Id="rId25" Type="http://schemas.openxmlformats.org/officeDocument/2006/relationships/tags" Target="../tags/tag173.xml"/><Relationship Id="rId33" Type="http://schemas.openxmlformats.org/officeDocument/2006/relationships/tags" Target="../tags/tag181.xml"/><Relationship Id="rId38" Type="http://schemas.openxmlformats.org/officeDocument/2006/relationships/tags" Target="../tags/tag186.xml"/><Relationship Id="rId2" Type="http://schemas.openxmlformats.org/officeDocument/2006/relationships/tags" Target="../tags/tag150.xml"/><Relationship Id="rId16" Type="http://schemas.openxmlformats.org/officeDocument/2006/relationships/tags" Target="../tags/tag164.xml"/><Relationship Id="rId20" Type="http://schemas.openxmlformats.org/officeDocument/2006/relationships/tags" Target="../tags/tag168.xml"/><Relationship Id="rId29" Type="http://schemas.openxmlformats.org/officeDocument/2006/relationships/tags" Target="../tags/tag177.xml"/><Relationship Id="rId41" Type="http://schemas.openxmlformats.org/officeDocument/2006/relationships/slideLayout" Target="../slideLayouts/slideLayout1.xml"/><Relationship Id="rId1" Type="http://schemas.openxmlformats.org/officeDocument/2006/relationships/tags" Target="../tags/tag149.xml"/><Relationship Id="rId6" Type="http://schemas.openxmlformats.org/officeDocument/2006/relationships/tags" Target="../tags/tag154.xml"/><Relationship Id="rId11" Type="http://schemas.openxmlformats.org/officeDocument/2006/relationships/tags" Target="../tags/tag159.xml"/><Relationship Id="rId24" Type="http://schemas.openxmlformats.org/officeDocument/2006/relationships/tags" Target="../tags/tag172.xml"/><Relationship Id="rId32" Type="http://schemas.openxmlformats.org/officeDocument/2006/relationships/tags" Target="../tags/tag180.xml"/><Relationship Id="rId37" Type="http://schemas.openxmlformats.org/officeDocument/2006/relationships/tags" Target="../tags/tag185.xml"/><Relationship Id="rId40" Type="http://schemas.openxmlformats.org/officeDocument/2006/relationships/tags" Target="../tags/tag188.xml"/><Relationship Id="rId5" Type="http://schemas.openxmlformats.org/officeDocument/2006/relationships/tags" Target="../tags/tag153.xml"/><Relationship Id="rId15" Type="http://schemas.openxmlformats.org/officeDocument/2006/relationships/tags" Target="../tags/tag163.xml"/><Relationship Id="rId23" Type="http://schemas.openxmlformats.org/officeDocument/2006/relationships/tags" Target="../tags/tag171.xml"/><Relationship Id="rId28" Type="http://schemas.openxmlformats.org/officeDocument/2006/relationships/tags" Target="../tags/tag176.xml"/><Relationship Id="rId36" Type="http://schemas.openxmlformats.org/officeDocument/2006/relationships/tags" Target="../tags/tag184.xml"/><Relationship Id="rId10" Type="http://schemas.openxmlformats.org/officeDocument/2006/relationships/tags" Target="../tags/tag158.xml"/><Relationship Id="rId19" Type="http://schemas.openxmlformats.org/officeDocument/2006/relationships/tags" Target="../tags/tag167.xml"/><Relationship Id="rId31" Type="http://schemas.openxmlformats.org/officeDocument/2006/relationships/tags" Target="../tags/tag179.xml"/><Relationship Id="rId4" Type="http://schemas.openxmlformats.org/officeDocument/2006/relationships/tags" Target="../tags/tag152.xml"/><Relationship Id="rId9" Type="http://schemas.openxmlformats.org/officeDocument/2006/relationships/tags" Target="../tags/tag157.xml"/><Relationship Id="rId14" Type="http://schemas.openxmlformats.org/officeDocument/2006/relationships/tags" Target="../tags/tag162.xml"/><Relationship Id="rId22" Type="http://schemas.openxmlformats.org/officeDocument/2006/relationships/tags" Target="../tags/tag170.xml"/><Relationship Id="rId27" Type="http://schemas.openxmlformats.org/officeDocument/2006/relationships/tags" Target="../tags/tag175.xml"/><Relationship Id="rId30" Type="http://schemas.openxmlformats.org/officeDocument/2006/relationships/tags" Target="../tags/tag178.xml"/><Relationship Id="rId35" Type="http://schemas.openxmlformats.org/officeDocument/2006/relationships/tags" Target="../tags/tag183.xml"/><Relationship Id="rId43" Type="http://schemas.openxmlformats.org/officeDocument/2006/relationships/image" Target="../media/image1.jpeg"/></Relationships>
</file>

<file path=ppt/slides/_rels/slide14.xml.rels><?xml version="1.0" encoding="UTF-8" standalone="yes"?>
<Relationships xmlns="http://schemas.openxmlformats.org/package/2006/relationships"><Relationship Id="rId8" Type="http://schemas.openxmlformats.org/officeDocument/2006/relationships/tags" Target="../tags/tag196.xml"/><Relationship Id="rId13" Type="http://schemas.openxmlformats.org/officeDocument/2006/relationships/tags" Target="../tags/tag201.xml"/><Relationship Id="rId18" Type="http://schemas.openxmlformats.org/officeDocument/2006/relationships/tags" Target="../tags/tag206.xml"/><Relationship Id="rId26" Type="http://schemas.openxmlformats.org/officeDocument/2006/relationships/image" Target="../media/image1.jpeg"/><Relationship Id="rId3" Type="http://schemas.openxmlformats.org/officeDocument/2006/relationships/tags" Target="../tags/tag191.xml"/><Relationship Id="rId21" Type="http://schemas.openxmlformats.org/officeDocument/2006/relationships/tags" Target="../tags/tag209.xml"/><Relationship Id="rId7" Type="http://schemas.openxmlformats.org/officeDocument/2006/relationships/tags" Target="../tags/tag195.xml"/><Relationship Id="rId12" Type="http://schemas.openxmlformats.org/officeDocument/2006/relationships/tags" Target="../tags/tag200.xml"/><Relationship Id="rId17" Type="http://schemas.openxmlformats.org/officeDocument/2006/relationships/tags" Target="../tags/tag205.xml"/><Relationship Id="rId25" Type="http://schemas.openxmlformats.org/officeDocument/2006/relationships/notesSlide" Target="../notesSlides/notesSlide14.xml"/><Relationship Id="rId2" Type="http://schemas.openxmlformats.org/officeDocument/2006/relationships/tags" Target="../tags/tag190.xml"/><Relationship Id="rId16" Type="http://schemas.openxmlformats.org/officeDocument/2006/relationships/tags" Target="../tags/tag204.xml"/><Relationship Id="rId20" Type="http://schemas.openxmlformats.org/officeDocument/2006/relationships/tags" Target="../tags/tag208.xml"/><Relationship Id="rId1" Type="http://schemas.openxmlformats.org/officeDocument/2006/relationships/tags" Target="../tags/tag189.xml"/><Relationship Id="rId6" Type="http://schemas.openxmlformats.org/officeDocument/2006/relationships/tags" Target="../tags/tag194.xml"/><Relationship Id="rId11" Type="http://schemas.openxmlformats.org/officeDocument/2006/relationships/tags" Target="../tags/tag199.xml"/><Relationship Id="rId24" Type="http://schemas.openxmlformats.org/officeDocument/2006/relationships/slideLayout" Target="../slideLayouts/slideLayout1.xml"/><Relationship Id="rId5" Type="http://schemas.openxmlformats.org/officeDocument/2006/relationships/tags" Target="../tags/tag193.xml"/><Relationship Id="rId15" Type="http://schemas.openxmlformats.org/officeDocument/2006/relationships/tags" Target="../tags/tag203.xml"/><Relationship Id="rId23" Type="http://schemas.openxmlformats.org/officeDocument/2006/relationships/tags" Target="../tags/tag211.xml"/><Relationship Id="rId10" Type="http://schemas.openxmlformats.org/officeDocument/2006/relationships/tags" Target="../tags/tag198.xml"/><Relationship Id="rId19" Type="http://schemas.openxmlformats.org/officeDocument/2006/relationships/tags" Target="../tags/tag207.xml"/><Relationship Id="rId4" Type="http://schemas.openxmlformats.org/officeDocument/2006/relationships/tags" Target="../tags/tag192.xml"/><Relationship Id="rId9" Type="http://schemas.openxmlformats.org/officeDocument/2006/relationships/tags" Target="../tags/tag197.xml"/><Relationship Id="rId14" Type="http://schemas.openxmlformats.org/officeDocument/2006/relationships/tags" Target="../tags/tag202.xml"/><Relationship Id="rId22" Type="http://schemas.openxmlformats.org/officeDocument/2006/relationships/tags" Target="../tags/tag210.xml"/></Relationships>
</file>

<file path=ppt/slides/_rels/slide15.xml.rels><?xml version="1.0" encoding="UTF-8" standalone="yes"?>
<Relationships xmlns="http://schemas.openxmlformats.org/package/2006/relationships"><Relationship Id="rId8" Type="http://schemas.openxmlformats.org/officeDocument/2006/relationships/tags" Target="../tags/tag219.xml"/><Relationship Id="rId13" Type="http://schemas.openxmlformats.org/officeDocument/2006/relationships/image" Target="../media/image1.jpeg"/><Relationship Id="rId3" Type="http://schemas.openxmlformats.org/officeDocument/2006/relationships/tags" Target="../tags/tag214.xml"/><Relationship Id="rId7" Type="http://schemas.openxmlformats.org/officeDocument/2006/relationships/tags" Target="../tags/tag218.xml"/><Relationship Id="rId12" Type="http://schemas.openxmlformats.org/officeDocument/2006/relationships/notesSlide" Target="../notesSlides/notesSlide15.xml"/><Relationship Id="rId2" Type="http://schemas.openxmlformats.org/officeDocument/2006/relationships/tags" Target="../tags/tag213.xml"/><Relationship Id="rId1" Type="http://schemas.openxmlformats.org/officeDocument/2006/relationships/tags" Target="../tags/tag212.xml"/><Relationship Id="rId6" Type="http://schemas.openxmlformats.org/officeDocument/2006/relationships/tags" Target="../tags/tag217.xml"/><Relationship Id="rId11" Type="http://schemas.openxmlformats.org/officeDocument/2006/relationships/slideLayout" Target="../slideLayouts/slideLayout1.xml"/><Relationship Id="rId5" Type="http://schemas.openxmlformats.org/officeDocument/2006/relationships/tags" Target="../tags/tag216.xml"/><Relationship Id="rId10" Type="http://schemas.openxmlformats.org/officeDocument/2006/relationships/tags" Target="../tags/tag221.xml"/><Relationship Id="rId4" Type="http://schemas.openxmlformats.org/officeDocument/2006/relationships/tags" Target="../tags/tag215.xml"/><Relationship Id="rId9" Type="http://schemas.openxmlformats.org/officeDocument/2006/relationships/tags" Target="../tags/tag220.xml"/><Relationship Id="rId1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tags" Target="../tags/tag13.xml"/><Relationship Id="rId18" Type="http://schemas.openxmlformats.org/officeDocument/2006/relationships/tags" Target="../tags/tag18.xml"/><Relationship Id="rId26" Type="http://schemas.openxmlformats.org/officeDocument/2006/relationships/tags" Target="../tags/tag26.xml"/><Relationship Id="rId3" Type="http://schemas.openxmlformats.org/officeDocument/2006/relationships/tags" Target="../tags/tag3.xml"/><Relationship Id="rId21" Type="http://schemas.openxmlformats.org/officeDocument/2006/relationships/tags" Target="../tags/tag21.xml"/><Relationship Id="rId34" Type="http://schemas.openxmlformats.org/officeDocument/2006/relationships/notesSlide" Target="../notesSlides/notesSlide4.xml"/><Relationship Id="rId7" Type="http://schemas.openxmlformats.org/officeDocument/2006/relationships/tags" Target="../tags/tag7.xml"/><Relationship Id="rId12" Type="http://schemas.openxmlformats.org/officeDocument/2006/relationships/tags" Target="../tags/tag12.xml"/><Relationship Id="rId17" Type="http://schemas.openxmlformats.org/officeDocument/2006/relationships/tags" Target="../tags/tag17.xml"/><Relationship Id="rId25" Type="http://schemas.openxmlformats.org/officeDocument/2006/relationships/tags" Target="../tags/tag25.xml"/><Relationship Id="rId33" Type="http://schemas.openxmlformats.org/officeDocument/2006/relationships/slideLayout" Target="../slideLayouts/slideLayout1.xml"/><Relationship Id="rId2" Type="http://schemas.openxmlformats.org/officeDocument/2006/relationships/tags" Target="../tags/tag2.xml"/><Relationship Id="rId16" Type="http://schemas.openxmlformats.org/officeDocument/2006/relationships/tags" Target="../tags/tag16.xml"/><Relationship Id="rId20" Type="http://schemas.openxmlformats.org/officeDocument/2006/relationships/tags" Target="../tags/tag20.xml"/><Relationship Id="rId29" Type="http://schemas.openxmlformats.org/officeDocument/2006/relationships/tags" Target="../tags/tag29.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24" Type="http://schemas.openxmlformats.org/officeDocument/2006/relationships/tags" Target="../tags/tag24.xml"/><Relationship Id="rId32" Type="http://schemas.openxmlformats.org/officeDocument/2006/relationships/tags" Target="../tags/tag32.xml"/><Relationship Id="rId5" Type="http://schemas.openxmlformats.org/officeDocument/2006/relationships/tags" Target="../tags/tag5.xml"/><Relationship Id="rId15" Type="http://schemas.openxmlformats.org/officeDocument/2006/relationships/tags" Target="../tags/tag15.xml"/><Relationship Id="rId23" Type="http://schemas.openxmlformats.org/officeDocument/2006/relationships/tags" Target="../tags/tag23.xml"/><Relationship Id="rId28" Type="http://schemas.openxmlformats.org/officeDocument/2006/relationships/tags" Target="../tags/tag28.xml"/><Relationship Id="rId10" Type="http://schemas.openxmlformats.org/officeDocument/2006/relationships/tags" Target="../tags/tag10.xml"/><Relationship Id="rId19" Type="http://schemas.openxmlformats.org/officeDocument/2006/relationships/tags" Target="../tags/tag19.xml"/><Relationship Id="rId31" Type="http://schemas.openxmlformats.org/officeDocument/2006/relationships/tags" Target="../tags/tag31.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 Id="rId22" Type="http://schemas.openxmlformats.org/officeDocument/2006/relationships/tags" Target="../tags/tag22.xml"/><Relationship Id="rId27" Type="http://schemas.openxmlformats.org/officeDocument/2006/relationships/tags" Target="../tags/tag27.xml"/><Relationship Id="rId30" Type="http://schemas.openxmlformats.org/officeDocument/2006/relationships/tags" Target="../tags/tag30.xml"/><Relationship Id="rId35" Type="http://schemas.openxmlformats.org/officeDocument/2006/relationships/image" Target="../media/image1.jpe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chart" Target="../charts/chart1.xml"/></Relationships>
</file>

<file path=ppt/slides/_rels/slide6.xml.rels><?xml version="1.0" encoding="UTF-8" standalone="yes"?>
<Relationships xmlns="http://schemas.openxmlformats.org/package/2006/relationships"><Relationship Id="rId8" Type="http://schemas.openxmlformats.org/officeDocument/2006/relationships/tags" Target="../tags/tag40.xml"/><Relationship Id="rId13" Type="http://schemas.openxmlformats.org/officeDocument/2006/relationships/tags" Target="../tags/tag45.xml"/><Relationship Id="rId18" Type="http://schemas.openxmlformats.org/officeDocument/2006/relationships/image" Target="../media/image2.png"/><Relationship Id="rId3" Type="http://schemas.openxmlformats.org/officeDocument/2006/relationships/tags" Target="../tags/tag35.xml"/><Relationship Id="rId7" Type="http://schemas.openxmlformats.org/officeDocument/2006/relationships/tags" Target="../tags/tag39.xml"/><Relationship Id="rId12" Type="http://schemas.openxmlformats.org/officeDocument/2006/relationships/tags" Target="../tags/tag44.xml"/><Relationship Id="rId17" Type="http://schemas.openxmlformats.org/officeDocument/2006/relationships/image" Target="../media/image1.jpeg"/><Relationship Id="rId2" Type="http://schemas.openxmlformats.org/officeDocument/2006/relationships/tags" Target="../tags/tag34.xml"/><Relationship Id="rId16" Type="http://schemas.openxmlformats.org/officeDocument/2006/relationships/notesSlide" Target="../notesSlides/notesSlide6.xml"/><Relationship Id="rId1" Type="http://schemas.openxmlformats.org/officeDocument/2006/relationships/tags" Target="../tags/tag33.xml"/><Relationship Id="rId6" Type="http://schemas.openxmlformats.org/officeDocument/2006/relationships/tags" Target="../tags/tag38.xml"/><Relationship Id="rId11" Type="http://schemas.openxmlformats.org/officeDocument/2006/relationships/tags" Target="../tags/tag43.xml"/><Relationship Id="rId5" Type="http://schemas.openxmlformats.org/officeDocument/2006/relationships/tags" Target="../tags/tag37.xml"/><Relationship Id="rId15" Type="http://schemas.openxmlformats.org/officeDocument/2006/relationships/slideLayout" Target="../slideLayouts/slideLayout1.xml"/><Relationship Id="rId10" Type="http://schemas.openxmlformats.org/officeDocument/2006/relationships/tags" Target="../tags/tag42.xml"/><Relationship Id="rId4" Type="http://schemas.openxmlformats.org/officeDocument/2006/relationships/tags" Target="../tags/tag36.xml"/><Relationship Id="rId9" Type="http://schemas.openxmlformats.org/officeDocument/2006/relationships/tags" Target="../tags/tag41.xml"/><Relationship Id="rId14" Type="http://schemas.openxmlformats.org/officeDocument/2006/relationships/tags" Target="../tags/tag46.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8" Type="http://schemas.openxmlformats.org/officeDocument/2006/relationships/tags" Target="../tags/tag54.xml"/><Relationship Id="rId13" Type="http://schemas.openxmlformats.org/officeDocument/2006/relationships/tags" Target="../tags/tag59.xml"/><Relationship Id="rId18" Type="http://schemas.openxmlformats.org/officeDocument/2006/relationships/tags" Target="../tags/tag64.xml"/><Relationship Id="rId3" Type="http://schemas.openxmlformats.org/officeDocument/2006/relationships/tags" Target="../tags/tag49.xml"/><Relationship Id="rId21" Type="http://schemas.openxmlformats.org/officeDocument/2006/relationships/notesSlide" Target="../notesSlides/notesSlide8.xml"/><Relationship Id="rId7" Type="http://schemas.openxmlformats.org/officeDocument/2006/relationships/tags" Target="../tags/tag53.xml"/><Relationship Id="rId12" Type="http://schemas.openxmlformats.org/officeDocument/2006/relationships/tags" Target="../tags/tag58.xml"/><Relationship Id="rId17" Type="http://schemas.openxmlformats.org/officeDocument/2006/relationships/tags" Target="../tags/tag63.xml"/><Relationship Id="rId2" Type="http://schemas.openxmlformats.org/officeDocument/2006/relationships/tags" Target="../tags/tag48.xml"/><Relationship Id="rId16" Type="http://schemas.openxmlformats.org/officeDocument/2006/relationships/tags" Target="../tags/tag62.xml"/><Relationship Id="rId20" Type="http://schemas.openxmlformats.org/officeDocument/2006/relationships/slideLayout" Target="../slideLayouts/slideLayout1.xml"/><Relationship Id="rId1" Type="http://schemas.openxmlformats.org/officeDocument/2006/relationships/tags" Target="../tags/tag47.xml"/><Relationship Id="rId6" Type="http://schemas.openxmlformats.org/officeDocument/2006/relationships/tags" Target="../tags/tag52.xml"/><Relationship Id="rId11" Type="http://schemas.openxmlformats.org/officeDocument/2006/relationships/tags" Target="../tags/tag57.xml"/><Relationship Id="rId5" Type="http://schemas.openxmlformats.org/officeDocument/2006/relationships/tags" Target="../tags/tag51.xml"/><Relationship Id="rId15" Type="http://schemas.openxmlformats.org/officeDocument/2006/relationships/tags" Target="../tags/tag61.xml"/><Relationship Id="rId23" Type="http://schemas.openxmlformats.org/officeDocument/2006/relationships/image" Target="../media/image8.jpeg"/><Relationship Id="rId10" Type="http://schemas.openxmlformats.org/officeDocument/2006/relationships/tags" Target="../tags/tag56.xml"/><Relationship Id="rId19" Type="http://schemas.openxmlformats.org/officeDocument/2006/relationships/tags" Target="../tags/tag65.xml"/><Relationship Id="rId4" Type="http://schemas.openxmlformats.org/officeDocument/2006/relationships/tags" Target="../tags/tag50.xml"/><Relationship Id="rId9" Type="http://schemas.openxmlformats.org/officeDocument/2006/relationships/tags" Target="../tags/tag55.xml"/><Relationship Id="rId14" Type="http://schemas.openxmlformats.org/officeDocument/2006/relationships/tags" Target="../tags/tag60.xml"/><Relationship Id="rId22" Type="http://schemas.openxmlformats.org/officeDocument/2006/relationships/image" Target="../media/image1.jpeg"/></Relationships>
</file>

<file path=ppt/slides/_rels/slide9.xml.rels><?xml version="1.0" encoding="UTF-8" standalone="yes"?>
<Relationships xmlns="http://schemas.openxmlformats.org/package/2006/relationships"><Relationship Id="rId8" Type="http://schemas.openxmlformats.org/officeDocument/2006/relationships/tags" Target="../tags/tag73.xml"/><Relationship Id="rId13" Type="http://schemas.openxmlformats.org/officeDocument/2006/relationships/tags" Target="../tags/tag78.xml"/><Relationship Id="rId18" Type="http://schemas.openxmlformats.org/officeDocument/2006/relationships/image" Target="../media/image2.png"/><Relationship Id="rId3" Type="http://schemas.openxmlformats.org/officeDocument/2006/relationships/tags" Target="../tags/tag68.xml"/><Relationship Id="rId7" Type="http://schemas.openxmlformats.org/officeDocument/2006/relationships/tags" Target="../tags/tag72.xml"/><Relationship Id="rId12" Type="http://schemas.openxmlformats.org/officeDocument/2006/relationships/tags" Target="../tags/tag77.xml"/><Relationship Id="rId17" Type="http://schemas.openxmlformats.org/officeDocument/2006/relationships/image" Target="../media/image1.jpeg"/><Relationship Id="rId2" Type="http://schemas.openxmlformats.org/officeDocument/2006/relationships/tags" Target="../tags/tag67.xml"/><Relationship Id="rId16" Type="http://schemas.openxmlformats.org/officeDocument/2006/relationships/notesSlide" Target="../notesSlides/notesSlide9.xml"/><Relationship Id="rId1" Type="http://schemas.openxmlformats.org/officeDocument/2006/relationships/tags" Target="../tags/tag66.xml"/><Relationship Id="rId6" Type="http://schemas.openxmlformats.org/officeDocument/2006/relationships/tags" Target="../tags/tag71.xml"/><Relationship Id="rId11" Type="http://schemas.openxmlformats.org/officeDocument/2006/relationships/tags" Target="../tags/tag76.xml"/><Relationship Id="rId5" Type="http://schemas.openxmlformats.org/officeDocument/2006/relationships/tags" Target="../tags/tag70.xml"/><Relationship Id="rId15" Type="http://schemas.openxmlformats.org/officeDocument/2006/relationships/slideLayout" Target="../slideLayouts/slideLayout1.xml"/><Relationship Id="rId10" Type="http://schemas.openxmlformats.org/officeDocument/2006/relationships/tags" Target="../tags/tag75.xml"/><Relationship Id="rId4" Type="http://schemas.openxmlformats.org/officeDocument/2006/relationships/tags" Target="../tags/tag69.xml"/><Relationship Id="rId9" Type="http://schemas.openxmlformats.org/officeDocument/2006/relationships/tags" Target="../tags/tag74.xml"/><Relationship Id="rId14" Type="http://schemas.openxmlformats.org/officeDocument/2006/relationships/tags" Target="../tags/tag7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3">
            <a:extLst>
              <a:ext uri="{28A0092B-C50C-407E-A947-70E740481C1C}">
                <a14:useLocalDpi xmlns:a14="http://schemas.microsoft.com/office/drawing/2010/main" val="0"/>
              </a:ext>
            </a:extLst>
          </a:blip>
          <a:srcRect t="7530" b="7530"/>
          <a:stretch>
            <a:fillRect/>
          </a:stretch>
        </p:blipFill>
        <p:spPr>
          <a:xfrm>
            <a:off x="-1" y="-3"/>
            <a:ext cx="12192005" cy="6858003"/>
          </a:xfrm>
          <a:prstGeom prst="rect">
            <a:avLst/>
          </a:prstGeom>
        </p:spPr>
      </p:pic>
      <p:sp>
        <p:nvSpPr>
          <p:cNvPr id="15" name="矩形 14"/>
          <p:cNvSpPr/>
          <p:nvPr/>
        </p:nvSpPr>
        <p:spPr>
          <a:xfrm rot="10800000">
            <a:off x="0" y="0"/>
            <a:ext cx="12192000" cy="6858000"/>
          </a:xfrm>
          <a:prstGeom prst="rect">
            <a:avLst/>
          </a:prstGeom>
          <a:gradFill>
            <a:gsLst>
              <a:gs pos="0">
                <a:srgbClr val="0070C0"/>
              </a:gs>
              <a:gs pos="100000">
                <a:srgbClr val="00B0F0">
                  <a:alpha val="40000"/>
                </a:srgb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mn-ea"/>
              <a:sym typeface="Arial" panose="020B0604020202020204" pitchFamily="34" charset="0"/>
            </a:endParaRPr>
          </a:p>
        </p:txBody>
      </p:sp>
      <p:grpSp>
        <p:nvGrpSpPr>
          <p:cNvPr id="11" name="组合 10"/>
          <p:cNvGrpSpPr/>
          <p:nvPr/>
        </p:nvGrpSpPr>
        <p:grpSpPr>
          <a:xfrm>
            <a:off x="333828" y="319315"/>
            <a:ext cx="435429" cy="203200"/>
            <a:chOff x="841828" y="-406400"/>
            <a:chExt cx="435429" cy="203200"/>
          </a:xfrm>
        </p:grpSpPr>
        <p:cxnSp>
          <p:nvCxnSpPr>
            <p:cNvPr id="8" name="直接连接符 7"/>
            <p:cNvCxnSpPr/>
            <p:nvPr/>
          </p:nvCxnSpPr>
          <p:spPr>
            <a:xfrm>
              <a:off x="841828" y="-406400"/>
              <a:ext cx="43542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841828" y="-304800"/>
              <a:ext cx="43542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841828" y="-203200"/>
              <a:ext cx="43542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2" name="文本框 11"/>
          <p:cNvSpPr txBox="1"/>
          <p:nvPr/>
        </p:nvSpPr>
        <p:spPr>
          <a:xfrm>
            <a:off x="972456" y="1496975"/>
            <a:ext cx="6296917" cy="2374496"/>
          </a:xfrm>
          <a:prstGeom prst="rect">
            <a:avLst/>
          </a:prstGeom>
          <a:noFill/>
        </p:spPr>
        <p:txBody>
          <a:bodyPr wrap="none" rtlCol="0">
            <a:spAutoFit/>
          </a:bodyPr>
          <a:lstStyle/>
          <a:p>
            <a:pPr defTabSz="457200">
              <a:lnSpc>
                <a:spcPct val="130000"/>
              </a:lnSpc>
              <a:defRPr/>
            </a:pPr>
            <a:r>
              <a:rPr lang="zh-CN" altLang="en-US" sz="6000" b="1" dirty="0">
                <a:blipFill>
                  <a:blip r:embed="rId4"/>
                  <a:stretch>
                    <a:fillRect/>
                  </a:stretch>
                </a:blipFill>
                <a:latin typeface="Arial" panose="020B0604020202020204" pitchFamily="34" charset="0"/>
                <a:cs typeface="+mn-ea"/>
                <a:sym typeface="Arial" panose="020B0604020202020204" pitchFamily="34" charset="0"/>
              </a:rPr>
              <a:t>医疗健康</a:t>
            </a:r>
            <a:endParaRPr lang="en-US" altLang="zh-CN" sz="6000" b="1" dirty="0">
              <a:blipFill>
                <a:blip r:embed="rId4"/>
                <a:stretch>
                  <a:fillRect/>
                </a:stretch>
              </a:blipFill>
              <a:latin typeface="Arial" panose="020B0604020202020204" pitchFamily="34" charset="0"/>
              <a:cs typeface="+mn-ea"/>
              <a:sym typeface="Arial" panose="020B0604020202020204" pitchFamily="34" charset="0"/>
            </a:endParaRPr>
          </a:p>
          <a:p>
            <a:pPr defTabSz="457200">
              <a:lnSpc>
                <a:spcPct val="130000"/>
              </a:lnSpc>
              <a:defRPr/>
            </a:pPr>
            <a:r>
              <a:rPr lang="zh-CN" altLang="en-US" sz="6000" b="1" dirty="0">
                <a:blipFill>
                  <a:blip r:embed="rId4"/>
                  <a:stretch>
                    <a:fillRect/>
                  </a:stretch>
                </a:blipFill>
                <a:latin typeface="Arial" panose="020B0604020202020204" pitchFamily="34" charset="0"/>
                <a:cs typeface="+mn-ea"/>
                <a:sym typeface="Arial" panose="020B0604020202020204" pitchFamily="34" charset="0"/>
              </a:rPr>
              <a:t>工作汇报</a:t>
            </a:r>
            <a:r>
              <a:rPr lang="en-US" altLang="zh-CN" sz="6000" b="1" dirty="0">
                <a:blipFill>
                  <a:blip r:embed="rId4"/>
                  <a:stretch>
                    <a:fillRect/>
                  </a:stretch>
                </a:blipFill>
                <a:latin typeface="Arial" panose="020B0604020202020204" pitchFamily="34" charset="0"/>
                <a:cs typeface="+mn-ea"/>
                <a:sym typeface="Arial" panose="020B0604020202020204" pitchFamily="34" charset="0"/>
              </a:rPr>
              <a:t>PPT</a:t>
            </a:r>
            <a:r>
              <a:rPr lang="zh-CN" altLang="en-US" sz="6000" b="1" dirty="0">
                <a:blipFill>
                  <a:blip r:embed="rId4"/>
                  <a:stretch>
                    <a:fillRect/>
                  </a:stretch>
                </a:blipFill>
                <a:latin typeface="Arial" panose="020B0604020202020204" pitchFamily="34" charset="0"/>
                <a:cs typeface="+mn-ea"/>
                <a:sym typeface="Arial" panose="020B0604020202020204" pitchFamily="34" charset="0"/>
              </a:rPr>
              <a:t>模板</a:t>
            </a:r>
          </a:p>
        </p:txBody>
      </p:sp>
      <p:sp>
        <p:nvSpPr>
          <p:cNvPr id="13" name="文本框 12"/>
          <p:cNvSpPr txBox="1"/>
          <p:nvPr/>
        </p:nvSpPr>
        <p:spPr>
          <a:xfrm>
            <a:off x="972455" y="3844103"/>
            <a:ext cx="5573486" cy="343235"/>
          </a:xfrm>
          <a:prstGeom prst="rect">
            <a:avLst/>
          </a:prstGeom>
          <a:noFill/>
        </p:spPr>
        <p:txBody>
          <a:bodyPr wrap="square" rtlCol="0">
            <a:spAutoFit/>
          </a:bodyPr>
          <a:lstStyle/>
          <a:p>
            <a:pPr algn="dist">
              <a:lnSpc>
                <a:spcPct val="130000"/>
              </a:lnSpc>
            </a:pPr>
            <a:r>
              <a:rPr lang="en-US" altLang="zh-CN" sz="1400" dirty="0">
                <a:solidFill>
                  <a:schemeClr val="bg1"/>
                </a:solidFill>
                <a:latin typeface="Arial" panose="020B0604020202020204" pitchFamily="34" charset="0"/>
                <a:cs typeface="+mn-ea"/>
                <a:sym typeface="Arial" panose="020B0604020202020204" pitchFamily="34" charset="0"/>
              </a:rPr>
              <a:t>PPT TEMPLATE FOR HEALTH WORK REPORT</a:t>
            </a:r>
            <a:endParaRPr lang="zh-CN" altLang="en-US" sz="1400" dirty="0">
              <a:solidFill>
                <a:schemeClr val="bg1"/>
              </a:solidFill>
              <a:latin typeface="Arial" panose="020B0604020202020204" pitchFamily="34" charset="0"/>
              <a:cs typeface="+mn-ea"/>
              <a:sym typeface="Arial" panose="020B0604020202020204" pitchFamily="34" charset="0"/>
            </a:endParaRPr>
          </a:p>
        </p:txBody>
      </p:sp>
      <p:sp>
        <p:nvSpPr>
          <p:cNvPr id="14" name="矩形 13"/>
          <p:cNvSpPr/>
          <p:nvPr/>
        </p:nvSpPr>
        <p:spPr>
          <a:xfrm>
            <a:off x="972455" y="4993793"/>
            <a:ext cx="2104120" cy="3572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a:solidFill>
                  <a:schemeClr val="bg1"/>
                </a:solidFill>
                <a:latin typeface="Arial" panose="020B0604020202020204" pitchFamily="34" charset="0"/>
                <a:cs typeface="+mn-ea"/>
                <a:sym typeface="Arial" panose="020B0604020202020204" pitchFamily="34" charset="0"/>
              </a:rPr>
              <a:t>汇报人：</a:t>
            </a:r>
            <a:r>
              <a:rPr lang="en-US" altLang="zh-CN">
                <a:solidFill>
                  <a:schemeClr val="bg1"/>
                </a:solidFill>
                <a:latin typeface="Arial" panose="020B0604020202020204" pitchFamily="34" charset="0"/>
                <a:cs typeface="+mn-ea"/>
                <a:sym typeface="Arial" panose="020B0604020202020204" pitchFamily="34" charset="0"/>
              </a:rPr>
              <a:t>xiazaii</a:t>
            </a:r>
            <a:endParaRPr lang="zh-CN" altLang="en-US" dirty="0">
              <a:solidFill>
                <a:schemeClr val="bg1"/>
              </a:solidFill>
              <a:latin typeface="Arial" panose="020B0604020202020204" pitchFamily="34" charset="0"/>
              <a:cs typeface="+mn-ea"/>
              <a:sym typeface="Arial" panose="020B0604020202020204" pitchFamily="34" charset="0"/>
            </a:endParaRPr>
          </a:p>
        </p:txBody>
      </p:sp>
      <p:cxnSp>
        <p:nvCxnSpPr>
          <p:cNvPr id="19" name="直接连接符 18"/>
          <p:cNvCxnSpPr/>
          <p:nvPr/>
        </p:nvCxnSpPr>
        <p:spPr>
          <a:xfrm>
            <a:off x="1074053" y="4368801"/>
            <a:ext cx="64792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图片 25"/>
          <p:cNvPicPr>
            <a:picLocks noChangeAspect="1"/>
          </p:cNvPicPr>
          <p:nvPr/>
        </p:nvPicPr>
        <p:blipFill rotWithShape="1">
          <a:blip r:embed="rId31">
            <a:extLst>
              <a:ext uri="{28A0092B-C50C-407E-A947-70E740481C1C}">
                <a14:useLocalDpi xmlns:a14="http://schemas.microsoft.com/office/drawing/2010/main" val="0"/>
              </a:ext>
            </a:extLst>
          </a:blip>
          <a:srcRect t="7530" b="7530"/>
          <a:stretch>
            <a:fillRect/>
          </a:stretch>
        </p:blipFill>
        <p:spPr>
          <a:xfrm>
            <a:off x="-1" y="-3"/>
            <a:ext cx="12192005" cy="6858003"/>
          </a:xfrm>
          <a:prstGeom prst="rect">
            <a:avLst/>
          </a:prstGeom>
        </p:spPr>
      </p:pic>
      <p:sp>
        <p:nvSpPr>
          <p:cNvPr id="28" name="矩形 27"/>
          <p:cNvSpPr/>
          <p:nvPr/>
        </p:nvSpPr>
        <p:spPr>
          <a:xfrm rot="10800000">
            <a:off x="0" y="0"/>
            <a:ext cx="12192000" cy="6858000"/>
          </a:xfrm>
          <a:prstGeom prst="rect">
            <a:avLst/>
          </a:prstGeom>
          <a:gradFill>
            <a:gsLst>
              <a:gs pos="0">
                <a:srgbClr val="0070C0"/>
              </a:gs>
              <a:gs pos="100000">
                <a:srgbClr val="00B0F0">
                  <a:alpha val="40000"/>
                </a:srgb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mn-ea"/>
              <a:sym typeface="Arial" panose="020B0604020202020204" pitchFamily="34" charset="0"/>
            </a:endParaRPr>
          </a:p>
        </p:txBody>
      </p:sp>
      <p:grpSp>
        <p:nvGrpSpPr>
          <p:cNvPr id="38" name="PA-组合 37"/>
          <p:cNvGrpSpPr/>
          <p:nvPr>
            <p:custDataLst>
              <p:tags r:id="rId1"/>
            </p:custDataLst>
          </p:nvPr>
        </p:nvGrpSpPr>
        <p:grpSpPr>
          <a:xfrm>
            <a:off x="10191750" y="6278092"/>
            <a:ext cx="1424940" cy="114300"/>
            <a:chOff x="10267950" y="6335242"/>
            <a:chExt cx="1424940" cy="114300"/>
          </a:xfrm>
        </p:grpSpPr>
        <p:sp>
          <p:nvSpPr>
            <p:cNvPr id="35" name="PA-椭圆 34"/>
            <p:cNvSpPr/>
            <p:nvPr>
              <p:custDataLst>
                <p:tags r:id="rId26"/>
              </p:custDataLst>
            </p:nvPr>
          </p:nvSpPr>
          <p:spPr>
            <a:xfrm>
              <a:off x="10267950" y="6335242"/>
              <a:ext cx="114300" cy="114300"/>
            </a:xfrm>
            <a:prstGeom prst="ellipse">
              <a:avLst/>
            </a:prstGeom>
            <a:solidFill>
              <a:srgbClr val="22BEF6">
                <a:alpha val="6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mn-ea"/>
                <a:sym typeface="Arial" panose="020B0604020202020204" pitchFamily="34" charset="0"/>
              </a:endParaRPr>
            </a:p>
          </p:txBody>
        </p:sp>
        <p:sp>
          <p:nvSpPr>
            <p:cNvPr id="36" name="PA-椭圆 35"/>
            <p:cNvSpPr/>
            <p:nvPr>
              <p:custDataLst>
                <p:tags r:id="rId27"/>
              </p:custDataLst>
            </p:nvPr>
          </p:nvSpPr>
          <p:spPr>
            <a:xfrm>
              <a:off x="10923270" y="6335242"/>
              <a:ext cx="114300" cy="114300"/>
            </a:xfrm>
            <a:prstGeom prst="ellipse">
              <a:avLst/>
            </a:prstGeom>
            <a:solidFill>
              <a:srgbClr val="22BEF6">
                <a:alpha val="6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mn-ea"/>
                <a:sym typeface="Arial" panose="020B0604020202020204" pitchFamily="34" charset="0"/>
              </a:endParaRPr>
            </a:p>
          </p:txBody>
        </p:sp>
        <p:sp>
          <p:nvSpPr>
            <p:cNvPr id="37" name="PA-椭圆 36"/>
            <p:cNvSpPr/>
            <p:nvPr>
              <p:custDataLst>
                <p:tags r:id="rId28"/>
              </p:custDataLst>
            </p:nvPr>
          </p:nvSpPr>
          <p:spPr>
            <a:xfrm>
              <a:off x="11578590" y="6335242"/>
              <a:ext cx="114300" cy="114300"/>
            </a:xfrm>
            <a:prstGeom prst="ellipse">
              <a:avLst/>
            </a:prstGeom>
            <a:solidFill>
              <a:srgbClr val="22BEF6">
                <a:alpha val="6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mn-ea"/>
                <a:sym typeface="Arial" panose="020B0604020202020204" pitchFamily="34" charset="0"/>
              </a:endParaRPr>
            </a:p>
          </p:txBody>
        </p:sp>
      </p:grpSp>
      <p:grpSp>
        <p:nvGrpSpPr>
          <p:cNvPr id="39" name="PA-组合 38"/>
          <p:cNvGrpSpPr/>
          <p:nvPr>
            <p:custDataLst>
              <p:tags r:id="rId2"/>
            </p:custDataLst>
          </p:nvPr>
        </p:nvGrpSpPr>
        <p:grpSpPr>
          <a:xfrm>
            <a:off x="499110" y="428385"/>
            <a:ext cx="1424940" cy="114300"/>
            <a:chOff x="10267950" y="6335242"/>
            <a:chExt cx="1424940" cy="114300"/>
          </a:xfrm>
        </p:grpSpPr>
        <p:sp>
          <p:nvSpPr>
            <p:cNvPr id="40" name="PA-椭圆 39"/>
            <p:cNvSpPr/>
            <p:nvPr>
              <p:custDataLst>
                <p:tags r:id="rId23"/>
              </p:custDataLst>
            </p:nvPr>
          </p:nvSpPr>
          <p:spPr>
            <a:xfrm>
              <a:off x="10267950" y="6335242"/>
              <a:ext cx="114300" cy="114300"/>
            </a:xfrm>
            <a:prstGeom prst="ellipse">
              <a:avLst/>
            </a:prstGeom>
            <a:solidFill>
              <a:srgbClr val="22BEF6">
                <a:alpha val="4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mn-ea"/>
                <a:sym typeface="Arial" panose="020B0604020202020204" pitchFamily="34" charset="0"/>
              </a:endParaRPr>
            </a:p>
          </p:txBody>
        </p:sp>
        <p:sp>
          <p:nvSpPr>
            <p:cNvPr id="41" name="PA-椭圆 40"/>
            <p:cNvSpPr/>
            <p:nvPr>
              <p:custDataLst>
                <p:tags r:id="rId24"/>
              </p:custDataLst>
            </p:nvPr>
          </p:nvSpPr>
          <p:spPr>
            <a:xfrm>
              <a:off x="10923270" y="6335242"/>
              <a:ext cx="114300" cy="114300"/>
            </a:xfrm>
            <a:prstGeom prst="ellipse">
              <a:avLst/>
            </a:prstGeom>
            <a:solidFill>
              <a:srgbClr val="22BEF6">
                <a:alpha val="4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mn-ea"/>
                <a:sym typeface="Arial" panose="020B0604020202020204" pitchFamily="34" charset="0"/>
              </a:endParaRPr>
            </a:p>
          </p:txBody>
        </p:sp>
        <p:sp>
          <p:nvSpPr>
            <p:cNvPr id="42" name="PA-椭圆 41"/>
            <p:cNvSpPr/>
            <p:nvPr>
              <p:custDataLst>
                <p:tags r:id="rId25"/>
              </p:custDataLst>
            </p:nvPr>
          </p:nvSpPr>
          <p:spPr>
            <a:xfrm>
              <a:off x="11578590" y="6335242"/>
              <a:ext cx="114300" cy="114300"/>
            </a:xfrm>
            <a:prstGeom prst="ellipse">
              <a:avLst/>
            </a:prstGeom>
            <a:solidFill>
              <a:srgbClr val="22BEF6">
                <a:alpha val="4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mn-ea"/>
                <a:sym typeface="Arial" panose="020B0604020202020204" pitchFamily="34" charset="0"/>
              </a:endParaRPr>
            </a:p>
          </p:txBody>
        </p:sp>
      </p:grpSp>
      <p:sp>
        <p:nvSpPr>
          <p:cNvPr id="33" name="cells_161082"/>
          <p:cNvSpPr>
            <a:spLocks noChangeAspect="1"/>
          </p:cNvSpPr>
          <p:nvPr/>
        </p:nvSpPr>
        <p:spPr bwMode="auto">
          <a:xfrm rot="20188893">
            <a:off x="10248086" y="331650"/>
            <a:ext cx="1636930" cy="1637693"/>
          </a:xfrm>
          <a:custGeom>
            <a:avLst/>
            <a:gdLst>
              <a:gd name="T0" fmla="*/ 5754 w 6519"/>
              <a:gd name="T1" fmla="*/ 4984 h 6533"/>
              <a:gd name="T2" fmla="*/ 5242 w 6519"/>
              <a:gd name="T3" fmla="*/ 5181 h 6533"/>
              <a:gd name="T4" fmla="*/ 4254 w 6519"/>
              <a:gd name="T5" fmla="*/ 4140 h 6533"/>
              <a:gd name="T6" fmla="*/ 4584 w 6519"/>
              <a:gd name="T7" fmla="*/ 3260 h 6533"/>
              <a:gd name="T8" fmla="*/ 3259 w 6519"/>
              <a:gd name="T9" fmla="*/ 1935 h 6533"/>
              <a:gd name="T10" fmla="*/ 3052 w 6519"/>
              <a:gd name="T11" fmla="*/ 1951 h 6533"/>
              <a:gd name="T12" fmla="*/ 3295 w 6519"/>
              <a:gd name="T13" fmla="*/ 1035 h 6533"/>
              <a:gd name="T14" fmla="*/ 3771 w 6519"/>
              <a:gd name="T15" fmla="*/ 517 h 6533"/>
              <a:gd name="T16" fmla="*/ 3254 w 6519"/>
              <a:gd name="T17" fmla="*/ 0 h 6533"/>
              <a:gd name="T18" fmla="*/ 2746 w 6519"/>
              <a:gd name="T19" fmla="*/ 523 h 6533"/>
              <a:gd name="T20" fmla="*/ 3040 w 6519"/>
              <a:gd name="T21" fmla="*/ 988 h 6533"/>
              <a:gd name="T22" fmla="*/ 3040 w 6519"/>
              <a:gd name="T23" fmla="*/ 993 h 6533"/>
              <a:gd name="T24" fmla="*/ 2756 w 6519"/>
              <a:gd name="T25" fmla="*/ 2039 h 6533"/>
              <a:gd name="T26" fmla="*/ 2295 w 6519"/>
              <a:gd name="T27" fmla="*/ 2355 h 6533"/>
              <a:gd name="T28" fmla="*/ 1327 w 6519"/>
              <a:gd name="T29" fmla="*/ 1315 h 6533"/>
              <a:gd name="T30" fmla="*/ 1544 w 6519"/>
              <a:gd name="T31" fmla="*/ 776 h 6533"/>
              <a:gd name="T32" fmla="*/ 772 w 6519"/>
              <a:gd name="T33" fmla="*/ 4 h 6533"/>
              <a:gd name="T34" fmla="*/ 0 w 6519"/>
              <a:gd name="T35" fmla="*/ 776 h 6533"/>
              <a:gd name="T36" fmla="*/ 772 w 6519"/>
              <a:gd name="T37" fmla="*/ 1548 h 6533"/>
              <a:gd name="T38" fmla="*/ 1106 w 6519"/>
              <a:gd name="T39" fmla="*/ 1472 h 6533"/>
              <a:gd name="T40" fmla="*/ 2134 w 6519"/>
              <a:gd name="T41" fmla="*/ 2573 h 6533"/>
              <a:gd name="T42" fmla="*/ 1938 w 6519"/>
              <a:gd name="T43" fmla="*/ 3272 h 6533"/>
              <a:gd name="T44" fmla="*/ 2204 w 6519"/>
              <a:gd name="T45" fmla="*/ 4071 h 6533"/>
              <a:gd name="T46" fmla="*/ 1492 w 6519"/>
              <a:gd name="T47" fmla="*/ 4783 h 6533"/>
              <a:gd name="T48" fmla="*/ 954 w 6519"/>
              <a:gd name="T49" fmla="*/ 4617 h 6533"/>
              <a:gd name="T50" fmla="*/ 2 w 6519"/>
              <a:gd name="T51" fmla="*/ 5575 h 6533"/>
              <a:gd name="T52" fmla="*/ 954 w 6519"/>
              <a:gd name="T53" fmla="*/ 6527 h 6533"/>
              <a:gd name="T54" fmla="*/ 1906 w 6519"/>
              <a:gd name="T55" fmla="*/ 5575 h 6533"/>
              <a:gd name="T56" fmla="*/ 1683 w 6519"/>
              <a:gd name="T57" fmla="*/ 4964 h 6533"/>
              <a:gd name="T58" fmla="*/ 2382 w 6519"/>
              <a:gd name="T59" fmla="*/ 4265 h 6533"/>
              <a:gd name="T60" fmla="*/ 3256 w 6519"/>
              <a:gd name="T61" fmla="*/ 4596 h 6533"/>
              <a:gd name="T62" fmla="*/ 4052 w 6519"/>
              <a:gd name="T63" fmla="*/ 4328 h 6533"/>
              <a:gd name="T64" fmla="*/ 5068 w 6519"/>
              <a:gd name="T65" fmla="*/ 5393 h 6533"/>
              <a:gd name="T66" fmla="*/ 4975 w 6519"/>
              <a:gd name="T67" fmla="*/ 5761 h 6533"/>
              <a:gd name="T68" fmla="*/ 5747 w 6519"/>
              <a:gd name="T69" fmla="*/ 6533 h 6533"/>
              <a:gd name="T70" fmla="*/ 6519 w 6519"/>
              <a:gd name="T71" fmla="*/ 5761 h 6533"/>
              <a:gd name="T72" fmla="*/ 5754 w 6519"/>
              <a:gd name="T73" fmla="*/ 4984 h 6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519" h="6533">
                <a:moveTo>
                  <a:pt x="5754" y="4984"/>
                </a:moveTo>
                <a:cubicBezTo>
                  <a:pt x="5556" y="4984"/>
                  <a:pt x="5376" y="5056"/>
                  <a:pt x="5242" y="5181"/>
                </a:cubicBezTo>
                <a:lnTo>
                  <a:pt x="4254" y="4140"/>
                </a:lnTo>
                <a:cubicBezTo>
                  <a:pt x="4460" y="3907"/>
                  <a:pt x="4584" y="3601"/>
                  <a:pt x="4584" y="3260"/>
                </a:cubicBezTo>
                <a:cubicBezTo>
                  <a:pt x="4584" y="2531"/>
                  <a:pt x="3988" y="1935"/>
                  <a:pt x="3259" y="1935"/>
                </a:cubicBezTo>
                <a:cubicBezTo>
                  <a:pt x="3192" y="1935"/>
                  <a:pt x="3119" y="1940"/>
                  <a:pt x="3052" y="1951"/>
                </a:cubicBezTo>
                <a:cubicBezTo>
                  <a:pt x="3052" y="1951"/>
                  <a:pt x="3295" y="1040"/>
                  <a:pt x="3295" y="1035"/>
                </a:cubicBezTo>
                <a:cubicBezTo>
                  <a:pt x="3564" y="1013"/>
                  <a:pt x="3771" y="792"/>
                  <a:pt x="3771" y="517"/>
                </a:cubicBezTo>
                <a:cubicBezTo>
                  <a:pt x="3771" y="232"/>
                  <a:pt x="3538" y="0"/>
                  <a:pt x="3254" y="0"/>
                </a:cubicBezTo>
                <a:cubicBezTo>
                  <a:pt x="2970" y="0"/>
                  <a:pt x="2746" y="239"/>
                  <a:pt x="2746" y="523"/>
                </a:cubicBezTo>
                <a:cubicBezTo>
                  <a:pt x="2746" y="729"/>
                  <a:pt x="2870" y="905"/>
                  <a:pt x="3040" y="988"/>
                </a:cubicBezTo>
                <a:lnTo>
                  <a:pt x="3040" y="993"/>
                </a:lnTo>
                <a:lnTo>
                  <a:pt x="2756" y="2039"/>
                </a:lnTo>
                <a:cubicBezTo>
                  <a:pt x="2580" y="2112"/>
                  <a:pt x="2423" y="2221"/>
                  <a:pt x="2295" y="2355"/>
                </a:cubicBezTo>
                <a:lnTo>
                  <a:pt x="1327" y="1315"/>
                </a:lnTo>
                <a:cubicBezTo>
                  <a:pt x="1462" y="1175"/>
                  <a:pt x="1544" y="988"/>
                  <a:pt x="1544" y="776"/>
                </a:cubicBezTo>
                <a:cubicBezTo>
                  <a:pt x="1544" y="352"/>
                  <a:pt x="1198" y="4"/>
                  <a:pt x="772" y="4"/>
                </a:cubicBezTo>
                <a:cubicBezTo>
                  <a:pt x="347" y="4"/>
                  <a:pt x="0" y="351"/>
                  <a:pt x="0" y="776"/>
                </a:cubicBezTo>
                <a:cubicBezTo>
                  <a:pt x="0" y="1200"/>
                  <a:pt x="347" y="1548"/>
                  <a:pt x="772" y="1548"/>
                </a:cubicBezTo>
                <a:cubicBezTo>
                  <a:pt x="890" y="1548"/>
                  <a:pt x="1008" y="1517"/>
                  <a:pt x="1106" y="1472"/>
                </a:cubicBezTo>
                <a:lnTo>
                  <a:pt x="2134" y="2573"/>
                </a:lnTo>
                <a:cubicBezTo>
                  <a:pt x="2010" y="2775"/>
                  <a:pt x="1938" y="3013"/>
                  <a:pt x="1938" y="3272"/>
                </a:cubicBezTo>
                <a:cubicBezTo>
                  <a:pt x="1938" y="3571"/>
                  <a:pt x="2040" y="3849"/>
                  <a:pt x="2204" y="4071"/>
                </a:cubicBezTo>
                <a:cubicBezTo>
                  <a:pt x="2204" y="4071"/>
                  <a:pt x="1498" y="4783"/>
                  <a:pt x="1492" y="4783"/>
                </a:cubicBezTo>
                <a:cubicBezTo>
                  <a:pt x="1338" y="4679"/>
                  <a:pt x="1156" y="4617"/>
                  <a:pt x="954" y="4617"/>
                </a:cubicBezTo>
                <a:cubicBezTo>
                  <a:pt x="426" y="4623"/>
                  <a:pt x="2" y="5047"/>
                  <a:pt x="2" y="5575"/>
                </a:cubicBezTo>
                <a:cubicBezTo>
                  <a:pt x="2" y="6103"/>
                  <a:pt x="426" y="6527"/>
                  <a:pt x="954" y="6527"/>
                </a:cubicBezTo>
                <a:cubicBezTo>
                  <a:pt x="1482" y="6527"/>
                  <a:pt x="1906" y="6103"/>
                  <a:pt x="1906" y="5575"/>
                </a:cubicBezTo>
                <a:cubicBezTo>
                  <a:pt x="1906" y="5341"/>
                  <a:pt x="1823" y="5129"/>
                  <a:pt x="1683" y="4964"/>
                </a:cubicBezTo>
                <a:lnTo>
                  <a:pt x="2382" y="4265"/>
                </a:lnTo>
                <a:cubicBezTo>
                  <a:pt x="2615" y="4472"/>
                  <a:pt x="2920" y="4596"/>
                  <a:pt x="3256" y="4596"/>
                </a:cubicBezTo>
                <a:cubicBezTo>
                  <a:pt x="3556" y="4596"/>
                  <a:pt x="3831" y="4497"/>
                  <a:pt x="4052" y="4328"/>
                </a:cubicBezTo>
                <a:cubicBezTo>
                  <a:pt x="4052" y="4328"/>
                  <a:pt x="5063" y="5389"/>
                  <a:pt x="5068" y="5393"/>
                </a:cubicBezTo>
                <a:cubicBezTo>
                  <a:pt x="5006" y="5503"/>
                  <a:pt x="4975" y="5627"/>
                  <a:pt x="4975" y="5761"/>
                </a:cubicBezTo>
                <a:cubicBezTo>
                  <a:pt x="4975" y="6185"/>
                  <a:pt x="5322" y="6533"/>
                  <a:pt x="5747" y="6533"/>
                </a:cubicBezTo>
                <a:cubicBezTo>
                  <a:pt x="6172" y="6533"/>
                  <a:pt x="6519" y="6187"/>
                  <a:pt x="6519" y="5761"/>
                </a:cubicBezTo>
                <a:cubicBezTo>
                  <a:pt x="6519" y="5336"/>
                  <a:pt x="6178" y="4984"/>
                  <a:pt x="5754" y="4984"/>
                </a:cubicBezTo>
                <a:close/>
              </a:path>
            </a:pathLst>
          </a:custGeom>
          <a:gradFill>
            <a:gsLst>
              <a:gs pos="0">
                <a:srgbClr val="22BEF6">
                  <a:alpha val="0"/>
                </a:srgbClr>
              </a:gs>
              <a:gs pos="100000">
                <a:srgbClr val="63D2F9">
                  <a:alpha val="44000"/>
                </a:srgbClr>
              </a:gs>
            </a:gsLst>
            <a:lin ang="10800000" scaled="1"/>
          </a:gradFill>
          <a:ln>
            <a:noFill/>
          </a:ln>
        </p:spPr>
        <p:txBody>
          <a:bodyPr/>
          <a:lstStyle/>
          <a:p>
            <a:endParaRPr lang="zh-CN" altLang="en-US">
              <a:latin typeface="Arial" panose="020B0604020202020204" pitchFamily="34" charset="0"/>
              <a:cs typeface="+mn-ea"/>
              <a:sym typeface="Arial" panose="020B0604020202020204" pitchFamily="34" charset="0"/>
            </a:endParaRPr>
          </a:p>
        </p:txBody>
      </p:sp>
      <p:sp>
        <p:nvSpPr>
          <p:cNvPr id="17" name="流程图: 过程 16"/>
          <p:cNvSpPr/>
          <p:nvPr/>
        </p:nvSpPr>
        <p:spPr>
          <a:xfrm>
            <a:off x="223295" y="304799"/>
            <a:ext cx="11745410" cy="6248402"/>
          </a:xfrm>
          <a:prstGeom prst="flowChartProcess">
            <a:avLst/>
          </a:prstGeom>
          <a:solidFill>
            <a:schemeClr val="bg1"/>
          </a:solidFill>
          <a:ln w="825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mn-ea"/>
              <a:sym typeface="Arial" panose="020B0604020202020204" pitchFamily="34" charset="0"/>
            </a:endParaRPr>
          </a:p>
        </p:txBody>
      </p:sp>
      <p:grpSp>
        <p:nvGrpSpPr>
          <p:cNvPr id="15" name="PA-组合 14"/>
          <p:cNvGrpSpPr/>
          <p:nvPr>
            <p:custDataLst>
              <p:tags r:id="rId3"/>
            </p:custDataLst>
          </p:nvPr>
        </p:nvGrpSpPr>
        <p:grpSpPr>
          <a:xfrm>
            <a:off x="570546" y="512165"/>
            <a:ext cx="5674360" cy="709930"/>
            <a:chOff x="70" y="189"/>
            <a:chExt cx="8936" cy="1118"/>
          </a:xfrm>
        </p:grpSpPr>
        <p:sp>
          <p:nvSpPr>
            <p:cNvPr id="16" name="PA-文本框 37"/>
            <p:cNvSpPr txBox="1"/>
            <p:nvPr userDrawn="1">
              <p:custDataLst>
                <p:tags r:id="rId20"/>
              </p:custDataLst>
            </p:nvPr>
          </p:nvSpPr>
          <p:spPr>
            <a:xfrm>
              <a:off x="1236" y="335"/>
              <a:ext cx="4200" cy="641"/>
            </a:xfrm>
            <a:prstGeom prst="rect">
              <a:avLst/>
            </a:prstGeom>
            <a:noFill/>
          </p:spPr>
          <p:txBody>
            <a:bodyPr wrap="square" lIns="68584" tIns="34292" rIns="68584" bIns="34292" rtlCol="0">
              <a:spAutoFit/>
            </a:bodyPr>
            <a:lstStyle/>
            <a:p>
              <a:pPr fontAlgn="auto">
                <a:spcBef>
                  <a:spcPts val="0"/>
                </a:spcBef>
                <a:spcAft>
                  <a:spcPts val="0"/>
                </a:spcAft>
                <a:defRPr/>
              </a:pPr>
              <a:r>
                <a:rPr lang="zh-CN" altLang="en-US" sz="2200" spc="200" dirty="0">
                  <a:solidFill>
                    <a:schemeClr val="tx1">
                      <a:lumMod val="75000"/>
                      <a:lumOff val="25000"/>
                    </a:schemeClr>
                  </a:solidFill>
                  <a:uFillTx/>
                  <a:latin typeface="Arial" panose="020B0604020202020204" pitchFamily="34" charset="0"/>
                  <a:cs typeface="+mn-ea"/>
                  <a:sym typeface="Arial" panose="020B0604020202020204" pitchFamily="34" charset="0"/>
                </a:rPr>
                <a:t>此处添加标题</a:t>
              </a:r>
            </a:p>
          </p:txBody>
        </p:sp>
        <p:sp>
          <p:nvSpPr>
            <p:cNvPr id="18" name="PA-加号 17"/>
            <p:cNvSpPr/>
            <p:nvPr>
              <p:custDataLst>
                <p:tags r:id="rId21"/>
              </p:custDataLst>
            </p:nvPr>
          </p:nvSpPr>
          <p:spPr>
            <a:xfrm>
              <a:off x="70" y="189"/>
              <a:ext cx="1120" cy="1118"/>
            </a:xfrm>
            <a:prstGeom prst="mathPlus">
              <a:avLst/>
            </a:prstGeom>
            <a:solidFill>
              <a:srgbClr val="0070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cs typeface="+mn-ea"/>
                <a:sym typeface="Arial" panose="020B0604020202020204" pitchFamily="34" charset="0"/>
              </a:endParaRPr>
            </a:p>
          </p:txBody>
        </p:sp>
        <p:sp>
          <p:nvSpPr>
            <p:cNvPr id="19" name="PA-矩形 18"/>
            <p:cNvSpPr/>
            <p:nvPr>
              <p:custDataLst>
                <p:tags r:id="rId22"/>
              </p:custDataLst>
            </p:nvPr>
          </p:nvSpPr>
          <p:spPr>
            <a:xfrm>
              <a:off x="1190" y="889"/>
              <a:ext cx="7816" cy="378"/>
            </a:xfrm>
            <a:prstGeom prst="rect">
              <a:avLst/>
            </a:prstGeom>
          </p:spPr>
          <p:txBody>
            <a:bodyPr wrap="square">
              <a:spAutoFit/>
            </a:bodyPr>
            <a:lstStyle/>
            <a:p>
              <a:pPr>
                <a:lnSpc>
                  <a:spcPct val="130000"/>
                </a:lnSpc>
                <a:spcBef>
                  <a:spcPts val="1265"/>
                </a:spcBef>
              </a:pPr>
              <a:r>
                <a:rPr lang="en-US" altLang="zh-CN" sz="800" dirty="0">
                  <a:solidFill>
                    <a:schemeClr val="bg1">
                      <a:lumMod val="50000"/>
                    </a:schemeClr>
                  </a:solidFill>
                  <a:latin typeface="Arial" panose="020B0604020202020204" pitchFamily="34" charset="0"/>
                  <a:cs typeface="+mn-ea"/>
                  <a:sym typeface="Arial" panose="020B0604020202020204" pitchFamily="34" charset="0"/>
                </a:rPr>
                <a:t>Enter table of contents text here</a:t>
              </a:r>
            </a:p>
          </p:txBody>
        </p:sp>
      </p:grpSp>
      <p:sp>
        <p:nvSpPr>
          <p:cNvPr id="21" name="PA-ValueText "/>
          <p:cNvSpPr txBox="1"/>
          <p:nvPr>
            <p:custDataLst>
              <p:tags r:id="rId4"/>
            </p:custDataLst>
          </p:nvPr>
        </p:nvSpPr>
        <p:spPr>
          <a:xfrm>
            <a:off x="9215435" y="1979381"/>
            <a:ext cx="1298178" cy="973634"/>
          </a:xfrm>
          <a:prstGeom prst="rect">
            <a:avLst/>
          </a:prstGeom>
          <a:noFill/>
        </p:spPr>
        <p:txBody>
          <a:bodyPr wrap="none" anchor="ctr" anchorCtr="1">
            <a:prstTxWarp prst="textPlain">
              <a:avLst/>
            </a:prstTxWarp>
            <a:normAutofit lnSpcReduction="10000"/>
          </a:bodyPr>
          <a:lstStyle/>
          <a:p>
            <a:pPr algn="ctr"/>
            <a:r>
              <a:rPr lang="en-US" altLang="zh-CN" sz="6000" dirty="0">
                <a:solidFill>
                  <a:srgbClr val="0070BF"/>
                </a:solidFill>
                <a:latin typeface="Arial" panose="020B0604020202020204" pitchFamily="34" charset="0"/>
                <a:cs typeface="+mn-ea"/>
                <a:sym typeface="Arial" panose="020B0604020202020204" pitchFamily="34" charset="0"/>
              </a:rPr>
              <a:t>58%</a:t>
            </a:r>
          </a:p>
        </p:txBody>
      </p:sp>
      <p:sp>
        <p:nvSpPr>
          <p:cNvPr id="22" name="PA-ValueShape "/>
          <p:cNvSpPr/>
          <p:nvPr>
            <p:custDataLst>
              <p:tags r:id="rId5"/>
            </p:custDataLst>
          </p:nvPr>
        </p:nvSpPr>
        <p:spPr>
          <a:xfrm>
            <a:off x="1678386" y="1966305"/>
            <a:ext cx="404923" cy="986707"/>
          </a:xfrm>
          <a:custGeom>
            <a:avLst/>
            <a:gdLst>
              <a:gd name="connsiteX0" fmla="*/ 30544 w 138113"/>
              <a:gd name="connsiteY0" fmla="*/ 76200 h 336550"/>
              <a:gd name="connsiteX1" fmla="*/ 102257 w 138113"/>
              <a:gd name="connsiteY1" fmla="*/ 76200 h 336550"/>
              <a:gd name="connsiteX2" fmla="*/ 116865 w 138113"/>
              <a:gd name="connsiteY2" fmla="*/ 78830 h 336550"/>
              <a:gd name="connsiteX3" fmla="*/ 128817 w 138113"/>
              <a:gd name="connsiteY3" fmla="*/ 86719 h 336550"/>
              <a:gd name="connsiteX4" fmla="*/ 135457 w 138113"/>
              <a:gd name="connsiteY4" fmla="*/ 98553 h 336550"/>
              <a:gd name="connsiteX5" fmla="*/ 138113 w 138113"/>
              <a:gd name="connsiteY5" fmla="*/ 111702 h 336550"/>
              <a:gd name="connsiteX6" fmla="*/ 138113 w 138113"/>
              <a:gd name="connsiteY6" fmla="*/ 206375 h 336550"/>
              <a:gd name="connsiteX7" fmla="*/ 135457 w 138113"/>
              <a:gd name="connsiteY7" fmla="*/ 214264 h 336550"/>
              <a:gd name="connsiteX8" fmla="*/ 127489 w 138113"/>
              <a:gd name="connsiteY8" fmla="*/ 216894 h 336550"/>
              <a:gd name="connsiteX9" fmla="*/ 120849 w 138113"/>
              <a:gd name="connsiteY9" fmla="*/ 214264 h 336550"/>
              <a:gd name="connsiteX10" fmla="*/ 118193 w 138113"/>
              <a:gd name="connsiteY10" fmla="*/ 206375 h 336550"/>
              <a:gd name="connsiteX11" fmla="*/ 118193 w 138113"/>
              <a:gd name="connsiteY11" fmla="*/ 116962 h 336550"/>
              <a:gd name="connsiteX12" fmla="*/ 115537 w 138113"/>
              <a:gd name="connsiteY12" fmla="*/ 114332 h 336550"/>
              <a:gd name="connsiteX13" fmla="*/ 111553 w 138113"/>
              <a:gd name="connsiteY13" fmla="*/ 113017 h 336550"/>
              <a:gd name="connsiteX14" fmla="*/ 107569 w 138113"/>
              <a:gd name="connsiteY14" fmla="*/ 114332 h 336550"/>
              <a:gd name="connsiteX15" fmla="*/ 106241 w 138113"/>
              <a:gd name="connsiteY15" fmla="*/ 116962 h 336550"/>
              <a:gd name="connsiteX16" fmla="*/ 106241 w 138113"/>
              <a:gd name="connsiteY16" fmla="*/ 322086 h 336550"/>
              <a:gd name="connsiteX17" fmla="*/ 100929 w 138113"/>
              <a:gd name="connsiteY17" fmla="*/ 332605 h 336550"/>
              <a:gd name="connsiteX18" fmla="*/ 90305 w 138113"/>
              <a:gd name="connsiteY18" fmla="*/ 336550 h 336550"/>
              <a:gd name="connsiteX19" fmla="*/ 79681 w 138113"/>
              <a:gd name="connsiteY19" fmla="*/ 332605 h 336550"/>
              <a:gd name="connsiteX20" fmla="*/ 75697 w 138113"/>
              <a:gd name="connsiteY20" fmla="*/ 322086 h 336550"/>
              <a:gd name="connsiteX21" fmla="*/ 75697 w 138113"/>
              <a:gd name="connsiteY21" fmla="*/ 195856 h 336550"/>
              <a:gd name="connsiteX22" fmla="*/ 73041 w 138113"/>
              <a:gd name="connsiteY22" fmla="*/ 191911 h 336550"/>
              <a:gd name="connsiteX23" fmla="*/ 69057 w 138113"/>
              <a:gd name="connsiteY23" fmla="*/ 190596 h 336550"/>
              <a:gd name="connsiteX24" fmla="*/ 65073 w 138113"/>
              <a:gd name="connsiteY24" fmla="*/ 191911 h 336550"/>
              <a:gd name="connsiteX25" fmla="*/ 62417 w 138113"/>
              <a:gd name="connsiteY25" fmla="*/ 195856 h 336550"/>
              <a:gd name="connsiteX26" fmla="*/ 62417 w 138113"/>
              <a:gd name="connsiteY26" fmla="*/ 241877 h 336550"/>
              <a:gd name="connsiteX27" fmla="*/ 62417 w 138113"/>
              <a:gd name="connsiteY27" fmla="*/ 322086 h 336550"/>
              <a:gd name="connsiteX28" fmla="*/ 57105 w 138113"/>
              <a:gd name="connsiteY28" fmla="*/ 332605 h 336550"/>
              <a:gd name="connsiteX29" fmla="*/ 46480 w 138113"/>
              <a:gd name="connsiteY29" fmla="*/ 336550 h 336550"/>
              <a:gd name="connsiteX30" fmla="*/ 35856 w 138113"/>
              <a:gd name="connsiteY30" fmla="*/ 332605 h 336550"/>
              <a:gd name="connsiteX31" fmla="*/ 31872 w 138113"/>
              <a:gd name="connsiteY31" fmla="*/ 322086 h 336550"/>
              <a:gd name="connsiteX32" fmla="*/ 31872 w 138113"/>
              <a:gd name="connsiteY32" fmla="*/ 116962 h 336550"/>
              <a:gd name="connsiteX33" fmla="*/ 29216 w 138113"/>
              <a:gd name="connsiteY33" fmla="*/ 114332 h 336550"/>
              <a:gd name="connsiteX34" fmla="*/ 26560 w 138113"/>
              <a:gd name="connsiteY34" fmla="*/ 113017 h 336550"/>
              <a:gd name="connsiteX35" fmla="*/ 22576 w 138113"/>
              <a:gd name="connsiteY35" fmla="*/ 114332 h 336550"/>
              <a:gd name="connsiteX36" fmla="*/ 19920 w 138113"/>
              <a:gd name="connsiteY36" fmla="*/ 116962 h 336550"/>
              <a:gd name="connsiteX37" fmla="*/ 19920 w 138113"/>
              <a:gd name="connsiteY37" fmla="*/ 206375 h 336550"/>
              <a:gd name="connsiteX38" fmla="*/ 17264 w 138113"/>
              <a:gd name="connsiteY38" fmla="*/ 214264 h 336550"/>
              <a:gd name="connsiteX39" fmla="*/ 10624 w 138113"/>
              <a:gd name="connsiteY39" fmla="*/ 216894 h 336550"/>
              <a:gd name="connsiteX40" fmla="*/ 2656 w 138113"/>
              <a:gd name="connsiteY40" fmla="*/ 214264 h 336550"/>
              <a:gd name="connsiteX41" fmla="*/ 0 w 138113"/>
              <a:gd name="connsiteY41" fmla="*/ 206375 h 336550"/>
              <a:gd name="connsiteX42" fmla="*/ 0 w 138113"/>
              <a:gd name="connsiteY42" fmla="*/ 111702 h 336550"/>
              <a:gd name="connsiteX43" fmla="*/ 1328 w 138113"/>
              <a:gd name="connsiteY43" fmla="*/ 98553 h 336550"/>
              <a:gd name="connsiteX44" fmla="*/ 7968 w 138113"/>
              <a:gd name="connsiteY44" fmla="*/ 86719 h 336550"/>
              <a:gd name="connsiteX45" fmla="*/ 17264 w 138113"/>
              <a:gd name="connsiteY45" fmla="*/ 78830 h 336550"/>
              <a:gd name="connsiteX46" fmla="*/ 30544 w 138113"/>
              <a:gd name="connsiteY46" fmla="*/ 76200 h 336550"/>
              <a:gd name="connsiteX47" fmla="*/ 69057 w 138113"/>
              <a:gd name="connsiteY47" fmla="*/ 0 h 336550"/>
              <a:gd name="connsiteX48" fmla="*/ 92489 w 138113"/>
              <a:gd name="connsiteY48" fmla="*/ 9335 h 336550"/>
              <a:gd name="connsiteX49" fmla="*/ 101601 w 138113"/>
              <a:gd name="connsiteY49" fmla="*/ 33338 h 336550"/>
              <a:gd name="connsiteX50" fmla="*/ 98998 w 138113"/>
              <a:gd name="connsiteY50" fmla="*/ 46673 h 336550"/>
              <a:gd name="connsiteX51" fmla="*/ 92489 w 138113"/>
              <a:gd name="connsiteY51" fmla="*/ 57341 h 336550"/>
              <a:gd name="connsiteX52" fmla="*/ 82075 w 138113"/>
              <a:gd name="connsiteY52" fmla="*/ 64008 h 336550"/>
              <a:gd name="connsiteX53" fmla="*/ 69057 w 138113"/>
              <a:gd name="connsiteY53" fmla="*/ 66675 h 336550"/>
              <a:gd name="connsiteX54" fmla="*/ 56040 w 138113"/>
              <a:gd name="connsiteY54" fmla="*/ 64008 h 336550"/>
              <a:gd name="connsiteX55" fmla="*/ 45625 w 138113"/>
              <a:gd name="connsiteY55" fmla="*/ 57341 h 336550"/>
              <a:gd name="connsiteX56" fmla="*/ 39117 w 138113"/>
              <a:gd name="connsiteY56" fmla="*/ 46673 h 336550"/>
              <a:gd name="connsiteX57" fmla="*/ 36513 w 138113"/>
              <a:gd name="connsiteY57" fmla="*/ 33338 h 336550"/>
              <a:gd name="connsiteX58" fmla="*/ 39117 w 138113"/>
              <a:gd name="connsiteY58" fmla="*/ 20003 h 336550"/>
              <a:gd name="connsiteX59" fmla="*/ 45625 w 138113"/>
              <a:gd name="connsiteY59" fmla="*/ 9335 h 336550"/>
              <a:gd name="connsiteX60" fmla="*/ 56040 w 138113"/>
              <a:gd name="connsiteY60" fmla="*/ 2667 h 336550"/>
              <a:gd name="connsiteX61" fmla="*/ 69057 w 138113"/>
              <a:gd name="connsiteY61" fmla="*/ 0 h 336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138113" h="336550">
                <a:moveTo>
                  <a:pt x="30544" y="76200"/>
                </a:moveTo>
                <a:lnTo>
                  <a:pt x="102257" y="76200"/>
                </a:lnTo>
                <a:cubicBezTo>
                  <a:pt x="107569" y="76200"/>
                  <a:pt x="112881" y="77515"/>
                  <a:pt x="116865" y="78830"/>
                </a:cubicBezTo>
                <a:cubicBezTo>
                  <a:pt x="122177" y="81460"/>
                  <a:pt x="124833" y="84089"/>
                  <a:pt x="128817" y="86719"/>
                </a:cubicBezTo>
                <a:cubicBezTo>
                  <a:pt x="131473" y="90664"/>
                  <a:pt x="134129" y="94609"/>
                  <a:pt x="135457" y="98553"/>
                </a:cubicBezTo>
                <a:cubicBezTo>
                  <a:pt x="136785" y="102498"/>
                  <a:pt x="138113" y="106443"/>
                  <a:pt x="138113" y="111702"/>
                </a:cubicBezTo>
                <a:cubicBezTo>
                  <a:pt x="138113" y="206375"/>
                  <a:pt x="138113" y="206375"/>
                  <a:pt x="138113" y="206375"/>
                </a:cubicBezTo>
                <a:cubicBezTo>
                  <a:pt x="138113" y="209005"/>
                  <a:pt x="136785" y="211635"/>
                  <a:pt x="135457" y="214264"/>
                </a:cubicBezTo>
                <a:cubicBezTo>
                  <a:pt x="132801" y="215579"/>
                  <a:pt x="130145" y="216894"/>
                  <a:pt x="127489" y="216894"/>
                </a:cubicBezTo>
                <a:cubicBezTo>
                  <a:pt x="124833" y="216894"/>
                  <a:pt x="123505" y="215579"/>
                  <a:pt x="120849" y="214264"/>
                </a:cubicBezTo>
                <a:cubicBezTo>
                  <a:pt x="118193" y="211635"/>
                  <a:pt x="118193" y="209005"/>
                  <a:pt x="118193" y="206375"/>
                </a:cubicBezTo>
                <a:cubicBezTo>
                  <a:pt x="118193" y="116962"/>
                  <a:pt x="118193" y="116962"/>
                  <a:pt x="118193" y="116962"/>
                </a:cubicBezTo>
                <a:cubicBezTo>
                  <a:pt x="118193" y="115647"/>
                  <a:pt x="116865" y="114332"/>
                  <a:pt x="115537" y="114332"/>
                </a:cubicBezTo>
                <a:cubicBezTo>
                  <a:pt x="114209" y="114332"/>
                  <a:pt x="112881" y="113017"/>
                  <a:pt x="111553" y="113017"/>
                </a:cubicBezTo>
                <a:cubicBezTo>
                  <a:pt x="110225" y="113017"/>
                  <a:pt x="110225" y="114332"/>
                  <a:pt x="107569" y="114332"/>
                </a:cubicBezTo>
                <a:cubicBezTo>
                  <a:pt x="106241" y="114332"/>
                  <a:pt x="106241" y="115647"/>
                  <a:pt x="106241" y="116962"/>
                </a:cubicBezTo>
                <a:cubicBezTo>
                  <a:pt x="106241" y="322086"/>
                  <a:pt x="106241" y="322086"/>
                  <a:pt x="106241" y="322086"/>
                </a:cubicBezTo>
                <a:cubicBezTo>
                  <a:pt x="106241" y="326031"/>
                  <a:pt x="104913" y="329976"/>
                  <a:pt x="100929" y="332605"/>
                </a:cubicBezTo>
                <a:cubicBezTo>
                  <a:pt x="98273" y="335235"/>
                  <a:pt x="95617" y="336550"/>
                  <a:pt x="90305" y="336550"/>
                </a:cubicBezTo>
                <a:cubicBezTo>
                  <a:pt x="86321" y="336550"/>
                  <a:pt x="83665" y="335235"/>
                  <a:pt x="79681" y="332605"/>
                </a:cubicBezTo>
                <a:cubicBezTo>
                  <a:pt x="77025" y="328661"/>
                  <a:pt x="75697" y="326031"/>
                  <a:pt x="75697" y="322086"/>
                </a:cubicBezTo>
                <a:cubicBezTo>
                  <a:pt x="75697" y="195856"/>
                  <a:pt x="75697" y="195856"/>
                  <a:pt x="75697" y="195856"/>
                </a:cubicBezTo>
                <a:cubicBezTo>
                  <a:pt x="75697" y="194541"/>
                  <a:pt x="74369" y="193226"/>
                  <a:pt x="73041" y="191911"/>
                </a:cubicBezTo>
                <a:cubicBezTo>
                  <a:pt x="71713" y="191911"/>
                  <a:pt x="70385" y="190596"/>
                  <a:pt x="69057" y="190596"/>
                </a:cubicBezTo>
                <a:cubicBezTo>
                  <a:pt x="69057" y="190596"/>
                  <a:pt x="66401" y="191911"/>
                  <a:pt x="65073" y="191911"/>
                </a:cubicBezTo>
                <a:cubicBezTo>
                  <a:pt x="62417" y="193226"/>
                  <a:pt x="62417" y="194541"/>
                  <a:pt x="62417" y="195856"/>
                </a:cubicBezTo>
                <a:cubicBezTo>
                  <a:pt x="62417" y="241877"/>
                  <a:pt x="62417" y="241877"/>
                  <a:pt x="62417" y="241877"/>
                </a:cubicBezTo>
                <a:cubicBezTo>
                  <a:pt x="62417" y="322086"/>
                  <a:pt x="62417" y="322086"/>
                  <a:pt x="62417" y="322086"/>
                </a:cubicBezTo>
                <a:cubicBezTo>
                  <a:pt x="62417" y="326031"/>
                  <a:pt x="61089" y="328661"/>
                  <a:pt x="57105" y="332605"/>
                </a:cubicBezTo>
                <a:cubicBezTo>
                  <a:pt x="54449" y="335235"/>
                  <a:pt x="50464" y="336550"/>
                  <a:pt x="46480" y="336550"/>
                </a:cubicBezTo>
                <a:cubicBezTo>
                  <a:pt x="42496" y="336550"/>
                  <a:pt x="38512" y="335235"/>
                  <a:pt x="35856" y="332605"/>
                </a:cubicBezTo>
                <a:cubicBezTo>
                  <a:pt x="33200" y="329976"/>
                  <a:pt x="31872" y="326031"/>
                  <a:pt x="31872" y="322086"/>
                </a:cubicBezTo>
                <a:cubicBezTo>
                  <a:pt x="31872" y="116962"/>
                  <a:pt x="31872" y="116962"/>
                  <a:pt x="31872" y="116962"/>
                </a:cubicBezTo>
                <a:cubicBezTo>
                  <a:pt x="31872" y="115647"/>
                  <a:pt x="30544" y="114332"/>
                  <a:pt x="29216" y="114332"/>
                </a:cubicBezTo>
                <a:cubicBezTo>
                  <a:pt x="27888" y="114332"/>
                  <a:pt x="26560" y="113017"/>
                  <a:pt x="26560" y="113017"/>
                </a:cubicBezTo>
                <a:cubicBezTo>
                  <a:pt x="25232" y="113017"/>
                  <a:pt x="23904" y="114332"/>
                  <a:pt x="22576" y="114332"/>
                </a:cubicBezTo>
                <a:cubicBezTo>
                  <a:pt x="21248" y="114332"/>
                  <a:pt x="19920" y="115647"/>
                  <a:pt x="19920" y="116962"/>
                </a:cubicBezTo>
                <a:cubicBezTo>
                  <a:pt x="19920" y="206375"/>
                  <a:pt x="19920" y="206375"/>
                  <a:pt x="19920" y="206375"/>
                </a:cubicBezTo>
                <a:cubicBezTo>
                  <a:pt x="19920" y="209005"/>
                  <a:pt x="19920" y="211635"/>
                  <a:pt x="17264" y="214264"/>
                </a:cubicBezTo>
                <a:cubicBezTo>
                  <a:pt x="14608" y="215579"/>
                  <a:pt x="13280" y="216894"/>
                  <a:pt x="10624" y="216894"/>
                </a:cubicBezTo>
                <a:cubicBezTo>
                  <a:pt x="7968" y="216894"/>
                  <a:pt x="5312" y="215579"/>
                  <a:pt x="2656" y="214264"/>
                </a:cubicBezTo>
                <a:cubicBezTo>
                  <a:pt x="1328" y="211635"/>
                  <a:pt x="0" y="209005"/>
                  <a:pt x="0" y="206375"/>
                </a:cubicBezTo>
                <a:cubicBezTo>
                  <a:pt x="0" y="111702"/>
                  <a:pt x="0" y="111702"/>
                  <a:pt x="0" y="111702"/>
                </a:cubicBezTo>
                <a:cubicBezTo>
                  <a:pt x="0" y="106443"/>
                  <a:pt x="0" y="102498"/>
                  <a:pt x="1328" y="98553"/>
                </a:cubicBezTo>
                <a:cubicBezTo>
                  <a:pt x="2656" y="94609"/>
                  <a:pt x="5312" y="90664"/>
                  <a:pt x="7968" y="86719"/>
                </a:cubicBezTo>
                <a:cubicBezTo>
                  <a:pt x="9296" y="84089"/>
                  <a:pt x="13280" y="81460"/>
                  <a:pt x="17264" y="78830"/>
                </a:cubicBezTo>
                <a:cubicBezTo>
                  <a:pt x="19920" y="77515"/>
                  <a:pt x="25232" y="76200"/>
                  <a:pt x="30544" y="76200"/>
                </a:cubicBezTo>
                <a:close/>
                <a:moveTo>
                  <a:pt x="69057" y="0"/>
                </a:moveTo>
                <a:cubicBezTo>
                  <a:pt x="78169" y="0"/>
                  <a:pt x="85980" y="2667"/>
                  <a:pt x="92489" y="9335"/>
                </a:cubicBezTo>
                <a:cubicBezTo>
                  <a:pt x="98998" y="16002"/>
                  <a:pt x="101601" y="24003"/>
                  <a:pt x="101601" y="33338"/>
                </a:cubicBezTo>
                <a:cubicBezTo>
                  <a:pt x="101601" y="38672"/>
                  <a:pt x="101601" y="42672"/>
                  <a:pt x="98998" y="46673"/>
                </a:cubicBezTo>
                <a:cubicBezTo>
                  <a:pt x="97696" y="50673"/>
                  <a:pt x="95092" y="54674"/>
                  <a:pt x="92489" y="57341"/>
                </a:cubicBezTo>
                <a:cubicBezTo>
                  <a:pt x="89885" y="60008"/>
                  <a:pt x="85980" y="62675"/>
                  <a:pt x="82075" y="64008"/>
                </a:cubicBezTo>
                <a:cubicBezTo>
                  <a:pt x="78169" y="66675"/>
                  <a:pt x="72962" y="66675"/>
                  <a:pt x="69057" y="66675"/>
                </a:cubicBezTo>
                <a:cubicBezTo>
                  <a:pt x="63850" y="66675"/>
                  <a:pt x="59945" y="66675"/>
                  <a:pt x="56040" y="64008"/>
                </a:cubicBezTo>
                <a:cubicBezTo>
                  <a:pt x="52134" y="62675"/>
                  <a:pt x="48229" y="60008"/>
                  <a:pt x="45625" y="57341"/>
                </a:cubicBezTo>
                <a:cubicBezTo>
                  <a:pt x="43022" y="54674"/>
                  <a:pt x="40418" y="50673"/>
                  <a:pt x="39117" y="46673"/>
                </a:cubicBezTo>
                <a:cubicBezTo>
                  <a:pt x="37815" y="42672"/>
                  <a:pt x="36513" y="38672"/>
                  <a:pt x="36513" y="33338"/>
                </a:cubicBezTo>
                <a:cubicBezTo>
                  <a:pt x="36513" y="29337"/>
                  <a:pt x="37815" y="25337"/>
                  <a:pt x="39117" y="20003"/>
                </a:cubicBezTo>
                <a:cubicBezTo>
                  <a:pt x="40418" y="16002"/>
                  <a:pt x="43022" y="13335"/>
                  <a:pt x="45625" y="9335"/>
                </a:cubicBezTo>
                <a:cubicBezTo>
                  <a:pt x="48229" y="6668"/>
                  <a:pt x="52134" y="4001"/>
                  <a:pt x="56040" y="2667"/>
                </a:cubicBezTo>
                <a:cubicBezTo>
                  <a:pt x="59945" y="1334"/>
                  <a:pt x="63850" y="0"/>
                  <a:pt x="69057" y="0"/>
                </a:cubicBezTo>
                <a:close/>
              </a:path>
            </a:pathLst>
          </a:custGeom>
          <a:solidFill>
            <a:srgbClr val="0070BF"/>
          </a:solidFill>
          <a:ln>
            <a:noFill/>
          </a:ln>
        </p:spPr>
        <p:txBody>
          <a:bodyPr anchor="ctr"/>
          <a:lstStyle/>
          <a:p>
            <a:pPr algn="ctr"/>
            <a:endParaRPr>
              <a:solidFill>
                <a:srgbClr val="15A0FF"/>
              </a:solidFill>
              <a:latin typeface="Arial" panose="020B0604020202020204" pitchFamily="34" charset="0"/>
              <a:cs typeface="+mn-ea"/>
              <a:sym typeface="Arial" panose="020B0604020202020204" pitchFamily="34" charset="0"/>
            </a:endParaRPr>
          </a:p>
        </p:txBody>
      </p:sp>
      <p:sp>
        <p:nvSpPr>
          <p:cNvPr id="23" name="PA-ValueShape "/>
          <p:cNvSpPr/>
          <p:nvPr>
            <p:custDataLst>
              <p:tags r:id="rId6"/>
            </p:custDataLst>
          </p:nvPr>
        </p:nvSpPr>
        <p:spPr>
          <a:xfrm>
            <a:off x="2411016" y="1966305"/>
            <a:ext cx="404923" cy="986707"/>
          </a:xfrm>
          <a:custGeom>
            <a:avLst/>
            <a:gdLst>
              <a:gd name="connsiteX0" fmla="*/ 30544 w 138113"/>
              <a:gd name="connsiteY0" fmla="*/ 76200 h 336550"/>
              <a:gd name="connsiteX1" fmla="*/ 102257 w 138113"/>
              <a:gd name="connsiteY1" fmla="*/ 76200 h 336550"/>
              <a:gd name="connsiteX2" fmla="*/ 116865 w 138113"/>
              <a:gd name="connsiteY2" fmla="*/ 78830 h 336550"/>
              <a:gd name="connsiteX3" fmla="*/ 128817 w 138113"/>
              <a:gd name="connsiteY3" fmla="*/ 86719 h 336550"/>
              <a:gd name="connsiteX4" fmla="*/ 135457 w 138113"/>
              <a:gd name="connsiteY4" fmla="*/ 98553 h 336550"/>
              <a:gd name="connsiteX5" fmla="*/ 138113 w 138113"/>
              <a:gd name="connsiteY5" fmla="*/ 111702 h 336550"/>
              <a:gd name="connsiteX6" fmla="*/ 138113 w 138113"/>
              <a:gd name="connsiteY6" fmla="*/ 206375 h 336550"/>
              <a:gd name="connsiteX7" fmla="*/ 135457 w 138113"/>
              <a:gd name="connsiteY7" fmla="*/ 214264 h 336550"/>
              <a:gd name="connsiteX8" fmla="*/ 127489 w 138113"/>
              <a:gd name="connsiteY8" fmla="*/ 216894 h 336550"/>
              <a:gd name="connsiteX9" fmla="*/ 120849 w 138113"/>
              <a:gd name="connsiteY9" fmla="*/ 214264 h 336550"/>
              <a:gd name="connsiteX10" fmla="*/ 118193 w 138113"/>
              <a:gd name="connsiteY10" fmla="*/ 206375 h 336550"/>
              <a:gd name="connsiteX11" fmla="*/ 118193 w 138113"/>
              <a:gd name="connsiteY11" fmla="*/ 116962 h 336550"/>
              <a:gd name="connsiteX12" fmla="*/ 115537 w 138113"/>
              <a:gd name="connsiteY12" fmla="*/ 114332 h 336550"/>
              <a:gd name="connsiteX13" fmla="*/ 111553 w 138113"/>
              <a:gd name="connsiteY13" fmla="*/ 113017 h 336550"/>
              <a:gd name="connsiteX14" fmla="*/ 107569 w 138113"/>
              <a:gd name="connsiteY14" fmla="*/ 114332 h 336550"/>
              <a:gd name="connsiteX15" fmla="*/ 106241 w 138113"/>
              <a:gd name="connsiteY15" fmla="*/ 116962 h 336550"/>
              <a:gd name="connsiteX16" fmla="*/ 106241 w 138113"/>
              <a:gd name="connsiteY16" fmla="*/ 322086 h 336550"/>
              <a:gd name="connsiteX17" fmla="*/ 100929 w 138113"/>
              <a:gd name="connsiteY17" fmla="*/ 332605 h 336550"/>
              <a:gd name="connsiteX18" fmla="*/ 90305 w 138113"/>
              <a:gd name="connsiteY18" fmla="*/ 336550 h 336550"/>
              <a:gd name="connsiteX19" fmla="*/ 79681 w 138113"/>
              <a:gd name="connsiteY19" fmla="*/ 332605 h 336550"/>
              <a:gd name="connsiteX20" fmla="*/ 75697 w 138113"/>
              <a:gd name="connsiteY20" fmla="*/ 322086 h 336550"/>
              <a:gd name="connsiteX21" fmla="*/ 75697 w 138113"/>
              <a:gd name="connsiteY21" fmla="*/ 195856 h 336550"/>
              <a:gd name="connsiteX22" fmla="*/ 73041 w 138113"/>
              <a:gd name="connsiteY22" fmla="*/ 191911 h 336550"/>
              <a:gd name="connsiteX23" fmla="*/ 69057 w 138113"/>
              <a:gd name="connsiteY23" fmla="*/ 190596 h 336550"/>
              <a:gd name="connsiteX24" fmla="*/ 65073 w 138113"/>
              <a:gd name="connsiteY24" fmla="*/ 191911 h 336550"/>
              <a:gd name="connsiteX25" fmla="*/ 62417 w 138113"/>
              <a:gd name="connsiteY25" fmla="*/ 195856 h 336550"/>
              <a:gd name="connsiteX26" fmla="*/ 62417 w 138113"/>
              <a:gd name="connsiteY26" fmla="*/ 241877 h 336550"/>
              <a:gd name="connsiteX27" fmla="*/ 62417 w 138113"/>
              <a:gd name="connsiteY27" fmla="*/ 322086 h 336550"/>
              <a:gd name="connsiteX28" fmla="*/ 57105 w 138113"/>
              <a:gd name="connsiteY28" fmla="*/ 332605 h 336550"/>
              <a:gd name="connsiteX29" fmla="*/ 46480 w 138113"/>
              <a:gd name="connsiteY29" fmla="*/ 336550 h 336550"/>
              <a:gd name="connsiteX30" fmla="*/ 35856 w 138113"/>
              <a:gd name="connsiteY30" fmla="*/ 332605 h 336550"/>
              <a:gd name="connsiteX31" fmla="*/ 31872 w 138113"/>
              <a:gd name="connsiteY31" fmla="*/ 322086 h 336550"/>
              <a:gd name="connsiteX32" fmla="*/ 31872 w 138113"/>
              <a:gd name="connsiteY32" fmla="*/ 116962 h 336550"/>
              <a:gd name="connsiteX33" fmla="*/ 29216 w 138113"/>
              <a:gd name="connsiteY33" fmla="*/ 114332 h 336550"/>
              <a:gd name="connsiteX34" fmla="*/ 26560 w 138113"/>
              <a:gd name="connsiteY34" fmla="*/ 113017 h 336550"/>
              <a:gd name="connsiteX35" fmla="*/ 22576 w 138113"/>
              <a:gd name="connsiteY35" fmla="*/ 114332 h 336550"/>
              <a:gd name="connsiteX36" fmla="*/ 19920 w 138113"/>
              <a:gd name="connsiteY36" fmla="*/ 116962 h 336550"/>
              <a:gd name="connsiteX37" fmla="*/ 19920 w 138113"/>
              <a:gd name="connsiteY37" fmla="*/ 206375 h 336550"/>
              <a:gd name="connsiteX38" fmla="*/ 17264 w 138113"/>
              <a:gd name="connsiteY38" fmla="*/ 214264 h 336550"/>
              <a:gd name="connsiteX39" fmla="*/ 10624 w 138113"/>
              <a:gd name="connsiteY39" fmla="*/ 216894 h 336550"/>
              <a:gd name="connsiteX40" fmla="*/ 2656 w 138113"/>
              <a:gd name="connsiteY40" fmla="*/ 214264 h 336550"/>
              <a:gd name="connsiteX41" fmla="*/ 0 w 138113"/>
              <a:gd name="connsiteY41" fmla="*/ 206375 h 336550"/>
              <a:gd name="connsiteX42" fmla="*/ 0 w 138113"/>
              <a:gd name="connsiteY42" fmla="*/ 111702 h 336550"/>
              <a:gd name="connsiteX43" fmla="*/ 1328 w 138113"/>
              <a:gd name="connsiteY43" fmla="*/ 98553 h 336550"/>
              <a:gd name="connsiteX44" fmla="*/ 7968 w 138113"/>
              <a:gd name="connsiteY44" fmla="*/ 86719 h 336550"/>
              <a:gd name="connsiteX45" fmla="*/ 17264 w 138113"/>
              <a:gd name="connsiteY45" fmla="*/ 78830 h 336550"/>
              <a:gd name="connsiteX46" fmla="*/ 30544 w 138113"/>
              <a:gd name="connsiteY46" fmla="*/ 76200 h 336550"/>
              <a:gd name="connsiteX47" fmla="*/ 69057 w 138113"/>
              <a:gd name="connsiteY47" fmla="*/ 0 h 336550"/>
              <a:gd name="connsiteX48" fmla="*/ 92489 w 138113"/>
              <a:gd name="connsiteY48" fmla="*/ 9335 h 336550"/>
              <a:gd name="connsiteX49" fmla="*/ 101601 w 138113"/>
              <a:gd name="connsiteY49" fmla="*/ 33338 h 336550"/>
              <a:gd name="connsiteX50" fmla="*/ 98998 w 138113"/>
              <a:gd name="connsiteY50" fmla="*/ 46673 h 336550"/>
              <a:gd name="connsiteX51" fmla="*/ 92489 w 138113"/>
              <a:gd name="connsiteY51" fmla="*/ 57341 h 336550"/>
              <a:gd name="connsiteX52" fmla="*/ 82075 w 138113"/>
              <a:gd name="connsiteY52" fmla="*/ 64008 h 336550"/>
              <a:gd name="connsiteX53" fmla="*/ 69057 w 138113"/>
              <a:gd name="connsiteY53" fmla="*/ 66675 h 336550"/>
              <a:gd name="connsiteX54" fmla="*/ 56040 w 138113"/>
              <a:gd name="connsiteY54" fmla="*/ 64008 h 336550"/>
              <a:gd name="connsiteX55" fmla="*/ 45625 w 138113"/>
              <a:gd name="connsiteY55" fmla="*/ 57341 h 336550"/>
              <a:gd name="connsiteX56" fmla="*/ 39117 w 138113"/>
              <a:gd name="connsiteY56" fmla="*/ 46673 h 336550"/>
              <a:gd name="connsiteX57" fmla="*/ 36513 w 138113"/>
              <a:gd name="connsiteY57" fmla="*/ 33338 h 336550"/>
              <a:gd name="connsiteX58" fmla="*/ 39117 w 138113"/>
              <a:gd name="connsiteY58" fmla="*/ 20003 h 336550"/>
              <a:gd name="connsiteX59" fmla="*/ 45625 w 138113"/>
              <a:gd name="connsiteY59" fmla="*/ 9335 h 336550"/>
              <a:gd name="connsiteX60" fmla="*/ 56040 w 138113"/>
              <a:gd name="connsiteY60" fmla="*/ 2667 h 336550"/>
              <a:gd name="connsiteX61" fmla="*/ 69057 w 138113"/>
              <a:gd name="connsiteY61" fmla="*/ 0 h 336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138113" h="336550">
                <a:moveTo>
                  <a:pt x="30544" y="76200"/>
                </a:moveTo>
                <a:lnTo>
                  <a:pt x="102257" y="76200"/>
                </a:lnTo>
                <a:cubicBezTo>
                  <a:pt x="107569" y="76200"/>
                  <a:pt x="112881" y="77515"/>
                  <a:pt x="116865" y="78830"/>
                </a:cubicBezTo>
                <a:cubicBezTo>
                  <a:pt x="122177" y="81460"/>
                  <a:pt x="124833" y="84089"/>
                  <a:pt x="128817" y="86719"/>
                </a:cubicBezTo>
                <a:cubicBezTo>
                  <a:pt x="131473" y="90664"/>
                  <a:pt x="134129" y="94609"/>
                  <a:pt x="135457" y="98553"/>
                </a:cubicBezTo>
                <a:cubicBezTo>
                  <a:pt x="136785" y="102498"/>
                  <a:pt x="138113" y="106443"/>
                  <a:pt x="138113" y="111702"/>
                </a:cubicBezTo>
                <a:cubicBezTo>
                  <a:pt x="138113" y="206375"/>
                  <a:pt x="138113" y="206375"/>
                  <a:pt x="138113" y="206375"/>
                </a:cubicBezTo>
                <a:cubicBezTo>
                  <a:pt x="138113" y="209005"/>
                  <a:pt x="136785" y="211635"/>
                  <a:pt x="135457" y="214264"/>
                </a:cubicBezTo>
                <a:cubicBezTo>
                  <a:pt x="132801" y="215579"/>
                  <a:pt x="130145" y="216894"/>
                  <a:pt x="127489" y="216894"/>
                </a:cubicBezTo>
                <a:cubicBezTo>
                  <a:pt x="124833" y="216894"/>
                  <a:pt x="123505" y="215579"/>
                  <a:pt x="120849" y="214264"/>
                </a:cubicBezTo>
                <a:cubicBezTo>
                  <a:pt x="118193" y="211635"/>
                  <a:pt x="118193" y="209005"/>
                  <a:pt x="118193" y="206375"/>
                </a:cubicBezTo>
                <a:cubicBezTo>
                  <a:pt x="118193" y="116962"/>
                  <a:pt x="118193" y="116962"/>
                  <a:pt x="118193" y="116962"/>
                </a:cubicBezTo>
                <a:cubicBezTo>
                  <a:pt x="118193" y="115647"/>
                  <a:pt x="116865" y="114332"/>
                  <a:pt x="115537" y="114332"/>
                </a:cubicBezTo>
                <a:cubicBezTo>
                  <a:pt x="114209" y="114332"/>
                  <a:pt x="112881" y="113017"/>
                  <a:pt x="111553" y="113017"/>
                </a:cubicBezTo>
                <a:cubicBezTo>
                  <a:pt x="110225" y="113017"/>
                  <a:pt x="110225" y="114332"/>
                  <a:pt x="107569" y="114332"/>
                </a:cubicBezTo>
                <a:cubicBezTo>
                  <a:pt x="106241" y="114332"/>
                  <a:pt x="106241" y="115647"/>
                  <a:pt x="106241" y="116962"/>
                </a:cubicBezTo>
                <a:cubicBezTo>
                  <a:pt x="106241" y="322086"/>
                  <a:pt x="106241" y="322086"/>
                  <a:pt x="106241" y="322086"/>
                </a:cubicBezTo>
                <a:cubicBezTo>
                  <a:pt x="106241" y="326031"/>
                  <a:pt x="104913" y="329976"/>
                  <a:pt x="100929" y="332605"/>
                </a:cubicBezTo>
                <a:cubicBezTo>
                  <a:pt x="98273" y="335235"/>
                  <a:pt x="95617" y="336550"/>
                  <a:pt x="90305" y="336550"/>
                </a:cubicBezTo>
                <a:cubicBezTo>
                  <a:pt x="86321" y="336550"/>
                  <a:pt x="83665" y="335235"/>
                  <a:pt x="79681" y="332605"/>
                </a:cubicBezTo>
                <a:cubicBezTo>
                  <a:pt x="77025" y="328661"/>
                  <a:pt x="75697" y="326031"/>
                  <a:pt x="75697" y="322086"/>
                </a:cubicBezTo>
                <a:cubicBezTo>
                  <a:pt x="75697" y="195856"/>
                  <a:pt x="75697" y="195856"/>
                  <a:pt x="75697" y="195856"/>
                </a:cubicBezTo>
                <a:cubicBezTo>
                  <a:pt x="75697" y="194541"/>
                  <a:pt x="74369" y="193226"/>
                  <a:pt x="73041" y="191911"/>
                </a:cubicBezTo>
                <a:cubicBezTo>
                  <a:pt x="71713" y="191911"/>
                  <a:pt x="70385" y="190596"/>
                  <a:pt x="69057" y="190596"/>
                </a:cubicBezTo>
                <a:cubicBezTo>
                  <a:pt x="69057" y="190596"/>
                  <a:pt x="66401" y="191911"/>
                  <a:pt x="65073" y="191911"/>
                </a:cubicBezTo>
                <a:cubicBezTo>
                  <a:pt x="62417" y="193226"/>
                  <a:pt x="62417" y="194541"/>
                  <a:pt x="62417" y="195856"/>
                </a:cubicBezTo>
                <a:cubicBezTo>
                  <a:pt x="62417" y="241877"/>
                  <a:pt x="62417" y="241877"/>
                  <a:pt x="62417" y="241877"/>
                </a:cubicBezTo>
                <a:cubicBezTo>
                  <a:pt x="62417" y="322086"/>
                  <a:pt x="62417" y="322086"/>
                  <a:pt x="62417" y="322086"/>
                </a:cubicBezTo>
                <a:cubicBezTo>
                  <a:pt x="62417" y="326031"/>
                  <a:pt x="61089" y="328661"/>
                  <a:pt x="57105" y="332605"/>
                </a:cubicBezTo>
                <a:cubicBezTo>
                  <a:pt x="54449" y="335235"/>
                  <a:pt x="50464" y="336550"/>
                  <a:pt x="46480" y="336550"/>
                </a:cubicBezTo>
                <a:cubicBezTo>
                  <a:pt x="42496" y="336550"/>
                  <a:pt x="38512" y="335235"/>
                  <a:pt x="35856" y="332605"/>
                </a:cubicBezTo>
                <a:cubicBezTo>
                  <a:pt x="33200" y="329976"/>
                  <a:pt x="31872" y="326031"/>
                  <a:pt x="31872" y="322086"/>
                </a:cubicBezTo>
                <a:cubicBezTo>
                  <a:pt x="31872" y="116962"/>
                  <a:pt x="31872" y="116962"/>
                  <a:pt x="31872" y="116962"/>
                </a:cubicBezTo>
                <a:cubicBezTo>
                  <a:pt x="31872" y="115647"/>
                  <a:pt x="30544" y="114332"/>
                  <a:pt x="29216" y="114332"/>
                </a:cubicBezTo>
                <a:cubicBezTo>
                  <a:pt x="27888" y="114332"/>
                  <a:pt x="26560" y="113017"/>
                  <a:pt x="26560" y="113017"/>
                </a:cubicBezTo>
                <a:cubicBezTo>
                  <a:pt x="25232" y="113017"/>
                  <a:pt x="23904" y="114332"/>
                  <a:pt x="22576" y="114332"/>
                </a:cubicBezTo>
                <a:cubicBezTo>
                  <a:pt x="21248" y="114332"/>
                  <a:pt x="19920" y="115647"/>
                  <a:pt x="19920" y="116962"/>
                </a:cubicBezTo>
                <a:cubicBezTo>
                  <a:pt x="19920" y="206375"/>
                  <a:pt x="19920" y="206375"/>
                  <a:pt x="19920" y="206375"/>
                </a:cubicBezTo>
                <a:cubicBezTo>
                  <a:pt x="19920" y="209005"/>
                  <a:pt x="19920" y="211635"/>
                  <a:pt x="17264" y="214264"/>
                </a:cubicBezTo>
                <a:cubicBezTo>
                  <a:pt x="14608" y="215579"/>
                  <a:pt x="13280" y="216894"/>
                  <a:pt x="10624" y="216894"/>
                </a:cubicBezTo>
                <a:cubicBezTo>
                  <a:pt x="7968" y="216894"/>
                  <a:pt x="5312" y="215579"/>
                  <a:pt x="2656" y="214264"/>
                </a:cubicBezTo>
                <a:cubicBezTo>
                  <a:pt x="1328" y="211635"/>
                  <a:pt x="0" y="209005"/>
                  <a:pt x="0" y="206375"/>
                </a:cubicBezTo>
                <a:cubicBezTo>
                  <a:pt x="0" y="111702"/>
                  <a:pt x="0" y="111702"/>
                  <a:pt x="0" y="111702"/>
                </a:cubicBezTo>
                <a:cubicBezTo>
                  <a:pt x="0" y="106443"/>
                  <a:pt x="0" y="102498"/>
                  <a:pt x="1328" y="98553"/>
                </a:cubicBezTo>
                <a:cubicBezTo>
                  <a:pt x="2656" y="94609"/>
                  <a:pt x="5312" y="90664"/>
                  <a:pt x="7968" y="86719"/>
                </a:cubicBezTo>
                <a:cubicBezTo>
                  <a:pt x="9296" y="84089"/>
                  <a:pt x="13280" y="81460"/>
                  <a:pt x="17264" y="78830"/>
                </a:cubicBezTo>
                <a:cubicBezTo>
                  <a:pt x="19920" y="77515"/>
                  <a:pt x="25232" y="76200"/>
                  <a:pt x="30544" y="76200"/>
                </a:cubicBezTo>
                <a:close/>
                <a:moveTo>
                  <a:pt x="69057" y="0"/>
                </a:moveTo>
                <a:cubicBezTo>
                  <a:pt x="78169" y="0"/>
                  <a:pt x="85980" y="2667"/>
                  <a:pt x="92489" y="9335"/>
                </a:cubicBezTo>
                <a:cubicBezTo>
                  <a:pt x="98998" y="16002"/>
                  <a:pt x="101601" y="24003"/>
                  <a:pt x="101601" y="33338"/>
                </a:cubicBezTo>
                <a:cubicBezTo>
                  <a:pt x="101601" y="38672"/>
                  <a:pt x="101601" y="42672"/>
                  <a:pt x="98998" y="46673"/>
                </a:cubicBezTo>
                <a:cubicBezTo>
                  <a:pt x="97696" y="50673"/>
                  <a:pt x="95092" y="54674"/>
                  <a:pt x="92489" y="57341"/>
                </a:cubicBezTo>
                <a:cubicBezTo>
                  <a:pt x="89885" y="60008"/>
                  <a:pt x="85980" y="62675"/>
                  <a:pt x="82075" y="64008"/>
                </a:cubicBezTo>
                <a:cubicBezTo>
                  <a:pt x="78169" y="66675"/>
                  <a:pt x="72962" y="66675"/>
                  <a:pt x="69057" y="66675"/>
                </a:cubicBezTo>
                <a:cubicBezTo>
                  <a:pt x="63850" y="66675"/>
                  <a:pt x="59945" y="66675"/>
                  <a:pt x="56040" y="64008"/>
                </a:cubicBezTo>
                <a:cubicBezTo>
                  <a:pt x="52134" y="62675"/>
                  <a:pt x="48229" y="60008"/>
                  <a:pt x="45625" y="57341"/>
                </a:cubicBezTo>
                <a:cubicBezTo>
                  <a:pt x="43022" y="54674"/>
                  <a:pt x="40418" y="50673"/>
                  <a:pt x="39117" y="46673"/>
                </a:cubicBezTo>
                <a:cubicBezTo>
                  <a:pt x="37815" y="42672"/>
                  <a:pt x="36513" y="38672"/>
                  <a:pt x="36513" y="33338"/>
                </a:cubicBezTo>
                <a:cubicBezTo>
                  <a:pt x="36513" y="29337"/>
                  <a:pt x="37815" y="25337"/>
                  <a:pt x="39117" y="20003"/>
                </a:cubicBezTo>
                <a:cubicBezTo>
                  <a:pt x="40418" y="16002"/>
                  <a:pt x="43022" y="13335"/>
                  <a:pt x="45625" y="9335"/>
                </a:cubicBezTo>
                <a:cubicBezTo>
                  <a:pt x="48229" y="6668"/>
                  <a:pt x="52134" y="4001"/>
                  <a:pt x="56040" y="2667"/>
                </a:cubicBezTo>
                <a:cubicBezTo>
                  <a:pt x="59945" y="1334"/>
                  <a:pt x="63850" y="0"/>
                  <a:pt x="69057" y="0"/>
                </a:cubicBezTo>
                <a:close/>
              </a:path>
            </a:pathLst>
          </a:custGeom>
          <a:solidFill>
            <a:srgbClr val="0070BF"/>
          </a:solidFill>
          <a:ln>
            <a:noFill/>
          </a:ln>
        </p:spPr>
        <p:txBody>
          <a:bodyPr anchor="ctr"/>
          <a:lstStyle/>
          <a:p>
            <a:pPr algn="ctr"/>
            <a:endParaRPr>
              <a:solidFill>
                <a:srgbClr val="15A0FF"/>
              </a:solidFill>
              <a:latin typeface="Arial" panose="020B0604020202020204" pitchFamily="34" charset="0"/>
              <a:cs typeface="+mn-ea"/>
              <a:sym typeface="Arial" panose="020B0604020202020204" pitchFamily="34" charset="0"/>
            </a:endParaRPr>
          </a:p>
        </p:txBody>
      </p:sp>
      <p:sp>
        <p:nvSpPr>
          <p:cNvPr id="24" name="PA-ValueShape "/>
          <p:cNvSpPr/>
          <p:nvPr>
            <p:custDataLst>
              <p:tags r:id="rId7"/>
            </p:custDataLst>
          </p:nvPr>
        </p:nvSpPr>
        <p:spPr>
          <a:xfrm>
            <a:off x="3143646" y="1966305"/>
            <a:ext cx="404923" cy="986707"/>
          </a:xfrm>
          <a:custGeom>
            <a:avLst/>
            <a:gdLst>
              <a:gd name="connsiteX0" fmla="*/ 30544 w 138113"/>
              <a:gd name="connsiteY0" fmla="*/ 76200 h 336550"/>
              <a:gd name="connsiteX1" fmla="*/ 102257 w 138113"/>
              <a:gd name="connsiteY1" fmla="*/ 76200 h 336550"/>
              <a:gd name="connsiteX2" fmla="*/ 116865 w 138113"/>
              <a:gd name="connsiteY2" fmla="*/ 78830 h 336550"/>
              <a:gd name="connsiteX3" fmla="*/ 128817 w 138113"/>
              <a:gd name="connsiteY3" fmla="*/ 86719 h 336550"/>
              <a:gd name="connsiteX4" fmla="*/ 135457 w 138113"/>
              <a:gd name="connsiteY4" fmla="*/ 98553 h 336550"/>
              <a:gd name="connsiteX5" fmla="*/ 138113 w 138113"/>
              <a:gd name="connsiteY5" fmla="*/ 111702 h 336550"/>
              <a:gd name="connsiteX6" fmla="*/ 138113 w 138113"/>
              <a:gd name="connsiteY6" fmla="*/ 206375 h 336550"/>
              <a:gd name="connsiteX7" fmla="*/ 135457 w 138113"/>
              <a:gd name="connsiteY7" fmla="*/ 214264 h 336550"/>
              <a:gd name="connsiteX8" fmla="*/ 127489 w 138113"/>
              <a:gd name="connsiteY8" fmla="*/ 216894 h 336550"/>
              <a:gd name="connsiteX9" fmla="*/ 120849 w 138113"/>
              <a:gd name="connsiteY9" fmla="*/ 214264 h 336550"/>
              <a:gd name="connsiteX10" fmla="*/ 118193 w 138113"/>
              <a:gd name="connsiteY10" fmla="*/ 206375 h 336550"/>
              <a:gd name="connsiteX11" fmla="*/ 118193 w 138113"/>
              <a:gd name="connsiteY11" fmla="*/ 116962 h 336550"/>
              <a:gd name="connsiteX12" fmla="*/ 115537 w 138113"/>
              <a:gd name="connsiteY12" fmla="*/ 114332 h 336550"/>
              <a:gd name="connsiteX13" fmla="*/ 111553 w 138113"/>
              <a:gd name="connsiteY13" fmla="*/ 113017 h 336550"/>
              <a:gd name="connsiteX14" fmla="*/ 107569 w 138113"/>
              <a:gd name="connsiteY14" fmla="*/ 114332 h 336550"/>
              <a:gd name="connsiteX15" fmla="*/ 106241 w 138113"/>
              <a:gd name="connsiteY15" fmla="*/ 116962 h 336550"/>
              <a:gd name="connsiteX16" fmla="*/ 106241 w 138113"/>
              <a:gd name="connsiteY16" fmla="*/ 322086 h 336550"/>
              <a:gd name="connsiteX17" fmla="*/ 100929 w 138113"/>
              <a:gd name="connsiteY17" fmla="*/ 332605 h 336550"/>
              <a:gd name="connsiteX18" fmla="*/ 90305 w 138113"/>
              <a:gd name="connsiteY18" fmla="*/ 336550 h 336550"/>
              <a:gd name="connsiteX19" fmla="*/ 79681 w 138113"/>
              <a:gd name="connsiteY19" fmla="*/ 332605 h 336550"/>
              <a:gd name="connsiteX20" fmla="*/ 75697 w 138113"/>
              <a:gd name="connsiteY20" fmla="*/ 322086 h 336550"/>
              <a:gd name="connsiteX21" fmla="*/ 75697 w 138113"/>
              <a:gd name="connsiteY21" fmla="*/ 195856 h 336550"/>
              <a:gd name="connsiteX22" fmla="*/ 73041 w 138113"/>
              <a:gd name="connsiteY22" fmla="*/ 191911 h 336550"/>
              <a:gd name="connsiteX23" fmla="*/ 69057 w 138113"/>
              <a:gd name="connsiteY23" fmla="*/ 190596 h 336550"/>
              <a:gd name="connsiteX24" fmla="*/ 65073 w 138113"/>
              <a:gd name="connsiteY24" fmla="*/ 191911 h 336550"/>
              <a:gd name="connsiteX25" fmla="*/ 62417 w 138113"/>
              <a:gd name="connsiteY25" fmla="*/ 195856 h 336550"/>
              <a:gd name="connsiteX26" fmla="*/ 62417 w 138113"/>
              <a:gd name="connsiteY26" fmla="*/ 241877 h 336550"/>
              <a:gd name="connsiteX27" fmla="*/ 62417 w 138113"/>
              <a:gd name="connsiteY27" fmla="*/ 322086 h 336550"/>
              <a:gd name="connsiteX28" fmla="*/ 57105 w 138113"/>
              <a:gd name="connsiteY28" fmla="*/ 332605 h 336550"/>
              <a:gd name="connsiteX29" fmla="*/ 46480 w 138113"/>
              <a:gd name="connsiteY29" fmla="*/ 336550 h 336550"/>
              <a:gd name="connsiteX30" fmla="*/ 35856 w 138113"/>
              <a:gd name="connsiteY30" fmla="*/ 332605 h 336550"/>
              <a:gd name="connsiteX31" fmla="*/ 31872 w 138113"/>
              <a:gd name="connsiteY31" fmla="*/ 322086 h 336550"/>
              <a:gd name="connsiteX32" fmla="*/ 31872 w 138113"/>
              <a:gd name="connsiteY32" fmla="*/ 116962 h 336550"/>
              <a:gd name="connsiteX33" fmla="*/ 29216 w 138113"/>
              <a:gd name="connsiteY33" fmla="*/ 114332 h 336550"/>
              <a:gd name="connsiteX34" fmla="*/ 26560 w 138113"/>
              <a:gd name="connsiteY34" fmla="*/ 113017 h 336550"/>
              <a:gd name="connsiteX35" fmla="*/ 22576 w 138113"/>
              <a:gd name="connsiteY35" fmla="*/ 114332 h 336550"/>
              <a:gd name="connsiteX36" fmla="*/ 19920 w 138113"/>
              <a:gd name="connsiteY36" fmla="*/ 116962 h 336550"/>
              <a:gd name="connsiteX37" fmla="*/ 19920 w 138113"/>
              <a:gd name="connsiteY37" fmla="*/ 206375 h 336550"/>
              <a:gd name="connsiteX38" fmla="*/ 17264 w 138113"/>
              <a:gd name="connsiteY38" fmla="*/ 214264 h 336550"/>
              <a:gd name="connsiteX39" fmla="*/ 10624 w 138113"/>
              <a:gd name="connsiteY39" fmla="*/ 216894 h 336550"/>
              <a:gd name="connsiteX40" fmla="*/ 2656 w 138113"/>
              <a:gd name="connsiteY40" fmla="*/ 214264 h 336550"/>
              <a:gd name="connsiteX41" fmla="*/ 0 w 138113"/>
              <a:gd name="connsiteY41" fmla="*/ 206375 h 336550"/>
              <a:gd name="connsiteX42" fmla="*/ 0 w 138113"/>
              <a:gd name="connsiteY42" fmla="*/ 111702 h 336550"/>
              <a:gd name="connsiteX43" fmla="*/ 1328 w 138113"/>
              <a:gd name="connsiteY43" fmla="*/ 98553 h 336550"/>
              <a:gd name="connsiteX44" fmla="*/ 7968 w 138113"/>
              <a:gd name="connsiteY44" fmla="*/ 86719 h 336550"/>
              <a:gd name="connsiteX45" fmla="*/ 17264 w 138113"/>
              <a:gd name="connsiteY45" fmla="*/ 78830 h 336550"/>
              <a:gd name="connsiteX46" fmla="*/ 30544 w 138113"/>
              <a:gd name="connsiteY46" fmla="*/ 76200 h 336550"/>
              <a:gd name="connsiteX47" fmla="*/ 69057 w 138113"/>
              <a:gd name="connsiteY47" fmla="*/ 0 h 336550"/>
              <a:gd name="connsiteX48" fmla="*/ 92489 w 138113"/>
              <a:gd name="connsiteY48" fmla="*/ 9335 h 336550"/>
              <a:gd name="connsiteX49" fmla="*/ 101601 w 138113"/>
              <a:gd name="connsiteY49" fmla="*/ 33338 h 336550"/>
              <a:gd name="connsiteX50" fmla="*/ 98998 w 138113"/>
              <a:gd name="connsiteY50" fmla="*/ 46673 h 336550"/>
              <a:gd name="connsiteX51" fmla="*/ 92489 w 138113"/>
              <a:gd name="connsiteY51" fmla="*/ 57341 h 336550"/>
              <a:gd name="connsiteX52" fmla="*/ 82075 w 138113"/>
              <a:gd name="connsiteY52" fmla="*/ 64008 h 336550"/>
              <a:gd name="connsiteX53" fmla="*/ 69057 w 138113"/>
              <a:gd name="connsiteY53" fmla="*/ 66675 h 336550"/>
              <a:gd name="connsiteX54" fmla="*/ 56040 w 138113"/>
              <a:gd name="connsiteY54" fmla="*/ 64008 h 336550"/>
              <a:gd name="connsiteX55" fmla="*/ 45625 w 138113"/>
              <a:gd name="connsiteY55" fmla="*/ 57341 h 336550"/>
              <a:gd name="connsiteX56" fmla="*/ 39117 w 138113"/>
              <a:gd name="connsiteY56" fmla="*/ 46673 h 336550"/>
              <a:gd name="connsiteX57" fmla="*/ 36513 w 138113"/>
              <a:gd name="connsiteY57" fmla="*/ 33338 h 336550"/>
              <a:gd name="connsiteX58" fmla="*/ 39117 w 138113"/>
              <a:gd name="connsiteY58" fmla="*/ 20003 h 336550"/>
              <a:gd name="connsiteX59" fmla="*/ 45625 w 138113"/>
              <a:gd name="connsiteY59" fmla="*/ 9335 h 336550"/>
              <a:gd name="connsiteX60" fmla="*/ 56040 w 138113"/>
              <a:gd name="connsiteY60" fmla="*/ 2667 h 336550"/>
              <a:gd name="connsiteX61" fmla="*/ 69057 w 138113"/>
              <a:gd name="connsiteY61" fmla="*/ 0 h 336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138113" h="336550">
                <a:moveTo>
                  <a:pt x="30544" y="76200"/>
                </a:moveTo>
                <a:lnTo>
                  <a:pt x="102257" y="76200"/>
                </a:lnTo>
                <a:cubicBezTo>
                  <a:pt x="107569" y="76200"/>
                  <a:pt x="112881" y="77515"/>
                  <a:pt x="116865" y="78830"/>
                </a:cubicBezTo>
                <a:cubicBezTo>
                  <a:pt x="122177" y="81460"/>
                  <a:pt x="124833" y="84089"/>
                  <a:pt x="128817" y="86719"/>
                </a:cubicBezTo>
                <a:cubicBezTo>
                  <a:pt x="131473" y="90664"/>
                  <a:pt x="134129" y="94609"/>
                  <a:pt x="135457" y="98553"/>
                </a:cubicBezTo>
                <a:cubicBezTo>
                  <a:pt x="136785" y="102498"/>
                  <a:pt x="138113" y="106443"/>
                  <a:pt x="138113" y="111702"/>
                </a:cubicBezTo>
                <a:cubicBezTo>
                  <a:pt x="138113" y="206375"/>
                  <a:pt x="138113" y="206375"/>
                  <a:pt x="138113" y="206375"/>
                </a:cubicBezTo>
                <a:cubicBezTo>
                  <a:pt x="138113" y="209005"/>
                  <a:pt x="136785" y="211635"/>
                  <a:pt x="135457" y="214264"/>
                </a:cubicBezTo>
                <a:cubicBezTo>
                  <a:pt x="132801" y="215579"/>
                  <a:pt x="130145" y="216894"/>
                  <a:pt x="127489" y="216894"/>
                </a:cubicBezTo>
                <a:cubicBezTo>
                  <a:pt x="124833" y="216894"/>
                  <a:pt x="123505" y="215579"/>
                  <a:pt x="120849" y="214264"/>
                </a:cubicBezTo>
                <a:cubicBezTo>
                  <a:pt x="118193" y="211635"/>
                  <a:pt x="118193" y="209005"/>
                  <a:pt x="118193" y="206375"/>
                </a:cubicBezTo>
                <a:cubicBezTo>
                  <a:pt x="118193" y="116962"/>
                  <a:pt x="118193" y="116962"/>
                  <a:pt x="118193" y="116962"/>
                </a:cubicBezTo>
                <a:cubicBezTo>
                  <a:pt x="118193" y="115647"/>
                  <a:pt x="116865" y="114332"/>
                  <a:pt x="115537" y="114332"/>
                </a:cubicBezTo>
                <a:cubicBezTo>
                  <a:pt x="114209" y="114332"/>
                  <a:pt x="112881" y="113017"/>
                  <a:pt x="111553" y="113017"/>
                </a:cubicBezTo>
                <a:cubicBezTo>
                  <a:pt x="110225" y="113017"/>
                  <a:pt x="110225" y="114332"/>
                  <a:pt x="107569" y="114332"/>
                </a:cubicBezTo>
                <a:cubicBezTo>
                  <a:pt x="106241" y="114332"/>
                  <a:pt x="106241" y="115647"/>
                  <a:pt x="106241" y="116962"/>
                </a:cubicBezTo>
                <a:cubicBezTo>
                  <a:pt x="106241" y="322086"/>
                  <a:pt x="106241" y="322086"/>
                  <a:pt x="106241" y="322086"/>
                </a:cubicBezTo>
                <a:cubicBezTo>
                  <a:pt x="106241" y="326031"/>
                  <a:pt x="104913" y="329976"/>
                  <a:pt x="100929" y="332605"/>
                </a:cubicBezTo>
                <a:cubicBezTo>
                  <a:pt x="98273" y="335235"/>
                  <a:pt x="95617" y="336550"/>
                  <a:pt x="90305" y="336550"/>
                </a:cubicBezTo>
                <a:cubicBezTo>
                  <a:pt x="86321" y="336550"/>
                  <a:pt x="83665" y="335235"/>
                  <a:pt x="79681" y="332605"/>
                </a:cubicBezTo>
                <a:cubicBezTo>
                  <a:pt x="77025" y="328661"/>
                  <a:pt x="75697" y="326031"/>
                  <a:pt x="75697" y="322086"/>
                </a:cubicBezTo>
                <a:cubicBezTo>
                  <a:pt x="75697" y="195856"/>
                  <a:pt x="75697" y="195856"/>
                  <a:pt x="75697" y="195856"/>
                </a:cubicBezTo>
                <a:cubicBezTo>
                  <a:pt x="75697" y="194541"/>
                  <a:pt x="74369" y="193226"/>
                  <a:pt x="73041" y="191911"/>
                </a:cubicBezTo>
                <a:cubicBezTo>
                  <a:pt x="71713" y="191911"/>
                  <a:pt x="70385" y="190596"/>
                  <a:pt x="69057" y="190596"/>
                </a:cubicBezTo>
                <a:cubicBezTo>
                  <a:pt x="69057" y="190596"/>
                  <a:pt x="66401" y="191911"/>
                  <a:pt x="65073" y="191911"/>
                </a:cubicBezTo>
                <a:cubicBezTo>
                  <a:pt x="62417" y="193226"/>
                  <a:pt x="62417" y="194541"/>
                  <a:pt x="62417" y="195856"/>
                </a:cubicBezTo>
                <a:cubicBezTo>
                  <a:pt x="62417" y="241877"/>
                  <a:pt x="62417" y="241877"/>
                  <a:pt x="62417" y="241877"/>
                </a:cubicBezTo>
                <a:cubicBezTo>
                  <a:pt x="62417" y="322086"/>
                  <a:pt x="62417" y="322086"/>
                  <a:pt x="62417" y="322086"/>
                </a:cubicBezTo>
                <a:cubicBezTo>
                  <a:pt x="62417" y="326031"/>
                  <a:pt x="61089" y="328661"/>
                  <a:pt x="57105" y="332605"/>
                </a:cubicBezTo>
                <a:cubicBezTo>
                  <a:pt x="54449" y="335235"/>
                  <a:pt x="50464" y="336550"/>
                  <a:pt x="46480" y="336550"/>
                </a:cubicBezTo>
                <a:cubicBezTo>
                  <a:pt x="42496" y="336550"/>
                  <a:pt x="38512" y="335235"/>
                  <a:pt x="35856" y="332605"/>
                </a:cubicBezTo>
                <a:cubicBezTo>
                  <a:pt x="33200" y="329976"/>
                  <a:pt x="31872" y="326031"/>
                  <a:pt x="31872" y="322086"/>
                </a:cubicBezTo>
                <a:cubicBezTo>
                  <a:pt x="31872" y="116962"/>
                  <a:pt x="31872" y="116962"/>
                  <a:pt x="31872" y="116962"/>
                </a:cubicBezTo>
                <a:cubicBezTo>
                  <a:pt x="31872" y="115647"/>
                  <a:pt x="30544" y="114332"/>
                  <a:pt x="29216" y="114332"/>
                </a:cubicBezTo>
                <a:cubicBezTo>
                  <a:pt x="27888" y="114332"/>
                  <a:pt x="26560" y="113017"/>
                  <a:pt x="26560" y="113017"/>
                </a:cubicBezTo>
                <a:cubicBezTo>
                  <a:pt x="25232" y="113017"/>
                  <a:pt x="23904" y="114332"/>
                  <a:pt x="22576" y="114332"/>
                </a:cubicBezTo>
                <a:cubicBezTo>
                  <a:pt x="21248" y="114332"/>
                  <a:pt x="19920" y="115647"/>
                  <a:pt x="19920" y="116962"/>
                </a:cubicBezTo>
                <a:cubicBezTo>
                  <a:pt x="19920" y="206375"/>
                  <a:pt x="19920" y="206375"/>
                  <a:pt x="19920" y="206375"/>
                </a:cubicBezTo>
                <a:cubicBezTo>
                  <a:pt x="19920" y="209005"/>
                  <a:pt x="19920" y="211635"/>
                  <a:pt x="17264" y="214264"/>
                </a:cubicBezTo>
                <a:cubicBezTo>
                  <a:pt x="14608" y="215579"/>
                  <a:pt x="13280" y="216894"/>
                  <a:pt x="10624" y="216894"/>
                </a:cubicBezTo>
                <a:cubicBezTo>
                  <a:pt x="7968" y="216894"/>
                  <a:pt x="5312" y="215579"/>
                  <a:pt x="2656" y="214264"/>
                </a:cubicBezTo>
                <a:cubicBezTo>
                  <a:pt x="1328" y="211635"/>
                  <a:pt x="0" y="209005"/>
                  <a:pt x="0" y="206375"/>
                </a:cubicBezTo>
                <a:cubicBezTo>
                  <a:pt x="0" y="111702"/>
                  <a:pt x="0" y="111702"/>
                  <a:pt x="0" y="111702"/>
                </a:cubicBezTo>
                <a:cubicBezTo>
                  <a:pt x="0" y="106443"/>
                  <a:pt x="0" y="102498"/>
                  <a:pt x="1328" y="98553"/>
                </a:cubicBezTo>
                <a:cubicBezTo>
                  <a:pt x="2656" y="94609"/>
                  <a:pt x="5312" y="90664"/>
                  <a:pt x="7968" y="86719"/>
                </a:cubicBezTo>
                <a:cubicBezTo>
                  <a:pt x="9296" y="84089"/>
                  <a:pt x="13280" y="81460"/>
                  <a:pt x="17264" y="78830"/>
                </a:cubicBezTo>
                <a:cubicBezTo>
                  <a:pt x="19920" y="77515"/>
                  <a:pt x="25232" y="76200"/>
                  <a:pt x="30544" y="76200"/>
                </a:cubicBezTo>
                <a:close/>
                <a:moveTo>
                  <a:pt x="69057" y="0"/>
                </a:moveTo>
                <a:cubicBezTo>
                  <a:pt x="78169" y="0"/>
                  <a:pt x="85980" y="2667"/>
                  <a:pt x="92489" y="9335"/>
                </a:cubicBezTo>
                <a:cubicBezTo>
                  <a:pt x="98998" y="16002"/>
                  <a:pt x="101601" y="24003"/>
                  <a:pt x="101601" y="33338"/>
                </a:cubicBezTo>
                <a:cubicBezTo>
                  <a:pt x="101601" y="38672"/>
                  <a:pt x="101601" y="42672"/>
                  <a:pt x="98998" y="46673"/>
                </a:cubicBezTo>
                <a:cubicBezTo>
                  <a:pt x="97696" y="50673"/>
                  <a:pt x="95092" y="54674"/>
                  <a:pt x="92489" y="57341"/>
                </a:cubicBezTo>
                <a:cubicBezTo>
                  <a:pt x="89885" y="60008"/>
                  <a:pt x="85980" y="62675"/>
                  <a:pt x="82075" y="64008"/>
                </a:cubicBezTo>
                <a:cubicBezTo>
                  <a:pt x="78169" y="66675"/>
                  <a:pt x="72962" y="66675"/>
                  <a:pt x="69057" y="66675"/>
                </a:cubicBezTo>
                <a:cubicBezTo>
                  <a:pt x="63850" y="66675"/>
                  <a:pt x="59945" y="66675"/>
                  <a:pt x="56040" y="64008"/>
                </a:cubicBezTo>
                <a:cubicBezTo>
                  <a:pt x="52134" y="62675"/>
                  <a:pt x="48229" y="60008"/>
                  <a:pt x="45625" y="57341"/>
                </a:cubicBezTo>
                <a:cubicBezTo>
                  <a:pt x="43022" y="54674"/>
                  <a:pt x="40418" y="50673"/>
                  <a:pt x="39117" y="46673"/>
                </a:cubicBezTo>
                <a:cubicBezTo>
                  <a:pt x="37815" y="42672"/>
                  <a:pt x="36513" y="38672"/>
                  <a:pt x="36513" y="33338"/>
                </a:cubicBezTo>
                <a:cubicBezTo>
                  <a:pt x="36513" y="29337"/>
                  <a:pt x="37815" y="25337"/>
                  <a:pt x="39117" y="20003"/>
                </a:cubicBezTo>
                <a:cubicBezTo>
                  <a:pt x="40418" y="16002"/>
                  <a:pt x="43022" y="13335"/>
                  <a:pt x="45625" y="9335"/>
                </a:cubicBezTo>
                <a:cubicBezTo>
                  <a:pt x="48229" y="6668"/>
                  <a:pt x="52134" y="4001"/>
                  <a:pt x="56040" y="2667"/>
                </a:cubicBezTo>
                <a:cubicBezTo>
                  <a:pt x="59945" y="1334"/>
                  <a:pt x="63850" y="0"/>
                  <a:pt x="69057" y="0"/>
                </a:cubicBezTo>
                <a:close/>
              </a:path>
            </a:pathLst>
          </a:custGeom>
          <a:solidFill>
            <a:srgbClr val="0070BF"/>
          </a:solidFill>
          <a:ln>
            <a:noFill/>
          </a:ln>
        </p:spPr>
        <p:txBody>
          <a:bodyPr anchor="ctr"/>
          <a:lstStyle/>
          <a:p>
            <a:pPr algn="ctr"/>
            <a:endParaRPr>
              <a:solidFill>
                <a:srgbClr val="15A0FF"/>
              </a:solidFill>
              <a:latin typeface="Arial" panose="020B0604020202020204" pitchFamily="34" charset="0"/>
              <a:cs typeface="+mn-ea"/>
              <a:sym typeface="Arial" panose="020B0604020202020204" pitchFamily="34" charset="0"/>
            </a:endParaRPr>
          </a:p>
        </p:txBody>
      </p:sp>
      <p:sp>
        <p:nvSpPr>
          <p:cNvPr id="25" name="PA-ValueShape "/>
          <p:cNvSpPr/>
          <p:nvPr>
            <p:custDataLst>
              <p:tags r:id="rId8"/>
            </p:custDataLst>
          </p:nvPr>
        </p:nvSpPr>
        <p:spPr>
          <a:xfrm>
            <a:off x="3876277" y="1966305"/>
            <a:ext cx="404923" cy="986707"/>
          </a:xfrm>
          <a:custGeom>
            <a:avLst/>
            <a:gdLst>
              <a:gd name="connsiteX0" fmla="*/ 30544 w 138113"/>
              <a:gd name="connsiteY0" fmla="*/ 76200 h 336550"/>
              <a:gd name="connsiteX1" fmla="*/ 102257 w 138113"/>
              <a:gd name="connsiteY1" fmla="*/ 76200 h 336550"/>
              <a:gd name="connsiteX2" fmla="*/ 116865 w 138113"/>
              <a:gd name="connsiteY2" fmla="*/ 78830 h 336550"/>
              <a:gd name="connsiteX3" fmla="*/ 128817 w 138113"/>
              <a:gd name="connsiteY3" fmla="*/ 86719 h 336550"/>
              <a:gd name="connsiteX4" fmla="*/ 135457 w 138113"/>
              <a:gd name="connsiteY4" fmla="*/ 98553 h 336550"/>
              <a:gd name="connsiteX5" fmla="*/ 138113 w 138113"/>
              <a:gd name="connsiteY5" fmla="*/ 111702 h 336550"/>
              <a:gd name="connsiteX6" fmla="*/ 138113 w 138113"/>
              <a:gd name="connsiteY6" fmla="*/ 206375 h 336550"/>
              <a:gd name="connsiteX7" fmla="*/ 135457 w 138113"/>
              <a:gd name="connsiteY7" fmla="*/ 214264 h 336550"/>
              <a:gd name="connsiteX8" fmla="*/ 127489 w 138113"/>
              <a:gd name="connsiteY8" fmla="*/ 216894 h 336550"/>
              <a:gd name="connsiteX9" fmla="*/ 120849 w 138113"/>
              <a:gd name="connsiteY9" fmla="*/ 214264 h 336550"/>
              <a:gd name="connsiteX10" fmla="*/ 118193 w 138113"/>
              <a:gd name="connsiteY10" fmla="*/ 206375 h 336550"/>
              <a:gd name="connsiteX11" fmla="*/ 118193 w 138113"/>
              <a:gd name="connsiteY11" fmla="*/ 116962 h 336550"/>
              <a:gd name="connsiteX12" fmla="*/ 115537 w 138113"/>
              <a:gd name="connsiteY12" fmla="*/ 114332 h 336550"/>
              <a:gd name="connsiteX13" fmla="*/ 111553 w 138113"/>
              <a:gd name="connsiteY13" fmla="*/ 113017 h 336550"/>
              <a:gd name="connsiteX14" fmla="*/ 107569 w 138113"/>
              <a:gd name="connsiteY14" fmla="*/ 114332 h 336550"/>
              <a:gd name="connsiteX15" fmla="*/ 106241 w 138113"/>
              <a:gd name="connsiteY15" fmla="*/ 116962 h 336550"/>
              <a:gd name="connsiteX16" fmla="*/ 106241 w 138113"/>
              <a:gd name="connsiteY16" fmla="*/ 322086 h 336550"/>
              <a:gd name="connsiteX17" fmla="*/ 100929 w 138113"/>
              <a:gd name="connsiteY17" fmla="*/ 332605 h 336550"/>
              <a:gd name="connsiteX18" fmla="*/ 90305 w 138113"/>
              <a:gd name="connsiteY18" fmla="*/ 336550 h 336550"/>
              <a:gd name="connsiteX19" fmla="*/ 79681 w 138113"/>
              <a:gd name="connsiteY19" fmla="*/ 332605 h 336550"/>
              <a:gd name="connsiteX20" fmla="*/ 75697 w 138113"/>
              <a:gd name="connsiteY20" fmla="*/ 322086 h 336550"/>
              <a:gd name="connsiteX21" fmla="*/ 75697 w 138113"/>
              <a:gd name="connsiteY21" fmla="*/ 195856 h 336550"/>
              <a:gd name="connsiteX22" fmla="*/ 73041 w 138113"/>
              <a:gd name="connsiteY22" fmla="*/ 191911 h 336550"/>
              <a:gd name="connsiteX23" fmla="*/ 69057 w 138113"/>
              <a:gd name="connsiteY23" fmla="*/ 190596 h 336550"/>
              <a:gd name="connsiteX24" fmla="*/ 65073 w 138113"/>
              <a:gd name="connsiteY24" fmla="*/ 191911 h 336550"/>
              <a:gd name="connsiteX25" fmla="*/ 62417 w 138113"/>
              <a:gd name="connsiteY25" fmla="*/ 195856 h 336550"/>
              <a:gd name="connsiteX26" fmla="*/ 62417 w 138113"/>
              <a:gd name="connsiteY26" fmla="*/ 241877 h 336550"/>
              <a:gd name="connsiteX27" fmla="*/ 62417 w 138113"/>
              <a:gd name="connsiteY27" fmla="*/ 322086 h 336550"/>
              <a:gd name="connsiteX28" fmla="*/ 57105 w 138113"/>
              <a:gd name="connsiteY28" fmla="*/ 332605 h 336550"/>
              <a:gd name="connsiteX29" fmla="*/ 46480 w 138113"/>
              <a:gd name="connsiteY29" fmla="*/ 336550 h 336550"/>
              <a:gd name="connsiteX30" fmla="*/ 35856 w 138113"/>
              <a:gd name="connsiteY30" fmla="*/ 332605 h 336550"/>
              <a:gd name="connsiteX31" fmla="*/ 31872 w 138113"/>
              <a:gd name="connsiteY31" fmla="*/ 322086 h 336550"/>
              <a:gd name="connsiteX32" fmla="*/ 31872 w 138113"/>
              <a:gd name="connsiteY32" fmla="*/ 116962 h 336550"/>
              <a:gd name="connsiteX33" fmla="*/ 29216 w 138113"/>
              <a:gd name="connsiteY33" fmla="*/ 114332 h 336550"/>
              <a:gd name="connsiteX34" fmla="*/ 26560 w 138113"/>
              <a:gd name="connsiteY34" fmla="*/ 113017 h 336550"/>
              <a:gd name="connsiteX35" fmla="*/ 22576 w 138113"/>
              <a:gd name="connsiteY35" fmla="*/ 114332 h 336550"/>
              <a:gd name="connsiteX36" fmla="*/ 19920 w 138113"/>
              <a:gd name="connsiteY36" fmla="*/ 116962 h 336550"/>
              <a:gd name="connsiteX37" fmla="*/ 19920 w 138113"/>
              <a:gd name="connsiteY37" fmla="*/ 206375 h 336550"/>
              <a:gd name="connsiteX38" fmla="*/ 17264 w 138113"/>
              <a:gd name="connsiteY38" fmla="*/ 214264 h 336550"/>
              <a:gd name="connsiteX39" fmla="*/ 10624 w 138113"/>
              <a:gd name="connsiteY39" fmla="*/ 216894 h 336550"/>
              <a:gd name="connsiteX40" fmla="*/ 2656 w 138113"/>
              <a:gd name="connsiteY40" fmla="*/ 214264 h 336550"/>
              <a:gd name="connsiteX41" fmla="*/ 0 w 138113"/>
              <a:gd name="connsiteY41" fmla="*/ 206375 h 336550"/>
              <a:gd name="connsiteX42" fmla="*/ 0 w 138113"/>
              <a:gd name="connsiteY42" fmla="*/ 111702 h 336550"/>
              <a:gd name="connsiteX43" fmla="*/ 1328 w 138113"/>
              <a:gd name="connsiteY43" fmla="*/ 98553 h 336550"/>
              <a:gd name="connsiteX44" fmla="*/ 7968 w 138113"/>
              <a:gd name="connsiteY44" fmla="*/ 86719 h 336550"/>
              <a:gd name="connsiteX45" fmla="*/ 17264 w 138113"/>
              <a:gd name="connsiteY45" fmla="*/ 78830 h 336550"/>
              <a:gd name="connsiteX46" fmla="*/ 30544 w 138113"/>
              <a:gd name="connsiteY46" fmla="*/ 76200 h 336550"/>
              <a:gd name="connsiteX47" fmla="*/ 69057 w 138113"/>
              <a:gd name="connsiteY47" fmla="*/ 0 h 336550"/>
              <a:gd name="connsiteX48" fmla="*/ 92489 w 138113"/>
              <a:gd name="connsiteY48" fmla="*/ 9335 h 336550"/>
              <a:gd name="connsiteX49" fmla="*/ 101601 w 138113"/>
              <a:gd name="connsiteY49" fmla="*/ 33338 h 336550"/>
              <a:gd name="connsiteX50" fmla="*/ 98998 w 138113"/>
              <a:gd name="connsiteY50" fmla="*/ 46673 h 336550"/>
              <a:gd name="connsiteX51" fmla="*/ 92489 w 138113"/>
              <a:gd name="connsiteY51" fmla="*/ 57341 h 336550"/>
              <a:gd name="connsiteX52" fmla="*/ 82075 w 138113"/>
              <a:gd name="connsiteY52" fmla="*/ 64008 h 336550"/>
              <a:gd name="connsiteX53" fmla="*/ 69057 w 138113"/>
              <a:gd name="connsiteY53" fmla="*/ 66675 h 336550"/>
              <a:gd name="connsiteX54" fmla="*/ 56040 w 138113"/>
              <a:gd name="connsiteY54" fmla="*/ 64008 h 336550"/>
              <a:gd name="connsiteX55" fmla="*/ 45625 w 138113"/>
              <a:gd name="connsiteY55" fmla="*/ 57341 h 336550"/>
              <a:gd name="connsiteX56" fmla="*/ 39117 w 138113"/>
              <a:gd name="connsiteY56" fmla="*/ 46673 h 336550"/>
              <a:gd name="connsiteX57" fmla="*/ 36513 w 138113"/>
              <a:gd name="connsiteY57" fmla="*/ 33338 h 336550"/>
              <a:gd name="connsiteX58" fmla="*/ 39117 w 138113"/>
              <a:gd name="connsiteY58" fmla="*/ 20003 h 336550"/>
              <a:gd name="connsiteX59" fmla="*/ 45625 w 138113"/>
              <a:gd name="connsiteY59" fmla="*/ 9335 h 336550"/>
              <a:gd name="connsiteX60" fmla="*/ 56040 w 138113"/>
              <a:gd name="connsiteY60" fmla="*/ 2667 h 336550"/>
              <a:gd name="connsiteX61" fmla="*/ 69057 w 138113"/>
              <a:gd name="connsiteY61" fmla="*/ 0 h 336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138113" h="336550">
                <a:moveTo>
                  <a:pt x="30544" y="76200"/>
                </a:moveTo>
                <a:lnTo>
                  <a:pt x="102257" y="76200"/>
                </a:lnTo>
                <a:cubicBezTo>
                  <a:pt x="107569" y="76200"/>
                  <a:pt x="112881" y="77515"/>
                  <a:pt x="116865" y="78830"/>
                </a:cubicBezTo>
                <a:cubicBezTo>
                  <a:pt x="122177" y="81460"/>
                  <a:pt x="124833" y="84089"/>
                  <a:pt x="128817" y="86719"/>
                </a:cubicBezTo>
                <a:cubicBezTo>
                  <a:pt x="131473" y="90664"/>
                  <a:pt x="134129" y="94609"/>
                  <a:pt x="135457" y="98553"/>
                </a:cubicBezTo>
                <a:cubicBezTo>
                  <a:pt x="136785" y="102498"/>
                  <a:pt x="138113" y="106443"/>
                  <a:pt x="138113" y="111702"/>
                </a:cubicBezTo>
                <a:cubicBezTo>
                  <a:pt x="138113" y="206375"/>
                  <a:pt x="138113" y="206375"/>
                  <a:pt x="138113" y="206375"/>
                </a:cubicBezTo>
                <a:cubicBezTo>
                  <a:pt x="138113" y="209005"/>
                  <a:pt x="136785" y="211635"/>
                  <a:pt x="135457" y="214264"/>
                </a:cubicBezTo>
                <a:cubicBezTo>
                  <a:pt x="132801" y="215579"/>
                  <a:pt x="130145" y="216894"/>
                  <a:pt x="127489" y="216894"/>
                </a:cubicBezTo>
                <a:cubicBezTo>
                  <a:pt x="124833" y="216894"/>
                  <a:pt x="123505" y="215579"/>
                  <a:pt x="120849" y="214264"/>
                </a:cubicBezTo>
                <a:cubicBezTo>
                  <a:pt x="118193" y="211635"/>
                  <a:pt x="118193" y="209005"/>
                  <a:pt x="118193" y="206375"/>
                </a:cubicBezTo>
                <a:cubicBezTo>
                  <a:pt x="118193" y="116962"/>
                  <a:pt x="118193" y="116962"/>
                  <a:pt x="118193" y="116962"/>
                </a:cubicBezTo>
                <a:cubicBezTo>
                  <a:pt x="118193" y="115647"/>
                  <a:pt x="116865" y="114332"/>
                  <a:pt x="115537" y="114332"/>
                </a:cubicBezTo>
                <a:cubicBezTo>
                  <a:pt x="114209" y="114332"/>
                  <a:pt x="112881" y="113017"/>
                  <a:pt x="111553" y="113017"/>
                </a:cubicBezTo>
                <a:cubicBezTo>
                  <a:pt x="110225" y="113017"/>
                  <a:pt x="110225" y="114332"/>
                  <a:pt x="107569" y="114332"/>
                </a:cubicBezTo>
                <a:cubicBezTo>
                  <a:pt x="106241" y="114332"/>
                  <a:pt x="106241" y="115647"/>
                  <a:pt x="106241" y="116962"/>
                </a:cubicBezTo>
                <a:cubicBezTo>
                  <a:pt x="106241" y="322086"/>
                  <a:pt x="106241" y="322086"/>
                  <a:pt x="106241" y="322086"/>
                </a:cubicBezTo>
                <a:cubicBezTo>
                  <a:pt x="106241" y="326031"/>
                  <a:pt x="104913" y="329976"/>
                  <a:pt x="100929" y="332605"/>
                </a:cubicBezTo>
                <a:cubicBezTo>
                  <a:pt x="98273" y="335235"/>
                  <a:pt x="95617" y="336550"/>
                  <a:pt x="90305" y="336550"/>
                </a:cubicBezTo>
                <a:cubicBezTo>
                  <a:pt x="86321" y="336550"/>
                  <a:pt x="83665" y="335235"/>
                  <a:pt x="79681" y="332605"/>
                </a:cubicBezTo>
                <a:cubicBezTo>
                  <a:pt x="77025" y="328661"/>
                  <a:pt x="75697" y="326031"/>
                  <a:pt x="75697" y="322086"/>
                </a:cubicBezTo>
                <a:cubicBezTo>
                  <a:pt x="75697" y="195856"/>
                  <a:pt x="75697" y="195856"/>
                  <a:pt x="75697" y="195856"/>
                </a:cubicBezTo>
                <a:cubicBezTo>
                  <a:pt x="75697" y="194541"/>
                  <a:pt x="74369" y="193226"/>
                  <a:pt x="73041" y="191911"/>
                </a:cubicBezTo>
                <a:cubicBezTo>
                  <a:pt x="71713" y="191911"/>
                  <a:pt x="70385" y="190596"/>
                  <a:pt x="69057" y="190596"/>
                </a:cubicBezTo>
                <a:cubicBezTo>
                  <a:pt x="69057" y="190596"/>
                  <a:pt x="66401" y="191911"/>
                  <a:pt x="65073" y="191911"/>
                </a:cubicBezTo>
                <a:cubicBezTo>
                  <a:pt x="62417" y="193226"/>
                  <a:pt x="62417" y="194541"/>
                  <a:pt x="62417" y="195856"/>
                </a:cubicBezTo>
                <a:cubicBezTo>
                  <a:pt x="62417" y="241877"/>
                  <a:pt x="62417" y="241877"/>
                  <a:pt x="62417" y="241877"/>
                </a:cubicBezTo>
                <a:cubicBezTo>
                  <a:pt x="62417" y="322086"/>
                  <a:pt x="62417" y="322086"/>
                  <a:pt x="62417" y="322086"/>
                </a:cubicBezTo>
                <a:cubicBezTo>
                  <a:pt x="62417" y="326031"/>
                  <a:pt x="61089" y="328661"/>
                  <a:pt x="57105" y="332605"/>
                </a:cubicBezTo>
                <a:cubicBezTo>
                  <a:pt x="54449" y="335235"/>
                  <a:pt x="50464" y="336550"/>
                  <a:pt x="46480" y="336550"/>
                </a:cubicBezTo>
                <a:cubicBezTo>
                  <a:pt x="42496" y="336550"/>
                  <a:pt x="38512" y="335235"/>
                  <a:pt x="35856" y="332605"/>
                </a:cubicBezTo>
                <a:cubicBezTo>
                  <a:pt x="33200" y="329976"/>
                  <a:pt x="31872" y="326031"/>
                  <a:pt x="31872" y="322086"/>
                </a:cubicBezTo>
                <a:cubicBezTo>
                  <a:pt x="31872" y="116962"/>
                  <a:pt x="31872" y="116962"/>
                  <a:pt x="31872" y="116962"/>
                </a:cubicBezTo>
                <a:cubicBezTo>
                  <a:pt x="31872" y="115647"/>
                  <a:pt x="30544" y="114332"/>
                  <a:pt x="29216" y="114332"/>
                </a:cubicBezTo>
                <a:cubicBezTo>
                  <a:pt x="27888" y="114332"/>
                  <a:pt x="26560" y="113017"/>
                  <a:pt x="26560" y="113017"/>
                </a:cubicBezTo>
                <a:cubicBezTo>
                  <a:pt x="25232" y="113017"/>
                  <a:pt x="23904" y="114332"/>
                  <a:pt x="22576" y="114332"/>
                </a:cubicBezTo>
                <a:cubicBezTo>
                  <a:pt x="21248" y="114332"/>
                  <a:pt x="19920" y="115647"/>
                  <a:pt x="19920" y="116962"/>
                </a:cubicBezTo>
                <a:cubicBezTo>
                  <a:pt x="19920" y="206375"/>
                  <a:pt x="19920" y="206375"/>
                  <a:pt x="19920" y="206375"/>
                </a:cubicBezTo>
                <a:cubicBezTo>
                  <a:pt x="19920" y="209005"/>
                  <a:pt x="19920" y="211635"/>
                  <a:pt x="17264" y="214264"/>
                </a:cubicBezTo>
                <a:cubicBezTo>
                  <a:pt x="14608" y="215579"/>
                  <a:pt x="13280" y="216894"/>
                  <a:pt x="10624" y="216894"/>
                </a:cubicBezTo>
                <a:cubicBezTo>
                  <a:pt x="7968" y="216894"/>
                  <a:pt x="5312" y="215579"/>
                  <a:pt x="2656" y="214264"/>
                </a:cubicBezTo>
                <a:cubicBezTo>
                  <a:pt x="1328" y="211635"/>
                  <a:pt x="0" y="209005"/>
                  <a:pt x="0" y="206375"/>
                </a:cubicBezTo>
                <a:cubicBezTo>
                  <a:pt x="0" y="111702"/>
                  <a:pt x="0" y="111702"/>
                  <a:pt x="0" y="111702"/>
                </a:cubicBezTo>
                <a:cubicBezTo>
                  <a:pt x="0" y="106443"/>
                  <a:pt x="0" y="102498"/>
                  <a:pt x="1328" y="98553"/>
                </a:cubicBezTo>
                <a:cubicBezTo>
                  <a:pt x="2656" y="94609"/>
                  <a:pt x="5312" y="90664"/>
                  <a:pt x="7968" y="86719"/>
                </a:cubicBezTo>
                <a:cubicBezTo>
                  <a:pt x="9296" y="84089"/>
                  <a:pt x="13280" y="81460"/>
                  <a:pt x="17264" y="78830"/>
                </a:cubicBezTo>
                <a:cubicBezTo>
                  <a:pt x="19920" y="77515"/>
                  <a:pt x="25232" y="76200"/>
                  <a:pt x="30544" y="76200"/>
                </a:cubicBezTo>
                <a:close/>
                <a:moveTo>
                  <a:pt x="69057" y="0"/>
                </a:moveTo>
                <a:cubicBezTo>
                  <a:pt x="78169" y="0"/>
                  <a:pt x="85980" y="2667"/>
                  <a:pt x="92489" y="9335"/>
                </a:cubicBezTo>
                <a:cubicBezTo>
                  <a:pt x="98998" y="16002"/>
                  <a:pt x="101601" y="24003"/>
                  <a:pt x="101601" y="33338"/>
                </a:cubicBezTo>
                <a:cubicBezTo>
                  <a:pt x="101601" y="38672"/>
                  <a:pt x="101601" y="42672"/>
                  <a:pt x="98998" y="46673"/>
                </a:cubicBezTo>
                <a:cubicBezTo>
                  <a:pt x="97696" y="50673"/>
                  <a:pt x="95092" y="54674"/>
                  <a:pt x="92489" y="57341"/>
                </a:cubicBezTo>
                <a:cubicBezTo>
                  <a:pt x="89885" y="60008"/>
                  <a:pt x="85980" y="62675"/>
                  <a:pt x="82075" y="64008"/>
                </a:cubicBezTo>
                <a:cubicBezTo>
                  <a:pt x="78169" y="66675"/>
                  <a:pt x="72962" y="66675"/>
                  <a:pt x="69057" y="66675"/>
                </a:cubicBezTo>
                <a:cubicBezTo>
                  <a:pt x="63850" y="66675"/>
                  <a:pt x="59945" y="66675"/>
                  <a:pt x="56040" y="64008"/>
                </a:cubicBezTo>
                <a:cubicBezTo>
                  <a:pt x="52134" y="62675"/>
                  <a:pt x="48229" y="60008"/>
                  <a:pt x="45625" y="57341"/>
                </a:cubicBezTo>
                <a:cubicBezTo>
                  <a:pt x="43022" y="54674"/>
                  <a:pt x="40418" y="50673"/>
                  <a:pt x="39117" y="46673"/>
                </a:cubicBezTo>
                <a:cubicBezTo>
                  <a:pt x="37815" y="42672"/>
                  <a:pt x="36513" y="38672"/>
                  <a:pt x="36513" y="33338"/>
                </a:cubicBezTo>
                <a:cubicBezTo>
                  <a:pt x="36513" y="29337"/>
                  <a:pt x="37815" y="25337"/>
                  <a:pt x="39117" y="20003"/>
                </a:cubicBezTo>
                <a:cubicBezTo>
                  <a:pt x="40418" y="16002"/>
                  <a:pt x="43022" y="13335"/>
                  <a:pt x="45625" y="9335"/>
                </a:cubicBezTo>
                <a:cubicBezTo>
                  <a:pt x="48229" y="6668"/>
                  <a:pt x="52134" y="4001"/>
                  <a:pt x="56040" y="2667"/>
                </a:cubicBezTo>
                <a:cubicBezTo>
                  <a:pt x="59945" y="1334"/>
                  <a:pt x="63850" y="0"/>
                  <a:pt x="69057" y="0"/>
                </a:cubicBezTo>
                <a:close/>
              </a:path>
            </a:pathLst>
          </a:custGeom>
          <a:solidFill>
            <a:srgbClr val="0070BF"/>
          </a:solidFill>
          <a:ln>
            <a:noFill/>
          </a:ln>
        </p:spPr>
        <p:txBody>
          <a:bodyPr anchor="ctr"/>
          <a:lstStyle/>
          <a:p>
            <a:pPr algn="ctr"/>
            <a:endParaRPr>
              <a:solidFill>
                <a:srgbClr val="15A0FF"/>
              </a:solidFill>
              <a:latin typeface="Arial" panose="020B0604020202020204" pitchFamily="34" charset="0"/>
              <a:cs typeface="+mn-ea"/>
              <a:sym typeface="Arial" panose="020B0604020202020204" pitchFamily="34" charset="0"/>
            </a:endParaRPr>
          </a:p>
        </p:txBody>
      </p:sp>
      <p:sp>
        <p:nvSpPr>
          <p:cNvPr id="29" name="PA-ValueShape "/>
          <p:cNvSpPr/>
          <p:nvPr>
            <p:custDataLst>
              <p:tags r:id="rId9"/>
            </p:custDataLst>
          </p:nvPr>
        </p:nvSpPr>
        <p:spPr>
          <a:xfrm>
            <a:off x="4608907" y="1966305"/>
            <a:ext cx="404923" cy="986707"/>
          </a:xfrm>
          <a:custGeom>
            <a:avLst/>
            <a:gdLst>
              <a:gd name="connsiteX0" fmla="*/ 30544 w 138113"/>
              <a:gd name="connsiteY0" fmla="*/ 76200 h 336550"/>
              <a:gd name="connsiteX1" fmla="*/ 102257 w 138113"/>
              <a:gd name="connsiteY1" fmla="*/ 76200 h 336550"/>
              <a:gd name="connsiteX2" fmla="*/ 116865 w 138113"/>
              <a:gd name="connsiteY2" fmla="*/ 78830 h 336550"/>
              <a:gd name="connsiteX3" fmla="*/ 128817 w 138113"/>
              <a:gd name="connsiteY3" fmla="*/ 86719 h 336550"/>
              <a:gd name="connsiteX4" fmla="*/ 135457 w 138113"/>
              <a:gd name="connsiteY4" fmla="*/ 98553 h 336550"/>
              <a:gd name="connsiteX5" fmla="*/ 138113 w 138113"/>
              <a:gd name="connsiteY5" fmla="*/ 111702 h 336550"/>
              <a:gd name="connsiteX6" fmla="*/ 138113 w 138113"/>
              <a:gd name="connsiteY6" fmla="*/ 206375 h 336550"/>
              <a:gd name="connsiteX7" fmla="*/ 135457 w 138113"/>
              <a:gd name="connsiteY7" fmla="*/ 214264 h 336550"/>
              <a:gd name="connsiteX8" fmla="*/ 127489 w 138113"/>
              <a:gd name="connsiteY8" fmla="*/ 216894 h 336550"/>
              <a:gd name="connsiteX9" fmla="*/ 120849 w 138113"/>
              <a:gd name="connsiteY9" fmla="*/ 214264 h 336550"/>
              <a:gd name="connsiteX10" fmla="*/ 118193 w 138113"/>
              <a:gd name="connsiteY10" fmla="*/ 206375 h 336550"/>
              <a:gd name="connsiteX11" fmla="*/ 118193 w 138113"/>
              <a:gd name="connsiteY11" fmla="*/ 116962 h 336550"/>
              <a:gd name="connsiteX12" fmla="*/ 115537 w 138113"/>
              <a:gd name="connsiteY12" fmla="*/ 114332 h 336550"/>
              <a:gd name="connsiteX13" fmla="*/ 111553 w 138113"/>
              <a:gd name="connsiteY13" fmla="*/ 113017 h 336550"/>
              <a:gd name="connsiteX14" fmla="*/ 107569 w 138113"/>
              <a:gd name="connsiteY14" fmla="*/ 114332 h 336550"/>
              <a:gd name="connsiteX15" fmla="*/ 106241 w 138113"/>
              <a:gd name="connsiteY15" fmla="*/ 116962 h 336550"/>
              <a:gd name="connsiteX16" fmla="*/ 106241 w 138113"/>
              <a:gd name="connsiteY16" fmla="*/ 322086 h 336550"/>
              <a:gd name="connsiteX17" fmla="*/ 100929 w 138113"/>
              <a:gd name="connsiteY17" fmla="*/ 332605 h 336550"/>
              <a:gd name="connsiteX18" fmla="*/ 90305 w 138113"/>
              <a:gd name="connsiteY18" fmla="*/ 336550 h 336550"/>
              <a:gd name="connsiteX19" fmla="*/ 79681 w 138113"/>
              <a:gd name="connsiteY19" fmla="*/ 332605 h 336550"/>
              <a:gd name="connsiteX20" fmla="*/ 75697 w 138113"/>
              <a:gd name="connsiteY20" fmla="*/ 322086 h 336550"/>
              <a:gd name="connsiteX21" fmla="*/ 75697 w 138113"/>
              <a:gd name="connsiteY21" fmla="*/ 195856 h 336550"/>
              <a:gd name="connsiteX22" fmla="*/ 73041 w 138113"/>
              <a:gd name="connsiteY22" fmla="*/ 191911 h 336550"/>
              <a:gd name="connsiteX23" fmla="*/ 69057 w 138113"/>
              <a:gd name="connsiteY23" fmla="*/ 190596 h 336550"/>
              <a:gd name="connsiteX24" fmla="*/ 65073 w 138113"/>
              <a:gd name="connsiteY24" fmla="*/ 191911 h 336550"/>
              <a:gd name="connsiteX25" fmla="*/ 62417 w 138113"/>
              <a:gd name="connsiteY25" fmla="*/ 195856 h 336550"/>
              <a:gd name="connsiteX26" fmla="*/ 62417 w 138113"/>
              <a:gd name="connsiteY26" fmla="*/ 241877 h 336550"/>
              <a:gd name="connsiteX27" fmla="*/ 62417 w 138113"/>
              <a:gd name="connsiteY27" fmla="*/ 322086 h 336550"/>
              <a:gd name="connsiteX28" fmla="*/ 57105 w 138113"/>
              <a:gd name="connsiteY28" fmla="*/ 332605 h 336550"/>
              <a:gd name="connsiteX29" fmla="*/ 46480 w 138113"/>
              <a:gd name="connsiteY29" fmla="*/ 336550 h 336550"/>
              <a:gd name="connsiteX30" fmla="*/ 35856 w 138113"/>
              <a:gd name="connsiteY30" fmla="*/ 332605 h 336550"/>
              <a:gd name="connsiteX31" fmla="*/ 31872 w 138113"/>
              <a:gd name="connsiteY31" fmla="*/ 322086 h 336550"/>
              <a:gd name="connsiteX32" fmla="*/ 31872 w 138113"/>
              <a:gd name="connsiteY32" fmla="*/ 116962 h 336550"/>
              <a:gd name="connsiteX33" fmla="*/ 29216 w 138113"/>
              <a:gd name="connsiteY33" fmla="*/ 114332 h 336550"/>
              <a:gd name="connsiteX34" fmla="*/ 26560 w 138113"/>
              <a:gd name="connsiteY34" fmla="*/ 113017 h 336550"/>
              <a:gd name="connsiteX35" fmla="*/ 22576 w 138113"/>
              <a:gd name="connsiteY35" fmla="*/ 114332 h 336550"/>
              <a:gd name="connsiteX36" fmla="*/ 19920 w 138113"/>
              <a:gd name="connsiteY36" fmla="*/ 116962 h 336550"/>
              <a:gd name="connsiteX37" fmla="*/ 19920 w 138113"/>
              <a:gd name="connsiteY37" fmla="*/ 206375 h 336550"/>
              <a:gd name="connsiteX38" fmla="*/ 17264 w 138113"/>
              <a:gd name="connsiteY38" fmla="*/ 214264 h 336550"/>
              <a:gd name="connsiteX39" fmla="*/ 10624 w 138113"/>
              <a:gd name="connsiteY39" fmla="*/ 216894 h 336550"/>
              <a:gd name="connsiteX40" fmla="*/ 2656 w 138113"/>
              <a:gd name="connsiteY40" fmla="*/ 214264 h 336550"/>
              <a:gd name="connsiteX41" fmla="*/ 0 w 138113"/>
              <a:gd name="connsiteY41" fmla="*/ 206375 h 336550"/>
              <a:gd name="connsiteX42" fmla="*/ 0 w 138113"/>
              <a:gd name="connsiteY42" fmla="*/ 111702 h 336550"/>
              <a:gd name="connsiteX43" fmla="*/ 1328 w 138113"/>
              <a:gd name="connsiteY43" fmla="*/ 98553 h 336550"/>
              <a:gd name="connsiteX44" fmla="*/ 7968 w 138113"/>
              <a:gd name="connsiteY44" fmla="*/ 86719 h 336550"/>
              <a:gd name="connsiteX45" fmla="*/ 17264 w 138113"/>
              <a:gd name="connsiteY45" fmla="*/ 78830 h 336550"/>
              <a:gd name="connsiteX46" fmla="*/ 30544 w 138113"/>
              <a:gd name="connsiteY46" fmla="*/ 76200 h 336550"/>
              <a:gd name="connsiteX47" fmla="*/ 69057 w 138113"/>
              <a:gd name="connsiteY47" fmla="*/ 0 h 336550"/>
              <a:gd name="connsiteX48" fmla="*/ 92489 w 138113"/>
              <a:gd name="connsiteY48" fmla="*/ 9335 h 336550"/>
              <a:gd name="connsiteX49" fmla="*/ 101601 w 138113"/>
              <a:gd name="connsiteY49" fmla="*/ 33338 h 336550"/>
              <a:gd name="connsiteX50" fmla="*/ 98998 w 138113"/>
              <a:gd name="connsiteY50" fmla="*/ 46673 h 336550"/>
              <a:gd name="connsiteX51" fmla="*/ 92489 w 138113"/>
              <a:gd name="connsiteY51" fmla="*/ 57341 h 336550"/>
              <a:gd name="connsiteX52" fmla="*/ 82075 w 138113"/>
              <a:gd name="connsiteY52" fmla="*/ 64008 h 336550"/>
              <a:gd name="connsiteX53" fmla="*/ 69057 w 138113"/>
              <a:gd name="connsiteY53" fmla="*/ 66675 h 336550"/>
              <a:gd name="connsiteX54" fmla="*/ 56040 w 138113"/>
              <a:gd name="connsiteY54" fmla="*/ 64008 h 336550"/>
              <a:gd name="connsiteX55" fmla="*/ 45625 w 138113"/>
              <a:gd name="connsiteY55" fmla="*/ 57341 h 336550"/>
              <a:gd name="connsiteX56" fmla="*/ 39117 w 138113"/>
              <a:gd name="connsiteY56" fmla="*/ 46673 h 336550"/>
              <a:gd name="connsiteX57" fmla="*/ 36513 w 138113"/>
              <a:gd name="connsiteY57" fmla="*/ 33338 h 336550"/>
              <a:gd name="connsiteX58" fmla="*/ 39117 w 138113"/>
              <a:gd name="connsiteY58" fmla="*/ 20003 h 336550"/>
              <a:gd name="connsiteX59" fmla="*/ 45625 w 138113"/>
              <a:gd name="connsiteY59" fmla="*/ 9335 h 336550"/>
              <a:gd name="connsiteX60" fmla="*/ 56040 w 138113"/>
              <a:gd name="connsiteY60" fmla="*/ 2667 h 336550"/>
              <a:gd name="connsiteX61" fmla="*/ 69057 w 138113"/>
              <a:gd name="connsiteY61" fmla="*/ 0 h 336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138113" h="336550">
                <a:moveTo>
                  <a:pt x="30544" y="76200"/>
                </a:moveTo>
                <a:lnTo>
                  <a:pt x="102257" y="76200"/>
                </a:lnTo>
                <a:cubicBezTo>
                  <a:pt x="107569" y="76200"/>
                  <a:pt x="112881" y="77515"/>
                  <a:pt x="116865" y="78830"/>
                </a:cubicBezTo>
                <a:cubicBezTo>
                  <a:pt x="122177" y="81460"/>
                  <a:pt x="124833" y="84089"/>
                  <a:pt x="128817" y="86719"/>
                </a:cubicBezTo>
                <a:cubicBezTo>
                  <a:pt x="131473" y="90664"/>
                  <a:pt x="134129" y="94609"/>
                  <a:pt x="135457" y="98553"/>
                </a:cubicBezTo>
                <a:cubicBezTo>
                  <a:pt x="136785" y="102498"/>
                  <a:pt x="138113" y="106443"/>
                  <a:pt x="138113" y="111702"/>
                </a:cubicBezTo>
                <a:cubicBezTo>
                  <a:pt x="138113" y="206375"/>
                  <a:pt x="138113" y="206375"/>
                  <a:pt x="138113" y="206375"/>
                </a:cubicBezTo>
                <a:cubicBezTo>
                  <a:pt x="138113" y="209005"/>
                  <a:pt x="136785" y="211635"/>
                  <a:pt x="135457" y="214264"/>
                </a:cubicBezTo>
                <a:cubicBezTo>
                  <a:pt x="132801" y="215579"/>
                  <a:pt x="130145" y="216894"/>
                  <a:pt x="127489" y="216894"/>
                </a:cubicBezTo>
                <a:cubicBezTo>
                  <a:pt x="124833" y="216894"/>
                  <a:pt x="123505" y="215579"/>
                  <a:pt x="120849" y="214264"/>
                </a:cubicBezTo>
                <a:cubicBezTo>
                  <a:pt x="118193" y="211635"/>
                  <a:pt x="118193" y="209005"/>
                  <a:pt x="118193" y="206375"/>
                </a:cubicBezTo>
                <a:cubicBezTo>
                  <a:pt x="118193" y="116962"/>
                  <a:pt x="118193" y="116962"/>
                  <a:pt x="118193" y="116962"/>
                </a:cubicBezTo>
                <a:cubicBezTo>
                  <a:pt x="118193" y="115647"/>
                  <a:pt x="116865" y="114332"/>
                  <a:pt x="115537" y="114332"/>
                </a:cubicBezTo>
                <a:cubicBezTo>
                  <a:pt x="114209" y="114332"/>
                  <a:pt x="112881" y="113017"/>
                  <a:pt x="111553" y="113017"/>
                </a:cubicBezTo>
                <a:cubicBezTo>
                  <a:pt x="110225" y="113017"/>
                  <a:pt x="110225" y="114332"/>
                  <a:pt x="107569" y="114332"/>
                </a:cubicBezTo>
                <a:cubicBezTo>
                  <a:pt x="106241" y="114332"/>
                  <a:pt x="106241" y="115647"/>
                  <a:pt x="106241" y="116962"/>
                </a:cubicBezTo>
                <a:cubicBezTo>
                  <a:pt x="106241" y="322086"/>
                  <a:pt x="106241" y="322086"/>
                  <a:pt x="106241" y="322086"/>
                </a:cubicBezTo>
                <a:cubicBezTo>
                  <a:pt x="106241" y="326031"/>
                  <a:pt x="104913" y="329976"/>
                  <a:pt x="100929" y="332605"/>
                </a:cubicBezTo>
                <a:cubicBezTo>
                  <a:pt x="98273" y="335235"/>
                  <a:pt x="95617" y="336550"/>
                  <a:pt x="90305" y="336550"/>
                </a:cubicBezTo>
                <a:cubicBezTo>
                  <a:pt x="86321" y="336550"/>
                  <a:pt x="83665" y="335235"/>
                  <a:pt x="79681" y="332605"/>
                </a:cubicBezTo>
                <a:cubicBezTo>
                  <a:pt x="77025" y="328661"/>
                  <a:pt x="75697" y="326031"/>
                  <a:pt x="75697" y="322086"/>
                </a:cubicBezTo>
                <a:cubicBezTo>
                  <a:pt x="75697" y="195856"/>
                  <a:pt x="75697" y="195856"/>
                  <a:pt x="75697" y="195856"/>
                </a:cubicBezTo>
                <a:cubicBezTo>
                  <a:pt x="75697" y="194541"/>
                  <a:pt x="74369" y="193226"/>
                  <a:pt x="73041" y="191911"/>
                </a:cubicBezTo>
                <a:cubicBezTo>
                  <a:pt x="71713" y="191911"/>
                  <a:pt x="70385" y="190596"/>
                  <a:pt x="69057" y="190596"/>
                </a:cubicBezTo>
                <a:cubicBezTo>
                  <a:pt x="69057" y="190596"/>
                  <a:pt x="66401" y="191911"/>
                  <a:pt x="65073" y="191911"/>
                </a:cubicBezTo>
                <a:cubicBezTo>
                  <a:pt x="62417" y="193226"/>
                  <a:pt x="62417" y="194541"/>
                  <a:pt x="62417" y="195856"/>
                </a:cubicBezTo>
                <a:cubicBezTo>
                  <a:pt x="62417" y="241877"/>
                  <a:pt x="62417" y="241877"/>
                  <a:pt x="62417" y="241877"/>
                </a:cubicBezTo>
                <a:cubicBezTo>
                  <a:pt x="62417" y="322086"/>
                  <a:pt x="62417" y="322086"/>
                  <a:pt x="62417" y="322086"/>
                </a:cubicBezTo>
                <a:cubicBezTo>
                  <a:pt x="62417" y="326031"/>
                  <a:pt x="61089" y="328661"/>
                  <a:pt x="57105" y="332605"/>
                </a:cubicBezTo>
                <a:cubicBezTo>
                  <a:pt x="54449" y="335235"/>
                  <a:pt x="50464" y="336550"/>
                  <a:pt x="46480" y="336550"/>
                </a:cubicBezTo>
                <a:cubicBezTo>
                  <a:pt x="42496" y="336550"/>
                  <a:pt x="38512" y="335235"/>
                  <a:pt x="35856" y="332605"/>
                </a:cubicBezTo>
                <a:cubicBezTo>
                  <a:pt x="33200" y="329976"/>
                  <a:pt x="31872" y="326031"/>
                  <a:pt x="31872" y="322086"/>
                </a:cubicBezTo>
                <a:cubicBezTo>
                  <a:pt x="31872" y="116962"/>
                  <a:pt x="31872" y="116962"/>
                  <a:pt x="31872" y="116962"/>
                </a:cubicBezTo>
                <a:cubicBezTo>
                  <a:pt x="31872" y="115647"/>
                  <a:pt x="30544" y="114332"/>
                  <a:pt x="29216" y="114332"/>
                </a:cubicBezTo>
                <a:cubicBezTo>
                  <a:pt x="27888" y="114332"/>
                  <a:pt x="26560" y="113017"/>
                  <a:pt x="26560" y="113017"/>
                </a:cubicBezTo>
                <a:cubicBezTo>
                  <a:pt x="25232" y="113017"/>
                  <a:pt x="23904" y="114332"/>
                  <a:pt x="22576" y="114332"/>
                </a:cubicBezTo>
                <a:cubicBezTo>
                  <a:pt x="21248" y="114332"/>
                  <a:pt x="19920" y="115647"/>
                  <a:pt x="19920" y="116962"/>
                </a:cubicBezTo>
                <a:cubicBezTo>
                  <a:pt x="19920" y="206375"/>
                  <a:pt x="19920" y="206375"/>
                  <a:pt x="19920" y="206375"/>
                </a:cubicBezTo>
                <a:cubicBezTo>
                  <a:pt x="19920" y="209005"/>
                  <a:pt x="19920" y="211635"/>
                  <a:pt x="17264" y="214264"/>
                </a:cubicBezTo>
                <a:cubicBezTo>
                  <a:pt x="14608" y="215579"/>
                  <a:pt x="13280" y="216894"/>
                  <a:pt x="10624" y="216894"/>
                </a:cubicBezTo>
                <a:cubicBezTo>
                  <a:pt x="7968" y="216894"/>
                  <a:pt x="5312" y="215579"/>
                  <a:pt x="2656" y="214264"/>
                </a:cubicBezTo>
                <a:cubicBezTo>
                  <a:pt x="1328" y="211635"/>
                  <a:pt x="0" y="209005"/>
                  <a:pt x="0" y="206375"/>
                </a:cubicBezTo>
                <a:cubicBezTo>
                  <a:pt x="0" y="111702"/>
                  <a:pt x="0" y="111702"/>
                  <a:pt x="0" y="111702"/>
                </a:cubicBezTo>
                <a:cubicBezTo>
                  <a:pt x="0" y="106443"/>
                  <a:pt x="0" y="102498"/>
                  <a:pt x="1328" y="98553"/>
                </a:cubicBezTo>
                <a:cubicBezTo>
                  <a:pt x="2656" y="94609"/>
                  <a:pt x="5312" y="90664"/>
                  <a:pt x="7968" y="86719"/>
                </a:cubicBezTo>
                <a:cubicBezTo>
                  <a:pt x="9296" y="84089"/>
                  <a:pt x="13280" y="81460"/>
                  <a:pt x="17264" y="78830"/>
                </a:cubicBezTo>
                <a:cubicBezTo>
                  <a:pt x="19920" y="77515"/>
                  <a:pt x="25232" y="76200"/>
                  <a:pt x="30544" y="76200"/>
                </a:cubicBezTo>
                <a:close/>
                <a:moveTo>
                  <a:pt x="69057" y="0"/>
                </a:moveTo>
                <a:cubicBezTo>
                  <a:pt x="78169" y="0"/>
                  <a:pt x="85980" y="2667"/>
                  <a:pt x="92489" y="9335"/>
                </a:cubicBezTo>
                <a:cubicBezTo>
                  <a:pt x="98998" y="16002"/>
                  <a:pt x="101601" y="24003"/>
                  <a:pt x="101601" y="33338"/>
                </a:cubicBezTo>
                <a:cubicBezTo>
                  <a:pt x="101601" y="38672"/>
                  <a:pt x="101601" y="42672"/>
                  <a:pt x="98998" y="46673"/>
                </a:cubicBezTo>
                <a:cubicBezTo>
                  <a:pt x="97696" y="50673"/>
                  <a:pt x="95092" y="54674"/>
                  <a:pt x="92489" y="57341"/>
                </a:cubicBezTo>
                <a:cubicBezTo>
                  <a:pt x="89885" y="60008"/>
                  <a:pt x="85980" y="62675"/>
                  <a:pt x="82075" y="64008"/>
                </a:cubicBezTo>
                <a:cubicBezTo>
                  <a:pt x="78169" y="66675"/>
                  <a:pt x="72962" y="66675"/>
                  <a:pt x="69057" y="66675"/>
                </a:cubicBezTo>
                <a:cubicBezTo>
                  <a:pt x="63850" y="66675"/>
                  <a:pt x="59945" y="66675"/>
                  <a:pt x="56040" y="64008"/>
                </a:cubicBezTo>
                <a:cubicBezTo>
                  <a:pt x="52134" y="62675"/>
                  <a:pt x="48229" y="60008"/>
                  <a:pt x="45625" y="57341"/>
                </a:cubicBezTo>
                <a:cubicBezTo>
                  <a:pt x="43022" y="54674"/>
                  <a:pt x="40418" y="50673"/>
                  <a:pt x="39117" y="46673"/>
                </a:cubicBezTo>
                <a:cubicBezTo>
                  <a:pt x="37815" y="42672"/>
                  <a:pt x="36513" y="38672"/>
                  <a:pt x="36513" y="33338"/>
                </a:cubicBezTo>
                <a:cubicBezTo>
                  <a:pt x="36513" y="29337"/>
                  <a:pt x="37815" y="25337"/>
                  <a:pt x="39117" y="20003"/>
                </a:cubicBezTo>
                <a:cubicBezTo>
                  <a:pt x="40418" y="16002"/>
                  <a:pt x="43022" y="13335"/>
                  <a:pt x="45625" y="9335"/>
                </a:cubicBezTo>
                <a:cubicBezTo>
                  <a:pt x="48229" y="6668"/>
                  <a:pt x="52134" y="4001"/>
                  <a:pt x="56040" y="2667"/>
                </a:cubicBezTo>
                <a:cubicBezTo>
                  <a:pt x="59945" y="1334"/>
                  <a:pt x="63850" y="0"/>
                  <a:pt x="69057" y="0"/>
                </a:cubicBezTo>
                <a:close/>
              </a:path>
            </a:pathLst>
          </a:custGeom>
          <a:solidFill>
            <a:srgbClr val="0070BF"/>
          </a:solidFill>
          <a:ln>
            <a:noFill/>
          </a:ln>
        </p:spPr>
        <p:txBody>
          <a:bodyPr anchor="ctr"/>
          <a:lstStyle/>
          <a:p>
            <a:pPr algn="ctr"/>
            <a:endParaRPr>
              <a:solidFill>
                <a:srgbClr val="15A0FF"/>
              </a:solidFill>
              <a:latin typeface="Arial" panose="020B0604020202020204" pitchFamily="34" charset="0"/>
              <a:cs typeface="+mn-ea"/>
              <a:sym typeface="Arial" panose="020B0604020202020204" pitchFamily="34" charset="0"/>
            </a:endParaRPr>
          </a:p>
        </p:txBody>
      </p:sp>
      <p:sp>
        <p:nvSpPr>
          <p:cNvPr id="30" name="PA-ValueShape "/>
          <p:cNvSpPr/>
          <p:nvPr>
            <p:custDataLst>
              <p:tags r:id="rId10"/>
            </p:custDataLst>
          </p:nvPr>
        </p:nvSpPr>
        <p:spPr>
          <a:xfrm>
            <a:off x="5341537" y="1966305"/>
            <a:ext cx="404923" cy="986707"/>
          </a:xfrm>
          <a:custGeom>
            <a:avLst/>
            <a:gdLst>
              <a:gd name="connsiteX0" fmla="*/ 30544 w 138113"/>
              <a:gd name="connsiteY0" fmla="*/ 76200 h 336550"/>
              <a:gd name="connsiteX1" fmla="*/ 102257 w 138113"/>
              <a:gd name="connsiteY1" fmla="*/ 76200 h 336550"/>
              <a:gd name="connsiteX2" fmla="*/ 116865 w 138113"/>
              <a:gd name="connsiteY2" fmla="*/ 78830 h 336550"/>
              <a:gd name="connsiteX3" fmla="*/ 128817 w 138113"/>
              <a:gd name="connsiteY3" fmla="*/ 86719 h 336550"/>
              <a:gd name="connsiteX4" fmla="*/ 135457 w 138113"/>
              <a:gd name="connsiteY4" fmla="*/ 98553 h 336550"/>
              <a:gd name="connsiteX5" fmla="*/ 138113 w 138113"/>
              <a:gd name="connsiteY5" fmla="*/ 111702 h 336550"/>
              <a:gd name="connsiteX6" fmla="*/ 138113 w 138113"/>
              <a:gd name="connsiteY6" fmla="*/ 206375 h 336550"/>
              <a:gd name="connsiteX7" fmla="*/ 135457 w 138113"/>
              <a:gd name="connsiteY7" fmla="*/ 214264 h 336550"/>
              <a:gd name="connsiteX8" fmla="*/ 127489 w 138113"/>
              <a:gd name="connsiteY8" fmla="*/ 216894 h 336550"/>
              <a:gd name="connsiteX9" fmla="*/ 120849 w 138113"/>
              <a:gd name="connsiteY9" fmla="*/ 214264 h 336550"/>
              <a:gd name="connsiteX10" fmla="*/ 118193 w 138113"/>
              <a:gd name="connsiteY10" fmla="*/ 206375 h 336550"/>
              <a:gd name="connsiteX11" fmla="*/ 118193 w 138113"/>
              <a:gd name="connsiteY11" fmla="*/ 116962 h 336550"/>
              <a:gd name="connsiteX12" fmla="*/ 115537 w 138113"/>
              <a:gd name="connsiteY12" fmla="*/ 114332 h 336550"/>
              <a:gd name="connsiteX13" fmla="*/ 111553 w 138113"/>
              <a:gd name="connsiteY13" fmla="*/ 113017 h 336550"/>
              <a:gd name="connsiteX14" fmla="*/ 107569 w 138113"/>
              <a:gd name="connsiteY14" fmla="*/ 114332 h 336550"/>
              <a:gd name="connsiteX15" fmla="*/ 106241 w 138113"/>
              <a:gd name="connsiteY15" fmla="*/ 116962 h 336550"/>
              <a:gd name="connsiteX16" fmla="*/ 106241 w 138113"/>
              <a:gd name="connsiteY16" fmla="*/ 322086 h 336550"/>
              <a:gd name="connsiteX17" fmla="*/ 100929 w 138113"/>
              <a:gd name="connsiteY17" fmla="*/ 332605 h 336550"/>
              <a:gd name="connsiteX18" fmla="*/ 90305 w 138113"/>
              <a:gd name="connsiteY18" fmla="*/ 336550 h 336550"/>
              <a:gd name="connsiteX19" fmla="*/ 79681 w 138113"/>
              <a:gd name="connsiteY19" fmla="*/ 332605 h 336550"/>
              <a:gd name="connsiteX20" fmla="*/ 75697 w 138113"/>
              <a:gd name="connsiteY20" fmla="*/ 322086 h 336550"/>
              <a:gd name="connsiteX21" fmla="*/ 75697 w 138113"/>
              <a:gd name="connsiteY21" fmla="*/ 195856 h 336550"/>
              <a:gd name="connsiteX22" fmla="*/ 73041 w 138113"/>
              <a:gd name="connsiteY22" fmla="*/ 191911 h 336550"/>
              <a:gd name="connsiteX23" fmla="*/ 69057 w 138113"/>
              <a:gd name="connsiteY23" fmla="*/ 190596 h 336550"/>
              <a:gd name="connsiteX24" fmla="*/ 65073 w 138113"/>
              <a:gd name="connsiteY24" fmla="*/ 191911 h 336550"/>
              <a:gd name="connsiteX25" fmla="*/ 62417 w 138113"/>
              <a:gd name="connsiteY25" fmla="*/ 195856 h 336550"/>
              <a:gd name="connsiteX26" fmla="*/ 62417 w 138113"/>
              <a:gd name="connsiteY26" fmla="*/ 241877 h 336550"/>
              <a:gd name="connsiteX27" fmla="*/ 62417 w 138113"/>
              <a:gd name="connsiteY27" fmla="*/ 322086 h 336550"/>
              <a:gd name="connsiteX28" fmla="*/ 57105 w 138113"/>
              <a:gd name="connsiteY28" fmla="*/ 332605 h 336550"/>
              <a:gd name="connsiteX29" fmla="*/ 46480 w 138113"/>
              <a:gd name="connsiteY29" fmla="*/ 336550 h 336550"/>
              <a:gd name="connsiteX30" fmla="*/ 35856 w 138113"/>
              <a:gd name="connsiteY30" fmla="*/ 332605 h 336550"/>
              <a:gd name="connsiteX31" fmla="*/ 31872 w 138113"/>
              <a:gd name="connsiteY31" fmla="*/ 322086 h 336550"/>
              <a:gd name="connsiteX32" fmla="*/ 31872 w 138113"/>
              <a:gd name="connsiteY32" fmla="*/ 116962 h 336550"/>
              <a:gd name="connsiteX33" fmla="*/ 29216 w 138113"/>
              <a:gd name="connsiteY33" fmla="*/ 114332 h 336550"/>
              <a:gd name="connsiteX34" fmla="*/ 26560 w 138113"/>
              <a:gd name="connsiteY34" fmla="*/ 113017 h 336550"/>
              <a:gd name="connsiteX35" fmla="*/ 22576 w 138113"/>
              <a:gd name="connsiteY35" fmla="*/ 114332 h 336550"/>
              <a:gd name="connsiteX36" fmla="*/ 19920 w 138113"/>
              <a:gd name="connsiteY36" fmla="*/ 116962 h 336550"/>
              <a:gd name="connsiteX37" fmla="*/ 19920 w 138113"/>
              <a:gd name="connsiteY37" fmla="*/ 206375 h 336550"/>
              <a:gd name="connsiteX38" fmla="*/ 17264 w 138113"/>
              <a:gd name="connsiteY38" fmla="*/ 214264 h 336550"/>
              <a:gd name="connsiteX39" fmla="*/ 10624 w 138113"/>
              <a:gd name="connsiteY39" fmla="*/ 216894 h 336550"/>
              <a:gd name="connsiteX40" fmla="*/ 2656 w 138113"/>
              <a:gd name="connsiteY40" fmla="*/ 214264 h 336550"/>
              <a:gd name="connsiteX41" fmla="*/ 0 w 138113"/>
              <a:gd name="connsiteY41" fmla="*/ 206375 h 336550"/>
              <a:gd name="connsiteX42" fmla="*/ 0 w 138113"/>
              <a:gd name="connsiteY42" fmla="*/ 111702 h 336550"/>
              <a:gd name="connsiteX43" fmla="*/ 1328 w 138113"/>
              <a:gd name="connsiteY43" fmla="*/ 98553 h 336550"/>
              <a:gd name="connsiteX44" fmla="*/ 7968 w 138113"/>
              <a:gd name="connsiteY44" fmla="*/ 86719 h 336550"/>
              <a:gd name="connsiteX45" fmla="*/ 17264 w 138113"/>
              <a:gd name="connsiteY45" fmla="*/ 78830 h 336550"/>
              <a:gd name="connsiteX46" fmla="*/ 30544 w 138113"/>
              <a:gd name="connsiteY46" fmla="*/ 76200 h 336550"/>
              <a:gd name="connsiteX47" fmla="*/ 69057 w 138113"/>
              <a:gd name="connsiteY47" fmla="*/ 0 h 336550"/>
              <a:gd name="connsiteX48" fmla="*/ 92489 w 138113"/>
              <a:gd name="connsiteY48" fmla="*/ 9335 h 336550"/>
              <a:gd name="connsiteX49" fmla="*/ 101601 w 138113"/>
              <a:gd name="connsiteY49" fmla="*/ 33338 h 336550"/>
              <a:gd name="connsiteX50" fmla="*/ 98998 w 138113"/>
              <a:gd name="connsiteY50" fmla="*/ 46673 h 336550"/>
              <a:gd name="connsiteX51" fmla="*/ 92489 w 138113"/>
              <a:gd name="connsiteY51" fmla="*/ 57341 h 336550"/>
              <a:gd name="connsiteX52" fmla="*/ 82075 w 138113"/>
              <a:gd name="connsiteY52" fmla="*/ 64008 h 336550"/>
              <a:gd name="connsiteX53" fmla="*/ 69057 w 138113"/>
              <a:gd name="connsiteY53" fmla="*/ 66675 h 336550"/>
              <a:gd name="connsiteX54" fmla="*/ 56040 w 138113"/>
              <a:gd name="connsiteY54" fmla="*/ 64008 h 336550"/>
              <a:gd name="connsiteX55" fmla="*/ 45625 w 138113"/>
              <a:gd name="connsiteY55" fmla="*/ 57341 h 336550"/>
              <a:gd name="connsiteX56" fmla="*/ 39117 w 138113"/>
              <a:gd name="connsiteY56" fmla="*/ 46673 h 336550"/>
              <a:gd name="connsiteX57" fmla="*/ 36513 w 138113"/>
              <a:gd name="connsiteY57" fmla="*/ 33338 h 336550"/>
              <a:gd name="connsiteX58" fmla="*/ 39117 w 138113"/>
              <a:gd name="connsiteY58" fmla="*/ 20003 h 336550"/>
              <a:gd name="connsiteX59" fmla="*/ 45625 w 138113"/>
              <a:gd name="connsiteY59" fmla="*/ 9335 h 336550"/>
              <a:gd name="connsiteX60" fmla="*/ 56040 w 138113"/>
              <a:gd name="connsiteY60" fmla="*/ 2667 h 336550"/>
              <a:gd name="connsiteX61" fmla="*/ 69057 w 138113"/>
              <a:gd name="connsiteY61" fmla="*/ 0 h 336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138113" h="336550">
                <a:moveTo>
                  <a:pt x="30544" y="76200"/>
                </a:moveTo>
                <a:lnTo>
                  <a:pt x="102257" y="76200"/>
                </a:lnTo>
                <a:cubicBezTo>
                  <a:pt x="107569" y="76200"/>
                  <a:pt x="112881" y="77515"/>
                  <a:pt x="116865" y="78830"/>
                </a:cubicBezTo>
                <a:cubicBezTo>
                  <a:pt x="122177" y="81460"/>
                  <a:pt x="124833" y="84089"/>
                  <a:pt x="128817" y="86719"/>
                </a:cubicBezTo>
                <a:cubicBezTo>
                  <a:pt x="131473" y="90664"/>
                  <a:pt x="134129" y="94609"/>
                  <a:pt x="135457" y="98553"/>
                </a:cubicBezTo>
                <a:cubicBezTo>
                  <a:pt x="136785" y="102498"/>
                  <a:pt x="138113" y="106443"/>
                  <a:pt x="138113" y="111702"/>
                </a:cubicBezTo>
                <a:cubicBezTo>
                  <a:pt x="138113" y="206375"/>
                  <a:pt x="138113" y="206375"/>
                  <a:pt x="138113" y="206375"/>
                </a:cubicBezTo>
                <a:cubicBezTo>
                  <a:pt x="138113" y="209005"/>
                  <a:pt x="136785" y="211635"/>
                  <a:pt x="135457" y="214264"/>
                </a:cubicBezTo>
                <a:cubicBezTo>
                  <a:pt x="132801" y="215579"/>
                  <a:pt x="130145" y="216894"/>
                  <a:pt x="127489" y="216894"/>
                </a:cubicBezTo>
                <a:cubicBezTo>
                  <a:pt x="124833" y="216894"/>
                  <a:pt x="123505" y="215579"/>
                  <a:pt x="120849" y="214264"/>
                </a:cubicBezTo>
                <a:cubicBezTo>
                  <a:pt x="118193" y="211635"/>
                  <a:pt x="118193" y="209005"/>
                  <a:pt x="118193" y="206375"/>
                </a:cubicBezTo>
                <a:cubicBezTo>
                  <a:pt x="118193" y="116962"/>
                  <a:pt x="118193" y="116962"/>
                  <a:pt x="118193" y="116962"/>
                </a:cubicBezTo>
                <a:cubicBezTo>
                  <a:pt x="118193" y="115647"/>
                  <a:pt x="116865" y="114332"/>
                  <a:pt x="115537" y="114332"/>
                </a:cubicBezTo>
                <a:cubicBezTo>
                  <a:pt x="114209" y="114332"/>
                  <a:pt x="112881" y="113017"/>
                  <a:pt x="111553" y="113017"/>
                </a:cubicBezTo>
                <a:cubicBezTo>
                  <a:pt x="110225" y="113017"/>
                  <a:pt x="110225" y="114332"/>
                  <a:pt x="107569" y="114332"/>
                </a:cubicBezTo>
                <a:cubicBezTo>
                  <a:pt x="106241" y="114332"/>
                  <a:pt x="106241" y="115647"/>
                  <a:pt x="106241" y="116962"/>
                </a:cubicBezTo>
                <a:cubicBezTo>
                  <a:pt x="106241" y="322086"/>
                  <a:pt x="106241" y="322086"/>
                  <a:pt x="106241" y="322086"/>
                </a:cubicBezTo>
                <a:cubicBezTo>
                  <a:pt x="106241" y="326031"/>
                  <a:pt x="104913" y="329976"/>
                  <a:pt x="100929" y="332605"/>
                </a:cubicBezTo>
                <a:cubicBezTo>
                  <a:pt x="98273" y="335235"/>
                  <a:pt x="95617" y="336550"/>
                  <a:pt x="90305" y="336550"/>
                </a:cubicBezTo>
                <a:cubicBezTo>
                  <a:pt x="86321" y="336550"/>
                  <a:pt x="83665" y="335235"/>
                  <a:pt x="79681" y="332605"/>
                </a:cubicBezTo>
                <a:cubicBezTo>
                  <a:pt x="77025" y="328661"/>
                  <a:pt x="75697" y="326031"/>
                  <a:pt x="75697" y="322086"/>
                </a:cubicBezTo>
                <a:cubicBezTo>
                  <a:pt x="75697" y="195856"/>
                  <a:pt x="75697" y="195856"/>
                  <a:pt x="75697" y="195856"/>
                </a:cubicBezTo>
                <a:cubicBezTo>
                  <a:pt x="75697" y="194541"/>
                  <a:pt x="74369" y="193226"/>
                  <a:pt x="73041" y="191911"/>
                </a:cubicBezTo>
                <a:cubicBezTo>
                  <a:pt x="71713" y="191911"/>
                  <a:pt x="70385" y="190596"/>
                  <a:pt x="69057" y="190596"/>
                </a:cubicBezTo>
                <a:cubicBezTo>
                  <a:pt x="69057" y="190596"/>
                  <a:pt x="66401" y="191911"/>
                  <a:pt x="65073" y="191911"/>
                </a:cubicBezTo>
                <a:cubicBezTo>
                  <a:pt x="62417" y="193226"/>
                  <a:pt x="62417" y="194541"/>
                  <a:pt x="62417" y="195856"/>
                </a:cubicBezTo>
                <a:cubicBezTo>
                  <a:pt x="62417" y="241877"/>
                  <a:pt x="62417" y="241877"/>
                  <a:pt x="62417" y="241877"/>
                </a:cubicBezTo>
                <a:cubicBezTo>
                  <a:pt x="62417" y="322086"/>
                  <a:pt x="62417" y="322086"/>
                  <a:pt x="62417" y="322086"/>
                </a:cubicBezTo>
                <a:cubicBezTo>
                  <a:pt x="62417" y="326031"/>
                  <a:pt x="61089" y="328661"/>
                  <a:pt x="57105" y="332605"/>
                </a:cubicBezTo>
                <a:cubicBezTo>
                  <a:pt x="54449" y="335235"/>
                  <a:pt x="50464" y="336550"/>
                  <a:pt x="46480" y="336550"/>
                </a:cubicBezTo>
                <a:cubicBezTo>
                  <a:pt x="42496" y="336550"/>
                  <a:pt x="38512" y="335235"/>
                  <a:pt x="35856" y="332605"/>
                </a:cubicBezTo>
                <a:cubicBezTo>
                  <a:pt x="33200" y="329976"/>
                  <a:pt x="31872" y="326031"/>
                  <a:pt x="31872" y="322086"/>
                </a:cubicBezTo>
                <a:cubicBezTo>
                  <a:pt x="31872" y="116962"/>
                  <a:pt x="31872" y="116962"/>
                  <a:pt x="31872" y="116962"/>
                </a:cubicBezTo>
                <a:cubicBezTo>
                  <a:pt x="31872" y="115647"/>
                  <a:pt x="30544" y="114332"/>
                  <a:pt x="29216" y="114332"/>
                </a:cubicBezTo>
                <a:cubicBezTo>
                  <a:pt x="27888" y="114332"/>
                  <a:pt x="26560" y="113017"/>
                  <a:pt x="26560" y="113017"/>
                </a:cubicBezTo>
                <a:cubicBezTo>
                  <a:pt x="25232" y="113017"/>
                  <a:pt x="23904" y="114332"/>
                  <a:pt x="22576" y="114332"/>
                </a:cubicBezTo>
                <a:cubicBezTo>
                  <a:pt x="21248" y="114332"/>
                  <a:pt x="19920" y="115647"/>
                  <a:pt x="19920" y="116962"/>
                </a:cubicBezTo>
                <a:cubicBezTo>
                  <a:pt x="19920" y="206375"/>
                  <a:pt x="19920" y="206375"/>
                  <a:pt x="19920" y="206375"/>
                </a:cubicBezTo>
                <a:cubicBezTo>
                  <a:pt x="19920" y="209005"/>
                  <a:pt x="19920" y="211635"/>
                  <a:pt x="17264" y="214264"/>
                </a:cubicBezTo>
                <a:cubicBezTo>
                  <a:pt x="14608" y="215579"/>
                  <a:pt x="13280" y="216894"/>
                  <a:pt x="10624" y="216894"/>
                </a:cubicBezTo>
                <a:cubicBezTo>
                  <a:pt x="7968" y="216894"/>
                  <a:pt x="5312" y="215579"/>
                  <a:pt x="2656" y="214264"/>
                </a:cubicBezTo>
                <a:cubicBezTo>
                  <a:pt x="1328" y="211635"/>
                  <a:pt x="0" y="209005"/>
                  <a:pt x="0" y="206375"/>
                </a:cubicBezTo>
                <a:cubicBezTo>
                  <a:pt x="0" y="111702"/>
                  <a:pt x="0" y="111702"/>
                  <a:pt x="0" y="111702"/>
                </a:cubicBezTo>
                <a:cubicBezTo>
                  <a:pt x="0" y="106443"/>
                  <a:pt x="0" y="102498"/>
                  <a:pt x="1328" y="98553"/>
                </a:cubicBezTo>
                <a:cubicBezTo>
                  <a:pt x="2656" y="94609"/>
                  <a:pt x="5312" y="90664"/>
                  <a:pt x="7968" y="86719"/>
                </a:cubicBezTo>
                <a:cubicBezTo>
                  <a:pt x="9296" y="84089"/>
                  <a:pt x="13280" y="81460"/>
                  <a:pt x="17264" y="78830"/>
                </a:cubicBezTo>
                <a:cubicBezTo>
                  <a:pt x="19920" y="77515"/>
                  <a:pt x="25232" y="76200"/>
                  <a:pt x="30544" y="76200"/>
                </a:cubicBezTo>
                <a:close/>
                <a:moveTo>
                  <a:pt x="69057" y="0"/>
                </a:moveTo>
                <a:cubicBezTo>
                  <a:pt x="78169" y="0"/>
                  <a:pt x="85980" y="2667"/>
                  <a:pt x="92489" y="9335"/>
                </a:cubicBezTo>
                <a:cubicBezTo>
                  <a:pt x="98998" y="16002"/>
                  <a:pt x="101601" y="24003"/>
                  <a:pt x="101601" y="33338"/>
                </a:cubicBezTo>
                <a:cubicBezTo>
                  <a:pt x="101601" y="38672"/>
                  <a:pt x="101601" y="42672"/>
                  <a:pt x="98998" y="46673"/>
                </a:cubicBezTo>
                <a:cubicBezTo>
                  <a:pt x="97696" y="50673"/>
                  <a:pt x="95092" y="54674"/>
                  <a:pt x="92489" y="57341"/>
                </a:cubicBezTo>
                <a:cubicBezTo>
                  <a:pt x="89885" y="60008"/>
                  <a:pt x="85980" y="62675"/>
                  <a:pt x="82075" y="64008"/>
                </a:cubicBezTo>
                <a:cubicBezTo>
                  <a:pt x="78169" y="66675"/>
                  <a:pt x="72962" y="66675"/>
                  <a:pt x="69057" y="66675"/>
                </a:cubicBezTo>
                <a:cubicBezTo>
                  <a:pt x="63850" y="66675"/>
                  <a:pt x="59945" y="66675"/>
                  <a:pt x="56040" y="64008"/>
                </a:cubicBezTo>
                <a:cubicBezTo>
                  <a:pt x="52134" y="62675"/>
                  <a:pt x="48229" y="60008"/>
                  <a:pt x="45625" y="57341"/>
                </a:cubicBezTo>
                <a:cubicBezTo>
                  <a:pt x="43022" y="54674"/>
                  <a:pt x="40418" y="50673"/>
                  <a:pt x="39117" y="46673"/>
                </a:cubicBezTo>
                <a:cubicBezTo>
                  <a:pt x="37815" y="42672"/>
                  <a:pt x="36513" y="38672"/>
                  <a:pt x="36513" y="33338"/>
                </a:cubicBezTo>
                <a:cubicBezTo>
                  <a:pt x="36513" y="29337"/>
                  <a:pt x="37815" y="25337"/>
                  <a:pt x="39117" y="20003"/>
                </a:cubicBezTo>
                <a:cubicBezTo>
                  <a:pt x="40418" y="16002"/>
                  <a:pt x="43022" y="13335"/>
                  <a:pt x="45625" y="9335"/>
                </a:cubicBezTo>
                <a:cubicBezTo>
                  <a:pt x="48229" y="6668"/>
                  <a:pt x="52134" y="4001"/>
                  <a:pt x="56040" y="2667"/>
                </a:cubicBezTo>
                <a:cubicBezTo>
                  <a:pt x="59945" y="1334"/>
                  <a:pt x="63850" y="0"/>
                  <a:pt x="69057" y="0"/>
                </a:cubicBezTo>
                <a:close/>
              </a:path>
            </a:pathLst>
          </a:custGeom>
          <a:solidFill>
            <a:srgbClr val="0070BF"/>
          </a:solidFill>
          <a:ln>
            <a:noFill/>
          </a:ln>
        </p:spPr>
        <p:txBody>
          <a:bodyPr anchor="ctr"/>
          <a:lstStyle/>
          <a:p>
            <a:pPr algn="ctr"/>
            <a:endParaRPr>
              <a:solidFill>
                <a:srgbClr val="15A0FF"/>
              </a:solidFill>
              <a:latin typeface="Arial" panose="020B0604020202020204" pitchFamily="34" charset="0"/>
              <a:cs typeface="+mn-ea"/>
              <a:sym typeface="Arial" panose="020B0604020202020204" pitchFamily="34" charset="0"/>
            </a:endParaRPr>
          </a:p>
        </p:txBody>
      </p:sp>
      <p:sp>
        <p:nvSpPr>
          <p:cNvPr id="31" name="PA-ValueShape "/>
          <p:cNvSpPr/>
          <p:nvPr>
            <p:custDataLst>
              <p:tags r:id="rId11"/>
            </p:custDataLst>
          </p:nvPr>
        </p:nvSpPr>
        <p:spPr>
          <a:xfrm>
            <a:off x="6074167" y="1966305"/>
            <a:ext cx="404923" cy="986707"/>
          </a:xfrm>
          <a:custGeom>
            <a:avLst/>
            <a:gdLst>
              <a:gd name="connsiteX0" fmla="*/ 30544 w 138113"/>
              <a:gd name="connsiteY0" fmla="*/ 76200 h 336550"/>
              <a:gd name="connsiteX1" fmla="*/ 102257 w 138113"/>
              <a:gd name="connsiteY1" fmla="*/ 76200 h 336550"/>
              <a:gd name="connsiteX2" fmla="*/ 116865 w 138113"/>
              <a:gd name="connsiteY2" fmla="*/ 78830 h 336550"/>
              <a:gd name="connsiteX3" fmla="*/ 128817 w 138113"/>
              <a:gd name="connsiteY3" fmla="*/ 86719 h 336550"/>
              <a:gd name="connsiteX4" fmla="*/ 135457 w 138113"/>
              <a:gd name="connsiteY4" fmla="*/ 98553 h 336550"/>
              <a:gd name="connsiteX5" fmla="*/ 138113 w 138113"/>
              <a:gd name="connsiteY5" fmla="*/ 111702 h 336550"/>
              <a:gd name="connsiteX6" fmla="*/ 138113 w 138113"/>
              <a:gd name="connsiteY6" fmla="*/ 206375 h 336550"/>
              <a:gd name="connsiteX7" fmla="*/ 135457 w 138113"/>
              <a:gd name="connsiteY7" fmla="*/ 214264 h 336550"/>
              <a:gd name="connsiteX8" fmla="*/ 127489 w 138113"/>
              <a:gd name="connsiteY8" fmla="*/ 216894 h 336550"/>
              <a:gd name="connsiteX9" fmla="*/ 120849 w 138113"/>
              <a:gd name="connsiteY9" fmla="*/ 214264 h 336550"/>
              <a:gd name="connsiteX10" fmla="*/ 118193 w 138113"/>
              <a:gd name="connsiteY10" fmla="*/ 206375 h 336550"/>
              <a:gd name="connsiteX11" fmla="*/ 118193 w 138113"/>
              <a:gd name="connsiteY11" fmla="*/ 116962 h 336550"/>
              <a:gd name="connsiteX12" fmla="*/ 115537 w 138113"/>
              <a:gd name="connsiteY12" fmla="*/ 114332 h 336550"/>
              <a:gd name="connsiteX13" fmla="*/ 111553 w 138113"/>
              <a:gd name="connsiteY13" fmla="*/ 113017 h 336550"/>
              <a:gd name="connsiteX14" fmla="*/ 107569 w 138113"/>
              <a:gd name="connsiteY14" fmla="*/ 114332 h 336550"/>
              <a:gd name="connsiteX15" fmla="*/ 106241 w 138113"/>
              <a:gd name="connsiteY15" fmla="*/ 116962 h 336550"/>
              <a:gd name="connsiteX16" fmla="*/ 106241 w 138113"/>
              <a:gd name="connsiteY16" fmla="*/ 322086 h 336550"/>
              <a:gd name="connsiteX17" fmla="*/ 100929 w 138113"/>
              <a:gd name="connsiteY17" fmla="*/ 332605 h 336550"/>
              <a:gd name="connsiteX18" fmla="*/ 90305 w 138113"/>
              <a:gd name="connsiteY18" fmla="*/ 336550 h 336550"/>
              <a:gd name="connsiteX19" fmla="*/ 79681 w 138113"/>
              <a:gd name="connsiteY19" fmla="*/ 332605 h 336550"/>
              <a:gd name="connsiteX20" fmla="*/ 75697 w 138113"/>
              <a:gd name="connsiteY20" fmla="*/ 322086 h 336550"/>
              <a:gd name="connsiteX21" fmla="*/ 75697 w 138113"/>
              <a:gd name="connsiteY21" fmla="*/ 195856 h 336550"/>
              <a:gd name="connsiteX22" fmla="*/ 73041 w 138113"/>
              <a:gd name="connsiteY22" fmla="*/ 191911 h 336550"/>
              <a:gd name="connsiteX23" fmla="*/ 69057 w 138113"/>
              <a:gd name="connsiteY23" fmla="*/ 190596 h 336550"/>
              <a:gd name="connsiteX24" fmla="*/ 65073 w 138113"/>
              <a:gd name="connsiteY24" fmla="*/ 191911 h 336550"/>
              <a:gd name="connsiteX25" fmla="*/ 62417 w 138113"/>
              <a:gd name="connsiteY25" fmla="*/ 195856 h 336550"/>
              <a:gd name="connsiteX26" fmla="*/ 62417 w 138113"/>
              <a:gd name="connsiteY26" fmla="*/ 241877 h 336550"/>
              <a:gd name="connsiteX27" fmla="*/ 62417 w 138113"/>
              <a:gd name="connsiteY27" fmla="*/ 322086 h 336550"/>
              <a:gd name="connsiteX28" fmla="*/ 57105 w 138113"/>
              <a:gd name="connsiteY28" fmla="*/ 332605 h 336550"/>
              <a:gd name="connsiteX29" fmla="*/ 46480 w 138113"/>
              <a:gd name="connsiteY29" fmla="*/ 336550 h 336550"/>
              <a:gd name="connsiteX30" fmla="*/ 35856 w 138113"/>
              <a:gd name="connsiteY30" fmla="*/ 332605 h 336550"/>
              <a:gd name="connsiteX31" fmla="*/ 31872 w 138113"/>
              <a:gd name="connsiteY31" fmla="*/ 322086 h 336550"/>
              <a:gd name="connsiteX32" fmla="*/ 31872 w 138113"/>
              <a:gd name="connsiteY32" fmla="*/ 116962 h 336550"/>
              <a:gd name="connsiteX33" fmla="*/ 29216 w 138113"/>
              <a:gd name="connsiteY33" fmla="*/ 114332 h 336550"/>
              <a:gd name="connsiteX34" fmla="*/ 26560 w 138113"/>
              <a:gd name="connsiteY34" fmla="*/ 113017 h 336550"/>
              <a:gd name="connsiteX35" fmla="*/ 22576 w 138113"/>
              <a:gd name="connsiteY35" fmla="*/ 114332 h 336550"/>
              <a:gd name="connsiteX36" fmla="*/ 19920 w 138113"/>
              <a:gd name="connsiteY36" fmla="*/ 116962 h 336550"/>
              <a:gd name="connsiteX37" fmla="*/ 19920 w 138113"/>
              <a:gd name="connsiteY37" fmla="*/ 206375 h 336550"/>
              <a:gd name="connsiteX38" fmla="*/ 17264 w 138113"/>
              <a:gd name="connsiteY38" fmla="*/ 214264 h 336550"/>
              <a:gd name="connsiteX39" fmla="*/ 10624 w 138113"/>
              <a:gd name="connsiteY39" fmla="*/ 216894 h 336550"/>
              <a:gd name="connsiteX40" fmla="*/ 2656 w 138113"/>
              <a:gd name="connsiteY40" fmla="*/ 214264 h 336550"/>
              <a:gd name="connsiteX41" fmla="*/ 0 w 138113"/>
              <a:gd name="connsiteY41" fmla="*/ 206375 h 336550"/>
              <a:gd name="connsiteX42" fmla="*/ 0 w 138113"/>
              <a:gd name="connsiteY42" fmla="*/ 111702 h 336550"/>
              <a:gd name="connsiteX43" fmla="*/ 1328 w 138113"/>
              <a:gd name="connsiteY43" fmla="*/ 98553 h 336550"/>
              <a:gd name="connsiteX44" fmla="*/ 7968 w 138113"/>
              <a:gd name="connsiteY44" fmla="*/ 86719 h 336550"/>
              <a:gd name="connsiteX45" fmla="*/ 17264 w 138113"/>
              <a:gd name="connsiteY45" fmla="*/ 78830 h 336550"/>
              <a:gd name="connsiteX46" fmla="*/ 30544 w 138113"/>
              <a:gd name="connsiteY46" fmla="*/ 76200 h 336550"/>
              <a:gd name="connsiteX47" fmla="*/ 69057 w 138113"/>
              <a:gd name="connsiteY47" fmla="*/ 0 h 336550"/>
              <a:gd name="connsiteX48" fmla="*/ 92489 w 138113"/>
              <a:gd name="connsiteY48" fmla="*/ 9335 h 336550"/>
              <a:gd name="connsiteX49" fmla="*/ 101601 w 138113"/>
              <a:gd name="connsiteY49" fmla="*/ 33338 h 336550"/>
              <a:gd name="connsiteX50" fmla="*/ 98998 w 138113"/>
              <a:gd name="connsiteY50" fmla="*/ 46673 h 336550"/>
              <a:gd name="connsiteX51" fmla="*/ 92489 w 138113"/>
              <a:gd name="connsiteY51" fmla="*/ 57341 h 336550"/>
              <a:gd name="connsiteX52" fmla="*/ 82075 w 138113"/>
              <a:gd name="connsiteY52" fmla="*/ 64008 h 336550"/>
              <a:gd name="connsiteX53" fmla="*/ 69057 w 138113"/>
              <a:gd name="connsiteY53" fmla="*/ 66675 h 336550"/>
              <a:gd name="connsiteX54" fmla="*/ 56040 w 138113"/>
              <a:gd name="connsiteY54" fmla="*/ 64008 h 336550"/>
              <a:gd name="connsiteX55" fmla="*/ 45625 w 138113"/>
              <a:gd name="connsiteY55" fmla="*/ 57341 h 336550"/>
              <a:gd name="connsiteX56" fmla="*/ 39117 w 138113"/>
              <a:gd name="connsiteY56" fmla="*/ 46673 h 336550"/>
              <a:gd name="connsiteX57" fmla="*/ 36513 w 138113"/>
              <a:gd name="connsiteY57" fmla="*/ 33338 h 336550"/>
              <a:gd name="connsiteX58" fmla="*/ 39117 w 138113"/>
              <a:gd name="connsiteY58" fmla="*/ 20003 h 336550"/>
              <a:gd name="connsiteX59" fmla="*/ 45625 w 138113"/>
              <a:gd name="connsiteY59" fmla="*/ 9335 h 336550"/>
              <a:gd name="connsiteX60" fmla="*/ 56040 w 138113"/>
              <a:gd name="connsiteY60" fmla="*/ 2667 h 336550"/>
              <a:gd name="connsiteX61" fmla="*/ 69057 w 138113"/>
              <a:gd name="connsiteY61" fmla="*/ 0 h 336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138113" h="336550">
                <a:moveTo>
                  <a:pt x="30544" y="76200"/>
                </a:moveTo>
                <a:lnTo>
                  <a:pt x="102257" y="76200"/>
                </a:lnTo>
                <a:cubicBezTo>
                  <a:pt x="107569" y="76200"/>
                  <a:pt x="112881" y="77515"/>
                  <a:pt x="116865" y="78830"/>
                </a:cubicBezTo>
                <a:cubicBezTo>
                  <a:pt x="122177" y="81460"/>
                  <a:pt x="124833" y="84089"/>
                  <a:pt x="128817" y="86719"/>
                </a:cubicBezTo>
                <a:cubicBezTo>
                  <a:pt x="131473" y="90664"/>
                  <a:pt x="134129" y="94609"/>
                  <a:pt x="135457" y="98553"/>
                </a:cubicBezTo>
                <a:cubicBezTo>
                  <a:pt x="136785" y="102498"/>
                  <a:pt x="138113" y="106443"/>
                  <a:pt x="138113" y="111702"/>
                </a:cubicBezTo>
                <a:cubicBezTo>
                  <a:pt x="138113" y="206375"/>
                  <a:pt x="138113" y="206375"/>
                  <a:pt x="138113" y="206375"/>
                </a:cubicBezTo>
                <a:cubicBezTo>
                  <a:pt x="138113" y="209005"/>
                  <a:pt x="136785" y="211635"/>
                  <a:pt x="135457" y="214264"/>
                </a:cubicBezTo>
                <a:cubicBezTo>
                  <a:pt x="132801" y="215579"/>
                  <a:pt x="130145" y="216894"/>
                  <a:pt x="127489" y="216894"/>
                </a:cubicBezTo>
                <a:cubicBezTo>
                  <a:pt x="124833" y="216894"/>
                  <a:pt x="123505" y="215579"/>
                  <a:pt x="120849" y="214264"/>
                </a:cubicBezTo>
                <a:cubicBezTo>
                  <a:pt x="118193" y="211635"/>
                  <a:pt x="118193" y="209005"/>
                  <a:pt x="118193" y="206375"/>
                </a:cubicBezTo>
                <a:cubicBezTo>
                  <a:pt x="118193" y="116962"/>
                  <a:pt x="118193" y="116962"/>
                  <a:pt x="118193" y="116962"/>
                </a:cubicBezTo>
                <a:cubicBezTo>
                  <a:pt x="118193" y="115647"/>
                  <a:pt x="116865" y="114332"/>
                  <a:pt x="115537" y="114332"/>
                </a:cubicBezTo>
                <a:cubicBezTo>
                  <a:pt x="114209" y="114332"/>
                  <a:pt x="112881" y="113017"/>
                  <a:pt x="111553" y="113017"/>
                </a:cubicBezTo>
                <a:cubicBezTo>
                  <a:pt x="110225" y="113017"/>
                  <a:pt x="110225" y="114332"/>
                  <a:pt x="107569" y="114332"/>
                </a:cubicBezTo>
                <a:cubicBezTo>
                  <a:pt x="106241" y="114332"/>
                  <a:pt x="106241" y="115647"/>
                  <a:pt x="106241" y="116962"/>
                </a:cubicBezTo>
                <a:cubicBezTo>
                  <a:pt x="106241" y="322086"/>
                  <a:pt x="106241" y="322086"/>
                  <a:pt x="106241" y="322086"/>
                </a:cubicBezTo>
                <a:cubicBezTo>
                  <a:pt x="106241" y="326031"/>
                  <a:pt x="104913" y="329976"/>
                  <a:pt x="100929" y="332605"/>
                </a:cubicBezTo>
                <a:cubicBezTo>
                  <a:pt x="98273" y="335235"/>
                  <a:pt x="95617" y="336550"/>
                  <a:pt x="90305" y="336550"/>
                </a:cubicBezTo>
                <a:cubicBezTo>
                  <a:pt x="86321" y="336550"/>
                  <a:pt x="83665" y="335235"/>
                  <a:pt x="79681" y="332605"/>
                </a:cubicBezTo>
                <a:cubicBezTo>
                  <a:pt x="77025" y="328661"/>
                  <a:pt x="75697" y="326031"/>
                  <a:pt x="75697" y="322086"/>
                </a:cubicBezTo>
                <a:cubicBezTo>
                  <a:pt x="75697" y="195856"/>
                  <a:pt x="75697" y="195856"/>
                  <a:pt x="75697" y="195856"/>
                </a:cubicBezTo>
                <a:cubicBezTo>
                  <a:pt x="75697" y="194541"/>
                  <a:pt x="74369" y="193226"/>
                  <a:pt x="73041" y="191911"/>
                </a:cubicBezTo>
                <a:cubicBezTo>
                  <a:pt x="71713" y="191911"/>
                  <a:pt x="70385" y="190596"/>
                  <a:pt x="69057" y="190596"/>
                </a:cubicBezTo>
                <a:cubicBezTo>
                  <a:pt x="69057" y="190596"/>
                  <a:pt x="66401" y="191911"/>
                  <a:pt x="65073" y="191911"/>
                </a:cubicBezTo>
                <a:cubicBezTo>
                  <a:pt x="62417" y="193226"/>
                  <a:pt x="62417" y="194541"/>
                  <a:pt x="62417" y="195856"/>
                </a:cubicBezTo>
                <a:cubicBezTo>
                  <a:pt x="62417" y="241877"/>
                  <a:pt x="62417" y="241877"/>
                  <a:pt x="62417" y="241877"/>
                </a:cubicBezTo>
                <a:cubicBezTo>
                  <a:pt x="62417" y="322086"/>
                  <a:pt x="62417" y="322086"/>
                  <a:pt x="62417" y="322086"/>
                </a:cubicBezTo>
                <a:cubicBezTo>
                  <a:pt x="62417" y="326031"/>
                  <a:pt x="61089" y="328661"/>
                  <a:pt x="57105" y="332605"/>
                </a:cubicBezTo>
                <a:cubicBezTo>
                  <a:pt x="54449" y="335235"/>
                  <a:pt x="50464" y="336550"/>
                  <a:pt x="46480" y="336550"/>
                </a:cubicBezTo>
                <a:cubicBezTo>
                  <a:pt x="42496" y="336550"/>
                  <a:pt x="38512" y="335235"/>
                  <a:pt x="35856" y="332605"/>
                </a:cubicBezTo>
                <a:cubicBezTo>
                  <a:pt x="33200" y="329976"/>
                  <a:pt x="31872" y="326031"/>
                  <a:pt x="31872" y="322086"/>
                </a:cubicBezTo>
                <a:cubicBezTo>
                  <a:pt x="31872" y="116962"/>
                  <a:pt x="31872" y="116962"/>
                  <a:pt x="31872" y="116962"/>
                </a:cubicBezTo>
                <a:cubicBezTo>
                  <a:pt x="31872" y="115647"/>
                  <a:pt x="30544" y="114332"/>
                  <a:pt x="29216" y="114332"/>
                </a:cubicBezTo>
                <a:cubicBezTo>
                  <a:pt x="27888" y="114332"/>
                  <a:pt x="26560" y="113017"/>
                  <a:pt x="26560" y="113017"/>
                </a:cubicBezTo>
                <a:cubicBezTo>
                  <a:pt x="25232" y="113017"/>
                  <a:pt x="23904" y="114332"/>
                  <a:pt x="22576" y="114332"/>
                </a:cubicBezTo>
                <a:cubicBezTo>
                  <a:pt x="21248" y="114332"/>
                  <a:pt x="19920" y="115647"/>
                  <a:pt x="19920" y="116962"/>
                </a:cubicBezTo>
                <a:cubicBezTo>
                  <a:pt x="19920" y="206375"/>
                  <a:pt x="19920" y="206375"/>
                  <a:pt x="19920" y="206375"/>
                </a:cubicBezTo>
                <a:cubicBezTo>
                  <a:pt x="19920" y="209005"/>
                  <a:pt x="19920" y="211635"/>
                  <a:pt x="17264" y="214264"/>
                </a:cubicBezTo>
                <a:cubicBezTo>
                  <a:pt x="14608" y="215579"/>
                  <a:pt x="13280" y="216894"/>
                  <a:pt x="10624" y="216894"/>
                </a:cubicBezTo>
                <a:cubicBezTo>
                  <a:pt x="7968" y="216894"/>
                  <a:pt x="5312" y="215579"/>
                  <a:pt x="2656" y="214264"/>
                </a:cubicBezTo>
                <a:cubicBezTo>
                  <a:pt x="1328" y="211635"/>
                  <a:pt x="0" y="209005"/>
                  <a:pt x="0" y="206375"/>
                </a:cubicBezTo>
                <a:cubicBezTo>
                  <a:pt x="0" y="111702"/>
                  <a:pt x="0" y="111702"/>
                  <a:pt x="0" y="111702"/>
                </a:cubicBezTo>
                <a:cubicBezTo>
                  <a:pt x="0" y="106443"/>
                  <a:pt x="0" y="102498"/>
                  <a:pt x="1328" y="98553"/>
                </a:cubicBezTo>
                <a:cubicBezTo>
                  <a:pt x="2656" y="94609"/>
                  <a:pt x="5312" y="90664"/>
                  <a:pt x="7968" y="86719"/>
                </a:cubicBezTo>
                <a:cubicBezTo>
                  <a:pt x="9296" y="84089"/>
                  <a:pt x="13280" y="81460"/>
                  <a:pt x="17264" y="78830"/>
                </a:cubicBezTo>
                <a:cubicBezTo>
                  <a:pt x="19920" y="77515"/>
                  <a:pt x="25232" y="76200"/>
                  <a:pt x="30544" y="76200"/>
                </a:cubicBezTo>
                <a:close/>
                <a:moveTo>
                  <a:pt x="69057" y="0"/>
                </a:moveTo>
                <a:cubicBezTo>
                  <a:pt x="78169" y="0"/>
                  <a:pt x="85980" y="2667"/>
                  <a:pt x="92489" y="9335"/>
                </a:cubicBezTo>
                <a:cubicBezTo>
                  <a:pt x="98998" y="16002"/>
                  <a:pt x="101601" y="24003"/>
                  <a:pt x="101601" y="33338"/>
                </a:cubicBezTo>
                <a:cubicBezTo>
                  <a:pt x="101601" y="38672"/>
                  <a:pt x="101601" y="42672"/>
                  <a:pt x="98998" y="46673"/>
                </a:cubicBezTo>
                <a:cubicBezTo>
                  <a:pt x="97696" y="50673"/>
                  <a:pt x="95092" y="54674"/>
                  <a:pt x="92489" y="57341"/>
                </a:cubicBezTo>
                <a:cubicBezTo>
                  <a:pt x="89885" y="60008"/>
                  <a:pt x="85980" y="62675"/>
                  <a:pt x="82075" y="64008"/>
                </a:cubicBezTo>
                <a:cubicBezTo>
                  <a:pt x="78169" y="66675"/>
                  <a:pt x="72962" y="66675"/>
                  <a:pt x="69057" y="66675"/>
                </a:cubicBezTo>
                <a:cubicBezTo>
                  <a:pt x="63850" y="66675"/>
                  <a:pt x="59945" y="66675"/>
                  <a:pt x="56040" y="64008"/>
                </a:cubicBezTo>
                <a:cubicBezTo>
                  <a:pt x="52134" y="62675"/>
                  <a:pt x="48229" y="60008"/>
                  <a:pt x="45625" y="57341"/>
                </a:cubicBezTo>
                <a:cubicBezTo>
                  <a:pt x="43022" y="54674"/>
                  <a:pt x="40418" y="50673"/>
                  <a:pt x="39117" y="46673"/>
                </a:cubicBezTo>
                <a:cubicBezTo>
                  <a:pt x="37815" y="42672"/>
                  <a:pt x="36513" y="38672"/>
                  <a:pt x="36513" y="33338"/>
                </a:cubicBezTo>
                <a:cubicBezTo>
                  <a:pt x="36513" y="29337"/>
                  <a:pt x="37815" y="25337"/>
                  <a:pt x="39117" y="20003"/>
                </a:cubicBezTo>
                <a:cubicBezTo>
                  <a:pt x="40418" y="16002"/>
                  <a:pt x="43022" y="13335"/>
                  <a:pt x="45625" y="9335"/>
                </a:cubicBezTo>
                <a:cubicBezTo>
                  <a:pt x="48229" y="6668"/>
                  <a:pt x="52134" y="4001"/>
                  <a:pt x="56040" y="2667"/>
                </a:cubicBezTo>
                <a:cubicBezTo>
                  <a:pt x="59945" y="1334"/>
                  <a:pt x="63850" y="0"/>
                  <a:pt x="69057" y="0"/>
                </a:cubicBezTo>
                <a:close/>
              </a:path>
            </a:pathLst>
          </a:custGeom>
          <a:solidFill>
            <a:schemeClr val="lt1">
              <a:lumMod val="85000"/>
            </a:schemeClr>
          </a:solidFill>
          <a:ln>
            <a:noFill/>
          </a:ln>
        </p:spPr>
        <p:txBody>
          <a:bodyPr anchor="ctr"/>
          <a:lstStyle/>
          <a:p>
            <a:pPr algn="ctr"/>
            <a:endParaRPr>
              <a:latin typeface="Arial" panose="020B0604020202020204" pitchFamily="34" charset="0"/>
              <a:cs typeface="+mn-ea"/>
              <a:sym typeface="Arial" panose="020B0604020202020204" pitchFamily="34" charset="0"/>
            </a:endParaRPr>
          </a:p>
        </p:txBody>
      </p:sp>
      <p:sp>
        <p:nvSpPr>
          <p:cNvPr id="32" name="PA-ValueShape "/>
          <p:cNvSpPr/>
          <p:nvPr>
            <p:custDataLst>
              <p:tags r:id="rId12"/>
            </p:custDataLst>
          </p:nvPr>
        </p:nvSpPr>
        <p:spPr>
          <a:xfrm>
            <a:off x="6806798" y="1966305"/>
            <a:ext cx="404923" cy="986707"/>
          </a:xfrm>
          <a:custGeom>
            <a:avLst/>
            <a:gdLst>
              <a:gd name="connsiteX0" fmla="*/ 30544 w 138113"/>
              <a:gd name="connsiteY0" fmla="*/ 76200 h 336550"/>
              <a:gd name="connsiteX1" fmla="*/ 102257 w 138113"/>
              <a:gd name="connsiteY1" fmla="*/ 76200 h 336550"/>
              <a:gd name="connsiteX2" fmla="*/ 116865 w 138113"/>
              <a:gd name="connsiteY2" fmla="*/ 78830 h 336550"/>
              <a:gd name="connsiteX3" fmla="*/ 128817 w 138113"/>
              <a:gd name="connsiteY3" fmla="*/ 86719 h 336550"/>
              <a:gd name="connsiteX4" fmla="*/ 135457 w 138113"/>
              <a:gd name="connsiteY4" fmla="*/ 98553 h 336550"/>
              <a:gd name="connsiteX5" fmla="*/ 138113 w 138113"/>
              <a:gd name="connsiteY5" fmla="*/ 111702 h 336550"/>
              <a:gd name="connsiteX6" fmla="*/ 138113 w 138113"/>
              <a:gd name="connsiteY6" fmla="*/ 206375 h 336550"/>
              <a:gd name="connsiteX7" fmla="*/ 135457 w 138113"/>
              <a:gd name="connsiteY7" fmla="*/ 214264 h 336550"/>
              <a:gd name="connsiteX8" fmla="*/ 127489 w 138113"/>
              <a:gd name="connsiteY8" fmla="*/ 216894 h 336550"/>
              <a:gd name="connsiteX9" fmla="*/ 120849 w 138113"/>
              <a:gd name="connsiteY9" fmla="*/ 214264 h 336550"/>
              <a:gd name="connsiteX10" fmla="*/ 118193 w 138113"/>
              <a:gd name="connsiteY10" fmla="*/ 206375 h 336550"/>
              <a:gd name="connsiteX11" fmla="*/ 118193 w 138113"/>
              <a:gd name="connsiteY11" fmla="*/ 116962 h 336550"/>
              <a:gd name="connsiteX12" fmla="*/ 115537 w 138113"/>
              <a:gd name="connsiteY12" fmla="*/ 114332 h 336550"/>
              <a:gd name="connsiteX13" fmla="*/ 111553 w 138113"/>
              <a:gd name="connsiteY13" fmla="*/ 113017 h 336550"/>
              <a:gd name="connsiteX14" fmla="*/ 107569 w 138113"/>
              <a:gd name="connsiteY14" fmla="*/ 114332 h 336550"/>
              <a:gd name="connsiteX15" fmla="*/ 106241 w 138113"/>
              <a:gd name="connsiteY15" fmla="*/ 116962 h 336550"/>
              <a:gd name="connsiteX16" fmla="*/ 106241 w 138113"/>
              <a:gd name="connsiteY16" fmla="*/ 322086 h 336550"/>
              <a:gd name="connsiteX17" fmla="*/ 100929 w 138113"/>
              <a:gd name="connsiteY17" fmla="*/ 332605 h 336550"/>
              <a:gd name="connsiteX18" fmla="*/ 90305 w 138113"/>
              <a:gd name="connsiteY18" fmla="*/ 336550 h 336550"/>
              <a:gd name="connsiteX19" fmla="*/ 79681 w 138113"/>
              <a:gd name="connsiteY19" fmla="*/ 332605 h 336550"/>
              <a:gd name="connsiteX20" fmla="*/ 75697 w 138113"/>
              <a:gd name="connsiteY20" fmla="*/ 322086 h 336550"/>
              <a:gd name="connsiteX21" fmla="*/ 75697 w 138113"/>
              <a:gd name="connsiteY21" fmla="*/ 195856 h 336550"/>
              <a:gd name="connsiteX22" fmla="*/ 73041 w 138113"/>
              <a:gd name="connsiteY22" fmla="*/ 191911 h 336550"/>
              <a:gd name="connsiteX23" fmla="*/ 69057 w 138113"/>
              <a:gd name="connsiteY23" fmla="*/ 190596 h 336550"/>
              <a:gd name="connsiteX24" fmla="*/ 65073 w 138113"/>
              <a:gd name="connsiteY24" fmla="*/ 191911 h 336550"/>
              <a:gd name="connsiteX25" fmla="*/ 62417 w 138113"/>
              <a:gd name="connsiteY25" fmla="*/ 195856 h 336550"/>
              <a:gd name="connsiteX26" fmla="*/ 62417 w 138113"/>
              <a:gd name="connsiteY26" fmla="*/ 241877 h 336550"/>
              <a:gd name="connsiteX27" fmla="*/ 62417 w 138113"/>
              <a:gd name="connsiteY27" fmla="*/ 322086 h 336550"/>
              <a:gd name="connsiteX28" fmla="*/ 57105 w 138113"/>
              <a:gd name="connsiteY28" fmla="*/ 332605 h 336550"/>
              <a:gd name="connsiteX29" fmla="*/ 46480 w 138113"/>
              <a:gd name="connsiteY29" fmla="*/ 336550 h 336550"/>
              <a:gd name="connsiteX30" fmla="*/ 35856 w 138113"/>
              <a:gd name="connsiteY30" fmla="*/ 332605 h 336550"/>
              <a:gd name="connsiteX31" fmla="*/ 31872 w 138113"/>
              <a:gd name="connsiteY31" fmla="*/ 322086 h 336550"/>
              <a:gd name="connsiteX32" fmla="*/ 31872 w 138113"/>
              <a:gd name="connsiteY32" fmla="*/ 116962 h 336550"/>
              <a:gd name="connsiteX33" fmla="*/ 29216 w 138113"/>
              <a:gd name="connsiteY33" fmla="*/ 114332 h 336550"/>
              <a:gd name="connsiteX34" fmla="*/ 26560 w 138113"/>
              <a:gd name="connsiteY34" fmla="*/ 113017 h 336550"/>
              <a:gd name="connsiteX35" fmla="*/ 22576 w 138113"/>
              <a:gd name="connsiteY35" fmla="*/ 114332 h 336550"/>
              <a:gd name="connsiteX36" fmla="*/ 19920 w 138113"/>
              <a:gd name="connsiteY36" fmla="*/ 116962 h 336550"/>
              <a:gd name="connsiteX37" fmla="*/ 19920 w 138113"/>
              <a:gd name="connsiteY37" fmla="*/ 206375 h 336550"/>
              <a:gd name="connsiteX38" fmla="*/ 17264 w 138113"/>
              <a:gd name="connsiteY38" fmla="*/ 214264 h 336550"/>
              <a:gd name="connsiteX39" fmla="*/ 10624 w 138113"/>
              <a:gd name="connsiteY39" fmla="*/ 216894 h 336550"/>
              <a:gd name="connsiteX40" fmla="*/ 2656 w 138113"/>
              <a:gd name="connsiteY40" fmla="*/ 214264 h 336550"/>
              <a:gd name="connsiteX41" fmla="*/ 0 w 138113"/>
              <a:gd name="connsiteY41" fmla="*/ 206375 h 336550"/>
              <a:gd name="connsiteX42" fmla="*/ 0 w 138113"/>
              <a:gd name="connsiteY42" fmla="*/ 111702 h 336550"/>
              <a:gd name="connsiteX43" fmla="*/ 1328 w 138113"/>
              <a:gd name="connsiteY43" fmla="*/ 98553 h 336550"/>
              <a:gd name="connsiteX44" fmla="*/ 7968 w 138113"/>
              <a:gd name="connsiteY44" fmla="*/ 86719 h 336550"/>
              <a:gd name="connsiteX45" fmla="*/ 17264 w 138113"/>
              <a:gd name="connsiteY45" fmla="*/ 78830 h 336550"/>
              <a:gd name="connsiteX46" fmla="*/ 30544 w 138113"/>
              <a:gd name="connsiteY46" fmla="*/ 76200 h 336550"/>
              <a:gd name="connsiteX47" fmla="*/ 69057 w 138113"/>
              <a:gd name="connsiteY47" fmla="*/ 0 h 336550"/>
              <a:gd name="connsiteX48" fmla="*/ 92489 w 138113"/>
              <a:gd name="connsiteY48" fmla="*/ 9335 h 336550"/>
              <a:gd name="connsiteX49" fmla="*/ 101601 w 138113"/>
              <a:gd name="connsiteY49" fmla="*/ 33338 h 336550"/>
              <a:gd name="connsiteX50" fmla="*/ 98998 w 138113"/>
              <a:gd name="connsiteY50" fmla="*/ 46673 h 336550"/>
              <a:gd name="connsiteX51" fmla="*/ 92489 w 138113"/>
              <a:gd name="connsiteY51" fmla="*/ 57341 h 336550"/>
              <a:gd name="connsiteX52" fmla="*/ 82075 w 138113"/>
              <a:gd name="connsiteY52" fmla="*/ 64008 h 336550"/>
              <a:gd name="connsiteX53" fmla="*/ 69057 w 138113"/>
              <a:gd name="connsiteY53" fmla="*/ 66675 h 336550"/>
              <a:gd name="connsiteX54" fmla="*/ 56040 w 138113"/>
              <a:gd name="connsiteY54" fmla="*/ 64008 h 336550"/>
              <a:gd name="connsiteX55" fmla="*/ 45625 w 138113"/>
              <a:gd name="connsiteY55" fmla="*/ 57341 h 336550"/>
              <a:gd name="connsiteX56" fmla="*/ 39117 w 138113"/>
              <a:gd name="connsiteY56" fmla="*/ 46673 h 336550"/>
              <a:gd name="connsiteX57" fmla="*/ 36513 w 138113"/>
              <a:gd name="connsiteY57" fmla="*/ 33338 h 336550"/>
              <a:gd name="connsiteX58" fmla="*/ 39117 w 138113"/>
              <a:gd name="connsiteY58" fmla="*/ 20003 h 336550"/>
              <a:gd name="connsiteX59" fmla="*/ 45625 w 138113"/>
              <a:gd name="connsiteY59" fmla="*/ 9335 h 336550"/>
              <a:gd name="connsiteX60" fmla="*/ 56040 w 138113"/>
              <a:gd name="connsiteY60" fmla="*/ 2667 h 336550"/>
              <a:gd name="connsiteX61" fmla="*/ 69057 w 138113"/>
              <a:gd name="connsiteY61" fmla="*/ 0 h 336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138113" h="336550">
                <a:moveTo>
                  <a:pt x="30544" y="76200"/>
                </a:moveTo>
                <a:lnTo>
                  <a:pt x="102257" y="76200"/>
                </a:lnTo>
                <a:cubicBezTo>
                  <a:pt x="107569" y="76200"/>
                  <a:pt x="112881" y="77515"/>
                  <a:pt x="116865" y="78830"/>
                </a:cubicBezTo>
                <a:cubicBezTo>
                  <a:pt x="122177" y="81460"/>
                  <a:pt x="124833" y="84089"/>
                  <a:pt x="128817" y="86719"/>
                </a:cubicBezTo>
                <a:cubicBezTo>
                  <a:pt x="131473" y="90664"/>
                  <a:pt x="134129" y="94609"/>
                  <a:pt x="135457" y="98553"/>
                </a:cubicBezTo>
                <a:cubicBezTo>
                  <a:pt x="136785" y="102498"/>
                  <a:pt x="138113" y="106443"/>
                  <a:pt x="138113" y="111702"/>
                </a:cubicBezTo>
                <a:cubicBezTo>
                  <a:pt x="138113" y="206375"/>
                  <a:pt x="138113" y="206375"/>
                  <a:pt x="138113" y="206375"/>
                </a:cubicBezTo>
                <a:cubicBezTo>
                  <a:pt x="138113" y="209005"/>
                  <a:pt x="136785" y="211635"/>
                  <a:pt x="135457" y="214264"/>
                </a:cubicBezTo>
                <a:cubicBezTo>
                  <a:pt x="132801" y="215579"/>
                  <a:pt x="130145" y="216894"/>
                  <a:pt x="127489" y="216894"/>
                </a:cubicBezTo>
                <a:cubicBezTo>
                  <a:pt x="124833" y="216894"/>
                  <a:pt x="123505" y="215579"/>
                  <a:pt x="120849" y="214264"/>
                </a:cubicBezTo>
                <a:cubicBezTo>
                  <a:pt x="118193" y="211635"/>
                  <a:pt x="118193" y="209005"/>
                  <a:pt x="118193" y="206375"/>
                </a:cubicBezTo>
                <a:cubicBezTo>
                  <a:pt x="118193" y="116962"/>
                  <a:pt x="118193" y="116962"/>
                  <a:pt x="118193" y="116962"/>
                </a:cubicBezTo>
                <a:cubicBezTo>
                  <a:pt x="118193" y="115647"/>
                  <a:pt x="116865" y="114332"/>
                  <a:pt x="115537" y="114332"/>
                </a:cubicBezTo>
                <a:cubicBezTo>
                  <a:pt x="114209" y="114332"/>
                  <a:pt x="112881" y="113017"/>
                  <a:pt x="111553" y="113017"/>
                </a:cubicBezTo>
                <a:cubicBezTo>
                  <a:pt x="110225" y="113017"/>
                  <a:pt x="110225" y="114332"/>
                  <a:pt x="107569" y="114332"/>
                </a:cubicBezTo>
                <a:cubicBezTo>
                  <a:pt x="106241" y="114332"/>
                  <a:pt x="106241" y="115647"/>
                  <a:pt x="106241" y="116962"/>
                </a:cubicBezTo>
                <a:cubicBezTo>
                  <a:pt x="106241" y="322086"/>
                  <a:pt x="106241" y="322086"/>
                  <a:pt x="106241" y="322086"/>
                </a:cubicBezTo>
                <a:cubicBezTo>
                  <a:pt x="106241" y="326031"/>
                  <a:pt x="104913" y="329976"/>
                  <a:pt x="100929" y="332605"/>
                </a:cubicBezTo>
                <a:cubicBezTo>
                  <a:pt x="98273" y="335235"/>
                  <a:pt x="95617" y="336550"/>
                  <a:pt x="90305" y="336550"/>
                </a:cubicBezTo>
                <a:cubicBezTo>
                  <a:pt x="86321" y="336550"/>
                  <a:pt x="83665" y="335235"/>
                  <a:pt x="79681" y="332605"/>
                </a:cubicBezTo>
                <a:cubicBezTo>
                  <a:pt x="77025" y="328661"/>
                  <a:pt x="75697" y="326031"/>
                  <a:pt x="75697" y="322086"/>
                </a:cubicBezTo>
                <a:cubicBezTo>
                  <a:pt x="75697" y="195856"/>
                  <a:pt x="75697" y="195856"/>
                  <a:pt x="75697" y="195856"/>
                </a:cubicBezTo>
                <a:cubicBezTo>
                  <a:pt x="75697" y="194541"/>
                  <a:pt x="74369" y="193226"/>
                  <a:pt x="73041" y="191911"/>
                </a:cubicBezTo>
                <a:cubicBezTo>
                  <a:pt x="71713" y="191911"/>
                  <a:pt x="70385" y="190596"/>
                  <a:pt x="69057" y="190596"/>
                </a:cubicBezTo>
                <a:cubicBezTo>
                  <a:pt x="69057" y="190596"/>
                  <a:pt x="66401" y="191911"/>
                  <a:pt x="65073" y="191911"/>
                </a:cubicBezTo>
                <a:cubicBezTo>
                  <a:pt x="62417" y="193226"/>
                  <a:pt x="62417" y="194541"/>
                  <a:pt x="62417" y="195856"/>
                </a:cubicBezTo>
                <a:cubicBezTo>
                  <a:pt x="62417" y="241877"/>
                  <a:pt x="62417" y="241877"/>
                  <a:pt x="62417" y="241877"/>
                </a:cubicBezTo>
                <a:cubicBezTo>
                  <a:pt x="62417" y="322086"/>
                  <a:pt x="62417" y="322086"/>
                  <a:pt x="62417" y="322086"/>
                </a:cubicBezTo>
                <a:cubicBezTo>
                  <a:pt x="62417" y="326031"/>
                  <a:pt x="61089" y="328661"/>
                  <a:pt x="57105" y="332605"/>
                </a:cubicBezTo>
                <a:cubicBezTo>
                  <a:pt x="54449" y="335235"/>
                  <a:pt x="50464" y="336550"/>
                  <a:pt x="46480" y="336550"/>
                </a:cubicBezTo>
                <a:cubicBezTo>
                  <a:pt x="42496" y="336550"/>
                  <a:pt x="38512" y="335235"/>
                  <a:pt x="35856" y="332605"/>
                </a:cubicBezTo>
                <a:cubicBezTo>
                  <a:pt x="33200" y="329976"/>
                  <a:pt x="31872" y="326031"/>
                  <a:pt x="31872" y="322086"/>
                </a:cubicBezTo>
                <a:cubicBezTo>
                  <a:pt x="31872" y="116962"/>
                  <a:pt x="31872" y="116962"/>
                  <a:pt x="31872" y="116962"/>
                </a:cubicBezTo>
                <a:cubicBezTo>
                  <a:pt x="31872" y="115647"/>
                  <a:pt x="30544" y="114332"/>
                  <a:pt x="29216" y="114332"/>
                </a:cubicBezTo>
                <a:cubicBezTo>
                  <a:pt x="27888" y="114332"/>
                  <a:pt x="26560" y="113017"/>
                  <a:pt x="26560" y="113017"/>
                </a:cubicBezTo>
                <a:cubicBezTo>
                  <a:pt x="25232" y="113017"/>
                  <a:pt x="23904" y="114332"/>
                  <a:pt x="22576" y="114332"/>
                </a:cubicBezTo>
                <a:cubicBezTo>
                  <a:pt x="21248" y="114332"/>
                  <a:pt x="19920" y="115647"/>
                  <a:pt x="19920" y="116962"/>
                </a:cubicBezTo>
                <a:cubicBezTo>
                  <a:pt x="19920" y="206375"/>
                  <a:pt x="19920" y="206375"/>
                  <a:pt x="19920" y="206375"/>
                </a:cubicBezTo>
                <a:cubicBezTo>
                  <a:pt x="19920" y="209005"/>
                  <a:pt x="19920" y="211635"/>
                  <a:pt x="17264" y="214264"/>
                </a:cubicBezTo>
                <a:cubicBezTo>
                  <a:pt x="14608" y="215579"/>
                  <a:pt x="13280" y="216894"/>
                  <a:pt x="10624" y="216894"/>
                </a:cubicBezTo>
                <a:cubicBezTo>
                  <a:pt x="7968" y="216894"/>
                  <a:pt x="5312" y="215579"/>
                  <a:pt x="2656" y="214264"/>
                </a:cubicBezTo>
                <a:cubicBezTo>
                  <a:pt x="1328" y="211635"/>
                  <a:pt x="0" y="209005"/>
                  <a:pt x="0" y="206375"/>
                </a:cubicBezTo>
                <a:cubicBezTo>
                  <a:pt x="0" y="111702"/>
                  <a:pt x="0" y="111702"/>
                  <a:pt x="0" y="111702"/>
                </a:cubicBezTo>
                <a:cubicBezTo>
                  <a:pt x="0" y="106443"/>
                  <a:pt x="0" y="102498"/>
                  <a:pt x="1328" y="98553"/>
                </a:cubicBezTo>
                <a:cubicBezTo>
                  <a:pt x="2656" y="94609"/>
                  <a:pt x="5312" y="90664"/>
                  <a:pt x="7968" y="86719"/>
                </a:cubicBezTo>
                <a:cubicBezTo>
                  <a:pt x="9296" y="84089"/>
                  <a:pt x="13280" y="81460"/>
                  <a:pt x="17264" y="78830"/>
                </a:cubicBezTo>
                <a:cubicBezTo>
                  <a:pt x="19920" y="77515"/>
                  <a:pt x="25232" y="76200"/>
                  <a:pt x="30544" y="76200"/>
                </a:cubicBezTo>
                <a:close/>
                <a:moveTo>
                  <a:pt x="69057" y="0"/>
                </a:moveTo>
                <a:cubicBezTo>
                  <a:pt x="78169" y="0"/>
                  <a:pt x="85980" y="2667"/>
                  <a:pt x="92489" y="9335"/>
                </a:cubicBezTo>
                <a:cubicBezTo>
                  <a:pt x="98998" y="16002"/>
                  <a:pt x="101601" y="24003"/>
                  <a:pt x="101601" y="33338"/>
                </a:cubicBezTo>
                <a:cubicBezTo>
                  <a:pt x="101601" y="38672"/>
                  <a:pt x="101601" y="42672"/>
                  <a:pt x="98998" y="46673"/>
                </a:cubicBezTo>
                <a:cubicBezTo>
                  <a:pt x="97696" y="50673"/>
                  <a:pt x="95092" y="54674"/>
                  <a:pt x="92489" y="57341"/>
                </a:cubicBezTo>
                <a:cubicBezTo>
                  <a:pt x="89885" y="60008"/>
                  <a:pt x="85980" y="62675"/>
                  <a:pt x="82075" y="64008"/>
                </a:cubicBezTo>
                <a:cubicBezTo>
                  <a:pt x="78169" y="66675"/>
                  <a:pt x="72962" y="66675"/>
                  <a:pt x="69057" y="66675"/>
                </a:cubicBezTo>
                <a:cubicBezTo>
                  <a:pt x="63850" y="66675"/>
                  <a:pt x="59945" y="66675"/>
                  <a:pt x="56040" y="64008"/>
                </a:cubicBezTo>
                <a:cubicBezTo>
                  <a:pt x="52134" y="62675"/>
                  <a:pt x="48229" y="60008"/>
                  <a:pt x="45625" y="57341"/>
                </a:cubicBezTo>
                <a:cubicBezTo>
                  <a:pt x="43022" y="54674"/>
                  <a:pt x="40418" y="50673"/>
                  <a:pt x="39117" y="46673"/>
                </a:cubicBezTo>
                <a:cubicBezTo>
                  <a:pt x="37815" y="42672"/>
                  <a:pt x="36513" y="38672"/>
                  <a:pt x="36513" y="33338"/>
                </a:cubicBezTo>
                <a:cubicBezTo>
                  <a:pt x="36513" y="29337"/>
                  <a:pt x="37815" y="25337"/>
                  <a:pt x="39117" y="20003"/>
                </a:cubicBezTo>
                <a:cubicBezTo>
                  <a:pt x="40418" y="16002"/>
                  <a:pt x="43022" y="13335"/>
                  <a:pt x="45625" y="9335"/>
                </a:cubicBezTo>
                <a:cubicBezTo>
                  <a:pt x="48229" y="6668"/>
                  <a:pt x="52134" y="4001"/>
                  <a:pt x="56040" y="2667"/>
                </a:cubicBezTo>
                <a:cubicBezTo>
                  <a:pt x="59945" y="1334"/>
                  <a:pt x="63850" y="0"/>
                  <a:pt x="69057" y="0"/>
                </a:cubicBezTo>
                <a:close/>
              </a:path>
            </a:pathLst>
          </a:custGeom>
          <a:solidFill>
            <a:schemeClr val="lt1">
              <a:lumMod val="85000"/>
            </a:schemeClr>
          </a:solidFill>
          <a:ln>
            <a:noFill/>
          </a:ln>
        </p:spPr>
        <p:txBody>
          <a:bodyPr anchor="ctr"/>
          <a:lstStyle/>
          <a:p>
            <a:pPr algn="ctr"/>
            <a:endParaRPr>
              <a:latin typeface="Arial" panose="020B0604020202020204" pitchFamily="34" charset="0"/>
              <a:cs typeface="+mn-ea"/>
              <a:sym typeface="Arial" panose="020B0604020202020204" pitchFamily="34" charset="0"/>
            </a:endParaRPr>
          </a:p>
        </p:txBody>
      </p:sp>
      <p:sp>
        <p:nvSpPr>
          <p:cNvPr id="34" name="PA-ValueShape "/>
          <p:cNvSpPr/>
          <p:nvPr>
            <p:custDataLst>
              <p:tags r:id="rId13"/>
            </p:custDataLst>
          </p:nvPr>
        </p:nvSpPr>
        <p:spPr>
          <a:xfrm>
            <a:off x="7539428" y="1966305"/>
            <a:ext cx="404923" cy="986707"/>
          </a:xfrm>
          <a:custGeom>
            <a:avLst/>
            <a:gdLst>
              <a:gd name="connsiteX0" fmla="*/ 30544 w 138113"/>
              <a:gd name="connsiteY0" fmla="*/ 76200 h 336550"/>
              <a:gd name="connsiteX1" fmla="*/ 102257 w 138113"/>
              <a:gd name="connsiteY1" fmla="*/ 76200 h 336550"/>
              <a:gd name="connsiteX2" fmla="*/ 116865 w 138113"/>
              <a:gd name="connsiteY2" fmla="*/ 78830 h 336550"/>
              <a:gd name="connsiteX3" fmla="*/ 128817 w 138113"/>
              <a:gd name="connsiteY3" fmla="*/ 86719 h 336550"/>
              <a:gd name="connsiteX4" fmla="*/ 135457 w 138113"/>
              <a:gd name="connsiteY4" fmla="*/ 98553 h 336550"/>
              <a:gd name="connsiteX5" fmla="*/ 138113 w 138113"/>
              <a:gd name="connsiteY5" fmla="*/ 111702 h 336550"/>
              <a:gd name="connsiteX6" fmla="*/ 138113 w 138113"/>
              <a:gd name="connsiteY6" fmla="*/ 206375 h 336550"/>
              <a:gd name="connsiteX7" fmla="*/ 135457 w 138113"/>
              <a:gd name="connsiteY7" fmla="*/ 214264 h 336550"/>
              <a:gd name="connsiteX8" fmla="*/ 127489 w 138113"/>
              <a:gd name="connsiteY8" fmla="*/ 216894 h 336550"/>
              <a:gd name="connsiteX9" fmla="*/ 120849 w 138113"/>
              <a:gd name="connsiteY9" fmla="*/ 214264 h 336550"/>
              <a:gd name="connsiteX10" fmla="*/ 118193 w 138113"/>
              <a:gd name="connsiteY10" fmla="*/ 206375 h 336550"/>
              <a:gd name="connsiteX11" fmla="*/ 118193 w 138113"/>
              <a:gd name="connsiteY11" fmla="*/ 116962 h 336550"/>
              <a:gd name="connsiteX12" fmla="*/ 115537 w 138113"/>
              <a:gd name="connsiteY12" fmla="*/ 114332 h 336550"/>
              <a:gd name="connsiteX13" fmla="*/ 111553 w 138113"/>
              <a:gd name="connsiteY13" fmla="*/ 113017 h 336550"/>
              <a:gd name="connsiteX14" fmla="*/ 107569 w 138113"/>
              <a:gd name="connsiteY14" fmla="*/ 114332 h 336550"/>
              <a:gd name="connsiteX15" fmla="*/ 106241 w 138113"/>
              <a:gd name="connsiteY15" fmla="*/ 116962 h 336550"/>
              <a:gd name="connsiteX16" fmla="*/ 106241 w 138113"/>
              <a:gd name="connsiteY16" fmla="*/ 322086 h 336550"/>
              <a:gd name="connsiteX17" fmla="*/ 100929 w 138113"/>
              <a:gd name="connsiteY17" fmla="*/ 332605 h 336550"/>
              <a:gd name="connsiteX18" fmla="*/ 90305 w 138113"/>
              <a:gd name="connsiteY18" fmla="*/ 336550 h 336550"/>
              <a:gd name="connsiteX19" fmla="*/ 79681 w 138113"/>
              <a:gd name="connsiteY19" fmla="*/ 332605 h 336550"/>
              <a:gd name="connsiteX20" fmla="*/ 75697 w 138113"/>
              <a:gd name="connsiteY20" fmla="*/ 322086 h 336550"/>
              <a:gd name="connsiteX21" fmla="*/ 75697 w 138113"/>
              <a:gd name="connsiteY21" fmla="*/ 195856 h 336550"/>
              <a:gd name="connsiteX22" fmla="*/ 73041 w 138113"/>
              <a:gd name="connsiteY22" fmla="*/ 191911 h 336550"/>
              <a:gd name="connsiteX23" fmla="*/ 69057 w 138113"/>
              <a:gd name="connsiteY23" fmla="*/ 190596 h 336550"/>
              <a:gd name="connsiteX24" fmla="*/ 65073 w 138113"/>
              <a:gd name="connsiteY24" fmla="*/ 191911 h 336550"/>
              <a:gd name="connsiteX25" fmla="*/ 62417 w 138113"/>
              <a:gd name="connsiteY25" fmla="*/ 195856 h 336550"/>
              <a:gd name="connsiteX26" fmla="*/ 62417 w 138113"/>
              <a:gd name="connsiteY26" fmla="*/ 241877 h 336550"/>
              <a:gd name="connsiteX27" fmla="*/ 62417 w 138113"/>
              <a:gd name="connsiteY27" fmla="*/ 322086 h 336550"/>
              <a:gd name="connsiteX28" fmla="*/ 57105 w 138113"/>
              <a:gd name="connsiteY28" fmla="*/ 332605 h 336550"/>
              <a:gd name="connsiteX29" fmla="*/ 46480 w 138113"/>
              <a:gd name="connsiteY29" fmla="*/ 336550 h 336550"/>
              <a:gd name="connsiteX30" fmla="*/ 35856 w 138113"/>
              <a:gd name="connsiteY30" fmla="*/ 332605 h 336550"/>
              <a:gd name="connsiteX31" fmla="*/ 31872 w 138113"/>
              <a:gd name="connsiteY31" fmla="*/ 322086 h 336550"/>
              <a:gd name="connsiteX32" fmla="*/ 31872 w 138113"/>
              <a:gd name="connsiteY32" fmla="*/ 116962 h 336550"/>
              <a:gd name="connsiteX33" fmla="*/ 29216 w 138113"/>
              <a:gd name="connsiteY33" fmla="*/ 114332 h 336550"/>
              <a:gd name="connsiteX34" fmla="*/ 26560 w 138113"/>
              <a:gd name="connsiteY34" fmla="*/ 113017 h 336550"/>
              <a:gd name="connsiteX35" fmla="*/ 22576 w 138113"/>
              <a:gd name="connsiteY35" fmla="*/ 114332 h 336550"/>
              <a:gd name="connsiteX36" fmla="*/ 19920 w 138113"/>
              <a:gd name="connsiteY36" fmla="*/ 116962 h 336550"/>
              <a:gd name="connsiteX37" fmla="*/ 19920 w 138113"/>
              <a:gd name="connsiteY37" fmla="*/ 206375 h 336550"/>
              <a:gd name="connsiteX38" fmla="*/ 17264 w 138113"/>
              <a:gd name="connsiteY38" fmla="*/ 214264 h 336550"/>
              <a:gd name="connsiteX39" fmla="*/ 10624 w 138113"/>
              <a:gd name="connsiteY39" fmla="*/ 216894 h 336550"/>
              <a:gd name="connsiteX40" fmla="*/ 2656 w 138113"/>
              <a:gd name="connsiteY40" fmla="*/ 214264 h 336550"/>
              <a:gd name="connsiteX41" fmla="*/ 0 w 138113"/>
              <a:gd name="connsiteY41" fmla="*/ 206375 h 336550"/>
              <a:gd name="connsiteX42" fmla="*/ 0 w 138113"/>
              <a:gd name="connsiteY42" fmla="*/ 111702 h 336550"/>
              <a:gd name="connsiteX43" fmla="*/ 1328 w 138113"/>
              <a:gd name="connsiteY43" fmla="*/ 98553 h 336550"/>
              <a:gd name="connsiteX44" fmla="*/ 7968 w 138113"/>
              <a:gd name="connsiteY44" fmla="*/ 86719 h 336550"/>
              <a:gd name="connsiteX45" fmla="*/ 17264 w 138113"/>
              <a:gd name="connsiteY45" fmla="*/ 78830 h 336550"/>
              <a:gd name="connsiteX46" fmla="*/ 30544 w 138113"/>
              <a:gd name="connsiteY46" fmla="*/ 76200 h 336550"/>
              <a:gd name="connsiteX47" fmla="*/ 69057 w 138113"/>
              <a:gd name="connsiteY47" fmla="*/ 0 h 336550"/>
              <a:gd name="connsiteX48" fmla="*/ 92489 w 138113"/>
              <a:gd name="connsiteY48" fmla="*/ 9335 h 336550"/>
              <a:gd name="connsiteX49" fmla="*/ 101601 w 138113"/>
              <a:gd name="connsiteY49" fmla="*/ 33338 h 336550"/>
              <a:gd name="connsiteX50" fmla="*/ 98998 w 138113"/>
              <a:gd name="connsiteY50" fmla="*/ 46673 h 336550"/>
              <a:gd name="connsiteX51" fmla="*/ 92489 w 138113"/>
              <a:gd name="connsiteY51" fmla="*/ 57341 h 336550"/>
              <a:gd name="connsiteX52" fmla="*/ 82075 w 138113"/>
              <a:gd name="connsiteY52" fmla="*/ 64008 h 336550"/>
              <a:gd name="connsiteX53" fmla="*/ 69057 w 138113"/>
              <a:gd name="connsiteY53" fmla="*/ 66675 h 336550"/>
              <a:gd name="connsiteX54" fmla="*/ 56040 w 138113"/>
              <a:gd name="connsiteY54" fmla="*/ 64008 h 336550"/>
              <a:gd name="connsiteX55" fmla="*/ 45625 w 138113"/>
              <a:gd name="connsiteY55" fmla="*/ 57341 h 336550"/>
              <a:gd name="connsiteX56" fmla="*/ 39117 w 138113"/>
              <a:gd name="connsiteY56" fmla="*/ 46673 h 336550"/>
              <a:gd name="connsiteX57" fmla="*/ 36513 w 138113"/>
              <a:gd name="connsiteY57" fmla="*/ 33338 h 336550"/>
              <a:gd name="connsiteX58" fmla="*/ 39117 w 138113"/>
              <a:gd name="connsiteY58" fmla="*/ 20003 h 336550"/>
              <a:gd name="connsiteX59" fmla="*/ 45625 w 138113"/>
              <a:gd name="connsiteY59" fmla="*/ 9335 h 336550"/>
              <a:gd name="connsiteX60" fmla="*/ 56040 w 138113"/>
              <a:gd name="connsiteY60" fmla="*/ 2667 h 336550"/>
              <a:gd name="connsiteX61" fmla="*/ 69057 w 138113"/>
              <a:gd name="connsiteY61" fmla="*/ 0 h 336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138113" h="336550">
                <a:moveTo>
                  <a:pt x="30544" y="76200"/>
                </a:moveTo>
                <a:lnTo>
                  <a:pt x="102257" y="76200"/>
                </a:lnTo>
                <a:cubicBezTo>
                  <a:pt x="107569" y="76200"/>
                  <a:pt x="112881" y="77515"/>
                  <a:pt x="116865" y="78830"/>
                </a:cubicBezTo>
                <a:cubicBezTo>
                  <a:pt x="122177" y="81460"/>
                  <a:pt x="124833" y="84089"/>
                  <a:pt x="128817" y="86719"/>
                </a:cubicBezTo>
                <a:cubicBezTo>
                  <a:pt x="131473" y="90664"/>
                  <a:pt x="134129" y="94609"/>
                  <a:pt x="135457" y="98553"/>
                </a:cubicBezTo>
                <a:cubicBezTo>
                  <a:pt x="136785" y="102498"/>
                  <a:pt x="138113" y="106443"/>
                  <a:pt x="138113" y="111702"/>
                </a:cubicBezTo>
                <a:cubicBezTo>
                  <a:pt x="138113" y="206375"/>
                  <a:pt x="138113" y="206375"/>
                  <a:pt x="138113" y="206375"/>
                </a:cubicBezTo>
                <a:cubicBezTo>
                  <a:pt x="138113" y="209005"/>
                  <a:pt x="136785" y="211635"/>
                  <a:pt x="135457" y="214264"/>
                </a:cubicBezTo>
                <a:cubicBezTo>
                  <a:pt x="132801" y="215579"/>
                  <a:pt x="130145" y="216894"/>
                  <a:pt x="127489" y="216894"/>
                </a:cubicBezTo>
                <a:cubicBezTo>
                  <a:pt x="124833" y="216894"/>
                  <a:pt x="123505" y="215579"/>
                  <a:pt x="120849" y="214264"/>
                </a:cubicBezTo>
                <a:cubicBezTo>
                  <a:pt x="118193" y="211635"/>
                  <a:pt x="118193" y="209005"/>
                  <a:pt x="118193" y="206375"/>
                </a:cubicBezTo>
                <a:cubicBezTo>
                  <a:pt x="118193" y="116962"/>
                  <a:pt x="118193" y="116962"/>
                  <a:pt x="118193" y="116962"/>
                </a:cubicBezTo>
                <a:cubicBezTo>
                  <a:pt x="118193" y="115647"/>
                  <a:pt x="116865" y="114332"/>
                  <a:pt x="115537" y="114332"/>
                </a:cubicBezTo>
                <a:cubicBezTo>
                  <a:pt x="114209" y="114332"/>
                  <a:pt x="112881" y="113017"/>
                  <a:pt x="111553" y="113017"/>
                </a:cubicBezTo>
                <a:cubicBezTo>
                  <a:pt x="110225" y="113017"/>
                  <a:pt x="110225" y="114332"/>
                  <a:pt x="107569" y="114332"/>
                </a:cubicBezTo>
                <a:cubicBezTo>
                  <a:pt x="106241" y="114332"/>
                  <a:pt x="106241" y="115647"/>
                  <a:pt x="106241" y="116962"/>
                </a:cubicBezTo>
                <a:cubicBezTo>
                  <a:pt x="106241" y="322086"/>
                  <a:pt x="106241" y="322086"/>
                  <a:pt x="106241" y="322086"/>
                </a:cubicBezTo>
                <a:cubicBezTo>
                  <a:pt x="106241" y="326031"/>
                  <a:pt x="104913" y="329976"/>
                  <a:pt x="100929" y="332605"/>
                </a:cubicBezTo>
                <a:cubicBezTo>
                  <a:pt x="98273" y="335235"/>
                  <a:pt x="95617" y="336550"/>
                  <a:pt x="90305" y="336550"/>
                </a:cubicBezTo>
                <a:cubicBezTo>
                  <a:pt x="86321" y="336550"/>
                  <a:pt x="83665" y="335235"/>
                  <a:pt x="79681" y="332605"/>
                </a:cubicBezTo>
                <a:cubicBezTo>
                  <a:pt x="77025" y="328661"/>
                  <a:pt x="75697" y="326031"/>
                  <a:pt x="75697" y="322086"/>
                </a:cubicBezTo>
                <a:cubicBezTo>
                  <a:pt x="75697" y="195856"/>
                  <a:pt x="75697" y="195856"/>
                  <a:pt x="75697" y="195856"/>
                </a:cubicBezTo>
                <a:cubicBezTo>
                  <a:pt x="75697" y="194541"/>
                  <a:pt x="74369" y="193226"/>
                  <a:pt x="73041" y="191911"/>
                </a:cubicBezTo>
                <a:cubicBezTo>
                  <a:pt x="71713" y="191911"/>
                  <a:pt x="70385" y="190596"/>
                  <a:pt x="69057" y="190596"/>
                </a:cubicBezTo>
                <a:cubicBezTo>
                  <a:pt x="69057" y="190596"/>
                  <a:pt x="66401" y="191911"/>
                  <a:pt x="65073" y="191911"/>
                </a:cubicBezTo>
                <a:cubicBezTo>
                  <a:pt x="62417" y="193226"/>
                  <a:pt x="62417" y="194541"/>
                  <a:pt x="62417" y="195856"/>
                </a:cubicBezTo>
                <a:cubicBezTo>
                  <a:pt x="62417" y="241877"/>
                  <a:pt x="62417" y="241877"/>
                  <a:pt x="62417" y="241877"/>
                </a:cubicBezTo>
                <a:cubicBezTo>
                  <a:pt x="62417" y="322086"/>
                  <a:pt x="62417" y="322086"/>
                  <a:pt x="62417" y="322086"/>
                </a:cubicBezTo>
                <a:cubicBezTo>
                  <a:pt x="62417" y="326031"/>
                  <a:pt x="61089" y="328661"/>
                  <a:pt x="57105" y="332605"/>
                </a:cubicBezTo>
                <a:cubicBezTo>
                  <a:pt x="54449" y="335235"/>
                  <a:pt x="50464" y="336550"/>
                  <a:pt x="46480" y="336550"/>
                </a:cubicBezTo>
                <a:cubicBezTo>
                  <a:pt x="42496" y="336550"/>
                  <a:pt x="38512" y="335235"/>
                  <a:pt x="35856" y="332605"/>
                </a:cubicBezTo>
                <a:cubicBezTo>
                  <a:pt x="33200" y="329976"/>
                  <a:pt x="31872" y="326031"/>
                  <a:pt x="31872" y="322086"/>
                </a:cubicBezTo>
                <a:cubicBezTo>
                  <a:pt x="31872" y="116962"/>
                  <a:pt x="31872" y="116962"/>
                  <a:pt x="31872" y="116962"/>
                </a:cubicBezTo>
                <a:cubicBezTo>
                  <a:pt x="31872" y="115647"/>
                  <a:pt x="30544" y="114332"/>
                  <a:pt x="29216" y="114332"/>
                </a:cubicBezTo>
                <a:cubicBezTo>
                  <a:pt x="27888" y="114332"/>
                  <a:pt x="26560" y="113017"/>
                  <a:pt x="26560" y="113017"/>
                </a:cubicBezTo>
                <a:cubicBezTo>
                  <a:pt x="25232" y="113017"/>
                  <a:pt x="23904" y="114332"/>
                  <a:pt x="22576" y="114332"/>
                </a:cubicBezTo>
                <a:cubicBezTo>
                  <a:pt x="21248" y="114332"/>
                  <a:pt x="19920" y="115647"/>
                  <a:pt x="19920" y="116962"/>
                </a:cubicBezTo>
                <a:cubicBezTo>
                  <a:pt x="19920" y="206375"/>
                  <a:pt x="19920" y="206375"/>
                  <a:pt x="19920" y="206375"/>
                </a:cubicBezTo>
                <a:cubicBezTo>
                  <a:pt x="19920" y="209005"/>
                  <a:pt x="19920" y="211635"/>
                  <a:pt x="17264" y="214264"/>
                </a:cubicBezTo>
                <a:cubicBezTo>
                  <a:pt x="14608" y="215579"/>
                  <a:pt x="13280" y="216894"/>
                  <a:pt x="10624" y="216894"/>
                </a:cubicBezTo>
                <a:cubicBezTo>
                  <a:pt x="7968" y="216894"/>
                  <a:pt x="5312" y="215579"/>
                  <a:pt x="2656" y="214264"/>
                </a:cubicBezTo>
                <a:cubicBezTo>
                  <a:pt x="1328" y="211635"/>
                  <a:pt x="0" y="209005"/>
                  <a:pt x="0" y="206375"/>
                </a:cubicBezTo>
                <a:cubicBezTo>
                  <a:pt x="0" y="111702"/>
                  <a:pt x="0" y="111702"/>
                  <a:pt x="0" y="111702"/>
                </a:cubicBezTo>
                <a:cubicBezTo>
                  <a:pt x="0" y="106443"/>
                  <a:pt x="0" y="102498"/>
                  <a:pt x="1328" y="98553"/>
                </a:cubicBezTo>
                <a:cubicBezTo>
                  <a:pt x="2656" y="94609"/>
                  <a:pt x="5312" y="90664"/>
                  <a:pt x="7968" y="86719"/>
                </a:cubicBezTo>
                <a:cubicBezTo>
                  <a:pt x="9296" y="84089"/>
                  <a:pt x="13280" y="81460"/>
                  <a:pt x="17264" y="78830"/>
                </a:cubicBezTo>
                <a:cubicBezTo>
                  <a:pt x="19920" y="77515"/>
                  <a:pt x="25232" y="76200"/>
                  <a:pt x="30544" y="76200"/>
                </a:cubicBezTo>
                <a:close/>
                <a:moveTo>
                  <a:pt x="69057" y="0"/>
                </a:moveTo>
                <a:cubicBezTo>
                  <a:pt x="78169" y="0"/>
                  <a:pt x="85980" y="2667"/>
                  <a:pt x="92489" y="9335"/>
                </a:cubicBezTo>
                <a:cubicBezTo>
                  <a:pt x="98998" y="16002"/>
                  <a:pt x="101601" y="24003"/>
                  <a:pt x="101601" y="33338"/>
                </a:cubicBezTo>
                <a:cubicBezTo>
                  <a:pt x="101601" y="38672"/>
                  <a:pt x="101601" y="42672"/>
                  <a:pt x="98998" y="46673"/>
                </a:cubicBezTo>
                <a:cubicBezTo>
                  <a:pt x="97696" y="50673"/>
                  <a:pt x="95092" y="54674"/>
                  <a:pt x="92489" y="57341"/>
                </a:cubicBezTo>
                <a:cubicBezTo>
                  <a:pt x="89885" y="60008"/>
                  <a:pt x="85980" y="62675"/>
                  <a:pt x="82075" y="64008"/>
                </a:cubicBezTo>
                <a:cubicBezTo>
                  <a:pt x="78169" y="66675"/>
                  <a:pt x="72962" y="66675"/>
                  <a:pt x="69057" y="66675"/>
                </a:cubicBezTo>
                <a:cubicBezTo>
                  <a:pt x="63850" y="66675"/>
                  <a:pt x="59945" y="66675"/>
                  <a:pt x="56040" y="64008"/>
                </a:cubicBezTo>
                <a:cubicBezTo>
                  <a:pt x="52134" y="62675"/>
                  <a:pt x="48229" y="60008"/>
                  <a:pt x="45625" y="57341"/>
                </a:cubicBezTo>
                <a:cubicBezTo>
                  <a:pt x="43022" y="54674"/>
                  <a:pt x="40418" y="50673"/>
                  <a:pt x="39117" y="46673"/>
                </a:cubicBezTo>
                <a:cubicBezTo>
                  <a:pt x="37815" y="42672"/>
                  <a:pt x="36513" y="38672"/>
                  <a:pt x="36513" y="33338"/>
                </a:cubicBezTo>
                <a:cubicBezTo>
                  <a:pt x="36513" y="29337"/>
                  <a:pt x="37815" y="25337"/>
                  <a:pt x="39117" y="20003"/>
                </a:cubicBezTo>
                <a:cubicBezTo>
                  <a:pt x="40418" y="16002"/>
                  <a:pt x="43022" y="13335"/>
                  <a:pt x="45625" y="9335"/>
                </a:cubicBezTo>
                <a:cubicBezTo>
                  <a:pt x="48229" y="6668"/>
                  <a:pt x="52134" y="4001"/>
                  <a:pt x="56040" y="2667"/>
                </a:cubicBezTo>
                <a:cubicBezTo>
                  <a:pt x="59945" y="1334"/>
                  <a:pt x="63850" y="0"/>
                  <a:pt x="69057" y="0"/>
                </a:cubicBezTo>
                <a:close/>
              </a:path>
            </a:pathLst>
          </a:custGeom>
          <a:solidFill>
            <a:schemeClr val="lt1">
              <a:lumMod val="85000"/>
            </a:schemeClr>
          </a:solidFill>
          <a:ln>
            <a:noFill/>
          </a:ln>
        </p:spPr>
        <p:txBody>
          <a:bodyPr anchor="ctr"/>
          <a:lstStyle/>
          <a:p>
            <a:pPr algn="ctr"/>
            <a:endParaRPr>
              <a:latin typeface="Arial" panose="020B0604020202020204" pitchFamily="34" charset="0"/>
              <a:cs typeface="+mn-ea"/>
              <a:sym typeface="Arial" panose="020B0604020202020204" pitchFamily="34" charset="0"/>
            </a:endParaRPr>
          </a:p>
        </p:txBody>
      </p:sp>
      <p:sp>
        <p:nvSpPr>
          <p:cNvPr id="43" name="PA-ValueShape "/>
          <p:cNvSpPr/>
          <p:nvPr>
            <p:custDataLst>
              <p:tags r:id="rId14"/>
            </p:custDataLst>
          </p:nvPr>
        </p:nvSpPr>
        <p:spPr>
          <a:xfrm>
            <a:off x="8256818" y="1966305"/>
            <a:ext cx="404923" cy="986707"/>
          </a:xfrm>
          <a:custGeom>
            <a:avLst/>
            <a:gdLst>
              <a:gd name="connsiteX0" fmla="*/ 30544 w 138113"/>
              <a:gd name="connsiteY0" fmla="*/ 76200 h 336550"/>
              <a:gd name="connsiteX1" fmla="*/ 102257 w 138113"/>
              <a:gd name="connsiteY1" fmla="*/ 76200 h 336550"/>
              <a:gd name="connsiteX2" fmla="*/ 116865 w 138113"/>
              <a:gd name="connsiteY2" fmla="*/ 78830 h 336550"/>
              <a:gd name="connsiteX3" fmla="*/ 128817 w 138113"/>
              <a:gd name="connsiteY3" fmla="*/ 86719 h 336550"/>
              <a:gd name="connsiteX4" fmla="*/ 135457 w 138113"/>
              <a:gd name="connsiteY4" fmla="*/ 98553 h 336550"/>
              <a:gd name="connsiteX5" fmla="*/ 138113 w 138113"/>
              <a:gd name="connsiteY5" fmla="*/ 111702 h 336550"/>
              <a:gd name="connsiteX6" fmla="*/ 138113 w 138113"/>
              <a:gd name="connsiteY6" fmla="*/ 206375 h 336550"/>
              <a:gd name="connsiteX7" fmla="*/ 135457 w 138113"/>
              <a:gd name="connsiteY7" fmla="*/ 214264 h 336550"/>
              <a:gd name="connsiteX8" fmla="*/ 127489 w 138113"/>
              <a:gd name="connsiteY8" fmla="*/ 216894 h 336550"/>
              <a:gd name="connsiteX9" fmla="*/ 120849 w 138113"/>
              <a:gd name="connsiteY9" fmla="*/ 214264 h 336550"/>
              <a:gd name="connsiteX10" fmla="*/ 118193 w 138113"/>
              <a:gd name="connsiteY10" fmla="*/ 206375 h 336550"/>
              <a:gd name="connsiteX11" fmla="*/ 118193 w 138113"/>
              <a:gd name="connsiteY11" fmla="*/ 116962 h 336550"/>
              <a:gd name="connsiteX12" fmla="*/ 115537 w 138113"/>
              <a:gd name="connsiteY12" fmla="*/ 114332 h 336550"/>
              <a:gd name="connsiteX13" fmla="*/ 111553 w 138113"/>
              <a:gd name="connsiteY13" fmla="*/ 113017 h 336550"/>
              <a:gd name="connsiteX14" fmla="*/ 107569 w 138113"/>
              <a:gd name="connsiteY14" fmla="*/ 114332 h 336550"/>
              <a:gd name="connsiteX15" fmla="*/ 106241 w 138113"/>
              <a:gd name="connsiteY15" fmla="*/ 116962 h 336550"/>
              <a:gd name="connsiteX16" fmla="*/ 106241 w 138113"/>
              <a:gd name="connsiteY16" fmla="*/ 322086 h 336550"/>
              <a:gd name="connsiteX17" fmla="*/ 100929 w 138113"/>
              <a:gd name="connsiteY17" fmla="*/ 332605 h 336550"/>
              <a:gd name="connsiteX18" fmla="*/ 90305 w 138113"/>
              <a:gd name="connsiteY18" fmla="*/ 336550 h 336550"/>
              <a:gd name="connsiteX19" fmla="*/ 79681 w 138113"/>
              <a:gd name="connsiteY19" fmla="*/ 332605 h 336550"/>
              <a:gd name="connsiteX20" fmla="*/ 75697 w 138113"/>
              <a:gd name="connsiteY20" fmla="*/ 322086 h 336550"/>
              <a:gd name="connsiteX21" fmla="*/ 75697 w 138113"/>
              <a:gd name="connsiteY21" fmla="*/ 195856 h 336550"/>
              <a:gd name="connsiteX22" fmla="*/ 73041 w 138113"/>
              <a:gd name="connsiteY22" fmla="*/ 191911 h 336550"/>
              <a:gd name="connsiteX23" fmla="*/ 69057 w 138113"/>
              <a:gd name="connsiteY23" fmla="*/ 190596 h 336550"/>
              <a:gd name="connsiteX24" fmla="*/ 65073 w 138113"/>
              <a:gd name="connsiteY24" fmla="*/ 191911 h 336550"/>
              <a:gd name="connsiteX25" fmla="*/ 62417 w 138113"/>
              <a:gd name="connsiteY25" fmla="*/ 195856 h 336550"/>
              <a:gd name="connsiteX26" fmla="*/ 62417 w 138113"/>
              <a:gd name="connsiteY26" fmla="*/ 241877 h 336550"/>
              <a:gd name="connsiteX27" fmla="*/ 62417 w 138113"/>
              <a:gd name="connsiteY27" fmla="*/ 322086 h 336550"/>
              <a:gd name="connsiteX28" fmla="*/ 57105 w 138113"/>
              <a:gd name="connsiteY28" fmla="*/ 332605 h 336550"/>
              <a:gd name="connsiteX29" fmla="*/ 46480 w 138113"/>
              <a:gd name="connsiteY29" fmla="*/ 336550 h 336550"/>
              <a:gd name="connsiteX30" fmla="*/ 35856 w 138113"/>
              <a:gd name="connsiteY30" fmla="*/ 332605 h 336550"/>
              <a:gd name="connsiteX31" fmla="*/ 31872 w 138113"/>
              <a:gd name="connsiteY31" fmla="*/ 322086 h 336550"/>
              <a:gd name="connsiteX32" fmla="*/ 31872 w 138113"/>
              <a:gd name="connsiteY32" fmla="*/ 116962 h 336550"/>
              <a:gd name="connsiteX33" fmla="*/ 29216 w 138113"/>
              <a:gd name="connsiteY33" fmla="*/ 114332 h 336550"/>
              <a:gd name="connsiteX34" fmla="*/ 26560 w 138113"/>
              <a:gd name="connsiteY34" fmla="*/ 113017 h 336550"/>
              <a:gd name="connsiteX35" fmla="*/ 22576 w 138113"/>
              <a:gd name="connsiteY35" fmla="*/ 114332 h 336550"/>
              <a:gd name="connsiteX36" fmla="*/ 19920 w 138113"/>
              <a:gd name="connsiteY36" fmla="*/ 116962 h 336550"/>
              <a:gd name="connsiteX37" fmla="*/ 19920 w 138113"/>
              <a:gd name="connsiteY37" fmla="*/ 206375 h 336550"/>
              <a:gd name="connsiteX38" fmla="*/ 17264 w 138113"/>
              <a:gd name="connsiteY38" fmla="*/ 214264 h 336550"/>
              <a:gd name="connsiteX39" fmla="*/ 10624 w 138113"/>
              <a:gd name="connsiteY39" fmla="*/ 216894 h 336550"/>
              <a:gd name="connsiteX40" fmla="*/ 2656 w 138113"/>
              <a:gd name="connsiteY40" fmla="*/ 214264 h 336550"/>
              <a:gd name="connsiteX41" fmla="*/ 0 w 138113"/>
              <a:gd name="connsiteY41" fmla="*/ 206375 h 336550"/>
              <a:gd name="connsiteX42" fmla="*/ 0 w 138113"/>
              <a:gd name="connsiteY42" fmla="*/ 111702 h 336550"/>
              <a:gd name="connsiteX43" fmla="*/ 1328 w 138113"/>
              <a:gd name="connsiteY43" fmla="*/ 98553 h 336550"/>
              <a:gd name="connsiteX44" fmla="*/ 7968 w 138113"/>
              <a:gd name="connsiteY44" fmla="*/ 86719 h 336550"/>
              <a:gd name="connsiteX45" fmla="*/ 17264 w 138113"/>
              <a:gd name="connsiteY45" fmla="*/ 78830 h 336550"/>
              <a:gd name="connsiteX46" fmla="*/ 30544 w 138113"/>
              <a:gd name="connsiteY46" fmla="*/ 76200 h 336550"/>
              <a:gd name="connsiteX47" fmla="*/ 69057 w 138113"/>
              <a:gd name="connsiteY47" fmla="*/ 0 h 336550"/>
              <a:gd name="connsiteX48" fmla="*/ 92489 w 138113"/>
              <a:gd name="connsiteY48" fmla="*/ 9335 h 336550"/>
              <a:gd name="connsiteX49" fmla="*/ 101601 w 138113"/>
              <a:gd name="connsiteY49" fmla="*/ 33338 h 336550"/>
              <a:gd name="connsiteX50" fmla="*/ 98998 w 138113"/>
              <a:gd name="connsiteY50" fmla="*/ 46673 h 336550"/>
              <a:gd name="connsiteX51" fmla="*/ 92489 w 138113"/>
              <a:gd name="connsiteY51" fmla="*/ 57341 h 336550"/>
              <a:gd name="connsiteX52" fmla="*/ 82075 w 138113"/>
              <a:gd name="connsiteY52" fmla="*/ 64008 h 336550"/>
              <a:gd name="connsiteX53" fmla="*/ 69057 w 138113"/>
              <a:gd name="connsiteY53" fmla="*/ 66675 h 336550"/>
              <a:gd name="connsiteX54" fmla="*/ 56040 w 138113"/>
              <a:gd name="connsiteY54" fmla="*/ 64008 h 336550"/>
              <a:gd name="connsiteX55" fmla="*/ 45625 w 138113"/>
              <a:gd name="connsiteY55" fmla="*/ 57341 h 336550"/>
              <a:gd name="connsiteX56" fmla="*/ 39117 w 138113"/>
              <a:gd name="connsiteY56" fmla="*/ 46673 h 336550"/>
              <a:gd name="connsiteX57" fmla="*/ 36513 w 138113"/>
              <a:gd name="connsiteY57" fmla="*/ 33338 h 336550"/>
              <a:gd name="connsiteX58" fmla="*/ 39117 w 138113"/>
              <a:gd name="connsiteY58" fmla="*/ 20003 h 336550"/>
              <a:gd name="connsiteX59" fmla="*/ 45625 w 138113"/>
              <a:gd name="connsiteY59" fmla="*/ 9335 h 336550"/>
              <a:gd name="connsiteX60" fmla="*/ 56040 w 138113"/>
              <a:gd name="connsiteY60" fmla="*/ 2667 h 336550"/>
              <a:gd name="connsiteX61" fmla="*/ 69057 w 138113"/>
              <a:gd name="connsiteY61" fmla="*/ 0 h 336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138113" h="336550">
                <a:moveTo>
                  <a:pt x="30544" y="76200"/>
                </a:moveTo>
                <a:lnTo>
                  <a:pt x="102257" y="76200"/>
                </a:lnTo>
                <a:cubicBezTo>
                  <a:pt x="107569" y="76200"/>
                  <a:pt x="112881" y="77515"/>
                  <a:pt x="116865" y="78830"/>
                </a:cubicBezTo>
                <a:cubicBezTo>
                  <a:pt x="122177" y="81460"/>
                  <a:pt x="124833" y="84089"/>
                  <a:pt x="128817" y="86719"/>
                </a:cubicBezTo>
                <a:cubicBezTo>
                  <a:pt x="131473" y="90664"/>
                  <a:pt x="134129" y="94609"/>
                  <a:pt x="135457" y="98553"/>
                </a:cubicBezTo>
                <a:cubicBezTo>
                  <a:pt x="136785" y="102498"/>
                  <a:pt x="138113" y="106443"/>
                  <a:pt x="138113" y="111702"/>
                </a:cubicBezTo>
                <a:cubicBezTo>
                  <a:pt x="138113" y="206375"/>
                  <a:pt x="138113" y="206375"/>
                  <a:pt x="138113" y="206375"/>
                </a:cubicBezTo>
                <a:cubicBezTo>
                  <a:pt x="138113" y="209005"/>
                  <a:pt x="136785" y="211635"/>
                  <a:pt x="135457" y="214264"/>
                </a:cubicBezTo>
                <a:cubicBezTo>
                  <a:pt x="132801" y="215579"/>
                  <a:pt x="130145" y="216894"/>
                  <a:pt x="127489" y="216894"/>
                </a:cubicBezTo>
                <a:cubicBezTo>
                  <a:pt x="124833" y="216894"/>
                  <a:pt x="123505" y="215579"/>
                  <a:pt x="120849" y="214264"/>
                </a:cubicBezTo>
                <a:cubicBezTo>
                  <a:pt x="118193" y="211635"/>
                  <a:pt x="118193" y="209005"/>
                  <a:pt x="118193" y="206375"/>
                </a:cubicBezTo>
                <a:cubicBezTo>
                  <a:pt x="118193" y="116962"/>
                  <a:pt x="118193" y="116962"/>
                  <a:pt x="118193" y="116962"/>
                </a:cubicBezTo>
                <a:cubicBezTo>
                  <a:pt x="118193" y="115647"/>
                  <a:pt x="116865" y="114332"/>
                  <a:pt x="115537" y="114332"/>
                </a:cubicBezTo>
                <a:cubicBezTo>
                  <a:pt x="114209" y="114332"/>
                  <a:pt x="112881" y="113017"/>
                  <a:pt x="111553" y="113017"/>
                </a:cubicBezTo>
                <a:cubicBezTo>
                  <a:pt x="110225" y="113017"/>
                  <a:pt x="110225" y="114332"/>
                  <a:pt x="107569" y="114332"/>
                </a:cubicBezTo>
                <a:cubicBezTo>
                  <a:pt x="106241" y="114332"/>
                  <a:pt x="106241" y="115647"/>
                  <a:pt x="106241" y="116962"/>
                </a:cubicBezTo>
                <a:cubicBezTo>
                  <a:pt x="106241" y="322086"/>
                  <a:pt x="106241" y="322086"/>
                  <a:pt x="106241" y="322086"/>
                </a:cubicBezTo>
                <a:cubicBezTo>
                  <a:pt x="106241" y="326031"/>
                  <a:pt x="104913" y="329976"/>
                  <a:pt x="100929" y="332605"/>
                </a:cubicBezTo>
                <a:cubicBezTo>
                  <a:pt x="98273" y="335235"/>
                  <a:pt x="95617" y="336550"/>
                  <a:pt x="90305" y="336550"/>
                </a:cubicBezTo>
                <a:cubicBezTo>
                  <a:pt x="86321" y="336550"/>
                  <a:pt x="83665" y="335235"/>
                  <a:pt x="79681" y="332605"/>
                </a:cubicBezTo>
                <a:cubicBezTo>
                  <a:pt x="77025" y="328661"/>
                  <a:pt x="75697" y="326031"/>
                  <a:pt x="75697" y="322086"/>
                </a:cubicBezTo>
                <a:cubicBezTo>
                  <a:pt x="75697" y="195856"/>
                  <a:pt x="75697" y="195856"/>
                  <a:pt x="75697" y="195856"/>
                </a:cubicBezTo>
                <a:cubicBezTo>
                  <a:pt x="75697" y="194541"/>
                  <a:pt x="74369" y="193226"/>
                  <a:pt x="73041" y="191911"/>
                </a:cubicBezTo>
                <a:cubicBezTo>
                  <a:pt x="71713" y="191911"/>
                  <a:pt x="70385" y="190596"/>
                  <a:pt x="69057" y="190596"/>
                </a:cubicBezTo>
                <a:cubicBezTo>
                  <a:pt x="69057" y="190596"/>
                  <a:pt x="66401" y="191911"/>
                  <a:pt x="65073" y="191911"/>
                </a:cubicBezTo>
                <a:cubicBezTo>
                  <a:pt x="62417" y="193226"/>
                  <a:pt x="62417" y="194541"/>
                  <a:pt x="62417" y="195856"/>
                </a:cubicBezTo>
                <a:cubicBezTo>
                  <a:pt x="62417" y="241877"/>
                  <a:pt x="62417" y="241877"/>
                  <a:pt x="62417" y="241877"/>
                </a:cubicBezTo>
                <a:cubicBezTo>
                  <a:pt x="62417" y="322086"/>
                  <a:pt x="62417" y="322086"/>
                  <a:pt x="62417" y="322086"/>
                </a:cubicBezTo>
                <a:cubicBezTo>
                  <a:pt x="62417" y="326031"/>
                  <a:pt x="61089" y="328661"/>
                  <a:pt x="57105" y="332605"/>
                </a:cubicBezTo>
                <a:cubicBezTo>
                  <a:pt x="54449" y="335235"/>
                  <a:pt x="50464" y="336550"/>
                  <a:pt x="46480" y="336550"/>
                </a:cubicBezTo>
                <a:cubicBezTo>
                  <a:pt x="42496" y="336550"/>
                  <a:pt x="38512" y="335235"/>
                  <a:pt x="35856" y="332605"/>
                </a:cubicBezTo>
                <a:cubicBezTo>
                  <a:pt x="33200" y="329976"/>
                  <a:pt x="31872" y="326031"/>
                  <a:pt x="31872" y="322086"/>
                </a:cubicBezTo>
                <a:cubicBezTo>
                  <a:pt x="31872" y="116962"/>
                  <a:pt x="31872" y="116962"/>
                  <a:pt x="31872" y="116962"/>
                </a:cubicBezTo>
                <a:cubicBezTo>
                  <a:pt x="31872" y="115647"/>
                  <a:pt x="30544" y="114332"/>
                  <a:pt x="29216" y="114332"/>
                </a:cubicBezTo>
                <a:cubicBezTo>
                  <a:pt x="27888" y="114332"/>
                  <a:pt x="26560" y="113017"/>
                  <a:pt x="26560" y="113017"/>
                </a:cubicBezTo>
                <a:cubicBezTo>
                  <a:pt x="25232" y="113017"/>
                  <a:pt x="23904" y="114332"/>
                  <a:pt x="22576" y="114332"/>
                </a:cubicBezTo>
                <a:cubicBezTo>
                  <a:pt x="21248" y="114332"/>
                  <a:pt x="19920" y="115647"/>
                  <a:pt x="19920" y="116962"/>
                </a:cubicBezTo>
                <a:cubicBezTo>
                  <a:pt x="19920" y="206375"/>
                  <a:pt x="19920" y="206375"/>
                  <a:pt x="19920" y="206375"/>
                </a:cubicBezTo>
                <a:cubicBezTo>
                  <a:pt x="19920" y="209005"/>
                  <a:pt x="19920" y="211635"/>
                  <a:pt x="17264" y="214264"/>
                </a:cubicBezTo>
                <a:cubicBezTo>
                  <a:pt x="14608" y="215579"/>
                  <a:pt x="13280" y="216894"/>
                  <a:pt x="10624" y="216894"/>
                </a:cubicBezTo>
                <a:cubicBezTo>
                  <a:pt x="7968" y="216894"/>
                  <a:pt x="5312" y="215579"/>
                  <a:pt x="2656" y="214264"/>
                </a:cubicBezTo>
                <a:cubicBezTo>
                  <a:pt x="1328" y="211635"/>
                  <a:pt x="0" y="209005"/>
                  <a:pt x="0" y="206375"/>
                </a:cubicBezTo>
                <a:cubicBezTo>
                  <a:pt x="0" y="111702"/>
                  <a:pt x="0" y="111702"/>
                  <a:pt x="0" y="111702"/>
                </a:cubicBezTo>
                <a:cubicBezTo>
                  <a:pt x="0" y="106443"/>
                  <a:pt x="0" y="102498"/>
                  <a:pt x="1328" y="98553"/>
                </a:cubicBezTo>
                <a:cubicBezTo>
                  <a:pt x="2656" y="94609"/>
                  <a:pt x="5312" y="90664"/>
                  <a:pt x="7968" y="86719"/>
                </a:cubicBezTo>
                <a:cubicBezTo>
                  <a:pt x="9296" y="84089"/>
                  <a:pt x="13280" y="81460"/>
                  <a:pt x="17264" y="78830"/>
                </a:cubicBezTo>
                <a:cubicBezTo>
                  <a:pt x="19920" y="77515"/>
                  <a:pt x="25232" y="76200"/>
                  <a:pt x="30544" y="76200"/>
                </a:cubicBezTo>
                <a:close/>
                <a:moveTo>
                  <a:pt x="69057" y="0"/>
                </a:moveTo>
                <a:cubicBezTo>
                  <a:pt x="78169" y="0"/>
                  <a:pt x="85980" y="2667"/>
                  <a:pt x="92489" y="9335"/>
                </a:cubicBezTo>
                <a:cubicBezTo>
                  <a:pt x="98998" y="16002"/>
                  <a:pt x="101601" y="24003"/>
                  <a:pt x="101601" y="33338"/>
                </a:cubicBezTo>
                <a:cubicBezTo>
                  <a:pt x="101601" y="38672"/>
                  <a:pt x="101601" y="42672"/>
                  <a:pt x="98998" y="46673"/>
                </a:cubicBezTo>
                <a:cubicBezTo>
                  <a:pt x="97696" y="50673"/>
                  <a:pt x="95092" y="54674"/>
                  <a:pt x="92489" y="57341"/>
                </a:cubicBezTo>
                <a:cubicBezTo>
                  <a:pt x="89885" y="60008"/>
                  <a:pt x="85980" y="62675"/>
                  <a:pt x="82075" y="64008"/>
                </a:cubicBezTo>
                <a:cubicBezTo>
                  <a:pt x="78169" y="66675"/>
                  <a:pt x="72962" y="66675"/>
                  <a:pt x="69057" y="66675"/>
                </a:cubicBezTo>
                <a:cubicBezTo>
                  <a:pt x="63850" y="66675"/>
                  <a:pt x="59945" y="66675"/>
                  <a:pt x="56040" y="64008"/>
                </a:cubicBezTo>
                <a:cubicBezTo>
                  <a:pt x="52134" y="62675"/>
                  <a:pt x="48229" y="60008"/>
                  <a:pt x="45625" y="57341"/>
                </a:cubicBezTo>
                <a:cubicBezTo>
                  <a:pt x="43022" y="54674"/>
                  <a:pt x="40418" y="50673"/>
                  <a:pt x="39117" y="46673"/>
                </a:cubicBezTo>
                <a:cubicBezTo>
                  <a:pt x="37815" y="42672"/>
                  <a:pt x="36513" y="38672"/>
                  <a:pt x="36513" y="33338"/>
                </a:cubicBezTo>
                <a:cubicBezTo>
                  <a:pt x="36513" y="29337"/>
                  <a:pt x="37815" y="25337"/>
                  <a:pt x="39117" y="20003"/>
                </a:cubicBezTo>
                <a:cubicBezTo>
                  <a:pt x="40418" y="16002"/>
                  <a:pt x="43022" y="13335"/>
                  <a:pt x="45625" y="9335"/>
                </a:cubicBezTo>
                <a:cubicBezTo>
                  <a:pt x="48229" y="6668"/>
                  <a:pt x="52134" y="4001"/>
                  <a:pt x="56040" y="2667"/>
                </a:cubicBezTo>
                <a:cubicBezTo>
                  <a:pt x="59945" y="1334"/>
                  <a:pt x="63850" y="0"/>
                  <a:pt x="69057" y="0"/>
                </a:cubicBezTo>
                <a:close/>
              </a:path>
            </a:pathLst>
          </a:custGeom>
          <a:solidFill>
            <a:schemeClr val="lt1">
              <a:lumMod val="85000"/>
            </a:schemeClr>
          </a:solidFill>
          <a:ln>
            <a:noFill/>
          </a:ln>
        </p:spPr>
        <p:txBody>
          <a:bodyPr anchor="ctr"/>
          <a:lstStyle/>
          <a:p>
            <a:pPr algn="ctr"/>
            <a:endParaRPr>
              <a:latin typeface="Arial" panose="020B0604020202020204" pitchFamily="34" charset="0"/>
              <a:cs typeface="+mn-ea"/>
              <a:sym typeface="Arial" panose="020B0604020202020204" pitchFamily="34" charset="0"/>
            </a:endParaRPr>
          </a:p>
        </p:txBody>
      </p:sp>
      <p:cxnSp>
        <p:nvCxnSpPr>
          <p:cNvPr id="44" name="PA-直接连接符 43"/>
          <p:cNvCxnSpPr/>
          <p:nvPr>
            <p:custDataLst>
              <p:tags r:id="rId15"/>
            </p:custDataLst>
          </p:nvPr>
        </p:nvCxnSpPr>
        <p:spPr>
          <a:xfrm>
            <a:off x="1558557" y="3825835"/>
            <a:ext cx="8955056" cy="0"/>
          </a:xfrm>
          <a:prstGeom prst="line">
            <a:avLst/>
          </a:prstGeom>
          <a:ln w="9525" cap="rnd">
            <a:solidFill>
              <a:schemeClr val="bg1">
                <a:lumMod val="85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grpSp>
        <p:nvGrpSpPr>
          <p:cNvPr id="45" name="PA-组合 44"/>
          <p:cNvGrpSpPr/>
          <p:nvPr>
            <p:custDataLst>
              <p:tags r:id="rId16"/>
            </p:custDataLst>
          </p:nvPr>
        </p:nvGrpSpPr>
        <p:grpSpPr>
          <a:xfrm>
            <a:off x="1585606" y="3408878"/>
            <a:ext cx="9025244" cy="2232124"/>
            <a:chOff x="1085273" y="2301502"/>
            <a:chExt cx="9025244" cy="2232124"/>
          </a:xfrm>
        </p:grpSpPr>
        <p:sp>
          <p:nvSpPr>
            <p:cNvPr id="46" name="PA-文本框 45"/>
            <p:cNvSpPr txBox="1"/>
            <p:nvPr>
              <p:custDataLst>
                <p:tags r:id="rId17"/>
              </p:custDataLst>
            </p:nvPr>
          </p:nvSpPr>
          <p:spPr>
            <a:xfrm>
              <a:off x="1085274" y="2301502"/>
              <a:ext cx="4198104" cy="369332"/>
            </a:xfrm>
            <a:prstGeom prst="rect">
              <a:avLst/>
            </a:prstGeom>
            <a:noFill/>
          </p:spPr>
          <p:txBody>
            <a:bodyPr wrap="square" rtlCol="0">
              <a:spAutoFit/>
              <a:scene3d>
                <a:camera prst="orthographicFront"/>
                <a:lightRig rig="threePt" dir="t"/>
              </a:scene3d>
              <a:sp3d contourW="12700"/>
            </a:bodyPr>
            <a:lstStyle/>
            <a:p>
              <a:r>
                <a:rPr lang="zh-CN" altLang="en-US" dirty="0">
                  <a:solidFill>
                    <a:schemeClr val="tx1">
                      <a:lumMod val="65000"/>
                      <a:lumOff val="35000"/>
                    </a:schemeClr>
                  </a:solidFill>
                  <a:latin typeface="Arial" panose="020B0604020202020204" pitchFamily="34" charset="0"/>
                  <a:cs typeface="+mn-ea"/>
                  <a:sym typeface="Arial" panose="020B0604020202020204" pitchFamily="34" charset="0"/>
                </a:rPr>
                <a:t>标题文字添加此处</a:t>
              </a:r>
            </a:p>
          </p:txBody>
        </p:sp>
        <p:sp>
          <p:nvSpPr>
            <p:cNvPr id="47" name="PA-文本框 46"/>
            <p:cNvSpPr txBox="1"/>
            <p:nvPr>
              <p:custDataLst>
                <p:tags r:id="rId18"/>
              </p:custDataLst>
            </p:nvPr>
          </p:nvSpPr>
          <p:spPr>
            <a:xfrm>
              <a:off x="1085273" y="2782931"/>
              <a:ext cx="9025244" cy="922020"/>
            </a:xfrm>
            <a:prstGeom prst="rect">
              <a:avLst/>
            </a:prstGeom>
            <a:noFill/>
          </p:spPr>
          <p:txBody>
            <a:bodyPr wrap="square" rtlCol="0">
              <a:spAutoFit/>
              <a:scene3d>
                <a:camera prst="orthographicFront"/>
                <a:lightRig rig="threePt" dir="t"/>
              </a:scene3d>
              <a:sp3d contourW="12700"/>
            </a:bodyPr>
            <a:lstStyle/>
            <a:p>
              <a:pPr>
                <a:lnSpc>
                  <a:spcPct val="150000"/>
                </a:lnSpc>
              </a:pPr>
              <a:r>
                <a:rPr lang="zh-CN" altLang="en-US" sz="1200" dirty="0">
                  <a:solidFill>
                    <a:schemeClr val="tx1">
                      <a:lumMod val="65000"/>
                      <a:lumOff val="35000"/>
                    </a:schemeClr>
                  </a:solidFill>
                  <a:latin typeface="Arial" panose="020B0604020202020204" pitchFamily="34" charset="0"/>
                  <a:cs typeface="+mn-ea"/>
                  <a:sym typeface="Arial" panose="020B0604020202020204" pitchFamily="34" charset="0"/>
                </a:rPr>
                <a:t>输入标题内容，输入标题内容输入标题内容，输入标题内容输入标题内容输入标题内容输入标题内容输入标题内容，输入标题内容输入标题内容，输入标题内容输入标题内容输入标题内容输入标题内容</a:t>
              </a:r>
              <a:endParaRPr lang="id-ID" sz="1200" dirty="0">
                <a:solidFill>
                  <a:schemeClr val="tx1">
                    <a:lumMod val="65000"/>
                    <a:lumOff val="35000"/>
                  </a:schemeClr>
                </a:solidFill>
                <a:latin typeface="Arial" panose="020B0604020202020204" pitchFamily="34" charset="0"/>
                <a:cs typeface="+mn-ea"/>
                <a:sym typeface="Arial" panose="020B0604020202020204" pitchFamily="34" charset="0"/>
              </a:endParaRPr>
            </a:p>
            <a:p>
              <a:pPr>
                <a:lnSpc>
                  <a:spcPct val="150000"/>
                </a:lnSpc>
              </a:pPr>
              <a:endParaRPr lang="id-ID" altLang="zh-CN" sz="1200" dirty="0">
                <a:solidFill>
                  <a:schemeClr val="tx1">
                    <a:lumMod val="65000"/>
                    <a:lumOff val="35000"/>
                  </a:schemeClr>
                </a:solidFill>
                <a:latin typeface="Arial" panose="020B0604020202020204" pitchFamily="34" charset="0"/>
                <a:cs typeface="+mn-ea"/>
                <a:sym typeface="Arial" panose="020B0604020202020204" pitchFamily="34" charset="0"/>
              </a:endParaRPr>
            </a:p>
          </p:txBody>
        </p:sp>
        <p:sp>
          <p:nvSpPr>
            <p:cNvPr id="48" name="PA-文本框 47"/>
            <p:cNvSpPr txBox="1"/>
            <p:nvPr>
              <p:custDataLst>
                <p:tags r:id="rId19"/>
              </p:custDataLst>
            </p:nvPr>
          </p:nvSpPr>
          <p:spPr>
            <a:xfrm>
              <a:off x="1085273" y="3611606"/>
              <a:ext cx="9025244" cy="922020"/>
            </a:xfrm>
            <a:prstGeom prst="rect">
              <a:avLst/>
            </a:prstGeom>
            <a:noFill/>
          </p:spPr>
          <p:txBody>
            <a:bodyPr wrap="square" rtlCol="0">
              <a:spAutoFit/>
              <a:scene3d>
                <a:camera prst="orthographicFront"/>
                <a:lightRig rig="threePt" dir="t"/>
              </a:scene3d>
              <a:sp3d contourW="12700"/>
            </a:bodyPr>
            <a:lstStyle/>
            <a:p>
              <a:pPr>
                <a:lnSpc>
                  <a:spcPct val="150000"/>
                </a:lnSpc>
              </a:pPr>
              <a:r>
                <a:rPr lang="zh-CN" altLang="en-US" sz="1200" dirty="0">
                  <a:solidFill>
                    <a:schemeClr val="tx1">
                      <a:lumMod val="65000"/>
                      <a:lumOff val="35000"/>
                    </a:schemeClr>
                  </a:solidFill>
                  <a:latin typeface="Arial" panose="020B0604020202020204" pitchFamily="34" charset="0"/>
                  <a:cs typeface="+mn-ea"/>
                  <a:sym typeface="Arial" panose="020B0604020202020204" pitchFamily="34" charset="0"/>
                </a:rPr>
                <a:t>输入标题内容，输入标题内容输入标题内容，输入标题内容输入标题内容输入标题内容输入标题内容输入标题内容，输入标题内容输入标题内容，输入标题内容输入标题内容输入标题内容输入标题内容</a:t>
              </a:r>
              <a:endParaRPr lang="id-ID" sz="1200">
                <a:solidFill>
                  <a:schemeClr val="tx1">
                    <a:lumMod val="65000"/>
                    <a:lumOff val="35000"/>
                  </a:schemeClr>
                </a:solidFill>
                <a:latin typeface="Arial" panose="020B0604020202020204" pitchFamily="34" charset="0"/>
                <a:cs typeface="+mn-ea"/>
                <a:sym typeface="Arial" panose="020B0604020202020204" pitchFamily="34" charset="0"/>
              </a:endParaRPr>
            </a:p>
            <a:p>
              <a:pPr>
                <a:lnSpc>
                  <a:spcPct val="150000"/>
                </a:lnSpc>
              </a:pPr>
              <a:endParaRPr lang="id-ID" altLang="zh-CN" sz="1200" dirty="0">
                <a:solidFill>
                  <a:schemeClr val="tx1">
                    <a:lumMod val="65000"/>
                    <a:lumOff val="35000"/>
                  </a:schemeClr>
                </a:solidFill>
                <a:latin typeface="Arial" panose="020B0604020202020204" pitchFamily="34" charset="0"/>
                <a:cs typeface="+mn-ea"/>
                <a:sym typeface="Arial" panose="020B0604020202020204" pitchFamily="34" charset="0"/>
              </a:endParaRPr>
            </a:p>
          </p:txBody>
        </p:sp>
      </p:grpSp>
    </p:spTree>
  </p:cSld>
  <p:clrMapOvr>
    <a:masterClrMapping/>
  </p:clrMapOvr>
  <mc:AlternateContent xmlns:mc="http://schemas.openxmlformats.org/markup-compatibility/2006" xmlns:p14="http://schemas.microsoft.com/office/powerpoint/2010/main">
    <mc:Choice Requires="p14">
      <p:transition spd="slow" p14:dur="2000" advTm="243"/>
    </mc:Choice>
    <mc:Fallback xmlns="">
      <p:transition spd="slow" advTm="243"/>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nodeType="withEffect" p14:presetBounceEnd="38000">
                                      <p:stCondLst>
                                        <p:cond delay="0"/>
                                      </p:stCondLst>
                                      <p:childTnLst>
                                        <p:set>
                                          <p:cBhvr>
                                            <p:cTn id="6" dur="1" fill="hold">
                                              <p:stCondLst>
                                                <p:cond delay="0"/>
                                              </p:stCondLst>
                                            </p:cTn>
                                            <p:tgtEl>
                                              <p:spTgt spid="38"/>
                                            </p:tgtEl>
                                            <p:attrNameLst>
                                              <p:attrName>style.visibility</p:attrName>
                                            </p:attrNameLst>
                                          </p:cBhvr>
                                          <p:to>
                                            <p:strVal val="visible"/>
                                          </p:to>
                                        </p:set>
                                        <p:anim to="" calcmode="lin" valueType="num" p14:bounceEnd="38000">
                                          <p:cBhvr>
                                            <p:cTn id="7" dur="2000" fill="hold">
                                              <p:stCondLst>
                                                <p:cond delay="0"/>
                                              </p:stCondLst>
                                            </p:cTn>
                                            <p:tgtEl>
                                              <p:spTgt spid="3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8" dur="2000" fill="hold">
                                              <p:stCondLst>
                                                <p:cond delay="0"/>
                                              </p:stCondLst>
                                            </p:cTn>
                                            <p:tgtEl>
                                              <p:spTgt spid="3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 presetID="0" presetClass="entr" presetSubtype="0" fill="hold" nodeType="withEffect" p14:presetBounceEnd="38000">
                                      <p:stCondLst>
                                        <p:cond delay="0"/>
                                      </p:stCondLst>
                                      <p:childTnLst>
                                        <p:set>
                                          <p:cBhvr>
                                            <p:cTn id="10" dur="1" fill="hold">
                                              <p:stCondLst>
                                                <p:cond delay="0"/>
                                              </p:stCondLst>
                                            </p:cTn>
                                            <p:tgtEl>
                                              <p:spTgt spid="39"/>
                                            </p:tgtEl>
                                            <p:attrNameLst>
                                              <p:attrName>style.visibility</p:attrName>
                                            </p:attrNameLst>
                                          </p:cBhvr>
                                          <p:to>
                                            <p:strVal val="visible"/>
                                          </p:to>
                                        </p:set>
                                        <p:anim to="" calcmode="lin" valueType="num" p14:bounceEnd="38000">
                                          <p:cBhvr>
                                            <p:cTn id="11" dur="2000" fill="hold">
                                              <p:stCondLst>
                                                <p:cond delay="0"/>
                                              </p:stCondLst>
                                            </p:cTn>
                                            <p:tgtEl>
                                              <p:spTgt spid="3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2" dur="2000" fill="hold">
                                              <p:stCondLst>
                                                <p:cond delay="0"/>
                                              </p:stCondLst>
                                            </p:cTn>
                                            <p:tgtEl>
                                              <p:spTgt spid="3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3" presetID="0" presetClass="entr" presetSubtype="0" fill="hold" nodeType="withEffect" p14:presetBounceEnd="38000">
                                      <p:stCondLst>
                                        <p:cond delay="0"/>
                                      </p:stCondLst>
                                      <p:childTnLst>
                                        <p:set>
                                          <p:cBhvr>
                                            <p:cTn id="14" dur="1" fill="hold">
                                              <p:stCondLst>
                                                <p:cond delay="0"/>
                                              </p:stCondLst>
                                            </p:cTn>
                                            <p:tgtEl>
                                              <p:spTgt spid="15"/>
                                            </p:tgtEl>
                                            <p:attrNameLst>
                                              <p:attrName>style.visibility</p:attrName>
                                            </p:attrNameLst>
                                          </p:cBhvr>
                                          <p:to>
                                            <p:strVal val="visible"/>
                                          </p:to>
                                        </p:set>
                                        <p:anim to="" calcmode="lin" valueType="num" p14:bounceEnd="38000">
                                          <p:cBhvr>
                                            <p:cTn id="15" dur="2000" fill="hold">
                                              <p:stCondLst>
                                                <p:cond delay="0"/>
                                              </p:stCondLst>
                                            </p:cTn>
                                            <p:tgtEl>
                                              <p:spTgt spid="1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6" dur="2000" fill="hold">
                                              <p:stCondLst>
                                                <p:cond delay="0"/>
                                              </p:stCondLst>
                                            </p:cTn>
                                            <p:tgtEl>
                                              <p:spTgt spid="1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7" presetID="0" presetClass="entr" presetSubtype="0" fill="hold" grpId="0" nodeType="withEffect" p14:presetBounceEnd="38000">
                                      <p:stCondLst>
                                        <p:cond delay="0"/>
                                      </p:stCondLst>
                                      <p:childTnLst>
                                        <p:set>
                                          <p:cBhvr>
                                            <p:cTn id="18" dur="1" fill="hold">
                                              <p:stCondLst>
                                                <p:cond delay="0"/>
                                              </p:stCondLst>
                                            </p:cTn>
                                            <p:tgtEl>
                                              <p:spTgt spid="21"/>
                                            </p:tgtEl>
                                            <p:attrNameLst>
                                              <p:attrName>style.visibility</p:attrName>
                                            </p:attrNameLst>
                                          </p:cBhvr>
                                          <p:to>
                                            <p:strVal val="visible"/>
                                          </p:to>
                                        </p:set>
                                        <p:anim to="" calcmode="lin" valueType="num" p14:bounceEnd="38000">
                                          <p:cBhvr>
                                            <p:cTn id="19" dur="2000" fill="hold">
                                              <p:stCondLst>
                                                <p:cond delay="0"/>
                                              </p:stCondLst>
                                            </p:cTn>
                                            <p:tgtEl>
                                              <p:spTgt spid="21"/>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0" dur="2000" fill="hold">
                                              <p:stCondLst>
                                                <p:cond delay="0"/>
                                              </p:stCondLst>
                                            </p:cTn>
                                            <p:tgtEl>
                                              <p:spTgt spid="21"/>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1" presetID="0" presetClass="entr" presetSubtype="0" fill="hold" grpId="0" nodeType="withEffect" p14:presetBounceEnd="38000">
                                      <p:stCondLst>
                                        <p:cond delay="0"/>
                                      </p:stCondLst>
                                      <p:childTnLst>
                                        <p:set>
                                          <p:cBhvr>
                                            <p:cTn id="22" dur="1" fill="hold">
                                              <p:stCondLst>
                                                <p:cond delay="0"/>
                                              </p:stCondLst>
                                            </p:cTn>
                                            <p:tgtEl>
                                              <p:spTgt spid="22"/>
                                            </p:tgtEl>
                                            <p:attrNameLst>
                                              <p:attrName>style.visibility</p:attrName>
                                            </p:attrNameLst>
                                          </p:cBhvr>
                                          <p:to>
                                            <p:strVal val="visible"/>
                                          </p:to>
                                        </p:set>
                                        <p:anim to="" calcmode="lin" valueType="num" p14:bounceEnd="38000">
                                          <p:cBhvr>
                                            <p:cTn id="23" dur="2000" fill="hold">
                                              <p:stCondLst>
                                                <p:cond delay="0"/>
                                              </p:stCondLst>
                                            </p:cTn>
                                            <p:tgtEl>
                                              <p:spTgt spid="2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4" dur="2000" fill="hold">
                                              <p:stCondLst>
                                                <p:cond delay="0"/>
                                              </p:stCondLst>
                                            </p:cTn>
                                            <p:tgtEl>
                                              <p:spTgt spid="2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5" presetID="0" presetClass="entr" presetSubtype="0" fill="hold" grpId="0" nodeType="withEffect" p14:presetBounceEnd="38000">
                                      <p:stCondLst>
                                        <p:cond delay="0"/>
                                      </p:stCondLst>
                                      <p:childTnLst>
                                        <p:set>
                                          <p:cBhvr>
                                            <p:cTn id="26" dur="1" fill="hold">
                                              <p:stCondLst>
                                                <p:cond delay="0"/>
                                              </p:stCondLst>
                                            </p:cTn>
                                            <p:tgtEl>
                                              <p:spTgt spid="23"/>
                                            </p:tgtEl>
                                            <p:attrNameLst>
                                              <p:attrName>style.visibility</p:attrName>
                                            </p:attrNameLst>
                                          </p:cBhvr>
                                          <p:to>
                                            <p:strVal val="visible"/>
                                          </p:to>
                                        </p:set>
                                        <p:anim to="" calcmode="lin" valueType="num" p14:bounceEnd="38000">
                                          <p:cBhvr>
                                            <p:cTn id="27" dur="2000" fill="hold">
                                              <p:stCondLst>
                                                <p:cond delay="0"/>
                                              </p:stCondLst>
                                            </p:cTn>
                                            <p:tgtEl>
                                              <p:spTgt spid="2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8" dur="2000" fill="hold">
                                              <p:stCondLst>
                                                <p:cond delay="0"/>
                                              </p:stCondLst>
                                            </p:cTn>
                                            <p:tgtEl>
                                              <p:spTgt spid="2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9" presetID="0" presetClass="entr" presetSubtype="0" fill="hold" grpId="0" nodeType="withEffect" p14:presetBounceEnd="38000">
                                      <p:stCondLst>
                                        <p:cond delay="0"/>
                                      </p:stCondLst>
                                      <p:childTnLst>
                                        <p:set>
                                          <p:cBhvr>
                                            <p:cTn id="30" dur="1" fill="hold">
                                              <p:stCondLst>
                                                <p:cond delay="0"/>
                                              </p:stCondLst>
                                            </p:cTn>
                                            <p:tgtEl>
                                              <p:spTgt spid="24"/>
                                            </p:tgtEl>
                                            <p:attrNameLst>
                                              <p:attrName>style.visibility</p:attrName>
                                            </p:attrNameLst>
                                          </p:cBhvr>
                                          <p:to>
                                            <p:strVal val="visible"/>
                                          </p:to>
                                        </p:set>
                                        <p:anim to="" calcmode="lin" valueType="num" p14:bounceEnd="38000">
                                          <p:cBhvr>
                                            <p:cTn id="31" dur="2000" fill="hold">
                                              <p:stCondLst>
                                                <p:cond delay="0"/>
                                              </p:stCondLst>
                                            </p:cTn>
                                            <p:tgtEl>
                                              <p:spTgt spid="2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32" dur="2000" fill="hold">
                                              <p:stCondLst>
                                                <p:cond delay="0"/>
                                              </p:stCondLst>
                                            </p:cTn>
                                            <p:tgtEl>
                                              <p:spTgt spid="2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3" presetID="0" presetClass="entr" presetSubtype="0" fill="hold" grpId="0" nodeType="withEffect" p14:presetBounceEnd="38000">
                                      <p:stCondLst>
                                        <p:cond delay="0"/>
                                      </p:stCondLst>
                                      <p:childTnLst>
                                        <p:set>
                                          <p:cBhvr>
                                            <p:cTn id="34" dur="1" fill="hold">
                                              <p:stCondLst>
                                                <p:cond delay="0"/>
                                              </p:stCondLst>
                                            </p:cTn>
                                            <p:tgtEl>
                                              <p:spTgt spid="25"/>
                                            </p:tgtEl>
                                            <p:attrNameLst>
                                              <p:attrName>style.visibility</p:attrName>
                                            </p:attrNameLst>
                                          </p:cBhvr>
                                          <p:to>
                                            <p:strVal val="visible"/>
                                          </p:to>
                                        </p:set>
                                        <p:anim to="" calcmode="lin" valueType="num" p14:bounceEnd="38000">
                                          <p:cBhvr>
                                            <p:cTn id="35" dur="2000" fill="hold">
                                              <p:stCondLst>
                                                <p:cond delay="0"/>
                                              </p:stCondLst>
                                            </p:cTn>
                                            <p:tgtEl>
                                              <p:spTgt spid="2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36" dur="2000" fill="hold">
                                              <p:stCondLst>
                                                <p:cond delay="0"/>
                                              </p:stCondLst>
                                            </p:cTn>
                                            <p:tgtEl>
                                              <p:spTgt spid="2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7" presetID="0" presetClass="entr" presetSubtype="0" fill="hold" grpId="0" nodeType="withEffect" p14:presetBounceEnd="38000">
                                      <p:stCondLst>
                                        <p:cond delay="0"/>
                                      </p:stCondLst>
                                      <p:childTnLst>
                                        <p:set>
                                          <p:cBhvr>
                                            <p:cTn id="38" dur="1" fill="hold">
                                              <p:stCondLst>
                                                <p:cond delay="0"/>
                                              </p:stCondLst>
                                            </p:cTn>
                                            <p:tgtEl>
                                              <p:spTgt spid="29"/>
                                            </p:tgtEl>
                                            <p:attrNameLst>
                                              <p:attrName>style.visibility</p:attrName>
                                            </p:attrNameLst>
                                          </p:cBhvr>
                                          <p:to>
                                            <p:strVal val="visible"/>
                                          </p:to>
                                        </p:set>
                                        <p:anim to="" calcmode="lin" valueType="num" p14:bounceEnd="38000">
                                          <p:cBhvr>
                                            <p:cTn id="39" dur="2000" fill="hold">
                                              <p:stCondLst>
                                                <p:cond delay="0"/>
                                              </p:stCondLst>
                                            </p:cTn>
                                            <p:tgtEl>
                                              <p:spTgt spid="2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40" dur="2000" fill="hold">
                                              <p:stCondLst>
                                                <p:cond delay="0"/>
                                              </p:stCondLst>
                                            </p:cTn>
                                            <p:tgtEl>
                                              <p:spTgt spid="2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1" presetID="0" presetClass="entr" presetSubtype="0" fill="hold" grpId="0" nodeType="withEffect" p14:presetBounceEnd="38000">
                                      <p:stCondLst>
                                        <p:cond delay="0"/>
                                      </p:stCondLst>
                                      <p:childTnLst>
                                        <p:set>
                                          <p:cBhvr>
                                            <p:cTn id="42" dur="1" fill="hold">
                                              <p:stCondLst>
                                                <p:cond delay="0"/>
                                              </p:stCondLst>
                                            </p:cTn>
                                            <p:tgtEl>
                                              <p:spTgt spid="30"/>
                                            </p:tgtEl>
                                            <p:attrNameLst>
                                              <p:attrName>style.visibility</p:attrName>
                                            </p:attrNameLst>
                                          </p:cBhvr>
                                          <p:to>
                                            <p:strVal val="visible"/>
                                          </p:to>
                                        </p:set>
                                        <p:anim to="" calcmode="lin" valueType="num" p14:bounceEnd="38000">
                                          <p:cBhvr>
                                            <p:cTn id="43" dur="2000" fill="hold">
                                              <p:stCondLst>
                                                <p:cond delay="0"/>
                                              </p:stCondLst>
                                            </p:cTn>
                                            <p:tgtEl>
                                              <p:spTgt spid="3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44" dur="2000" fill="hold">
                                              <p:stCondLst>
                                                <p:cond delay="0"/>
                                              </p:stCondLst>
                                            </p:cTn>
                                            <p:tgtEl>
                                              <p:spTgt spid="3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5" presetID="0" presetClass="entr" presetSubtype="0" fill="hold" grpId="0" nodeType="withEffect" p14:presetBounceEnd="38000">
                                      <p:stCondLst>
                                        <p:cond delay="0"/>
                                      </p:stCondLst>
                                      <p:childTnLst>
                                        <p:set>
                                          <p:cBhvr>
                                            <p:cTn id="46" dur="1" fill="hold">
                                              <p:stCondLst>
                                                <p:cond delay="0"/>
                                              </p:stCondLst>
                                            </p:cTn>
                                            <p:tgtEl>
                                              <p:spTgt spid="31"/>
                                            </p:tgtEl>
                                            <p:attrNameLst>
                                              <p:attrName>style.visibility</p:attrName>
                                            </p:attrNameLst>
                                          </p:cBhvr>
                                          <p:to>
                                            <p:strVal val="visible"/>
                                          </p:to>
                                        </p:set>
                                        <p:anim to="" calcmode="lin" valueType="num" p14:bounceEnd="38000">
                                          <p:cBhvr>
                                            <p:cTn id="47" dur="2000" fill="hold">
                                              <p:stCondLst>
                                                <p:cond delay="0"/>
                                              </p:stCondLst>
                                            </p:cTn>
                                            <p:tgtEl>
                                              <p:spTgt spid="31"/>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48" dur="2000" fill="hold">
                                              <p:stCondLst>
                                                <p:cond delay="0"/>
                                              </p:stCondLst>
                                            </p:cTn>
                                            <p:tgtEl>
                                              <p:spTgt spid="31"/>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9" presetID="0" presetClass="entr" presetSubtype="0" fill="hold" grpId="0" nodeType="withEffect" p14:presetBounceEnd="38000">
                                      <p:stCondLst>
                                        <p:cond delay="0"/>
                                      </p:stCondLst>
                                      <p:childTnLst>
                                        <p:set>
                                          <p:cBhvr>
                                            <p:cTn id="50" dur="1" fill="hold">
                                              <p:stCondLst>
                                                <p:cond delay="0"/>
                                              </p:stCondLst>
                                            </p:cTn>
                                            <p:tgtEl>
                                              <p:spTgt spid="32"/>
                                            </p:tgtEl>
                                            <p:attrNameLst>
                                              <p:attrName>style.visibility</p:attrName>
                                            </p:attrNameLst>
                                          </p:cBhvr>
                                          <p:to>
                                            <p:strVal val="visible"/>
                                          </p:to>
                                        </p:set>
                                        <p:anim to="" calcmode="lin" valueType="num" p14:bounceEnd="38000">
                                          <p:cBhvr>
                                            <p:cTn id="51" dur="2000" fill="hold">
                                              <p:stCondLst>
                                                <p:cond delay="0"/>
                                              </p:stCondLst>
                                            </p:cTn>
                                            <p:tgtEl>
                                              <p:spTgt spid="3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52" dur="2000" fill="hold">
                                              <p:stCondLst>
                                                <p:cond delay="0"/>
                                              </p:stCondLst>
                                            </p:cTn>
                                            <p:tgtEl>
                                              <p:spTgt spid="3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53" presetID="0" presetClass="entr" presetSubtype="0" fill="hold" grpId="0" nodeType="withEffect" p14:presetBounceEnd="38000">
                                      <p:stCondLst>
                                        <p:cond delay="0"/>
                                      </p:stCondLst>
                                      <p:childTnLst>
                                        <p:set>
                                          <p:cBhvr>
                                            <p:cTn id="54" dur="1" fill="hold">
                                              <p:stCondLst>
                                                <p:cond delay="0"/>
                                              </p:stCondLst>
                                            </p:cTn>
                                            <p:tgtEl>
                                              <p:spTgt spid="34"/>
                                            </p:tgtEl>
                                            <p:attrNameLst>
                                              <p:attrName>style.visibility</p:attrName>
                                            </p:attrNameLst>
                                          </p:cBhvr>
                                          <p:to>
                                            <p:strVal val="visible"/>
                                          </p:to>
                                        </p:set>
                                        <p:anim to="" calcmode="lin" valueType="num" p14:bounceEnd="38000">
                                          <p:cBhvr>
                                            <p:cTn id="55" dur="2000" fill="hold">
                                              <p:stCondLst>
                                                <p:cond delay="0"/>
                                              </p:stCondLst>
                                            </p:cTn>
                                            <p:tgtEl>
                                              <p:spTgt spid="3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56" dur="2000" fill="hold">
                                              <p:stCondLst>
                                                <p:cond delay="0"/>
                                              </p:stCondLst>
                                            </p:cTn>
                                            <p:tgtEl>
                                              <p:spTgt spid="3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57" presetID="0" presetClass="entr" presetSubtype="0" fill="hold" grpId="0" nodeType="withEffect" p14:presetBounceEnd="38000">
                                      <p:stCondLst>
                                        <p:cond delay="0"/>
                                      </p:stCondLst>
                                      <p:childTnLst>
                                        <p:set>
                                          <p:cBhvr>
                                            <p:cTn id="58" dur="1" fill="hold">
                                              <p:stCondLst>
                                                <p:cond delay="0"/>
                                              </p:stCondLst>
                                            </p:cTn>
                                            <p:tgtEl>
                                              <p:spTgt spid="43"/>
                                            </p:tgtEl>
                                            <p:attrNameLst>
                                              <p:attrName>style.visibility</p:attrName>
                                            </p:attrNameLst>
                                          </p:cBhvr>
                                          <p:to>
                                            <p:strVal val="visible"/>
                                          </p:to>
                                        </p:set>
                                        <p:anim to="" calcmode="lin" valueType="num" p14:bounceEnd="38000">
                                          <p:cBhvr>
                                            <p:cTn id="59" dur="2000" fill="hold">
                                              <p:stCondLst>
                                                <p:cond delay="0"/>
                                              </p:stCondLst>
                                            </p:cTn>
                                            <p:tgtEl>
                                              <p:spTgt spid="4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60" dur="2000" fill="hold">
                                              <p:stCondLst>
                                                <p:cond delay="0"/>
                                              </p:stCondLst>
                                            </p:cTn>
                                            <p:tgtEl>
                                              <p:spTgt spid="4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61" presetID="0" presetClass="entr" presetSubtype="0" fill="hold" nodeType="withEffect" p14:presetBounceEnd="38000">
                                      <p:stCondLst>
                                        <p:cond delay="0"/>
                                      </p:stCondLst>
                                      <p:childTnLst>
                                        <p:set>
                                          <p:cBhvr>
                                            <p:cTn id="62" dur="1" fill="hold">
                                              <p:stCondLst>
                                                <p:cond delay="0"/>
                                              </p:stCondLst>
                                            </p:cTn>
                                            <p:tgtEl>
                                              <p:spTgt spid="44"/>
                                            </p:tgtEl>
                                            <p:attrNameLst>
                                              <p:attrName>style.visibility</p:attrName>
                                            </p:attrNameLst>
                                          </p:cBhvr>
                                          <p:to>
                                            <p:strVal val="visible"/>
                                          </p:to>
                                        </p:set>
                                        <p:anim to="" calcmode="lin" valueType="num" p14:bounceEnd="38000">
                                          <p:cBhvr>
                                            <p:cTn id="63" dur="2000" fill="hold">
                                              <p:stCondLst>
                                                <p:cond delay="0"/>
                                              </p:stCondLst>
                                            </p:cTn>
                                            <p:tgtEl>
                                              <p:spTgt spid="4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64" dur="2000" fill="hold">
                                              <p:stCondLst>
                                                <p:cond delay="0"/>
                                              </p:stCondLst>
                                            </p:cTn>
                                            <p:tgtEl>
                                              <p:spTgt spid="4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65" presetID="0" presetClass="entr" presetSubtype="0" fill="hold" nodeType="withEffect" p14:presetBounceEnd="38000">
                                      <p:stCondLst>
                                        <p:cond delay="0"/>
                                      </p:stCondLst>
                                      <p:childTnLst>
                                        <p:set>
                                          <p:cBhvr>
                                            <p:cTn id="66" dur="1" fill="hold">
                                              <p:stCondLst>
                                                <p:cond delay="0"/>
                                              </p:stCondLst>
                                            </p:cTn>
                                            <p:tgtEl>
                                              <p:spTgt spid="45"/>
                                            </p:tgtEl>
                                            <p:attrNameLst>
                                              <p:attrName>style.visibility</p:attrName>
                                            </p:attrNameLst>
                                          </p:cBhvr>
                                          <p:to>
                                            <p:strVal val="visible"/>
                                          </p:to>
                                        </p:set>
                                        <p:anim to="" calcmode="lin" valueType="num" p14:bounceEnd="38000">
                                          <p:cBhvr>
                                            <p:cTn id="67" dur="2000" fill="hold">
                                              <p:stCondLst>
                                                <p:cond delay="0"/>
                                              </p:stCondLst>
                                            </p:cTn>
                                            <p:tgtEl>
                                              <p:spTgt spid="4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68" dur="2000" fill="hold">
                                              <p:stCondLst>
                                                <p:cond delay="0"/>
                                              </p:stCondLst>
                                            </p:cTn>
                                            <p:tgtEl>
                                              <p:spTgt spid="4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animBg="1"/>
          <p:bldP spid="23" grpId="0" animBg="1"/>
          <p:bldP spid="24" grpId="0" animBg="1"/>
          <p:bldP spid="25" grpId="0" animBg="1"/>
          <p:bldP spid="29" grpId="0" animBg="1"/>
          <p:bldP spid="30" grpId="0" animBg="1"/>
          <p:bldP spid="31" grpId="0" animBg="1"/>
          <p:bldP spid="32" grpId="0" animBg="1"/>
          <p:bldP spid="34" grpId="0" animBg="1"/>
          <p:bldP spid="43"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nodeType="withEffect">
                                      <p:stCondLst>
                                        <p:cond delay="0"/>
                                      </p:stCondLst>
                                      <p:childTnLst>
                                        <p:set>
                                          <p:cBhvr>
                                            <p:cTn id="6" dur="1" fill="hold">
                                              <p:stCondLst>
                                                <p:cond delay="0"/>
                                              </p:stCondLst>
                                            </p:cTn>
                                            <p:tgtEl>
                                              <p:spTgt spid="38"/>
                                            </p:tgtEl>
                                            <p:attrNameLst>
                                              <p:attrName>style.visibility</p:attrName>
                                            </p:attrNameLst>
                                          </p:cBhvr>
                                          <p:to>
                                            <p:strVal val="visible"/>
                                          </p:to>
                                        </p:set>
                                        <p:anim to="" calcmode="lin" valueType="num">
                                          <p:cBhvr>
                                            <p:cTn id="7" dur="2000" fill="hold">
                                              <p:stCondLst>
                                                <p:cond delay="0"/>
                                              </p:stCondLst>
                                            </p:cTn>
                                            <p:tgtEl>
                                              <p:spTgt spid="3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8" dur="2000" fill="hold">
                                              <p:stCondLst>
                                                <p:cond delay="0"/>
                                              </p:stCondLst>
                                            </p:cTn>
                                            <p:tgtEl>
                                              <p:spTgt spid="3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 presetID="0" presetClass="entr" presetSubtype="0" fill="hold" nodeType="withEffect">
                                      <p:stCondLst>
                                        <p:cond delay="0"/>
                                      </p:stCondLst>
                                      <p:childTnLst>
                                        <p:set>
                                          <p:cBhvr>
                                            <p:cTn id="10" dur="1" fill="hold">
                                              <p:stCondLst>
                                                <p:cond delay="0"/>
                                              </p:stCondLst>
                                            </p:cTn>
                                            <p:tgtEl>
                                              <p:spTgt spid="39"/>
                                            </p:tgtEl>
                                            <p:attrNameLst>
                                              <p:attrName>style.visibility</p:attrName>
                                            </p:attrNameLst>
                                          </p:cBhvr>
                                          <p:to>
                                            <p:strVal val="visible"/>
                                          </p:to>
                                        </p:set>
                                        <p:anim to="" calcmode="lin" valueType="num">
                                          <p:cBhvr>
                                            <p:cTn id="11" dur="2000" fill="hold">
                                              <p:stCondLst>
                                                <p:cond delay="0"/>
                                              </p:stCondLst>
                                            </p:cTn>
                                            <p:tgtEl>
                                              <p:spTgt spid="3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2" dur="2000" fill="hold">
                                              <p:stCondLst>
                                                <p:cond delay="0"/>
                                              </p:stCondLst>
                                            </p:cTn>
                                            <p:tgtEl>
                                              <p:spTgt spid="3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3" presetID="0" presetClass="entr" presetSubtype="0" fill="hold" nodeType="withEffect">
                                      <p:stCondLst>
                                        <p:cond delay="0"/>
                                      </p:stCondLst>
                                      <p:childTnLst>
                                        <p:set>
                                          <p:cBhvr>
                                            <p:cTn id="14" dur="1" fill="hold">
                                              <p:stCondLst>
                                                <p:cond delay="0"/>
                                              </p:stCondLst>
                                            </p:cTn>
                                            <p:tgtEl>
                                              <p:spTgt spid="15"/>
                                            </p:tgtEl>
                                            <p:attrNameLst>
                                              <p:attrName>style.visibility</p:attrName>
                                            </p:attrNameLst>
                                          </p:cBhvr>
                                          <p:to>
                                            <p:strVal val="visible"/>
                                          </p:to>
                                        </p:set>
                                        <p:anim to="" calcmode="lin" valueType="num">
                                          <p:cBhvr>
                                            <p:cTn id="15" dur="2000" fill="hold">
                                              <p:stCondLst>
                                                <p:cond delay="0"/>
                                              </p:stCondLst>
                                            </p:cTn>
                                            <p:tgtEl>
                                              <p:spTgt spid="1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6" dur="2000" fill="hold">
                                              <p:stCondLst>
                                                <p:cond delay="0"/>
                                              </p:stCondLst>
                                            </p:cTn>
                                            <p:tgtEl>
                                              <p:spTgt spid="1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7" presetID="0" presetClass="entr" presetSubtype="0"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anim to="" calcmode="lin" valueType="num">
                                          <p:cBhvr>
                                            <p:cTn id="19" dur="2000" fill="hold">
                                              <p:stCondLst>
                                                <p:cond delay="0"/>
                                              </p:stCondLst>
                                            </p:cTn>
                                            <p:tgtEl>
                                              <p:spTgt spid="21"/>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0" dur="2000" fill="hold">
                                              <p:stCondLst>
                                                <p:cond delay="0"/>
                                              </p:stCondLst>
                                            </p:cTn>
                                            <p:tgtEl>
                                              <p:spTgt spid="21"/>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1" presetID="0" presetClass="entr" presetSubtype="0" fill="hold" grpId="0" nodeType="withEffect">
                                      <p:stCondLst>
                                        <p:cond delay="0"/>
                                      </p:stCondLst>
                                      <p:childTnLst>
                                        <p:set>
                                          <p:cBhvr>
                                            <p:cTn id="22" dur="1" fill="hold">
                                              <p:stCondLst>
                                                <p:cond delay="0"/>
                                              </p:stCondLst>
                                            </p:cTn>
                                            <p:tgtEl>
                                              <p:spTgt spid="22"/>
                                            </p:tgtEl>
                                            <p:attrNameLst>
                                              <p:attrName>style.visibility</p:attrName>
                                            </p:attrNameLst>
                                          </p:cBhvr>
                                          <p:to>
                                            <p:strVal val="visible"/>
                                          </p:to>
                                        </p:set>
                                        <p:anim to="" calcmode="lin" valueType="num">
                                          <p:cBhvr>
                                            <p:cTn id="23" dur="2000" fill="hold">
                                              <p:stCondLst>
                                                <p:cond delay="0"/>
                                              </p:stCondLst>
                                            </p:cTn>
                                            <p:tgtEl>
                                              <p:spTgt spid="2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4" dur="2000" fill="hold">
                                              <p:stCondLst>
                                                <p:cond delay="0"/>
                                              </p:stCondLst>
                                            </p:cTn>
                                            <p:tgtEl>
                                              <p:spTgt spid="2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5" presetID="0" presetClass="entr" presetSubtype="0" fill="hold" grpId="0" nodeType="withEffect">
                                      <p:stCondLst>
                                        <p:cond delay="0"/>
                                      </p:stCondLst>
                                      <p:childTnLst>
                                        <p:set>
                                          <p:cBhvr>
                                            <p:cTn id="26" dur="1" fill="hold">
                                              <p:stCondLst>
                                                <p:cond delay="0"/>
                                              </p:stCondLst>
                                            </p:cTn>
                                            <p:tgtEl>
                                              <p:spTgt spid="23"/>
                                            </p:tgtEl>
                                            <p:attrNameLst>
                                              <p:attrName>style.visibility</p:attrName>
                                            </p:attrNameLst>
                                          </p:cBhvr>
                                          <p:to>
                                            <p:strVal val="visible"/>
                                          </p:to>
                                        </p:set>
                                        <p:anim to="" calcmode="lin" valueType="num">
                                          <p:cBhvr>
                                            <p:cTn id="27" dur="2000" fill="hold">
                                              <p:stCondLst>
                                                <p:cond delay="0"/>
                                              </p:stCondLst>
                                            </p:cTn>
                                            <p:tgtEl>
                                              <p:spTgt spid="2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8" dur="2000" fill="hold">
                                              <p:stCondLst>
                                                <p:cond delay="0"/>
                                              </p:stCondLst>
                                            </p:cTn>
                                            <p:tgtEl>
                                              <p:spTgt spid="2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9" presetID="0" presetClass="entr" presetSubtype="0" fill="hold" grpId="0" nodeType="withEffect">
                                      <p:stCondLst>
                                        <p:cond delay="0"/>
                                      </p:stCondLst>
                                      <p:childTnLst>
                                        <p:set>
                                          <p:cBhvr>
                                            <p:cTn id="30" dur="1" fill="hold">
                                              <p:stCondLst>
                                                <p:cond delay="0"/>
                                              </p:stCondLst>
                                            </p:cTn>
                                            <p:tgtEl>
                                              <p:spTgt spid="24"/>
                                            </p:tgtEl>
                                            <p:attrNameLst>
                                              <p:attrName>style.visibility</p:attrName>
                                            </p:attrNameLst>
                                          </p:cBhvr>
                                          <p:to>
                                            <p:strVal val="visible"/>
                                          </p:to>
                                        </p:set>
                                        <p:anim to="" calcmode="lin" valueType="num">
                                          <p:cBhvr>
                                            <p:cTn id="31" dur="2000" fill="hold">
                                              <p:stCondLst>
                                                <p:cond delay="0"/>
                                              </p:stCondLst>
                                            </p:cTn>
                                            <p:tgtEl>
                                              <p:spTgt spid="2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32" dur="2000" fill="hold">
                                              <p:stCondLst>
                                                <p:cond delay="0"/>
                                              </p:stCondLst>
                                            </p:cTn>
                                            <p:tgtEl>
                                              <p:spTgt spid="2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3" presetID="0" presetClass="entr" presetSubtype="0" fill="hold" grpId="0" nodeType="withEffect">
                                      <p:stCondLst>
                                        <p:cond delay="0"/>
                                      </p:stCondLst>
                                      <p:childTnLst>
                                        <p:set>
                                          <p:cBhvr>
                                            <p:cTn id="34" dur="1" fill="hold">
                                              <p:stCondLst>
                                                <p:cond delay="0"/>
                                              </p:stCondLst>
                                            </p:cTn>
                                            <p:tgtEl>
                                              <p:spTgt spid="25"/>
                                            </p:tgtEl>
                                            <p:attrNameLst>
                                              <p:attrName>style.visibility</p:attrName>
                                            </p:attrNameLst>
                                          </p:cBhvr>
                                          <p:to>
                                            <p:strVal val="visible"/>
                                          </p:to>
                                        </p:set>
                                        <p:anim to="" calcmode="lin" valueType="num">
                                          <p:cBhvr>
                                            <p:cTn id="35" dur="2000" fill="hold">
                                              <p:stCondLst>
                                                <p:cond delay="0"/>
                                              </p:stCondLst>
                                            </p:cTn>
                                            <p:tgtEl>
                                              <p:spTgt spid="2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36" dur="2000" fill="hold">
                                              <p:stCondLst>
                                                <p:cond delay="0"/>
                                              </p:stCondLst>
                                            </p:cTn>
                                            <p:tgtEl>
                                              <p:spTgt spid="2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7" presetID="0" presetClass="entr" presetSubtype="0" fill="hold" grpId="0" nodeType="withEffect">
                                      <p:stCondLst>
                                        <p:cond delay="0"/>
                                      </p:stCondLst>
                                      <p:childTnLst>
                                        <p:set>
                                          <p:cBhvr>
                                            <p:cTn id="38" dur="1" fill="hold">
                                              <p:stCondLst>
                                                <p:cond delay="0"/>
                                              </p:stCondLst>
                                            </p:cTn>
                                            <p:tgtEl>
                                              <p:spTgt spid="29"/>
                                            </p:tgtEl>
                                            <p:attrNameLst>
                                              <p:attrName>style.visibility</p:attrName>
                                            </p:attrNameLst>
                                          </p:cBhvr>
                                          <p:to>
                                            <p:strVal val="visible"/>
                                          </p:to>
                                        </p:set>
                                        <p:anim to="" calcmode="lin" valueType="num">
                                          <p:cBhvr>
                                            <p:cTn id="39" dur="2000" fill="hold">
                                              <p:stCondLst>
                                                <p:cond delay="0"/>
                                              </p:stCondLst>
                                            </p:cTn>
                                            <p:tgtEl>
                                              <p:spTgt spid="2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40" dur="2000" fill="hold">
                                              <p:stCondLst>
                                                <p:cond delay="0"/>
                                              </p:stCondLst>
                                            </p:cTn>
                                            <p:tgtEl>
                                              <p:spTgt spid="2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1" presetID="0" presetClass="entr" presetSubtype="0" fill="hold" grpId="0" nodeType="withEffect">
                                      <p:stCondLst>
                                        <p:cond delay="0"/>
                                      </p:stCondLst>
                                      <p:childTnLst>
                                        <p:set>
                                          <p:cBhvr>
                                            <p:cTn id="42" dur="1" fill="hold">
                                              <p:stCondLst>
                                                <p:cond delay="0"/>
                                              </p:stCondLst>
                                            </p:cTn>
                                            <p:tgtEl>
                                              <p:spTgt spid="30"/>
                                            </p:tgtEl>
                                            <p:attrNameLst>
                                              <p:attrName>style.visibility</p:attrName>
                                            </p:attrNameLst>
                                          </p:cBhvr>
                                          <p:to>
                                            <p:strVal val="visible"/>
                                          </p:to>
                                        </p:set>
                                        <p:anim to="" calcmode="lin" valueType="num">
                                          <p:cBhvr>
                                            <p:cTn id="43" dur="2000" fill="hold">
                                              <p:stCondLst>
                                                <p:cond delay="0"/>
                                              </p:stCondLst>
                                            </p:cTn>
                                            <p:tgtEl>
                                              <p:spTgt spid="3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44" dur="2000" fill="hold">
                                              <p:stCondLst>
                                                <p:cond delay="0"/>
                                              </p:stCondLst>
                                            </p:cTn>
                                            <p:tgtEl>
                                              <p:spTgt spid="3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5" presetID="0" presetClass="entr" presetSubtype="0" fill="hold" grpId="0" nodeType="withEffect">
                                      <p:stCondLst>
                                        <p:cond delay="0"/>
                                      </p:stCondLst>
                                      <p:childTnLst>
                                        <p:set>
                                          <p:cBhvr>
                                            <p:cTn id="46" dur="1" fill="hold">
                                              <p:stCondLst>
                                                <p:cond delay="0"/>
                                              </p:stCondLst>
                                            </p:cTn>
                                            <p:tgtEl>
                                              <p:spTgt spid="31"/>
                                            </p:tgtEl>
                                            <p:attrNameLst>
                                              <p:attrName>style.visibility</p:attrName>
                                            </p:attrNameLst>
                                          </p:cBhvr>
                                          <p:to>
                                            <p:strVal val="visible"/>
                                          </p:to>
                                        </p:set>
                                        <p:anim to="" calcmode="lin" valueType="num">
                                          <p:cBhvr>
                                            <p:cTn id="47" dur="2000" fill="hold">
                                              <p:stCondLst>
                                                <p:cond delay="0"/>
                                              </p:stCondLst>
                                            </p:cTn>
                                            <p:tgtEl>
                                              <p:spTgt spid="31"/>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48" dur="2000" fill="hold">
                                              <p:stCondLst>
                                                <p:cond delay="0"/>
                                              </p:stCondLst>
                                            </p:cTn>
                                            <p:tgtEl>
                                              <p:spTgt spid="31"/>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9" presetID="0" presetClass="entr" presetSubtype="0" fill="hold" grpId="0" nodeType="withEffect">
                                      <p:stCondLst>
                                        <p:cond delay="0"/>
                                      </p:stCondLst>
                                      <p:childTnLst>
                                        <p:set>
                                          <p:cBhvr>
                                            <p:cTn id="50" dur="1" fill="hold">
                                              <p:stCondLst>
                                                <p:cond delay="0"/>
                                              </p:stCondLst>
                                            </p:cTn>
                                            <p:tgtEl>
                                              <p:spTgt spid="32"/>
                                            </p:tgtEl>
                                            <p:attrNameLst>
                                              <p:attrName>style.visibility</p:attrName>
                                            </p:attrNameLst>
                                          </p:cBhvr>
                                          <p:to>
                                            <p:strVal val="visible"/>
                                          </p:to>
                                        </p:set>
                                        <p:anim to="" calcmode="lin" valueType="num">
                                          <p:cBhvr>
                                            <p:cTn id="51" dur="2000" fill="hold">
                                              <p:stCondLst>
                                                <p:cond delay="0"/>
                                              </p:stCondLst>
                                            </p:cTn>
                                            <p:tgtEl>
                                              <p:spTgt spid="3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52" dur="2000" fill="hold">
                                              <p:stCondLst>
                                                <p:cond delay="0"/>
                                              </p:stCondLst>
                                            </p:cTn>
                                            <p:tgtEl>
                                              <p:spTgt spid="3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53" presetID="0" presetClass="entr" presetSubtype="0" fill="hold" grpId="0" nodeType="withEffect">
                                      <p:stCondLst>
                                        <p:cond delay="0"/>
                                      </p:stCondLst>
                                      <p:childTnLst>
                                        <p:set>
                                          <p:cBhvr>
                                            <p:cTn id="54" dur="1" fill="hold">
                                              <p:stCondLst>
                                                <p:cond delay="0"/>
                                              </p:stCondLst>
                                            </p:cTn>
                                            <p:tgtEl>
                                              <p:spTgt spid="34"/>
                                            </p:tgtEl>
                                            <p:attrNameLst>
                                              <p:attrName>style.visibility</p:attrName>
                                            </p:attrNameLst>
                                          </p:cBhvr>
                                          <p:to>
                                            <p:strVal val="visible"/>
                                          </p:to>
                                        </p:set>
                                        <p:anim to="" calcmode="lin" valueType="num">
                                          <p:cBhvr>
                                            <p:cTn id="55" dur="2000" fill="hold">
                                              <p:stCondLst>
                                                <p:cond delay="0"/>
                                              </p:stCondLst>
                                            </p:cTn>
                                            <p:tgtEl>
                                              <p:spTgt spid="3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56" dur="2000" fill="hold">
                                              <p:stCondLst>
                                                <p:cond delay="0"/>
                                              </p:stCondLst>
                                            </p:cTn>
                                            <p:tgtEl>
                                              <p:spTgt spid="3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57" presetID="0" presetClass="entr" presetSubtype="0" fill="hold" grpId="0" nodeType="withEffect">
                                      <p:stCondLst>
                                        <p:cond delay="0"/>
                                      </p:stCondLst>
                                      <p:childTnLst>
                                        <p:set>
                                          <p:cBhvr>
                                            <p:cTn id="58" dur="1" fill="hold">
                                              <p:stCondLst>
                                                <p:cond delay="0"/>
                                              </p:stCondLst>
                                            </p:cTn>
                                            <p:tgtEl>
                                              <p:spTgt spid="43"/>
                                            </p:tgtEl>
                                            <p:attrNameLst>
                                              <p:attrName>style.visibility</p:attrName>
                                            </p:attrNameLst>
                                          </p:cBhvr>
                                          <p:to>
                                            <p:strVal val="visible"/>
                                          </p:to>
                                        </p:set>
                                        <p:anim to="" calcmode="lin" valueType="num">
                                          <p:cBhvr>
                                            <p:cTn id="59" dur="2000" fill="hold">
                                              <p:stCondLst>
                                                <p:cond delay="0"/>
                                              </p:stCondLst>
                                            </p:cTn>
                                            <p:tgtEl>
                                              <p:spTgt spid="4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60" dur="2000" fill="hold">
                                              <p:stCondLst>
                                                <p:cond delay="0"/>
                                              </p:stCondLst>
                                            </p:cTn>
                                            <p:tgtEl>
                                              <p:spTgt spid="4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61" presetID="0" presetClass="entr" presetSubtype="0" fill="hold" nodeType="withEffect">
                                      <p:stCondLst>
                                        <p:cond delay="0"/>
                                      </p:stCondLst>
                                      <p:childTnLst>
                                        <p:set>
                                          <p:cBhvr>
                                            <p:cTn id="62" dur="1" fill="hold">
                                              <p:stCondLst>
                                                <p:cond delay="0"/>
                                              </p:stCondLst>
                                            </p:cTn>
                                            <p:tgtEl>
                                              <p:spTgt spid="44"/>
                                            </p:tgtEl>
                                            <p:attrNameLst>
                                              <p:attrName>style.visibility</p:attrName>
                                            </p:attrNameLst>
                                          </p:cBhvr>
                                          <p:to>
                                            <p:strVal val="visible"/>
                                          </p:to>
                                        </p:set>
                                        <p:anim to="" calcmode="lin" valueType="num">
                                          <p:cBhvr>
                                            <p:cTn id="63" dur="2000" fill="hold">
                                              <p:stCondLst>
                                                <p:cond delay="0"/>
                                              </p:stCondLst>
                                            </p:cTn>
                                            <p:tgtEl>
                                              <p:spTgt spid="4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64" dur="2000" fill="hold">
                                              <p:stCondLst>
                                                <p:cond delay="0"/>
                                              </p:stCondLst>
                                            </p:cTn>
                                            <p:tgtEl>
                                              <p:spTgt spid="4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65" presetID="0" presetClass="entr" presetSubtype="0" fill="hold" nodeType="withEffect">
                                      <p:stCondLst>
                                        <p:cond delay="0"/>
                                      </p:stCondLst>
                                      <p:childTnLst>
                                        <p:set>
                                          <p:cBhvr>
                                            <p:cTn id="66" dur="1" fill="hold">
                                              <p:stCondLst>
                                                <p:cond delay="0"/>
                                              </p:stCondLst>
                                            </p:cTn>
                                            <p:tgtEl>
                                              <p:spTgt spid="45"/>
                                            </p:tgtEl>
                                            <p:attrNameLst>
                                              <p:attrName>style.visibility</p:attrName>
                                            </p:attrNameLst>
                                          </p:cBhvr>
                                          <p:to>
                                            <p:strVal val="visible"/>
                                          </p:to>
                                        </p:set>
                                        <p:anim to="" calcmode="lin" valueType="num">
                                          <p:cBhvr>
                                            <p:cTn id="67" dur="2000" fill="hold">
                                              <p:stCondLst>
                                                <p:cond delay="0"/>
                                              </p:stCondLst>
                                            </p:cTn>
                                            <p:tgtEl>
                                              <p:spTgt spid="4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68" dur="2000" fill="hold">
                                              <p:stCondLst>
                                                <p:cond delay="0"/>
                                              </p:stCondLst>
                                            </p:cTn>
                                            <p:tgtEl>
                                              <p:spTgt spid="4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animBg="1"/>
          <p:bldP spid="23" grpId="0" animBg="1"/>
          <p:bldP spid="24" grpId="0" animBg="1"/>
          <p:bldP spid="25" grpId="0" animBg="1"/>
          <p:bldP spid="29" grpId="0" animBg="1"/>
          <p:bldP spid="30" grpId="0" animBg="1"/>
          <p:bldP spid="31" grpId="0" animBg="1"/>
          <p:bldP spid="32" grpId="0" animBg="1"/>
          <p:bldP spid="34" grpId="0" animBg="1"/>
          <p:bldP spid="43" grpId="0" animBg="1"/>
        </p:bldLst>
      </p:timing>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图片 25"/>
          <p:cNvPicPr>
            <a:picLocks noChangeAspect="1"/>
          </p:cNvPicPr>
          <p:nvPr/>
        </p:nvPicPr>
        <p:blipFill rotWithShape="1">
          <a:blip r:embed="rId30">
            <a:extLst>
              <a:ext uri="{28A0092B-C50C-407E-A947-70E740481C1C}">
                <a14:useLocalDpi xmlns:a14="http://schemas.microsoft.com/office/drawing/2010/main" val="0"/>
              </a:ext>
            </a:extLst>
          </a:blip>
          <a:srcRect t="7530" b="7530"/>
          <a:stretch>
            <a:fillRect/>
          </a:stretch>
        </p:blipFill>
        <p:spPr>
          <a:xfrm>
            <a:off x="-1" y="-3"/>
            <a:ext cx="12192005" cy="6858003"/>
          </a:xfrm>
          <a:prstGeom prst="rect">
            <a:avLst/>
          </a:prstGeom>
        </p:spPr>
      </p:pic>
      <p:sp>
        <p:nvSpPr>
          <p:cNvPr id="28" name="矩形 27"/>
          <p:cNvSpPr/>
          <p:nvPr/>
        </p:nvSpPr>
        <p:spPr>
          <a:xfrm rot="10800000">
            <a:off x="0" y="0"/>
            <a:ext cx="12192000" cy="6858000"/>
          </a:xfrm>
          <a:prstGeom prst="rect">
            <a:avLst/>
          </a:prstGeom>
          <a:gradFill>
            <a:gsLst>
              <a:gs pos="0">
                <a:srgbClr val="0070C0"/>
              </a:gs>
              <a:gs pos="100000">
                <a:srgbClr val="00B0F0">
                  <a:alpha val="40000"/>
                </a:srgb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mn-ea"/>
              <a:sym typeface="Arial" panose="020B0604020202020204" pitchFamily="34" charset="0"/>
            </a:endParaRPr>
          </a:p>
        </p:txBody>
      </p:sp>
      <p:grpSp>
        <p:nvGrpSpPr>
          <p:cNvPr id="38" name="PA-组合 37"/>
          <p:cNvGrpSpPr/>
          <p:nvPr>
            <p:custDataLst>
              <p:tags r:id="rId1"/>
            </p:custDataLst>
          </p:nvPr>
        </p:nvGrpSpPr>
        <p:grpSpPr>
          <a:xfrm>
            <a:off x="10191750" y="6278092"/>
            <a:ext cx="1424940" cy="114300"/>
            <a:chOff x="10267950" y="6335242"/>
            <a:chExt cx="1424940" cy="114300"/>
          </a:xfrm>
        </p:grpSpPr>
        <p:sp>
          <p:nvSpPr>
            <p:cNvPr id="35" name="PA-椭圆 34"/>
            <p:cNvSpPr/>
            <p:nvPr>
              <p:custDataLst>
                <p:tags r:id="rId25"/>
              </p:custDataLst>
            </p:nvPr>
          </p:nvSpPr>
          <p:spPr>
            <a:xfrm>
              <a:off x="10267950" y="6335242"/>
              <a:ext cx="114300" cy="114300"/>
            </a:xfrm>
            <a:prstGeom prst="ellipse">
              <a:avLst/>
            </a:prstGeom>
            <a:solidFill>
              <a:srgbClr val="22BEF6">
                <a:alpha val="6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mn-ea"/>
                <a:sym typeface="Arial" panose="020B0604020202020204" pitchFamily="34" charset="0"/>
              </a:endParaRPr>
            </a:p>
          </p:txBody>
        </p:sp>
        <p:sp>
          <p:nvSpPr>
            <p:cNvPr id="36" name="PA-椭圆 35"/>
            <p:cNvSpPr/>
            <p:nvPr>
              <p:custDataLst>
                <p:tags r:id="rId26"/>
              </p:custDataLst>
            </p:nvPr>
          </p:nvSpPr>
          <p:spPr>
            <a:xfrm>
              <a:off x="10923270" y="6335242"/>
              <a:ext cx="114300" cy="114300"/>
            </a:xfrm>
            <a:prstGeom prst="ellipse">
              <a:avLst/>
            </a:prstGeom>
            <a:solidFill>
              <a:srgbClr val="22BEF6">
                <a:alpha val="6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mn-ea"/>
                <a:sym typeface="Arial" panose="020B0604020202020204" pitchFamily="34" charset="0"/>
              </a:endParaRPr>
            </a:p>
          </p:txBody>
        </p:sp>
        <p:sp>
          <p:nvSpPr>
            <p:cNvPr id="37" name="PA-椭圆 36"/>
            <p:cNvSpPr/>
            <p:nvPr>
              <p:custDataLst>
                <p:tags r:id="rId27"/>
              </p:custDataLst>
            </p:nvPr>
          </p:nvSpPr>
          <p:spPr>
            <a:xfrm>
              <a:off x="11578590" y="6335242"/>
              <a:ext cx="114300" cy="114300"/>
            </a:xfrm>
            <a:prstGeom prst="ellipse">
              <a:avLst/>
            </a:prstGeom>
            <a:solidFill>
              <a:srgbClr val="22BEF6">
                <a:alpha val="6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mn-ea"/>
                <a:sym typeface="Arial" panose="020B0604020202020204" pitchFamily="34" charset="0"/>
              </a:endParaRPr>
            </a:p>
          </p:txBody>
        </p:sp>
      </p:grpSp>
      <p:grpSp>
        <p:nvGrpSpPr>
          <p:cNvPr id="39" name="PA-组合 38"/>
          <p:cNvGrpSpPr/>
          <p:nvPr>
            <p:custDataLst>
              <p:tags r:id="rId2"/>
            </p:custDataLst>
          </p:nvPr>
        </p:nvGrpSpPr>
        <p:grpSpPr>
          <a:xfrm>
            <a:off x="499110" y="428385"/>
            <a:ext cx="1424940" cy="114300"/>
            <a:chOff x="10267950" y="6335242"/>
            <a:chExt cx="1424940" cy="114300"/>
          </a:xfrm>
        </p:grpSpPr>
        <p:sp>
          <p:nvSpPr>
            <p:cNvPr id="40" name="PA-椭圆 39"/>
            <p:cNvSpPr/>
            <p:nvPr>
              <p:custDataLst>
                <p:tags r:id="rId22"/>
              </p:custDataLst>
            </p:nvPr>
          </p:nvSpPr>
          <p:spPr>
            <a:xfrm>
              <a:off x="10267950" y="6335242"/>
              <a:ext cx="114300" cy="114300"/>
            </a:xfrm>
            <a:prstGeom prst="ellipse">
              <a:avLst/>
            </a:prstGeom>
            <a:solidFill>
              <a:srgbClr val="22BEF6">
                <a:alpha val="4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mn-ea"/>
                <a:sym typeface="Arial" panose="020B0604020202020204" pitchFamily="34" charset="0"/>
              </a:endParaRPr>
            </a:p>
          </p:txBody>
        </p:sp>
        <p:sp>
          <p:nvSpPr>
            <p:cNvPr id="41" name="PA-椭圆 40"/>
            <p:cNvSpPr/>
            <p:nvPr>
              <p:custDataLst>
                <p:tags r:id="rId23"/>
              </p:custDataLst>
            </p:nvPr>
          </p:nvSpPr>
          <p:spPr>
            <a:xfrm>
              <a:off x="10923270" y="6335242"/>
              <a:ext cx="114300" cy="114300"/>
            </a:xfrm>
            <a:prstGeom prst="ellipse">
              <a:avLst/>
            </a:prstGeom>
            <a:solidFill>
              <a:srgbClr val="22BEF6">
                <a:alpha val="4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mn-ea"/>
                <a:sym typeface="Arial" panose="020B0604020202020204" pitchFamily="34" charset="0"/>
              </a:endParaRPr>
            </a:p>
          </p:txBody>
        </p:sp>
        <p:sp>
          <p:nvSpPr>
            <p:cNvPr id="42" name="PA-椭圆 41"/>
            <p:cNvSpPr/>
            <p:nvPr>
              <p:custDataLst>
                <p:tags r:id="rId24"/>
              </p:custDataLst>
            </p:nvPr>
          </p:nvSpPr>
          <p:spPr>
            <a:xfrm>
              <a:off x="11578590" y="6335242"/>
              <a:ext cx="114300" cy="114300"/>
            </a:xfrm>
            <a:prstGeom prst="ellipse">
              <a:avLst/>
            </a:prstGeom>
            <a:solidFill>
              <a:srgbClr val="22BEF6">
                <a:alpha val="4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mn-ea"/>
                <a:sym typeface="Arial" panose="020B0604020202020204" pitchFamily="34" charset="0"/>
              </a:endParaRPr>
            </a:p>
          </p:txBody>
        </p:sp>
      </p:grpSp>
      <p:sp>
        <p:nvSpPr>
          <p:cNvPr id="33" name="cells_161082"/>
          <p:cNvSpPr>
            <a:spLocks noChangeAspect="1"/>
          </p:cNvSpPr>
          <p:nvPr/>
        </p:nvSpPr>
        <p:spPr bwMode="auto">
          <a:xfrm rot="20188893">
            <a:off x="10248086" y="331650"/>
            <a:ext cx="1636930" cy="1637693"/>
          </a:xfrm>
          <a:custGeom>
            <a:avLst/>
            <a:gdLst>
              <a:gd name="T0" fmla="*/ 5754 w 6519"/>
              <a:gd name="T1" fmla="*/ 4984 h 6533"/>
              <a:gd name="T2" fmla="*/ 5242 w 6519"/>
              <a:gd name="T3" fmla="*/ 5181 h 6533"/>
              <a:gd name="T4" fmla="*/ 4254 w 6519"/>
              <a:gd name="T5" fmla="*/ 4140 h 6533"/>
              <a:gd name="T6" fmla="*/ 4584 w 6519"/>
              <a:gd name="T7" fmla="*/ 3260 h 6533"/>
              <a:gd name="T8" fmla="*/ 3259 w 6519"/>
              <a:gd name="T9" fmla="*/ 1935 h 6533"/>
              <a:gd name="T10" fmla="*/ 3052 w 6519"/>
              <a:gd name="T11" fmla="*/ 1951 h 6533"/>
              <a:gd name="T12" fmla="*/ 3295 w 6519"/>
              <a:gd name="T13" fmla="*/ 1035 h 6533"/>
              <a:gd name="T14" fmla="*/ 3771 w 6519"/>
              <a:gd name="T15" fmla="*/ 517 h 6533"/>
              <a:gd name="T16" fmla="*/ 3254 w 6519"/>
              <a:gd name="T17" fmla="*/ 0 h 6533"/>
              <a:gd name="T18" fmla="*/ 2746 w 6519"/>
              <a:gd name="T19" fmla="*/ 523 h 6533"/>
              <a:gd name="T20" fmla="*/ 3040 w 6519"/>
              <a:gd name="T21" fmla="*/ 988 h 6533"/>
              <a:gd name="T22" fmla="*/ 3040 w 6519"/>
              <a:gd name="T23" fmla="*/ 993 h 6533"/>
              <a:gd name="T24" fmla="*/ 2756 w 6519"/>
              <a:gd name="T25" fmla="*/ 2039 h 6533"/>
              <a:gd name="T26" fmla="*/ 2295 w 6519"/>
              <a:gd name="T27" fmla="*/ 2355 h 6533"/>
              <a:gd name="T28" fmla="*/ 1327 w 6519"/>
              <a:gd name="T29" fmla="*/ 1315 h 6533"/>
              <a:gd name="T30" fmla="*/ 1544 w 6519"/>
              <a:gd name="T31" fmla="*/ 776 h 6533"/>
              <a:gd name="T32" fmla="*/ 772 w 6519"/>
              <a:gd name="T33" fmla="*/ 4 h 6533"/>
              <a:gd name="T34" fmla="*/ 0 w 6519"/>
              <a:gd name="T35" fmla="*/ 776 h 6533"/>
              <a:gd name="T36" fmla="*/ 772 w 6519"/>
              <a:gd name="T37" fmla="*/ 1548 h 6533"/>
              <a:gd name="T38" fmla="*/ 1106 w 6519"/>
              <a:gd name="T39" fmla="*/ 1472 h 6533"/>
              <a:gd name="T40" fmla="*/ 2134 w 6519"/>
              <a:gd name="T41" fmla="*/ 2573 h 6533"/>
              <a:gd name="T42" fmla="*/ 1938 w 6519"/>
              <a:gd name="T43" fmla="*/ 3272 h 6533"/>
              <a:gd name="T44" fmla="*/ 2204 w 6519"/>
              <a:gd name="T45" fmla="*/ 4071 h 6533"/>
              <a:gd name="T46" fmla="*/ 1492 w 6519"/>
              <a:gd name="T47" fmla="*/ 4783 h 6533"/>
              <a:gd name="T48" fmla="*/ 954 w 6519"/>
              <a:gd name="T49" fmla="*/ 4617 h 6533"/>
              <a:gd name="T50" fmla="*/ 2 w 6519"/>
              <a:gd name="T51" fmla="*/ 5575 h 6533"/>
              <a:gd name="T52" fmla="*/ 954 w 6519"/>
              <a:gd name="T53" fmla="*/ 6527 h 6533"/>
              <a:gd name="T54" fmla="*/ 1906 w 6519"/>
              <a:gd name="T55" fmla="*/ 5575 h 6533"/>
              <a:gd name="T56" fmla="*/ 1683 w 6519"/>
              <a:gd name="T57" fmla="*/ 4964 h 6533"/>
              <a:gd name="T58" fmla="*/ 2382 w 6519"/>
              <a:gd name="T59" fmla="*/ 4265 h 6533"/>
              <a:gd name="T60" fmla="*/ 3256 w 6519"/>
              <a:gd name="T61" fmla="*/ 4596 h 6533"/>
              <a:gd name="T62" fmla="*/ 4052 w 6519"/>
              <a:gd name="T63" fmla="*/ 4328 h 6533"/>
              <a:gd name="T64" fmla="*/ 5068 w 6519"/>
              <a:gd name="T65" fmla="*/ 5393 h 6533"/>
              <a:gd name="T66" fmla="*/ 4975 w 6519"/>
              <a:gd name="T67" fmla="*/ 5761 h 6533"/>
              <a:gd name="T68" fmla="*/ 5747 w 6519"/>
              <a:gd name="T69" fmla="*/ 6533 h 6533"/>
              <a:gd name="T70" fmla="*/ 6519 w 6519"/>
              <a:gd name="T71" fmla="*/ 5761 h 6533"/>
              <a:gd name="T72" fmla="*/ 5754 w 6519"/>
              <a:gd name="T73" fmla="*/ 4984 h 6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519" h="6533">
                <a:moveTo>
                  <a:pt x="5754" y="4984"/>
                </a:moveTo>
                <a:cubicBezTo>
                  <a:pt x="5556" y="4984"/>
                  <a:pt x="5376" y="5056"/>
                  <a:pt x="5242" y="5181"/>
                </a:cubicBezTo>
                <a:lnTo>
                  <a:pt x="4254" y="4140"/>
                </a:lnTo>
                <a:cubicBezTo>
                  <a:pt x="4460" y="3907"/>
                  <a:pt x="4584" y="3601"/>
                  <a:pt x="4584" y="3260"/>
                </a:cubicBezTo>
                <a:cubicBezTo>
                  <a:pt x="4584" y="2531"/>
                  <a:pt x="3988" y="1935"/>
                  <a:pt x="3259" y="1935"/>
                </a:cubicBezTo>
                <a:cubicBezTo>
                  <a:pt x="3192" y="1935"/>
                  <a:pt x="3119" y="1940"/>
                  <a:pt x="3052" y="1951"/>
                </a:cubicBezTo>
                <a:cubicBezTo>
                  <a:pt x="3052" y="1951"/>
                  <a:pt x="3295" y="1040"/>
                  <a:pt x="3295" y="1035"/>
                </a:cubicBezTo>
                <a:cubicBezTo>
                  <a:pt x="3564" y="1013"/>
                  <a:pt x="3771" y="792"/>
                  <a:pt x="3771" y="517"/>
                </a:cubicBezTo>
                <a:cubicBezTo>
                  <a:pt x="3771" y="232"/>
                  <a:pt x="3538" y="0"/>
                  <a:pt x="3254" y="0"/>
                </a:cubicBezTo>
                <a:cubicBezTo>
                  <a:pt x="2970" y="0"/>
                  <a:pt x="2746" y="239"/>
                  <a:pt x="2746" y="523"/>
                </a:cubicBezTo>
                <a:cubicBezTo>
                  <a:pt x="2746" y="729"/>
                  <a:pt x="2870" y="905"/>
                  <a:pt x="3040" y="988"/>
                </a:cubicBezTo>
                <a:lnTo>
                  <a:pt x="3040" y="993"/>
                </a:lnTo>
                <a:lnTo>
                  <a:pt x="2756" y="2039"/>
                </a:lnTo>
                <a:cubicBezTo>
                  <a:pt x="2580" y="2112"/>
                  <a:pt x="2423" y="2221"/>
                  <a:pt x="2295" y="2355"/>
                </a:cubicBezTo>
                <a:lnTo>
                  <a:pt x="1327" y="1315"/>
                </a:lnTo>
                <a:cubicBezTo>
                  <a:pt x="1462" y="1175"/>
                  <a:pt x="1544" y="988"/>
                  <a:pt x="1544" y="776"/>
                </a:cubicBezTo>
                <a:cubicBezTo>
                  <a:pt x="1544" y="352"/>
                  <a:pt x="1198" y="4"/>
                  <a:pt x="772" y="4"/>
                </a:cubicBezTo>
                <a:cubicBezTo>
                  <a:pt x="347" y="4"/>
                  <a:pt x="0" y="351"/>
                  <a:pt x="0" y="776"/>
                </a:cubicBezTo>
                <a:cubicBezTo>
                  <a:pt x="0" y="1200"/>
                  <a:pt x="347" y="1548"/>
                  <a:pt x="772" y="1548"/>
                </a:cubicBezTo>
                <a:cubicBezTo>
                  <a:pt x="890" y="1548"/>
                  <a:pt x="1008" y="1517"/>
                  <a:pt x="1106" y="1472"/>
                </a:cubicBezTo>
                <a:lnTo>
                  <a:pt x="2134" y="2573"/>
                </a:lnTo>
                <a:cubicBezTo>
                  <a:pt x="2010" y="2775"/>
                  <a:pt x="1938" y="3013"/>
                  <a:pt x="1938" y="3272"/>
                </a:cubicBezTo>
                <a:cubicBezTo>
                  <a:pt x="1938" y="3571"/>
                  <a:pt x="2040" y="3849"/>
                  <a:pt x="2204" y="4071"/>
                </a:cubicBezTo>
                <a:cubicBezTo>
                  <a:pt x="2204" y="4071"/>
                  <a:pt x="1498" y="4783"/>
                  <a:pt x="1492" y="4783"/>
                </a:cubicBezTo>
                <a:cubicBezTo>
                  <a:pt x="1338" y="4679"/>
                  <a:pt x="1156" y="4617"/>
                  <a:pt x="954" y="4617"/>
                </a:cubicBezTo>
                <a:cubicBezTo>
                  <a:pt x="426" y="4623"/>
                  <a:pt x="2" y="5047"/>
                  <a:pt x="2" y="5575"/>
                </a:cubicBezTo>
                <a:cubicBezTo>
                  <a:pt x="2" y="6103"/>
                  <a:pt x="426" y="6527"/>
                  <a:pt x="954" y="6527"/>
                </a:cubicBezTo>
                <a:cubicBezTo>
                  <a:pt x="1482" y="6527"/>
                  <a:pt x="1906" y="6103"/>
                  <a:pt x="1906" y="5575"/>
                </a:cubicBezTo>
                <a:cubicBezTo>
                  <a:pt x="1906" y="5341"/>
                  <a:pt x="1823" y="5129"/>
                  <a:pt x="1683" y="4964"/>
                </a:cubicBezTo>
                <a:lnTo>
                  <a:pt x="2382" y="4265"/>
                </a:lnTo>
                <a:cubicBezTo>
                  <a:pt x="2615" y="4472"/>
                  <a:pt x="2920" y="4596"/>
                  <a:pt x="3256" y="4596"/>
                </a:cubicBezTo>
                <a:cubicBezTo>
                  <a:pt x="3556" y="4596"/>
                  <a:pt x="3831" y="4497"/>
                  <a:pt x="4052" y="4328"/>
                </a:cubicBezTo>
                <a:cubicBezTo>
                  <a:pt x="4052" y="4328"/>
                  <a:pt x="5063" y="5389"/>
                  <a:pt x="5068" y="5393"/>
                </a:cubicBezTo>
                <a:cubicBezTo>
                  <a:pt x="5006" y="5503"/>
                  <a:pt x="4975" y="5627"/>
                  <a:pt x="4975" y="5761"/>
                </a:cubicBezTo>
                <a:cubicBezTo>
                  <a:pt x="4975" y="6185"/>
                  <a:pt x="5322" y="6533"/>
                  <a:pt x="5747" y="6533"/>
                </a:cubicBezTo>
                <a:cubicBezTo>
                  <a:pt x="6172" y="6533"/>
                  <a:pt x="6519" y="6187"/>
                  <a:pt x="6519" y="5761"/>
                </a:cubicBezTo>
                <a:cubicBezTo>
                  <a:pt x="6519" y="5336"/>
                  <a:pt x="6178" y="4984"/>
                  <a:pt x="5754" y="4984"/>
                </a:cubicBezTo>
                <a:close/>
              </a:path>
            </a:pathLst>
          </a:custGeom>
          <a:gradFill>
            <a:gsLst>
              <a:gs pos="0">
                <a:srgbClr val="22BEF6">
                  <a:alpha val="0"/>
                </a:srgbClr>
              </a:gs>
              <a:gs pos="100000">
                <a:srgbClr val="63D2F9">
                  <a:alpha val="44000"/>
                </a:srgbClr>
              </a:gs>
            </a:gsLst>
            <a:lin ang="10800000" scaled="1"/>
          </a:gradFill>
          <a:ln>
            <a:noFill/>
          </a:ln>
        </p:spPr>
        <p:txBody>
          <a:bodyPr/>
          <a:lstStyle/>
          <a:p>
            <a:endParaRPr lang="zh-CN" altLang="en-US">
              <a:latin typeface="Arial" panose="020B0604020202020204" pitchFamily="34" charset="0"/>
              <a:cs typeface="+mn-ea"/>
              <a:sym typeface="Arial" panose="020B0604020202020204" pitchFamily="34" charset="0"/>
            </a:endParaRPr>
          </a:p>
        </p:txBody>
      </p:sp>
      <p:sp>
        <p:nvSpPr>
          <p:cNvPr id="17" name="流程图: 过程 16"/>
          <p:cNvSpPr/>
          <p:nvPr/>
        </p:nvSpPr>
        <p:spPr>
          <a:xfrm>
            <a:off x="223295" y="304799"/>
            <a:ext cx="11745410" cy="6248402"/>
          </a:xfrm>
          <a:prstGeom prst="flowChartProcess">
            <a:avLst/>
          </a:prstGeom>
          <a:solidFill>
            <a:schemeClr val="bg1"/>
          </a:solidFill>
          <a:ln w="825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mn-ea"/>
              <a:sym typeface="Arial" panose="020B0604020202020204" pitchFamily="34" charset="0"/>
            </a:endParaRPr>
          </a:p>
        </p:txBody>
      </p:sp>
      <p:grpSp>
        <p:nvGrpSpPr>
          <p:cNvPr id="15" name="PA-组合 14"/>
          <p:cNvGrpSpPr/>
          <p:nvPr>
            <p:custDataLst>
              <p:tags r:id="rId3"/>
            </p:custDataLst>
          </p:nvPr>
        </p:nvGrpSpPr>
        <p:grpSpPr>
          <a:xfrm>
            <a:off x="570546" y="512165"/>
            <a:ext cx="5674360" cy="709930"/>
            <a:chOff x="70" y="189"/>
            <a:chExt cx="8936" cy="1118"/>
          </a:xfrm>
        </p:grpSpPr>
        <p:sp>
          <p:nvSpPr>
            <p:cNvPr id="16" name="PA-文本框 37"/>
            <p:cNvSpPr txBox="1"/>
            <p:nvPr userDrawn="1">
              <p:custDataLst>
                <p:tags r:id="rId19"/>
              </p:custDataLst>
            </p:nvPr>
          </p:nvSpPr>
          <p:spPr>
            <a:xfrm>
              <a:off x="1236" y="335"/>
              <a:ext cx="4200" cy="641"/>
            </a:xfrm>
            <a:prstGeom prst="rect">
              <a:avLst/>
            </a:prstGeom>
            <a:noFill/>
          </p:spPr>
          <p:txBody>
            <a:bodyPr wrap="square" lIns="68584" tIns="34292" rIns="68584" bIns="34292" rtlCol="0">
              <a:spAutoFit/>
            </a:bodyPr>
            <a:lstStyle/>
            <a:p>
              <a:pPr fontAlgn="auto">
                <a:spcBef>
                  <a:spcPts val="0"/>
                </a:spcBef>
                <a:spcAft>
                  <a:spcPts val="0"/>
                </a:spcAft>
                <a:defRPr/>
              </a:pPr>
              <a:r>
                <a:rPr lang="zh-CN" altLang="en-US" sz="2200" spc="200" dirty="0">
                  <a:solidFill>
                    <a:schemeClr val="tx1">
                      <a:lumMod val="75000"/>
                      <a:lumOff val="25000"/>
                    </a:schemeClr>
                  </a:solidFill>
                  <a:uFillTx/>
                  <a:latin typeface="Arial" panose="020B0604020202020204" pitchFamily="34" charset="0"/>
                  <a:cs typeface="+mn-ea"/>
                  <a:sym typeface="Arial" panose="020B0604020202020204" pitchFamily="34" charset="0"/>
                </a:rPr>
                <a:t>此处添加标题</a:t>
              </a:r>
            </a:p>
          </p:txBody>
        </p:sp>
        <p:sp>
          <p:nvSpPr>
            <p:cNvPr id="18" name="PA-加号 17"/>
            <p:cNvSpPr/>
            <p:nvPr>
              <p:custDataLst>
                <p:tags r:id="rId20"/>
              </p:custDataLst>
            </p:nvPr>
          </p:nvSpPr>
          <p:spPr>
            <a:xfrm>
              <a:off x="70" y="189"/>
              <a:ext cx="1120" cy="1118"/>
            </a:xfrm>
            <a:prstGeom prst="mathPlus">
              <a:avLst/>
            </a:prstGeom>
            <a:solidFill>
              <a:srgbClr val="0070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cs typeface="+mn-ea"/>
                <a:sym typeface="Arial" panose="020B0604020202020204" pitchFamily="34" charset="0"/>
              </a:endParaRPr>
            </a:p>
          </p:txBody>
        </p:sp>
        <p:sp>
          <p:nvSpPr>
            <p:cNvPr id="19" name="PA-矩形 18"/>
            <p:cNvSpPr/>
            <p:nvPr>
              <p:custDataLst>
                <p:tags r:id="rId21"/>
              </p:custDataLst>
            </p:nvPr>
          </p:nvSpPr>
          <p:spPr>
            <a:xfrm>
              <a:off x="1190" y="889"/>
              <a:ext cx="7816" cy="378"/>
            </a:xfrm>
            <a:prstGeom prst="rect">
              <a:avLst/>
            </a:prstGeom>
          </p:spPr>
          <p:txBody>
            <a:bodyPr wrap="square">
              <a:spAutoFit/>
            </a:bodyPr>
            <a:lstStyle/>
            <a:p>
              <a:pPr>
                <a:lnSpc>
                  <a:spcPct val="130000"/>
                </a:lnSpc>
                <a:spcBef>
                  <a:spcPts val="1265"/>
                </a:spcBef>
              </a:pPr>
              <a:r>
                <a:rPr lang="en-US" altLang="zh-CN" sz="800" dirty="0">
                  <a:solidFill>
                    <a:schemeClr val="bg1">
                      <a:lumMod val="50000"/>
                    </a:schemeClr>
                  </a:solidFill>
                  <a:latin typeface="Arial" panose="020B0604020202020204" pitchFamily="34" charset="0"/>
                  <a:cs typeface="+mn-ea"/>
                  <a:sym typeface="Arial" panose="020B0604020202020204" pitchFamily="34" charset="0"/>
                </a:rPr>
                <a:t>Enter table of contents text here</a:t>
              </a:r>
            </a:p>
          </p:txBody>
        </p:sp>
      </p:grpSp>
      <p:grpSp>
        <p:nvGrpSpPr>
          <p:cNvPr id="20" name="PA-组合 19"/>
          <p:cNvGrpSpPr/>
          <p:nvPr>
            <p:custDataLst>
              <p:tags r:id="rId4"/>
            </p:custDataLst>
          </p:nvPr>
        </p:nvGrpSpPr>
        <p:grpSpPr>
          <a:xfrm>
            <a:off x="5648777" y="1654258"/>
            <a:ext cx="778122" cy="3989261"/>
            <a:chOff x="5697037" y="2064925"/>
            <a:chExt cx="778122" cy="3989261"/>
          </a:xfrm>
        </p:grpSpPr>
        <p:grpSp>
          <p:nvGrpSpPr>
            <p:cNvPr id="21" name="组合 20"/>
            <p:cNvGrpSpPr/>
            <p:nvPr/>
          </p:nvGrpSpPr>
          <p:grpSpPr>
            <a:xfrm>
              <a:off x="5816600" y="2064925"/>
              <a:ext cx="558800" cy="3989261"/>
              <a:chOff x="5816600" y="1604550"/>
              <a:chExt cx="558800" cy="3989261"/>
            </a:xfrm>
          </p:grpSpPr>
          <p:sp>
            <p:nvSpPr>
              <p:cNvPr id="23" name="PA-椭圆 22"/>
              <p:cNvSpPr/>
              <p:nvPr>
                <p:custDataLst>
                  <p:tags r:id="rId16"/>
                </p:custDataLst>
              </p:nvPr>
            </p:nvSpPr>
            <p:spPr>
              <a:xfrm>
                <a:off x="5816600" y="3327400"/>
                <a:ext cx="558800" cy="558800"/>
              </a:xfrm>
              <a:prstGeom prst="ellipse">
                <a:avLst/>
              </a:prstGeom>
              <a:no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zh-CN" altLang="en-US">
                  <a:latin typeface="Arial" panose="020B0604020202020204" pitchFamily="34" charset="0"/>
                  <a:cs typeface="+mn-ea"/>
                  <a:sym typeface="Arial" panose="020B0604020202020204" pitchFamily="34" charset="0"/>
                </a:endParaRPr>
              </a:p>
            </p:txBody>
          </p:sp>
          <p:cxnSp>
            <p:nvCxnSpPr>
              <p:cNvPr id="24" name="PA-直接连接符 23"/>
              <p:cNvCxnSpPr/>
              <p:nvPr>
                <p:custDataLst>
                  <p:tags r:id="rId17"/>
                </p:custDataLst>
              </p:nvPr>
            </p:nvCxnSpPr>
            <p:spPr>
              <a:xfrm flipV="1">
                <a:off x="6096000" y="1604550"/>
                <a:ext cx="0" cy="1713421"/>
              </a:xfrm>
              <a:prstGeom prst="line">
                <a:avLst/>
              </a:prstGeom>
              <a:ln w="12700">
                <a:solidFill>
                  <a:schemeClr val="bg1">
                    <a:lumMod val="75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25" name="PA-直接连接符 24"/>
              <p:cNvCxnSpPr/>
              <p:nvPr>
                <p:custDataLst>
                  <p:tags r:id="rId18"/>
                </p:custDataLst>
              </p:nvPr>
            </p:nvCxnSpPr>
            <p:spPr>
              <a:xfrm>
                <a:off x="6096000" y="3880390"/>
                <a:ext cx="0" cy="1713421"/>
              </a:xfrm>
              <a:prstGeom prst="line">
                <a:avLst/>
              </a:prstGeom>
              <a:ln w="12700">
                <a:solidFill>
                  <a:schemeClr val="bg1">
                    <a:lumMod val="75000"/>
                  </a:schemeClr>
                </a:solidFill>
                <a:tailEnd type="oval"/>
              </a:ln>
            </p:spPr>
            <p:style>
              <a:lnRef idx="1">
                <a:schemeClr val="accent1"/>
              </a:lnRef>
              <a:fillRef idx="0">
                <a:schemeClr val="accent1"/>
              </a:fillRef>
              <a:effectRef idx="0">
                <a:schemeClr val="accent1"/>
              </a:effectRef>
              <a:fontRef idx="minor">
                <a:schemeClr val="tx1"/>
              </a:fontRef>
            </p:style>
          </p:cxnSp>
        </p:grpSp>
        <p:sp>
          <p:nvSpPr>
            <p:cNvPr id="22" name="PA-文本框 21"/>
            <p:cNvSpPr txBox="1"/>
            <p:nvPr>
              <p:custDataLst>
                <p:tags r:id="rId15"/>
              </p:custDataLst>
            </p:nvPr>
          </p:nvSpPr>
          <p:spPr bwMode="auto">
            <a:xfrm>
              <a:off x="5697037" y="3723632"/>
              <a:ext cx="778122" cy="577850"/>
            </a:xfrm>
            <a:prstGeom prst="rect">
              <a:avLst/>
            </a:prstGeom>
            <a:noFill/>
          </p:spPr>
          <p:txBody>
            <a:bodyPr wrap="square">
              <a:spAutoFit/>
            </a:bodyPr>
            <a:lstStyle/>
            <a:p>
              <a:pPr algn="ctr">
                <a:lnSpc>
                  <a:spcPct val="150000"/>
                </a:lnSpc>
                <a:defRPr/>
              </a:pPr>
              <a:r>
                <a:rPr lang="en-US" altLang="zh-CN" sz="2400" dirty="0">
                  <a:solidFill>
                    <a:srgbClr val="149CBC"/>
                  </a:solidFill>
                  <a:latin typeface="Arial" panose="020B0604020202020204" pitchFamily="34" charset="0"/>
                  <a:cs typeface="+mn-ea"/>
                  <a:sym typeface="Arial" panose="020B0604020202020204" pitchFamily="34" charset="0"/>
                </a:rPr>
                <a:t>VS</a:t>
              </a:r>
            </a:p>
          </p:txBody>
        </p:sp>
      </p:grpSp>
      <p:graphicFrame>
        <p:nvGraphicFramePr>
          <p:cNvPr id="29" name="PA-Chart 28"/>
          <p:cNvGraphicFramePr/>
          <p:nvPr>
            <p:custDataLst>
              <p:tags r:id="rId5"/>
            </p:custDataLst>
          </p:nvPr>
        </p:nvGraphicFramePr>
        <p:xfrm>
          <a:off x="1435735" y="1278890"/>
          <a:ext cx="4069715" cy="2196465"/>
        </p:xfrm>
        <a:graphic>
          <a:graphicData uri="http://schemas.openxmlformats.org/drawingml/2006/chart">
            <c:chart xmlns:c="http://schemas.openxmlformats.org/drawingml/2006/chart" xmlns:r="http://schemas.openxmlformats.org/officeDocument/2006/relationships" r:id="rId31"/>
          </a:graphicData>
        </a:graphic>
      </p:graphicFrame>
      <p:graphicFrame>
        <p:nvGraphicFramePr>
          <p:cNvPr id="30" name="PA-Chart 29"/>
          <p:cNvGraphicFramePr/>
          <p:nvPr>
            <p:custDataLst>
              <p:tags r:id="rId6"/>
            </p:custDataLst>
          </p:nvPr>
        </p:nvGraphicFramePr>
        <p:xfrm>
          <a:off x="6845935" y="1279525"/>
          <a:ext cx="4068445" cy="2195830"/>
        </p:xfrm>
        <a:graphic>
          <a:graphicData uri="http://schemas.openxmlformats.org/drawingml/2006/chart">
            <c:chart xmlns:c="http://schemas.openxmlformats.org/drawingml/2006/chart" xmlns:r="http://schemas.openxmlformats.org/officeDocument/2006/relationships" r:id="rId32"/>
          </a:graphicData>
        </a:graphic>
      </p:graphicFrame>
      <p:sp>
        <p:nvSpPr>
          <p:cNvPr id="31" name="PA-矩形 30"/>
          <p:cNvSpPr/>
          <p:nvPr>
            <p:custDataLst>
              <p:tags r:id="rId7"/>
            </p:custDataLst>
          </p:nvPr>
        </p:nvSpPr>
        <p:spPr>
          <a:xfrm>
            <a:off x="1439006" y="3644627"/>
            <a:ext cx="3894952" cy="2355743"/>
          </a:xfrm>
          <a:prstGeom prst="rect">
            <a:avLst/>
          </a:prstGeom>
          <a:gradFill>
            <a:gsLst>
              <a:gs pos="0">
                <a:srgbClr val="0070C0"/>
              </a:gs>
              <a:gs pos="100000">
                <a:srgbClr val="00B0F0">
                  <a:alpha val="97000"/>
                </a:srgb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zh-CN" altLang="en-US">
              <a:latin typeface="Arial" panose="020B0604020202020204" pitchFamily="34" charset="0"/>
              <a:cs typeface="+mn-ea"/>
              <a:sym typeface="Arial" panose="020B0604020202020204" pitchFamily="34" charset="0"/>
            </a:endParaRPr>
          </a:p>
        </p:txBody>
      </p:sp>
      <p:grpSp>
        <p:nvGrpSpPr>
          <p:cNvPr id="32" name="PA-组合 31"/>
          <p:cNvGrpSpPr/>
          <p:nvPr>
            <p:custDataLst>
              <p:tags r:id="rId8"/>
            </p:custDataLst>
          </p:nvPr>
        </p:nvGrpSpPr>
        <p:grpSpPr>
          <a:xfrm>
            <a:off x="1769271" y="4071041"/>
            <a:ext cx="3168804" cy="1664329"/>
            <a:chOff x="7183565" y="3707996"/>
            <a:chExt cx="3168804" cy="1664329"/>
          </a:xfrm>
        </p:grpSpPr>
        <p:sp>
          <p:nvSpPr>
            <p:cNvPr id="34" name="PA-文本框 27"/>
            <p:cNvSpPr txBox="1"/>
            <p:nvPr>
              <p:custDataLst>
                <p:tags r:id="rId13"/>
              </p:custDataLst>
            </p:nvPr>
          </p:nvSpPr>
          <p:spPr bwMode="auto">
            <a:xfrm>
              <a:off x="7183565" y="4041961"/>
              <a:ext cx="3168804" cy="1330364"/>
            </a:xfrm>
            <a:prstGeom prst="rect">
              <a:avLst/>
            </a:prstGeom>
            <a:noFill/>
          </p:spPr>
          <p:txBody>
            <a:bodyPr wrap="square">
              <a:spAutoFit/>
            </a:bodyPr>
            <a:lstStyle/>
            <a:p>
              <a:pPr>
                <a:lnSpc>
                  <a:spcPct val="150000"/>
                </a:lnSpc>
              </a:pPr>
              <a:r>
                <a:rPr lang="zh-CN" altLang="en-US" sz="1100" dirty="0">
                  <a:solidFill>
                    <a:schemeClr val="bg1"/>
                  </a:solidFill>
                  <a:latin typeface="Arial" panose="020B0604020202020204" pitchFamily="34" charset="0"/>
                  <a:cs typeface="+mn-ea"/>
                  <a:sym typeface="Arial" panose="020B0604020202020204" pitchFamily="34" charset="0"/>
                </a:rPr>
                <a:t>此处添加详细文本描述，建议与标题相关并符合整体语言风格，语言描述尽量简洁生动。此处添加详细文本描述，建议与标题相关并符合整体语言风格，语言描述尽量简洁生动。</a:t>
              </a:r>
            </a:p>
            <a:p>
              <a:pPr>
                <a:lnSpc>
                  <a:spcPct val="150000"/>
                </a:lnSpc>
              </a:pPr>
              <a:endParaRPr lang="zh-CN" altLang="en-US" sz="1100" dirty="0">
                <a:solidFill>
                  <a:schemeClr val="bg1"/>
                </a:solidFill>
                <a:latin typeface="Arial" panose="020B0604020202020204" pitchFamily="34" charset="0"/>
                <a:cs typeface="+mn-ea"/>
                <a:sym typeface="Arial" panose="020B0604020202020204" pitchFamily="34" charset="0"/>
              </a:endParaRPr>
            </a:p>
          </p:txBody>
        </p:sp>
        <p:sp>
          <p:nvSpPr>
            <p:cNvPr id="43" name="PA-文本框 28"/>
            <p:cNvSpPr txBox="1"/>
            <p:nvPr>
              <p:custDataLst>
                <p:tags r:id="rId14"/>
              </p:custDataLst>
            </p:nvPr>
          </p:nvSpPr>
          <p:spPr bwMode="auto">
            <a:xfrm>
              <a:off x="7183565" y="3707996"/>
              <a:ext cx="2349784" cy="415819"/>
            </a:xfrm>
            <a:prstGeom prst="rect">
              <a:avLst/>
            </a:prstGeom>
            <a:noFill/>
          </p:spPr>
          <p:txBody>
            <a:bodyPr wrap="square">
              <a:spAutoFit/>
            </a:bodyPr>
            <a:lstStyle/>
            <a:p>
              <a:pPr>
                <a:lnSpc>
                  <a:spcPct val="150000"/>
                </a:lnSpc>
                <a:defRPr/>
              </a:pPr>
              <a:r>
                <a:rPr lang="en-US" altLang="zh-CN" sz="1600" spc="100" dirty="0">
                  <a:solidFill>
                    <a:schemeClr val="bg1"/>
                  </a:solidFill>
                  <a:latin typeface="Arial" panose="020B0604020202020204" pitchFamily="34" charset="0"/>
                  <a:cs typeface="+mn-ea"/>
                  <a:sym typeface="Arial" panose="020B0604020202020204" pitchFamily="34" charset="0"/>
                </a:rPr>
                <a:t>201X</a:t>
              </a:r>
              <a:r>
                <a:rPr lang="zh-CN" altLang="en-US" sz="1400" spc="100" dirty="0">
                  <a:solidFill>
                    <a:schemeClr val="bg1"/>
                  </a:solidFill>
                  <a:latin typeface="Arial" panose="020B0604020202020204" pitchFamily="34" charset="0"/>
                  <a:cs typeface="+mn-ea"/>
                  <a:sym typeface="Arial" panose="020B0604020202020204" pitchFamily="34" charset="0"/>
                </a:rPr>
                <a:t>上半年</a:t>
              </a:r>
            </a:p>
          </p:txBody>
        </p:sp>
      </p:grpSp>
      <p:sp>
        <p:nvSpPr>
          <p:cNvPr id="44" name="PA-矩形 43"/>
          <p:cNvSpPr/>
          <p:nvPr>
            <p:custDataLst>
              <p:tags r:id="rId9"/>
            </p:custDataLst>
          </p:nvPr>
        </p:nvSpPr>
        <p:spPr>
          <a:xfrm>
            <a:off x="6876325" y="3642047"/>
            <a:ext cx="3894952" cy="2355743"/>
          </a:xfrm>
          <a:prstGeom prst="rect">
            <a:avLst/>
          </a:prstGeom>
          <a:gradFill>
            <a:gsLst>
              <a:gs pos="0">
                <a:srgbClr val="0070C0"/>
              </a:gs>
              <a:gs pos="100000">
                <a:srgbClr val="00B0F0">
                  <a:alpha val="97000"/>
                </a:srgb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zh-CN" altLang="en-US">
              <a:latin typeface="Arial" panose="020B0604020202020204" pitchFamily="34" charset="0"/>
              <a:cs typeface="+mn-ea"/>
              <a:sym typeface="Arial" panose="020B0604020202020204" pitchFamily="34" charset="0"/>
            </a:endParaRPr>
          </a:p>
        </p:txBody>
      </p:sp>
      <p:grpSp>
        <p:nvGrpSpPr>
          <p:cNvPr id="45" name="PA-组合 44"/>
          <p:cNvGrpSpPr/>
          <p:nvPr>
            <p:custDataLst>
              <p:tags r:id="rId10"/>
            </p:custDataLst>
          </p:nvPr>
        </p:nvGrpSpPr>
        <p:grpSpPr>
          <a:xfrm>
            <a:off x="7206590" y="4083959"/>
            <a:ext cx="3168804" cy="1664329"/>
            <a:chOff x="7183565" y="3707996"/>
            <a:chExt cx="3168804" cy="1664329"/>
          </a:xfrm>
        </p:grpSpPr>
        <p:sp>
          <p:nvSpPr>
            <p:cNvPr id="46" name="PA-文本框 27"/>
            <p:cNvSpPr txBox="1"/>
            <p:nvPr>
              <p:custDataLst>
                <p:tags r:id="rId11"/>
              </p:custDataLst>
            </p:nvPr>
          </p:nvSpPr>
          <p:spPr bwMode="auto">
            <a:xfrm>
              <a:off x="7183565" y="4041961"/>
              <a:ext cx="3168804" cy="1330364"/>
            </a:xfrm>
            <a:prstGeom prst="rect">
              <a:avLst/>
            </a:prstGeom>
            <a:noFill/>
          </p:spPr>
          <p:txBody>
            <a:bodyPr wrap="square">
              <a:spAutoFit/>
            </a:bodyPr>
            <a:lstStyle/>
            <a:p>
              <a:pPr>
                <a:lnSpc>
                  <a:spcPct val="150000"/>
                </a:lnSpc>
              </a:pPr>
              <a:r>
                <a:rPr lang="zh-CN" altLang="en-US" sz="1100" dirty="0">
                  <a:solidFill>
                    <a:schemeClr val="bg1"/>
                  </a:solidFill>
                  <a:latin typeface="Arial" panose="020B0604020202020204" pitchFamily="34" charset="0"/>
                  <a:cs typeface="+mn-ea"/>
                  <a:sym typeface="Arial" panose="020B0604020202020204" pitchFamily="34" charset="0"/>
                </a:rPr>
                <a:t>此处添加详细文本描述，建议与标题相关并符合整体语言风格，语言描述尽量简洁生动。此处添加详细文本描述，建议与标题相关并符合整体语言风格，语言描述尽量简洁生动。</a:t>
              </a:r>
            </a:p>
            <a:p>
              <a:pPr>
                <a:lnSpc>
                  <a:spcPct val="150000"/>
                </a:lnSpc>
              </a:pPr>
              <a:endParaRPr lang="zh-CN" altLang="en-US" sz="1100" dirty="0">
                <a:solidFill>
                  <a:schemeClr val="bg1"/>
                </a:solidFill>
                <a:latin typeface="Arial" panose="020B0604020202020204" pitchFamily="34" charset="0"/>
                <a:cs typeface="+mn-ea"/>
                <a:sym typeface="Arial" panose="020B0604020202020204" pitchFamily="34" charset="0"/>
              </a:endParaRPr>
            </a:p>
          </p:txBody>
        </p:sp>
        <p:sp>
          <p:nvSpPr>
            <p:cNvPr id="47" name="PA-文本框 28"/>
            <p:cNvSpPr txBox="1"/>
            <p:nvPr>
              <p:custDataLst>
                <p:tags r:id="rId12"/>
              </p:custDataLst>
            </p:nvPr>
          </p:nvSpPr>
          <p:spPr bwMode="auto">
            <a:xfrm>
              <a:off x="7183565" y="3707996"/>
              <a:ext cx="2349784" cy="415819"/>
            </a:xfrm>
            <a:prstGeom prst="rect">
              <a:avLst/>
            </a:prstGeom>
            <a:noFill/>
          </p:spPr>
          <p:txBody>
            <a:bodyPr wrap="square">
              <a:spAutoFit/>
            </a:bodyPr>
            <a:lstStyle/>
            <a:p>
              <a:pPr>
                <a:lnSpc>
                  <a:spcPct val="150000"/>
                </a:lnSpc>
                <a:defRPr/>
              </a:pPr>
              <a:r>
                <a:rPr lang="en-US" altLang="zh-CN" sz="1600" spc="100" dirty="0">
                  <a:solidFill>
                    <a:schemeClr val="bg1"/>
                  </a:solidFill>
                  <a:latin typeface="Arial" panose="020B0604020202020204" pitchFamily="34" charset="0"/>
                  <a:cs typeface="+mn-ea"/>
                  <a:sym typeface="Arial" panose="020B0604020202020204" pitchFamily="34" charset="0"/>
                </a:rPr>
                <a:t>201X</a:t>
              </a:r>
              <a:r>
                <a:rPr lang="zh-CN" altLang="en-US" sz="1600" spc="100" dirty="0">
                  <a:solidFill>
                    <a:schemeClr val="bg1"/>
                  </a:solidFill>
                  <a:latin typeface="Arial" panose="020B0604020202020204" pitchFamily="34" charset="0"/>
                  <a:cs typeface="+mn-ea"/>
                  <a:sym typeface="Arial" panose="020B0604020202020204" pitchFamily="34" charset="0"/>
                </a:rPr>
                <a:t>下</a:t>
              </a:r>
              <a:r>
                <a:rPr lang="zh-CN" altLang="en-US" sz="1400" spc="100" dirty="0">
                  <a:solidFill>
                    <a:schemeClr val="bg1"/>
                  </a:solidFill>
                  <a:latin typeface="Arial" panose="020B0604020202020204" pitchFamily="34" charset="0"/>
                  <a:cs typeface="+mn-ea"/>
                  <a:sym typeface="Arial" panose="020B0604020202020204" pitchFamily="34" charset="0"/>
                </a:rPr>
                <a:t>半年</a:t>
              </a:r>
            </a:p>
          </p:txBody>
        </p:sp>
      </p:grpSp>
    </p:spTree>
  </p:cSld>
  <p:clrMapOvr>
    <a:masterClrMapping/>
  </p:clrMapOvr>
  <mc:AlternateContent xmlns:mc="http://schemas.openxmlformats.org/markup-compatibility/2006" xmlns:p14="http://schemas.microsoft.com/office/powerpoint/2010/main">
    <mc:Choice Requires="p14">
      <p:transition spd="slow" p14:dur="2000" advTm="243"/>
    </mc:Choice>
    <mc:Fallback xmlns="">
      <p:transition spd="slow" advTm="243"/>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nodeType="withEffect" p14:presetBounceEnd="38000">
                                      <p:stCondLst>
                                        <p:cond delay="0"/>
                                      </p:stCondLst>
                                      <p:childTnLst>
                                        <p:set>
                                          <p:cBhvr>
                                            <p:cTn id="6" dur="1" fill="hold">
                                              <p:stCondLst>
                                                <p:cond delay="0"/>
                                              </p:stCondLst>
                                            </p:cTn>
                                            <p:tgtEl>
                                              <p:spTgt spid="38"/>
                                            </p:tgtEl>
                                            <p:attrNameLst>
                                              <p:attrName>style.visibility</p:attrName>
                                            </p:attrNameLst>
                                          </p:cBhvr>
                                          <p:to>
                                            <p:strVal val="visible"/>
                                          </p:to>
                                        </p:set>
                                        <p:anim to="" calcmode="lin" valueType="num" p14:bounceEnd="38000">
                                          <p:cBhvr>
                                            <p:cTn id="7" dur="2000" fill="hold">
                                              <p:stCondLst>
                                                <p:cond delay="0"/>
                                              </p:stCondLst>
                                            </p:cTn>
                                            <p:tgtEl>
                                              <p:spTgt spid="3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8" dur="2000" fill="hold">
                                              <p:stCondLst>
                                                <p:cond delay="0"/>
                                              </p:stCondLst>
                                            </p:cTn>
                                            <p:tgtEl>
                                              <p:spTgt spid="3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 presetID="0" presetClass="entr" presetSubtype="0" fill="hold" nodeType="withEffect" p14:presetBounceEnd="38000">
                                      <p:stCondLst>
                                        <p:cond delay="0"/>
                                      </p:stCondLst>
                                      <p:childTnLst>
                                        <p:set>
                                          <p:cBhvr>
                                            <p:cTn id="10" dur="1" fill="hold">
                                              <p:stCondLst>
                                                <p:cond delay="0"/>
                                              </p:stCondLst>
                                            </p:cTn>
                                            <p:tgtEl>
                                              <p:spTgt spid="39"/>
                                            </p:tgtEl>
                                            <p:attrNameLst>
                                              <p:attrName>style.visibility</p:attrName>
                                            </p:attrNameLst>
                                          </p:cBhvr>
                                          <p:to>
                                            <p:strVal val="visible"/>
                                          </p:to>
                                        </p:set>
                                        <p:anim to="" calcmode="lin" valueType="num" p14:bounceEnd="38000">
                                          <p:cBhvr>
                                            <p:cTn id="11" dur="2000" fill="hold">
                                              <p:stCondLst>
                                                <p:cond delay="0"/>
                                              </p:stCondLst>
                                            </p:cTn>
                                            <p:tgtEl>
                                              <p:spTgt spid="3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2" dur="2000" fill="hold">
                                              <p:stCondLst>
                                                <p:cond delay="0"/>
                                              </p:stCondLst>
                                            </p:cTn>
                                            <p:tgtEl>
                                              <p:spTgt spid="3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3" presetID="0" presetClass="entr" presetSubtype="0" fill="hold" nodeType="withEffect" p14:presetBounceEnd="38000">
                                      <p:stCondLst>
                                        <p:cond delay="0"/>
                                      </p:stCondLst>
                                      <p:childTnLst>
                                        <p:set>
                                          <p:cBhvr>
                                            <p:cTn id="14" dur="1" fill="hold">
                                              <p:stCondLst>
                                                <p:cond delay="0"/>
                                              </p:stCondLst>
                                            </p:cTn>
                                            <p:tgtEl>
                                              <p:spTgt spid="15"/>
                                            </p:tgtEl>
                                            <p:attrNameLst>
                                              <p:attrName>style.visibility</p:attrName>
                                            </p:attrNameLst>
                                          </p:cBhvr>
                                          <p:to>
                                            <p:strVal val="visible"/>
                                          </p:to>
                                        </p:set>
                                        <p:anim to="" calcmode="lin" valueType="num" p14:bounceEnd="38000">
                                          <p:cBhvr>
                                            <p:cTn id="15" dur="2000" fill="hold">
                                              <p:stCondLst>
                                                <p:cond delay="0"/>
                                              </p:stCondLst>
                                            </p:cTn>
                                            <p:tgtEl>
                                              <p:spTgt spid="1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6" dur="2000" fill="hold">
                                              <p:stCondLst>
                                                <p:cond delay="0"/>
                                              </p:stCondLst>
                                            </p:cTn>
                                            <p:tgtEl>
                                              <p:spTgt spid="1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7" presetID="0" presetClass="entr" presetSubtype="0" fill="hold" nodeType="withEffect" p14:presetBounceEnd="38000">
                                      <p:stCondLst>
                                        <p:cond delay="0"/>
                                      </p:stCondLst>
                                      <p:childTnLst>
                                        <p:set>
                                          <p:cBhvr>
                                            <p:cTn id="18" dur="1" fill="hold">
                                              <p:stCondLst>
                                                <p:cond delay="0"/>
                                              </p:stCondLst>
                                            </p:cTn>
                                            <p:tgtEl>
                                              <p:spTgt spid="20"/>
                                            </p:tgtEl>
                                            <p:attrNameLst>
                                              <p:attrName>style.visibility</p:attrName>
                                            </p:attrNameLst>
                                          </p:cBhvr>
                                          <p:to>
                                            <p:strVal val="visible"/>
                                          </p:to>
                                        </p:set>
                                        <p:anim to="" calcmode="lin" valueType="num" p14:bounceEnd="38000">
                                          <p:cBhvr>
                                            <p:cTn id="19" dur="2000" fill="hold">
                                              <p:stCondLst>
                                                <p:cond delay="0"/>
                                              </p:stCondLst>
                                            </p:cTn>
                                            <p:tgtEl>
                                              <p:spTgt spid="2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0" dur="2000" fill="hold">
                                              <p:stCondLst>
                                                <p:cond delay="0"/>
                                              </p:stCondLst>
                                            </p:cTn>
                                            <p:tgtEl>
                                              <p:spTgt spid="2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1" presetID="0" presetClass="entr" presetSubtype="0" fill="hold" grpId="0" nodeType="withEffect" p14:presetBounceEnd="38000">
                                      <p:stCondLst>
                                        <p:cond delay="0"/>
                                      </p:stCondLst>
                                      <p:childTnLst>
                                        <p:set>
                                          <p:cBhvr>
                                            <p:cTn id="22" dur="1" fill="hold">
                                              <p:stCondLst>
                                                <p:cond delay="0"/>
                                              </p:stCondLst>
                                            </p:cTn>
                                            <p:tgtEl>
                                              <p:spTgt spid="29"/>
                                            </p:tgtEl>
                                            <p:attrNameLst>
                                              <p:attrName>style.visibility</p:attrName>
                                            </p:attrNameLst>
                                          </p:cBhvr>
                                          <p:to>
                                            <p:strVal val="visible"/>
                                          </p:to>
                                        </p:set>
                                        <p:anim to="" calcmode="lin" valueType="num" p14:bounceEnd="38000">
                                          <p:cBhvr>
                                            <p:cTn id="23" dur="2000" fill="hold">
                                              <p:stCondLst>
                                                <p:cond delay="0"/>
                                              </p:stCondLst>
                                            </p:cTn>
                                            <p:tgtEl>
                                              <p:spTgt spid="2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4" dur="2000" fill="hold">
                                              <p:stCondLst>
                                                <p:cond delay="0"/>
                                              </p:stCondLst>
                                            </p:cTn>
                                            <p:tgtEl>
                                              <p:spTgt spid="2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5" presetID="0" presetClass="entr" presetSubtype="0" fill="hold" grpId="0" nodeType="withEffect" p14:presetBounceEnd="38000">
                                      <p:stCondLst>
                                        <p:cond delay="0"/>
                                      </p:stCondLst>
                                      <p:childTnLst>
                                        <p:set>
                                          <p:cBhvr>
                                            <p:cTn id="26" dur="1" fill="hold">
                                              <p:stCondLst>
                                                <p:cond delay="0"/>
                                              </p:stCondLst>
                                            </p:cTn>
                                            <p:tgtEl>
                                              <p:spTgt spid="30"/>
                                            </p:tgtEl>
                                            <p:attrNameLst>
                                              <p:attrName>style.visibility</p:attrName>
                                            </p:attrNameLst>
                                          </p:cBhvr>
                                          <p:to>
                                            <p:strVal val="visible"/>
                                          </p:to>
                                        </p:set>
                                        <p:anim to="" calcmode="lin" valueType="num" p14:bounceEnd="38000">
                                          <p:cBhvr>
                                            <p:cTn id="27" dur="2000" fill="hold">
                                              <p:stCondLst>
                                                <p:cond delay="0"/>
                                              </p:stCondLst>
                                            </p:cTn>
                                            <p:tgtEl>
                                              <p:spTgt spid="3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8" dur="2000" fill="hold">
                                              <p:stCondLst>
                                                <p:cond delay="0"/>
                                              </p:stCondLst>
                                            </p:cTn>
                                            <p:tgtEl>
                                              <p:spTgt spid="3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9" presetID="0" presetClass="entr" presetSubtype="0" fill="hold" grpId="0" nodeType="withEffect" p14:presetBounceEnd="38000">
                                      <p:stCondLst>
                                        <p:cond delay="0"/>
                                      </p:stCondLst>
                                      <p:childTnLst>
                                        <p:set>
                                          <p:cBhvr>
                                            <p:cTn id="30" dur="1" fill="hold">
                                              <p:stCondLst>
                                                <p:cond delay="0"/>
                                              </p:stCondLst>
                                            </p:cTn>
                                            <p:tgtEl>
                                              <p:spTgt spid="31"/>
                                            </p:tgtEl>
                                            <p:attrNameLst>
                                              <p:attrName>style.visibility</p:attrName>
                                            </p:attrNameLst>
                                          </p:cBhvr>
                                          <p:to>
                                            <p:strVal val="visible"/>
                                          </p:to>
                                        </p:set>
                                        <p:anim to="" calcmode="lin" valueType="num" p14:bounceEnd="38000">
                                          <p:cBhvr>
                                            <p:cTn id="31" dur="2000" fill="hold">
                                              <p:stCondLst>
                                                <p:cond delay="0"/>
                                              </p:stCondLst>
                                            </p:cTn>
                                            <p:tgtEl>
                                              <p:spTgt spid="31"/>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32" dur="2000" fill="hold">
                                              <p:stCondLst>
                                                <p:cond delay="0"/>
                                              </p:stCondLst>
                                            </p:cTn>
                                            <p:tgtEl>
                                              <p:spTgt spid="31"/>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3" presetID="0" presetClass="entr" presetSubtype="0" fill="hold" nodeType="withEffect" p14:presetBounceEnd="38000">
                                      <p:stCondLst>
                                        <p:cond delay="0"/>
                                      </p:stCondLst>
                                      <p:childTnLst>
                                        <p:set>
                                          <p:cBhvr>
                                            <p:cTn id="34" dur="1" fill="hold">
                                              <p:stCondLst>
                                                <p:cond delay="0"/>
                                              </p:stCondLst>
                                            </p:cTn>
                                            <p:tgtEl>
                                              <p:spTgt spid="32"/>
                                            </p:tgtEl>
                                            <p:attrNameLst>
                                              <p:attrName>style.visibility</p:attrName>
                                            </p:attrNameLst>
                                          </p:cBhvr>
                                          <p:to>
                                            <p:strVal val="visible"/>
                                          </p:to>
                                        </p:set>
                                        <p:anim to="" calcmode="lin" valueType="num" p14:bounceEnd="38000">
                                          <p:cBhvr>
                                            <p:cTn id="35" dur="2000" fill="hold">
                                              <p:stCondLst>
                                                <p:cond delay="0"/>
                                              </p:stCondLst>
                                            </p:cTn>
                                            <p:tgtEl>
                                              <p:spTgt spid="3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36" dur="2000" fill="hold">
                                              <p:stCondLst>
                                                <p:cond delay="0"/>
                                              </p:stCondLst>
                                            </p:cTn>
                                            <p:tgtEl>
                                              <p:spTgt spid="3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7" presetID="0" presetClass="entr" presetSubtype="0" fill="hold" grpId="0" nodeType="withEffect" p14:presetBounceEnd="38000">
                                      <p:stCondLst>
                                        <p:cond delay="0"/>
                                      </p:stCondLst>
                                      <p:childTnLst>
                                        <p:set>
                                          <p:cBhvr>
                                            <p:cTn id="38" dur="1" fill="hold">
                                              <p:stCondLst>
                                                <p:cond delay="0"/>
                                              </p:stCondLst>
                                            </p:cTn>
                                            <p:tgtEl>
                                              <p:spTgt spid="44"/>
                                            </p:tgtEl>
                                            <p:attrNameLst>
                                              <p:attrName>style.visibility</p:attrName>
                                            </p:attrNameLst>
                                          </p:cBhvr>
                                          <p:to>
                                            <p:strVal val="visible"/>
                                          </p:to>
                                        </p:set>
                                        <p:anim to="" calcmode="lin" valueType="num" p14:bounceEnd="38000">
                                          <p:cBhvr>
                                            <p:cTn id="39" dur="2000" fill="hold">
                                              <p:stCondLst>
                                                <p:cond delay="0"/>
                                              </p:stCondLst>
                                            </p:cTn>
                                            <p:tgtEl>
                                              <p:spTgt spid="4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40" dur="2000" fill="hold">
                                              <p:stCondLst>
                                                <p:cond delay="0"/>
                                              </p:stCondLst>
                                            </p:cTn>
                                            <p:tgtEl>
                                              <p:spTgt spid="4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1" presetID="0" presetClass="entr" presetSubtype="0" fill="hold" nodeType="withEffect" p14:presetBounceEnd="38000">
                                      <p:stCondLst>
                                        <p:cond delay="0"/>
                                      </p:stCondLst>
                                      <p:childTnLst>
                                        <p:set>
                                          <p:cBhvr>
                                            <p:cTn id="42" dur="1" fill="hold">
                                              <p:stCondLst>
                                                <p:cond delay="0"/>
                                              </p:stCondLst>
                                            </p:cTn>
                                            <p:tgtEl>
                                              <p:spTgt spid="45"/>
                                            </p:tgtEl>
                                            <p:attrNameLst>
                                              <p:attrName>style.visibility</p:attrName>
                                            </p:attrNameLst>
                                          </p:cBhvr>
                                          <p:to>
                                            <p:strVal val="visible"/>
                                          </p:to>
                                        </p:set>
                                        <p:anim to="" calcmode="lin" valueType="num" p14:bounceEnd="38000">
                                          <p:cBhvr>
                                            <p:cTn id="43" dur="2000" fill="hold">
                                              <p:stCondLst>
                                                <p:cond delay="0"/>
                                              </p:stCondLst>
                                            </p:cTn>
                                            <p:tgtEl>
                                              <p:spTgt spid="4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44" dur="2000" fill="hold">
                                              <p:stCondLst>
                                                <p:cond delay="0"/>
                                              </p:stCondLst>
                                            </p:cTn>
                                            <p:tgtEl>
                                              <p:spTgt spid="4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9" grpId="0">
            <p:bldAsOne/>
          </p:bldGraphic>
          <p:bldGraphic spid="30" grpId="0">
            <p:bldAsOne/>
          </p:bldGraphic>
          <p:bldP spid="31" grpId="0" animBg="1"/>
          <p:bldP spid="44"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nodeType="withEffect">
                                      <p:stCondLst>
                                        <p:cond delay="0"/>
                                      </p:stCondLst>
                                      <p:childTnLst>
                                        <p:set>
                                          <p:cBhvr>
                                            <p:cTn id="6" dur="1" fill="hold">
                                              <p:stCondLst>
                                                <p:cond delay="0"/>
                                              </p:stCondLst>
                                            </p:cTn>
                                            <p:tgtEl>
                                              <p:spTgt spid="38"/>
                                            </p:tgtEl>
                                            <p:attrNameLst>
                                              <p:attrName>style.visibility</p:attrName>
                                            </p:attrNameLst>
                                          </p:cBhvr>
                                          <p:to>
                                            <p:strVal val="visible"/>
                                          </p:to>
                                        </p:set>
                                        <p:anim to="" calcmode="lin" valueType="num">
                                          <p:cBhvr>
                                            <p:cTn id="7" dur="2000" fill="hold">
                                              <p:stCondLst>
                                                <p:cond delay="0"/>
                                              </p:stCondLst>
                                            </p:cTn>
                                            <p:tgtEl>
                                              <p:spTgt spid="3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8" dur="2000" fill="hold">
                                              <p:stCondLst>
                                                <p:cond delay="0"/>
                                              </p:stCondLst>
                                            </p:cTn>
                                            <p:tgtEl>
                                              <p:spTgt spid="3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 presetID="0" presetClass="entr" presetSubtype="0" fill="hold" nodeType="withEffect">
                                      <p:stCondLst>
                                        <p:cond delay="0"/>
                                      </p:stCondLst>
                                      <p:childTnLst>
                                        <p:set>
                                          <p:cBhvr>
                                            <p:cTn id="10" dur="1" fill="hold">
                                              <p:stCondLst>
                                                <p:cond delay="0"/>
                                              </p:stCondLst>
                                            </p:cTn>
                                            <p:tgtEl>
                                              <p:spTgt spid="39"/>
                                            </p:tgtEl>
                                            <p:attrNameLst>
                                              <p:attrName>style.visibility</p:attrName>
                                            </p:attrNameLst>
                                          </p:cBhvr>
                                          <p:to>
                                            <p:strVal val="visible"/>
                                          </p:to>
                                        </p:set>
                                        <p:anim to="" calcmode="lin" valueType="num">
                                          <p:cBhvr>
                                            <p:cTn id="11" dur="2000" fill="hold">
                                              <p:stCondLst>
                                                <p:cond delay="0"/>
                                              </p:stCondLst>
                                            </p:cTn>
                                            <p:tgtEl>
                                              <p:spTgt spid="3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2" dur="2000" fill="hold">
                                              <p:stCondLst>
                                                <p:cond delay="0"/>
                                              </p:stCondLst>
                                            </p:cTn>
                                            <p:tgtEl>
                                              <p:spTgt spid="3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3" presetID="0" presetClass="entr" presetSubtype="0" fill="hold" nodeType="withEffect">
                                      <p:stCondLst>
                                        <p:cond delay="0"/>
                                      </p:stCondLst>
                                      <p:childTnLst>
                                        <p:set>
                                          <p:cBhvr>
                                            <p:cTn id="14" dur="1" fill="hold">
                                              <p:stCondLst>
                                                <p:cond delay="0"/>
                                              </p:stCondLst>
                                            </p:cTn>
                                            <p:tgtEl>
                                              <p:spTgt spid="15"/>
                                            </p:tgtEl>
                                            <p:attrNameLst>
                                              <p:attrName>style.visibility</p:attrName>
                                            </p:attrNameLst>
                                          </p:cBhvr>
                                          <p:to>
                                            <p:strVal val="visible"/>
                                          </p:to>
                                        </p:set>
                                        <p:anim to="" calcmode="lin" valueType="num">
                                          <p:cBhvr>
                                            <p:cTn id="15" dur="2000" fill="hold">
                                              <p:stCondLst>
                                                <p:cond delay="0"/>
                                              </p:stCondLst>
                                            </p:cTn>
                                            <p:tgtEl>
                                              <p:spTgt spid="1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6" dur="2000" fill="hold">
                                              <p:stCondLst>
                                                <p:cond delay="0"/>
                                              </p:stCondLst>
                                            </p:cTn>
                                            <p:tgtEl>
                                              <p:spTgt spid="1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7" presetID="0" presetClass="entr" presetSubtype="0" fill="hold" nodeType="withEffect">
                                      <p:stCondLst>
                                        <p:cond delay="0"/>
                                      </p:stCondLst>
                                      <p:childTnLst>
                                        <p:set>
                                          <p:cBhvr>
                                            <p:cTn id="18" dur="1" fill="hold">
                                              <p:stCondLst>
                                                <p:cond delay="0"/>
                                              </p:stCondLst>
                                            </p:cTn>
                                            <p:tgtEl>
                                              <p:spTgt spid="20"/>
                                            </p:tgtEl>
                                            <p:attrNameLst>
                                              <p:attrName>style.visibility</p:attrName>
                                            </p:attrNameLst>
                                          </p:cBhvr>
                                          <p:to>
                                            <p:strVal val="visible"/>
                                          </p:to>
                                        </p:set>
                                        <p:anim to="" calcmode="lin" valueType="num">
                                          <p:cBhvr>
                                            <p:cTn id="19" dur="2000" fill="hold">
                                              <p:stCondLst>
                                                <p:cond delay="0"/>
                                              </p:stCondLst>
                                            </p:cTn>
                                            <p:tgtEl>
                                              <p:spTgt spid="2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0" dur="2000" fill="hold">
                                              <p:stCondLst>
                                                <p:cond delay="0"/>
                                              </p:stCondLst>
                                            </p:cTn>
                                            <p:tgtEl>
                                              <p:spTgt spid="2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1" presetID="0" presetClass="entr" presetSubtype="0" fill="hold" grpId="0" nodeType="withEffect">
                                      <p:stCondLst>
                                        <p:cond delay="0"/>
                                      </p:stCondLst>
                                      <p:childTnLst>
                                        <p:set>
                                          <p:cBhvr>
                                            <p:cTn id="22" dur="1" fill="hold">
                                              <p:stCondLst>
                                                <p:cond delay="0"/>
                                              </p:stCondLst>
                                            </p:cTn>
                                            <p:tgtEl>
                                              <p:spTgt spid="29"/>
                                            </p:tgtEl>
                                            <p:attrNameLst>
                                              <p:attrName>style.visibility</p:attrName>
                                            </p:attrNameLst>
                                          </p:cBhvr>
                                          <p:to>
                                            <p:strVal val="visible"/>
                                          </p:to>
                                        </p:set>
                                        <p:anim to="" calcmode="lin" valueType="num">
                                          <p:cBhvr>
                                            <p:cTn id="23" dur="2000" fill="hold">
                                              <p:stCondLst>
                                                <p:cond delay="0"/>
                                              </p:stCondLst>
                                            </p:cTn>
                                            <p:tgtEl>
                                              <p:spTgt spid="2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4" dur="2000" fill="hold">
                                              <p:stCondLst>
                                                <p:cond delay="0"/>
                                              </p:stCondLst>
                                            </p:cTn>
                                            <p:tgtEl>
                                              <p:spTgt spid="2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5" presetID="0" presetClass="entr" presetSubtype="0" fill="hold" grpId="0" nodeType="withEffect">
                                      <p:stCondLst>
                                        <p:cond delay="0"/>
                                      </p:stCondLst>
                                      <p:childTnLst>
                                        <p:set>
                                          <p:cBhvr>
                                            <p:cTn id="26" dur="1" fill="hold">
                                              <p:stCondLst>
                                                <p:cond delay="0"/>
                                              </p:stCondLst>
                                            </p:cTn>
                                            <p:tgtEl>
                                              <p:spTgt spid="30"/>
                                            </p:tgtEl>
                                            <p:attrNameLst>
                                              <p:attrName>style.visibility</p:attrName>
                                            </p:attrNameLst>
                                          </p:cBhvr>
                                          <p:to>
                                            <p:strVal val="visible"/>
                                          </p:to>
                                        </p:set>
                                        <p:anim to="" calcmode="lin" valueType="num">
                                          <p:cBhvr>
                                            <p:cTn id="27" dur="2000" fill="hold">
                                              <p:stCondLst>
                                                <p:cond delay="0"/>
                                              </p:stCondLst>
                                            </p:cTn>
                                            <p:tgtEl>
                                              <p:spTgt spid="3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8" dur="2000" fill="hold">
                                              <p:stCondLst>
                                                <p:cond delay="0"/>
                                              </p:stCondLst>
                                            </p:cTn>
                                            <p:tgtEl>
                                              <p:spTgt spid="3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9" presetID="0" presetClass="entr" presetSubtype="0" fill="hold" grpId="0" nodeType="withEffect">
                                      <p:stCondLst>
                                        <p:cond delay="0"/>
                                      </p:stCondLst>
                                      <p:childTnLst>
                                        <p:set>
                                          <p:cBhvr>
                                            <p:cTn id="30" dur="1" fill="hold">
                                              <p:stCondLst>
                                                <p:cond delay="0"/>
                                              </p:stCondLst>
                                            </p:cTn>
                                            <p:tgtEl>
                                              <p:spTgt spid="31"/>
                                            </p:tgtEl>
                                            <p:attrNameLst>
                                              <p:attrName>style.visibility</p:attrName>
                                            </p:attrNameLst>
                                          </p:cBhvr>
                                          <p:to>
                                            <p:strVal val="visible"/>
                                          </p:to>
                                        </p:set>
                                        <p:anim to="" calcmode="lin" valueType="num">
                                          <p:cBhvr>
                                            <p:cTn id="31" dur="2000" fill="hold">
                                              <p:stCondLst>
                                                <p:cond delay="0"/>
                                              </p:stCondLst>
                                            </p:cTn>
                                            <p:tgtEl>
                                              <p:spTgt spid="31"/>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32" dur="2000" fill="hold">
                                              <p:stCondLst>
                                                <p:cond delay="0"/>
                                              </p:stCondLst>
                                            </p:cTn>
                                            <p:tgtEl>
                                              <p:spTgt spid="31"/>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3" presetID="0" presetClass="entr" presetSubtype="0" fill="hold" nodeType="withEffect">
                                      <p:stCondLst>
                                        <p:cond delay="0"/>
                                      </p:stCondLst>
                                      <p:childTnLst>
                                        <p:set>
                                          <p:cBhvr>
                                            <p:cTn id="34" dur="1" fill="hold">
                                              <p:stCondLst>
                                                <p:cond delay="0"/>
                                              </p:stCondLst>
                                            </p:cTn>
                                            <p:tgtEl>
                                              <p:spTgt spid="32"/>
                                            </p:tgtEl>
                                            <p:attrNameLst>
                                              <p:attrName>style.visibility</p:attrName>
                                            </p:attrNameLst>
                                          </p:cBhvr>
                                          <p:to>
                                            <p:strVal val="visible"/>
                                          </p:to>
                                        </p:set>
                                        <p:anim to="" calcmode="lin" valueType="num">
                                          <p:cBhvr>
                                            <p:cTn id="35" dur="2000" fill="hold">
                                              <p:stCondLst>
                                                <p:cond delay="0"/>
                                              </p:stCondLst>
                                            </p:cTn>
                                            <p:tgtEl>
                                              <p:spTgt spid="3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36" dur="2000" fill="hold">
                                              <p:stCondLst>
                                                <p:cond delay="0"/>
                                              </p:stCondLst>
                                            </p:cTn>
                                            <p:tgtEl>
                                              <p:spTgt spid="3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7" presetID="0" presetClass="entr" presetSubtype="0" fill="hold" grpId="0" nodeType="withEffect">
                                      <p:stCondLst>
                                        <p:cond delay="0"/>
                                      </p:stCondLst>
                                      <p:childTnLst>
                                        <p:set>
                                          <p:cBhvr>
                                            <p:cTn id="38" dur="1" fill="hold">
                                              <p:stCondLst>
                                                <p:cond delay="0"/>
                                              </p:stCondLst>
                                            </p:cTn>
                                            <p:tgtEl>
                                              <p:spTgt spid="44"/>
                                            </p:tgtEl>
                                            <p:attrNameLst>
                                              <p:attrName>style.visibility</p:attrName>
                                            </p:attrNameLst>
                                          </p:cBhvr>
                                          <p:to>
                                            <p:strVal val="visible"/>
                                          </p:to>
                                        </p:set>
                                        <p:anim to="" calcmode="lin" valueType="num">
                                          <p:cBhvr>
                                            <p:cTn id="39" dur="2000" fill="hold">
                                              <p:stCondLst>
                                                <p:cond delay="0"/>
                                              </p:stCondLst>
                                            </p:cTn>
                                            <p:tgtEl>
                                              <p:spTgt spid="4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40" dur="2000" fill="hold">
                                              <p:stCondLst>
                                                <p:cond delay="0"/>
                                              </p:stCondLst>
                                            </p:cTn>
                                            <p:tgtEl>
                                              <p:spTgt spid="4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1" presetID="0" presetClass="entr" presetSubtype="0" fill="hold" nodeType="withEffect">
                                      <p:stCondLst>
                                        <p:cond delay="0"/>
                                      </p:stCondLst>
                                      <p:childTnLst>
                                        <p:set>
                                          <p:cBhvr>
                                            <p:cTn id="42" dur="1" fill="hold">
                                              <p:stCondLst>
                                                <p:cond delay="0"/>
                                              </p:stCondLst>
                                            </p:cTn>
                                            <p:tgtEl>
                                              <p:spTgt spid="45"/>
                                            </p:tgtEl>
                                            <p:attrNameLst>
                                              <p:attrName>style.visibility</p:attrName>
                                            </p:attrNameLst>
                                          </p:cBhvr>
                                          <p:to>
                                            <p:strVal val="visible"/>
                                          </p:to>
                                        </p:set>
                                        <p:anim to="" calcmode="lin" valueType="num">
                                          <p:cBhvr>
                                            <p:cTn id="43" dur="2000" fill="hold">
                                              <p:stCondLst>
                                                <p:cond delay="0"/>
                                              </p:stCondLst>
                                            </p:cTn>
                                            <p:tgtEl>
                                              <p:spTgt spid="4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44" dur="2000" fill="hold">
                                              <p:stCondLst>
                                                <p:cond delay="0"/>
                                              </p:stCondLst>
                                            </p:cTn>
                                            <p:tgtEl>
                                              <p:spTgt spid="4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9" grpId="0">
            <p:bldAsOne/>
          </p:bldGraphic>
          <p:bldGraphic spid="30" grpId="0">
            <p:bldAsOne/>
          </p:bldGraphic>
          <p:bldP spid="31" grpId="0" animBg="1"/>
          <p:bldP spid="44" grpId="0" animBg="1"/>
        </p:bldLst>
      </p:timing>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A-图片 25"/>
          <p:cNvPicPr>
            <a:picLocks noChangeAspect="1"/>
          </p:cNvPicPr>
          <p:nvPr>
            <p:custDataLst>
              <p:tags r:id="rId1"/>
            </p:custDataLst>
          </p:nvPr>
        </p:nvPicPr>
        <p:blipFill rotWithShape="1">
          <a:blip r:embed="rId17">
            <a:extLst>
              <a:ext uri="{28A0092B-C50C-407E-A947-70E740481C1C}">
                <a14:useLocalDpi xmlns:a14="http://schemas.microsoft.com/office/drawing/2010/main" val="0"/>
              </a:ext>
            </a:extLst>
          </a:blip>
          <a:srcRect t="7530" b="7530"/>
          <a:stretch>
            <a:fillRect/>
          </a:stretch>
        </p:blipFill>
        <p:spPr>
          <a:xfrm>
            <a:off x="-1" y="-3"/>
            <a:ext cx="12192005" cy="6858003"/>
          </a:xfrm>
          <a:prstGeom prst="rect">
            <a:avLst/>
          </a:prstGeom>
        </p:spPr>
      </p:pic>
      <p:sp>
        <p:nvSpPr>
          <p:cNvPr id="28" name="PA-矩形 27"/>
          <p:cNvSpPr/>
          <p:nvPr>
            <p:custDataLst>
              <p:tags r:id="rId2"/>
            </p:custDataLst>
          </p:nvPr>
        </p:nvSpPr>
        <p:spPr>
          <a:xfrm rot="10800000">
            <a:off x="0" y="0"/>
            <a:ext cx="12192000" cy="6858000"/>
          </a:xfrm>
          <a:prstGeom prst="rect">
            <a:avLst/>
          </a:prstGeom>
          <a:gradFill>
            <a:gsLst>
              <a:gs pos="0">
                <a:srgbClr val="0070C0"/>
              </a:gs>
              <a:gs pos="100000">
                <a:srgbClr val="00B0F0">
                  <a:alpha val="40000"/>
                </a:srgb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mn-ea"/>
              <a:sym typeface="Arial" panose="020B0604020202020204" pitchFamily="34" charset="0"/>
            </a:endParaRPr>
          </a:p>
        </p:txBody>
      </p:sp>
      <p:grpSp>
        <p:nvGrpSpPr>
          <p:cNvPr id="38" name="PA-组合 37"/>
          <p:cNvGrpSpPr/>
          <p:nvPr>
            <p:custDataLst>
              <p:tags r:id="rId3"/>
            </p:custDataLst>
          </p:nvPr>
        </p:nvGrpSpPr>
        <p:grpSpPr>
          <a:xfrm>
            <a:off x="10191750" y="6278092"/>
            <a:ext cx="1424940" cy="114300"/>
            <a:chOff x="10267950" y="6335242"/>
            <a:chExt cx="1424940" cy="114300"/>
          </a:xfrm>
        </p:grpSpPr>
        <p:sp>
          <p:nvSpPr>
            <p:cNvPr id="35" name="PA-椭圆 34"/>
            <p:cNvSpPr/>
            <p:nvPr>
              <p:custDataLst>
                <p:tags r:id="rId12"/>
              </p:custDataLst>
            </p:nvPr>
          </p:nvSpPr>
          <p:spPr>
            <a:xfrm>
              <a:off x="10267950" y="6335242"/>
              <a:ext cx="114300" cy="114300"/>
            </a:xfrm>
            <a:prstGeom prst="ellipse">
              <a:avLst/>
            </a:prstGeom>
            <a:solidFill>
              <a:srgbClr val="22BEF6">
                <a:alpha val="6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mn-ea"/>
                <a:sym typeface="Arial" panose="020B0604020202020204" pitchFamily="34" charset="0"/>
              </a:endParaRPr>
            </a:p>
          </p:txBody>
        </p:sp>
        <p:sp>
          <p:nvSpPr>
            <p:cNvPr id="36" name="PA-椭圆 35"/>
            <p:cNvSpPr/>
            <p:nvPr>
              <p:custDataLst>
                <p:tags r:id="rId13"/>
              </p:custDataLst>
            </p:nvPr>
          </p:nvSpPr>
          <p:spPr>
            <a:xfrm>
              <a:off x="10923270" y="6335242"/>
              <a:ext cx="114300" cy="114300"/>
            </a:xfrm>
            <a:prstGeom prst="ellipse">
              <a:avLst/>
            </a:prstGeom>
            <a:solidFill>
              <a:srgbClr val="22BEF6">
                <a:alpha val="6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mn-ea"/>
                <a:sym typeface="Arial" panose="020B0604020202020204" pitchFamily="34" charset="0"/>
              </a:endParaRPr>
            </a:p>
          </p:txBody>
        </p:sp>
        <p:sp>
          <p:nvSpPr>
            <p:cNvPr id="37" name="PA-椭圆 36"/>
            <p:cNvSpPr/>
            <p:nvPr>
              <p:custDataLst>
                <p:tags r:id="rId14"/>
              </p:custDataLst>
            </p:nvPr>
          </p:nvSpPr>
          <p:spPr>
            <a:xfrm>
              <a:off x="11578590" y="6335242"/>
              <a:ext cx="114300" cy="114300"/>
            </a:xfrm>
            <a:prstGeom prst="ellipse">
              <a:avLst/>
            </a:prstGeom>
            <a:solidFill>
              <a:srgbClr val="22BEF6">
                <a:alpha val="6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mn-ea"/>
                <a:sym typeface="Arial" panose="020B0604020202020204" pitchFamily="34" charset="0"/>
              </a:endParaRPr>
            </a:p>
          </p:txBody>
        </p:sp>
      </p:grpSp>
      <p:grpSp>
        <p:nvGrpSpPr>
          <p:cNvPr id="39" name="PA-组合 38"/>
          <p:cNvGrpSpPr/>
          <p:nvPr>
            <p:custDataLst>
              <p:tags r:id="rId4"/>
            </p:custDataLst>
          </p:nvPr>
        </p:nvGrpSpPr>
        <p:grpSpPr>
          <a:xfrm>
            <a:off x="499110" y="428385"/>
            <a:ext cx="1424940" cy="114300"/>
            <a:chOff x="10267950" y="6335242"/>
            <a:chExt cx="1424940" cy="114300"/>
          </a:xfrm>
        </p:grpSpPr>
        <p:sp>
          <p:nvSpPr>
            <p:cNvPr id="40" name="PA-椭圆 39"/>
            <p:cNvSpPr/>
            <p:nvPr>
              <p:custDataLst>
                <p:tags r:id="rId9"/>
              </p:custDataLst>
            </p:nvPr>
          </p:nvSpPr>
          <p:spPr>
            <a:xfrm>
              <a:off x="10267950" y="6335242"/>
              <a:ext cx="114300" cy="114300"/>
            </a:xfrm>
            <a:prstGeom prst="ellipse">
              <a:avLst/>
            </a:prstGeom>
            <a:solidFill>
              <a:srgbClr val="22BEF6">
                <a:alpha val="4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mn-ea"/>
                <a:sym typeface="Arial" panose="020B0604020202020204" pitchFamily="34" charset="0"/>
              </a:endParaRPr>
            </a:p>
          </p:txBody>
        </p:sp>
        <p:sp>
          <p:nvSpPr>
            <p:cNvPr id="41" name="PA-椭圆 40"/>
            <p:cNvSpPr/>
            <p:nvPr>
              <p:custDataLst>
                <p:tags r:id="rId10"/>
              </p:custDataLst>
            </p:nvPr>
          </p:nvSpPr>
          <p:spPr>
            <a:xfrm>
              <a:off x="10923270" y="6335242"/>
              <a:ext cx="114300" cy="114300"/>
            </a:xfrm>
            <a:prstGeom prst="ellipse">
              <a:avLst/>
            </a:prstGeom>
            <a:solidFill>
              <a:srgbClr val="22BEF6">
                <a:alpha val="4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mn-ea"/>
                <a:sym typeface="Arial" panose="020B0604020202020204" pitchFamily="34" charset="0"/>
              </a:endParaRPr>
            </a:p>
          </p:txBody>
        </p:sp>
        <p:sp>
          <p:nvSpPr>
            <p:cNvPr id="42" name="PA-椭圆 41"/>
            <p:cNvSpPr/>
            <p:nvPr>
              <p:custDataLst>
                <p:tags r:id="rId11"/>
              </p:custDataLst>
            </p:nvPr>
          </p:nvSpPr>
          <p:spPr>
            <a:xfrm>
              <a:off x="11578590" y="6335242"/>
              <a:ext cx="114300" cy="114300"/>
            </a:xfrm>
            <a:prstGeom prst="ellipse">
              <a:avLst/>
            </a:prstGeom>
            <a:solidFill>
              <a:srgbClr val="22BEF6">
                <a:alpha val="4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mn-ea"/>
                <a:sym typeface="Arial" panose="020B0604020202020204" pitchFamily="34" charset="0"/>
              </a:endParaRPr>
            </a:p>
          </p:txBody>
        </p:sp>
      </p:grpSp>
      <p:sp>
        <p:nvSpPr>
          <p:cNvPr id="33" name="PA-cells_161082"/>
          <p:cNvSpPr>
            <a:spLocks noChangeAspect="1"/>
          </p:cNvSpPr>
          <p:nvPr>
            <p:custDataLst>
              <p:tags r:id="rId5"/>
            </p:custDataLst>
          </p:nvPr>
        </p:nvSpPr>
        <p:spPr bwMode="auto">
          <a:xfrm rot="20188893">
            <a:off x="10248086" y="331650"/>
            <a:ext cx="1636930" cy="1637693"/>
          </a:xfrm>
          <a:custGeom>
            <a:avLst/>
            <a:gdLst>
              <a:gd name="T0" fmla="*/ 5754 w 6519"/>
              <a:gd name="T1" fmla="*/ 4984 h 6533"/>
              <a:gd name="T2" fmla="*/ 5242 w 6519"/>
              <a:gd name="T3" fmla="*/ 5181 h 6533"/>
              <a:gd name="T4" fmla="*/ 4254 w 6519"/>
              <a:gd name="T5" fmla="*/ 4140 h 6533"/>
              <a:gd name="T6" fmla="*/ 4584 w 6519"/>
              <a:gd name="T7" fmla="*/ 3260 h 6533"/>
              <a:gd name="T8" fmla="*/ 3259 w 6519"/>
              <a:gd name="T9" fmla="*/ 1935 h 6533"/>
              <a:gd name="T10" fmla="*/ 3052 w 6519"/>
              <a:gd name="T11" fmla="*/ 1951 h 6533"/>
              <a:gd name="T12" fmla="*/ 3295 w 6519"/>
              <a:gd name="T13" fmla="*/ 1035 h 6533"/>
              <a:gd name="T14" fmla="*/ 3771 w 6519"/>
              <a:gd name="T15" fmla="*/ 517 h 6533"/>
              <a:gd name="T16" fmla="*/ 3254 w 6519"/>
              <a:gd name="T17" fmla="*/ 0 h 6533"/>
              <a:gd name="T18" fmla="*/ 2746 w 6519"/>
              <a:gd name="T19" fmla="*/ 523 h 6533"/>
              <a:gd name="T20" fmla="*/ 3040 w 6519"/>
              <a:gd name="T21" fmla="*/ 988 h 6533"/>
              <a:gd name="T22" fmla="*/ 3040 w 6519"/>
              <a:gd name="T23" fmla="*/ 993 h 6533"/>
              <a:gd name="T24" fmla="*/ 2756 w 6519"/>
              <a:gd name="T25" fmla="*/ 2039 h 6533"/>
              <a:gd name="T26" fmla="*/ 2295 w 6519"/>
              <a:gd name="T27" fmla="*/ 2355 h 6533"/>
              <a:gd name="T28" fmla="*/ 1327 w 6519"/>
              <a:gd name="T29" fmla="*/ 1315 h 6533"/>
              <a:gd name="T30" fmla="*/ 1544 w 6519"/>
              <a:gd name="T31" fmla="*/ 776 h 6533"/>
              <a:gd name="T32" fmla="*/ 772 w 6519"/>
              <a:gd name="T33" fmla="*/ 4 h 6533"/>
              <a:gd name="T34" fmla="*/ 0 w 6519"/>
              <a:gd name="T35" fmla="*/ 776 h 6533"/>
              <a:gd name="T36" fmla="*/ 772 w 6519"/>
              <a:gd name="T37" fmla="*/ 1548 h 6533"/>
              <a:gd name="T38" fmla="*/ 1106 w 6519"/>
              <a:gd name="T39" fmla="*/ 1472 h 6533"/>
              <a:gd name="T40" fmla="*/ 2134 w 6519"/>
              <a:gd name="T41" fmla="*/ 2573 h 6533"/>
              <a:gd name="T42" fmla="*/ 1938 w 6519"/>
              <a:gd name="T43" fmla="*/ 3272 h 6533"/>
              <a:gd name="T44" fmla="*/ 2204 w 6519"/>
              <a:gd name="T45" fmla="*/ 4071 h 6533"/>
              <a:gd name="T46" fmla="*/ 1492 w 6519"/>
              <a:gd name="T47" fmla="*/ 4783 h 6533"/>
              <a:gd name="T48" fmla="*/ 954 w 6519"/>
              <a:gd name="T49" fmla="*/ 4617 h 6533"/>
              <a:gd name="T50" fmla="*/ 2 w 6519"/>
              <a:gd name="T51" fmla="*/ 5575 h 6533"/>
              <a:gd name="T52" fmla="*/ 954 w 6519"/>
              <a:gd name="T53" fmla="*/ 6527 h 6533"/>
              <a:gd name="T54" fmla="*/ 1906 w 6519"/>
              <a:gd name="T55" fmla="*/ 5575 h 6533"/>
              <a:gd name="T56" fmla="*/ 1683 w 6519"/>
              <a:gd name="T57" fmla="*/ 4964 h 6533"/>
              <a:gd name="T58" fmla="*/ 2382 w 6519"/>
              <a:gd name="T59" fmla="*/ 4265 h 6533"/>
              <a:gd name="T60" fmla="*/ 3256 w 6519"/>
              <a:gd name="T61" fmla="*/ 4596 h 6533"/>
              <a:gd name="T62" fmla="*/ 4052 w 6519"/>
              <a:gd name="T63" fmla="*/ 4328 h 6533"/>
              <a:gd name="T64" fmla="*/ 5068 w 6519"/>
              <a:gd name="T65" fmla="*/ 5393 h 6533"/>
              <a:gd name="T66" fmla="*/ 4975 w 6519"/>
              <a:gd name="T67" fmla="*/ 5761 h 6533"/>
              <a:gd name="T68" fmla="*/ 5747 w 6519"/>
              <a:gd name="T69" fmla="*/ 6533 h 6533"/>
              <a:gd name="T70" fmla="*/ 6519 w 6519"/>
              <a:gd name="T71" fmla="*/ 5761 h 6533"/>
              <a:gd name="T72" fmla="*/ 5754 w 6519"/>
              <a:gd name="T73" fmla="*/ 4984 h 6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519" h="6533">
                <a:moveTo>
                  <a:pt x="5754" y="4984"/>
                </a:moveTo>
                <a:cubicBezTo>
                  <a:pt x="5556" y="4984"/>
                  <a:pt x="5376" y="5056"/>
                  <a:pt x="5242" y="5181"/>
                </a:cubicBezTo>
                <a:lnTo>
                  <a:pt x="4254" y="4140"/>
                </a:lnTo>
                <a:cubicBezTo>
                  <a:pt x="4460" y="3907"/>
                  <a:pt x="4584" y="3601"/>
                  <a:pt x="4584" y="3260"/>
                </a:cubicBezTo>
                <a:cubicBezTo>
                  <a:pt x="4584" y="2531"/>
                  <a:pt x="3988" y="1935"/>
                  <a:pt x="3259" y="1935"/>
                </a:cubicBezTo>
                <a:cubicBezTo>
                  <a:pt x="3192" y="1935"/>
                  <a:pt x="3119" y="1940"/>
                  <a:pt x="3052" y="1951"/>
                </a:cubicBezTo>
                <a:cubicBezTo>
                  <a:pt x="3052" y="1951"/>
                  <a:pt x="3295" y="1040"/>
                  <a:pt x="3295" y="1035"/>
                </a:cubicBezTo>
                <a:cubicBezTo>
                  <a:pt x="3564" y="1013"/>
                  <a:pt x="3771" y="792"/>
                  <a:pt x="3771" y="517"/>
                </a:cubicBezTo>
                <a:cubicBezTo>
                  <a:pt x="3771" y="232"/>
                  <a:pt x="3538" y="0"/>
                  <a:pt x="3254" y="0"/>
                </a:cubicBezTo>
                <a:cubicBezTo>
                  <a:pt x="2970" y="0"/>
                  <a:pt x="2746" y="239"/>
                  <a:pt x="2746" y="523"/>
                </a:cubicBezTo>
                <a:cubicBezTo>
                  <a:pt x="2746" y="729"/>
                  <a:pt x="2870" y="905"/>
                  <a:pt x="3040" y="988"/>
                </a:cubicBezTo>
                <a:lnTo>
                  <a:pt x="3040" y="993"/>
                </a:lnTo>
                <a:lnTo>
                  <a:pt x="2756" y="2039"/>
                </a:lnTo>
                <a:cubicBezTo>
                  <a:pt x="2580" y="2112"/>
                  <a:pt x="2423" y="2221"/>
                  <a:pt x="2295" y="2355"/>
                </a:cubicBezTo>
                <a:lnTo>
                  <a:pt x="1327" y="1315"/>
                </a:lnTo>
                <a:cubicBezTo>
                  <a:pt x="1462" y="1175"/>
                  <a:pt x="1544" y="988"/>
                  <a:pt x="1544" y="776"/>
                </a:cubicBezTo>
                <a:cubicBezTo>
                  <a:pt x="1544" y="352"/>
                  <a:pt x="1198" y="4"/>
                  <a:pt x="772" y="4"/>
                </a:cubicBezTo>
                <a:cubicBezTo>
                  <a:pt x="347" y="4"/>
                  <a:pt x="0" y="351"/>
                  <a:pt x="0" y="776"/>
                </a:cubicBezTo>
                <a:cubicBezTo>
                  <a:pt x="0" y="1200"/>
                  <a:pt x="347" y="1548"/>
                  <a:pt x="772" y="1548"/>
                </a:cubicBezTo>
                <a:cubicBezTo>
                  <a:pt x="890" y="1548"/>
                  <a:pt x="1008" y="1517"/>
                  <a:pt x="1106" y="1472"/>
                </a:cubicBezTo>
                <a:lnTo>
                  <a:pt x="2134" y="2573"/>
                </a:lnTo>
                <a:cubicBezTo>
                  <a:pt x="2010" y="2775"/>
                  <a:pt x="1938" y="3013"/>
                  <a:pt x="1938" y="3272"/>
                </a:cubicBezTo>
                <a:cubicBezTo>
                  <a:pt x="1938" y="3571"/>
                  <a:pt x="2040" y="3849"/>
                  <a:pt x="2204" y="4071"/>
                </a:cubicBezTo>
                <a:cubicBezTo>
                  <a:pt x="2204" y="4071"/>
                  <a:pt x="1498" y="4783"/>
                  <a:pt x="1492" y="4783"/>
                </a:cubicBezTo>
                <a:cubicBezTo>
                  <a:pt x="1338" y="4679"/>
                  <a:pt x="1156" y="4617"/>
                  <a:pt x="954" y="4617"/>
                </a:cubicBezTo>
                <a:cubicBezTo>
                  <a:pt x="426" y="4623"/>
                  <a:pt x="2" y="5047"/>
                  <a:pt x="2" y="5575"/>
                </a:cubicBezTo>
                <a:cubicBezTo>
                  <a:pt x="2" y="6103"/>
                  <a:pt x="426" y="6527"/>
                  <a:pt x="954" y="6527"/>
                </a:cubicBezTo>
                <a:cubicBezTo>
                  <a:pt x="1482" y="6527"/>
                  <a:pt x="1906" y="6103"/>
                  <a:pt x="1906" y="5575"/>
                </a:cubicBezTo>
                <a:cubicBezTo>
                  <a:pt x="1906" y="5341"/>
                  <a:pt x="1823" y="5129"/>
                  <a:pt x="1683" y="4964"/>
                </a:cubicBezTo>
                <a:lnTo>
                  <a:pt x="2382" y="4265"/>
                </a:lnTo>
                <a:cubicBezTo>
                  <a:pt x="2615" y="4472"/>
                  <a:pt x="2920" y="4596"/>
                  <a:pt x="3256" y="4596"/>
                </a:cubicBezTo>
                <a:cubicBezTo>
                  <a:pt x="3556" y="4596"/>
                  <a:pt x="3831" y="4497"/>
                  <a:pt x="4052" y="4328"/>
                </a:cubicBezTo>
                <a:cubicBezTo>
                  <a:pt x="4052" y="4328"/>
                  <a:pt x="5063" y="5389"/>
                  <a:pt x="5068" y="5393"/>
                </a:cubicBezTo>
                <a:cubicBezTo>
                  <a:pt x="5006" y="5503"/>
                  <a:pt x="4975" y="5627"/>
                  <a:pt x="4975" y="5761"/>
                </a:cubicBezTo>
                <a:cubicBezTo>
                  <a:pt x="4975" y="6185"/>
                  <a:pt x="5322" y="6533"/>
                  <a:pt x="5747" y="6533"/>
                </a:cubicBezTo>
                <a:cubicBezTo>
                  <a:pt x="6172" y="6533"/>
                  <a:pt x="6519" y="6187"/>
                  <a:pt x="6519" y="5761"/>
                </a:cubicBezTo>
                <a:cubicBezTo>
                  <a:pt x="6519" y="5336"/>
                  <a:pt x="6178" y="4984"/>
                  <a:pt x="5754" y="4984"/>
                </a:cubicBezTo>
                <a:close/>
              </a:path>
            </a:pathLst>
          </a:custGeom>
          <a:gradFill>
            <a:gsLst>
              <a:gs pos="0">
                <a:srgbClr val="22BEF6">
                  <a:alpha val="0"/>
                </a:srgbClr>
              </a:gs>
              <a:gs pos="100000">
                <a:srgbClr val="63D2F9">
                  <a:alpha val="44000"/>
                </a:srgbClr>
              </a:gs>
            </a:gsLst>
            <a:lin ang="10800000" scaled="1"/>
          </a:gradFill>
          <a:ln>
            <a:noFill/>
          </a:ln>
        </p:spPr>
        <p:txBody>
          <a:bodyPr/>
          <a:lstStyle/>
          <a:p>
            <a:endParaRPr lang="zh-CN" altLang="en-US">
              <a:latin typeface="Arial" panose="020B0604020202020204" pitchFamily="34" charset="0"/>
              <a:cs typeface="+mn-ea"/>
              <a:sym typeface="Arial" panose="020B0604020202020204" pitchFamily="34" charset="0"/>
            </a:endParaRPr>
          </a:p>
        </p:txBody>
      </p:sp>
      <p:sp>
        <p:nvSpPr>
          <p:cNvPr id="53" name="PA-文本框 52"/>
          <p:cNvSpPr txBox="1"/>
          <p:nvPr>
            <p:custDataLst>
              <p:tags r:id="rId6"/>
            </p:custDataLst>
          </p:nvPr>
        </p:nvSpPr>
        <p:spPr bwMode="auto">
          <a:xfrm>
            <a:off x="1036213" y="2637517"/>
            <a:ext cx="6308016" cy="1107996"/>
          </a:xfrm>
          <a:prstGeom prst="rect">
            <a:avLst/>
          </a:prstGeom>
          <a:noFill/>
        </p:spPr>
        <p:txBody>
          <a:bodyPr wrap="square">
            <a:spAutoFit/>
            <a:scene3d>
              <a:camera prst="orthographicFront"/>
              <a:lightRig rig="threePt" dir="t"/>
            </a:scene3d>
            <a:sp3d contourW="12700"/>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r>
              <a:rPr lang="zh-CN" altLang="en-US" sz="6600" b="1" dirty="0">
                <a:blipFill>
                  <a:blip r:embed="rId18"/>
                  <a:stretch>
                    <a:fillRect/>
                  </a:stretch>
                </a:blipFill>
                <a:latin typeface="Arial" panose="020B0604020202020204" pitchFamily="34" charset="0"/>
                <a:cs typeface="+mn-ea"/>
                <a:sym typeface="Arial" panose="020B0604020202020204" pitchFamily="34" charset="0"/>
              </a:rPr>
              <a:t>输入目录文字</a:t>
            </a:r>
          </a:p>
        </p:txBody>
      </p:sp>
      <p:sp>
        <p:nvSpPr>
          <p:cNvPr id="54" name="PA-文本框 53"/>
          <p:cNvSpPr txBox="1"/>
          <p:nvPr>
            <p:custDataLst>
              <p:tags r:id="rId7"/>
            </p:custDataLst>
          </p:nvPr>
        </p:nvSpPr>
        <p:spPr bwMode="auto">
          <a:xfrm>
            <a:off x="1036213" y="3741575"/>
            <a:ext cx="8456690" cy="1008225"/>
          </a:xfrm>
          <a:prstGeom prst="rect">
            <a:avLst/>
          </a:prstGeom>
          <a:noFill/>
        </p:spPr>
        <p:txBody>
          <a:bodyPr wrap="square">
            <a:spAutoFit/>
            <a:scene3d>
              <a:camera prst="orthographicFront"/>
              <a:lightRig rig="threePt" dir="t"/>
            </a:scene3d>
            <a:sp3d contourW="12700"/>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200000"/>
              </a:lnSpc>
              <a:defRPr/>
            </a:pPr>
            <a:r>
              <a:rPr lang="en-US" altLang="zh-CN" sz="1600" dirty="0">
                <a:solidFill>
                  <a:schemeClr val="bg1"/>
                </a:solidFill>
                <a:latin typeface="Arial" panose="020B0604020202020204" pitchFamily="34" charset="0"/>
                <a:cs typeface="+mn-ea"/>
                <a:sym typeface="Arial" panose="020B0604020202020204" pitchFamily="34" charset="0"/>
              </a:rPr>
              <a:t>Please add the detailed description text here, enter the text here, and change the text </a:t>
            </a:r>
            <a:r>
              <a:rPr lang="en-US" altLang="zh-CN" sz="1600" dirty="0" err="1">
                <a:solidFill>
                  <a:schemeClr val="bg1"/>
                </a:solidFill>
                <a:latin typeface="Arial" panose="020B0604020202020204" pitchFamily="34" charset="0"/>
                <a:cs typeface="+mn-ea"/>
                <a:sym typeface="Arial" panose="020B0604020202020204" pitchFamily="34" charset="0"/>
              </a:rPr>
              <a:t>text</a:t>
            </a:r>
            <a:r>
              <a:rPr lang="en-US" altLang="zh-CN" sz="1600" dirty="0">
                <a:solidFill>
                  <a:schemeClr val="bg1"/>
                </a:solidFill>
                <a:latin typeface="Arial" panose="020B0604020202020204" pitchFamily="34" charset="0"/>
                <a:cs typeface="+mn-ea"/>
                <a:sym typeface="Arial" panose="020B0604020202020204" pitchFamily="34" charset="0"/>
              </a:rPr>
              <a:t>. Please add the detailed description text here.</a:t>
            </a:r>
          </a:p>
        </p:txBody>
      </p:sp>
      <p:sp>
        <p:nvSpPr>
          <p:cNvPr id="55" name="PA-文本框 54"/>
          <p:cNvSpPr txBox="1"/>
          <p:nvPr>
            <p:custDataLst>
              <p:tags r:id="rId8"/>
            </p:custDataLst>
          </p:nvPr>
        </p:nvSpPr>
        <p:spPr bwMode="auto">
          <a:xfrm>
            <a:off x="1036213" y="1637906"/>
            <a:ext cx="5059787" cy="1015663"/>
          </a:xfrm>
          <a:prstGeom prst="rect">
            <a:avLst/>
          </a:prstGeom>
          <a:noFill/>
        </p:spPr>
        <p:txBody>
          <a:bodyPr wrap="square">
            <a:spAutoFit/>
            <a:scene3d>
              <a:camera prst="orthographicFront"/>
              <a:lightRig rig="threePt" dir="t"/>
            </a:scene3d>
            <a:sp3d contourW="12700"/>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eaLnBrk="1" fontAlgn="auto" hangingPunct="1">
              <a:spcBef>
                <a:spcPts val="0"/>
              </a:spcBef>
              <a:spcAft>
                <a:spcPts val="0"/>
              </a:spcAft>
              <a:defRPr/>
            </a:pPr>
            <a:r>
              <a:rPr lang="en-US" altLang="zh-CN" sz="6000" dirty="0">
                <a:blipFill>
                  <a:blip r:embed="rId18"/>
                  <a:stretch>
                    <a:fillRect/>
                  </a:stretch>
                </a:blipFill>
                <a:latin typeface="Arial" panose="020B0604020202020204" pitchFamily="34" charset="0"/>
                <a:cs typeface="+mn-ea"/>
                <a:sym typeface="Arial" panose="020B0604020202020204" pitchFamily="34" charset="0"/>
              </a:rPr>
              <a:t>PART 04</a:t>
            </a:r>
            <a:endParaRPr lang="zh-CN" altLang="en-US" sz="6000" dirty="0">
              <a:blipFill>
                <a:blip r:embed="rId18"/>
                <a:stretch>
                  <a:fillRect/>
                </a:stretch>
              </a:blipFill>
              <a:latin typeface="Arial" panose="020B0604020202020204" pitchFamily="34" charset="0"/>
              <a:cs typeface="+mn-ea"/>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Tm="243"/>
    </mc:Choice>
    <mc:Fallback xmlns="">
      <p:transition spd="slow" advTm="243"/>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nodeType="withEffect" p14:presetBounceEnd="38000">
                                      <p:stCondLst>
                                        <p:cond delay="0"/>
                                      </p:stCondLst>
                                      <p:childTnLst>
                                        <p:set>
                                          <p:cBhvr>
                                            <p:cTn id="6" dur="1" fill="hold">
                                              <p:stCondLst>
                                                <p:cond delay="0"/>
                                              </p:stCondLst>
                                            </p:cTn>
                                            <p:tgtEl>
                                              <p:spTgt spid="26"/>
                                            </p:tgtEl>
                                            <p:attrNameLst>
                                              <p:attrName>style.visibility</p:attrName>
                                            </p:attrNameLst>
                                          </p:cBhvr>
                                          <p:to>
                                            <p:strVal val="visible"/>
                                          </p:to>
                                        </p:set>
                                        <p:anim to="" calcmode="lin" valueType="num" p14:bounceEnd="38000">
                                          <p:cBhvr>
                                            <p:cTn id="7" dur="2000" fill="hold">
                                              <p:stCondLst>
                                                <p:cond delay="0"/>
                                              </p:stCondLst>
                                            </p:cTn>
                                            <p:tgtEl>
                                              <p:spTgt spid="2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8" dur="2000" fill="hold">
                                              <p:stCondLst>
                                                <p:cond delay="0"/>
                                              </p:stCondLst>
                                            </p:cTn>
                                            <p:tgtEl>
                                              <p:spTgt spid="2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 presetID="0" presetClass="entr" presetSubtype="0" fill="hold" grpId="0" nodeType="withEffect" p14:presetBounceEnd="38000">
                                      <p:stCondLst>
                                        <p:cond delay="0"/>
                                      </p:stCondLst>
                                      <p:childTnLst>
                                        <p:set>
                                          <p:cBhvr>
                                            <p:cTn id="10" dur="1" fill="hold">
                                              <p:stCondLst>
                                                <p:cond delay="0"/>
                                              </p:stCondLst>
                                            </p:cTn>
                                            <p:tgtEl>
                                              <p:spTgt spid="28"/>
                                            </p:tgtEl>
                                            <p:attrNameLst>
                                              <p:attrName>style.visibility</p:attrName>
                                            </p:attrNameLst>
                                          </p:cBhvr>
                                          <p:to>
                                            <p:strVal val="visible"/>
                                          </p:to>
                                        </p:set>
                                        <p:anim to="" calcmode="lin" valueType="num" p14:bounceEnd="38000">
                                          <p:cBhvr>
                                            <p:cTn id="11" dur="2000" fill="hold">
                                              <p:stCondLst>
                                                <p:cond delay="0"/>
                                              </p:stCondLst>
                                            </p:cTn>
                                            <p:tgtEl>
                                              <p:spTgt spid="2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2" dur="2000" fill="hold">
                                              <p:stCondLst>
                                                <p:cond delay="0"/>
                                              </p:stCondLst>
                                            </p:cTn>
                                            <p:tgtEl>
                                              <p:spTgt spid="2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3" presetID="0" presetClass="entr" presetSubtype="0" fill="hold" nodeType="withEffect" p14:presetBounceEnd="38000">
                                      <p:stCondLst>
                                        <p:cond delay="0"/>
                                      </p:stCondLst>
                                      <p:childTnLst>
                                        <p:set>
                                          <p:cBhvr>
                                            <p:cTn id="14" dur="1" fill="hold">
                                              <p:stCondLst>
                                                <p:cond delay="0"/>
                                              </p:stCondLst>
                                            </p:cTn>
                                            <p:tgtEl>
                                              <p:spTgt spid="38"/>
                                            </p:tgtEl>
                                            <p:attrNameLst>
                                              <p:attrName>style.visibility</p:attrName>
                                            </p:attrNameLst>
                                          </p:cBhvr>
                                          <p:to>
                                            <p:strVal val="visible"/>
                                          </p:to>
                                        </p:set>
                                        <p:anim to="" calcmode="lin" valueType="num" p14:bounceEnd="38000">
                                          <p:cBhvr>
                                            <p:cTn id="15" dur="2000" fill="hold">
                                              <p:stCondLst>
                                                <p:cond delay="0"/>
                                              </p:stCondLst>
                                            </p:cTn>
                                            <p:tgtEl>
                                              <p:spTgt spid="3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6" dur="2000" fill="hold">
                                              <p:stCondLst>
                                                <p:cond delay="0"/>
                                              </p:stCondLst>
                                            </p:cTn>
                                            <p:tgtEl>
                                              <p:spTgt spid="3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7" presetID="0" presetClass="entr" presetSubtype="0" fill="hold" nodeType="withEffect" p14:presetBounceEnd="38000">
                                      <p:stCondLst>
                                        <p:cond delay="0"/>
                                      </p:stCondLst>
                                      <p:childTnLst>
                                        <p:set>
                                          <p:cBhvr>
                                            <p:cTn id="18" dur="1" fill="hold">
                                              <p:stCondLst>
                                                <p:cond delay="0"/>
                                              </p:stCondLst>
                                            </p:cTn>
                                            <p:tgtEl>
                                              <p:spTgt spid="39"/>
                                            </p:tgtEl>
                                            <p:attrNameLst>
                                              <p:attrName>style.visibility</p:attrName>
                                            </p:attrNameLst>
                                          </p:cBhvr>
                                          <p:to>
                                            <p:strVal val="visible"/>
                                          </p:to>
                                        </p:set>
                                        <p:anim to="" calcmode="lin" valueType="num" p14:bounceEnd="38000">
                                          <p:cBhvr>
                                            <p:cTn id="19" dur="2000" fill="hold">
                                              <p:stCondLst>
                                                <p:cond delay="0"/>
                                              </p:stCondLst>
                                            </p:cTn>
                                            <p:tgtEl>
                                              <p:spTgt spid="3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0" dur="2000" fill="hold">
                                              <p:stCondLst>
                                                <p:cond delay="0"/>
                                              </p:stCondLst>
                                            </p:cTn>
                                            <p:tgtEl>
                                              <p:spTgt spid="3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1" presetID="0" presetClass="entr" presetSubtype="0" fill="hold" grpId="0" nodeType="withEffect" p14:presetBounceEnd="38000">
                                      <p:stCondLst>
                                        <p:cond delay="0"/>
                                      </p:stCondLst>
                                      <p:childTnLst>
                                        <p:set>
                                          <p:cBhvr>
                                            <p:cTn id="22" dur="1" fill="hold">
                                              <p:stCondLst>
                                                <p:cond delay="0"/>
                                              </p:stCondLst>
                                            </p:cTn>
                                            <p:tgtEl>
                                              <p:spTgt spid="33"/>
                                            </p:tgtEl>
                                            <p:attrNameLst>
                                              <p:attrName>style.visibility</p:attrName>
                                            </p:attrNameLst>
                                          </p:cBhvr>
                                          <p:to>
                                            <p:strVal val="visible"/>
                                          </p:to>
                                        </p:set>
                                        <p:anim to="" calcmode="lin" valueType="num" p14:bounceEnd="38000">
                                          <p:cBhvr>
                                            <p:cTn id="23" dur="2000" fill="hold">
                                              <p:stCondLst>
                                                <p:cond delay="0"/>
                                              </p:stCondLst>
                                            </p:cTn>
                                            <p:tgtEl>
                                              <p:spTgt spid="3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4" dur="2000" fill="hold">
                                              <p:stCondLst>
                                                <p:cond delay="0"/>
                                              </p:stCondLst>
                                            </p:cTn>
                                            <p:tgtEl>
                                              <p:spTgt spid="3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5" presetID="0" presetClass="entr" presetSubtype="0" fill="hold" grpId="0" nodeType="withEffect" p14:presetBounceEnd="38000">
                                      <p:stCondLst>
                                        <p:cond delay="0"/>
                                      </p:stCondLst>
                                      <p:childTnLst>
                                        <p:set>
                                          <p:cBhvr>
                                            <p:cTn id="26" dur="1" fill="hold">
                                              <p:stCondLst>
                                                <p:cond delay="0"/>
                                              </p:stCondLst>
                                            </p:cTn>
                                            <p:tgtEl>
                                              <p:spTgt spid="53"/>
                                            </p:tgtEl>
                                            <p:attrNameLst>
                                              <p:attrName>style.visibility</p:attrName>
                                            </p:attrNameLst>
                                          </p:cBhvr>
                                          <p:to>
                                            <p:strVal val="visible"/>
                                          </p:to>
                                        </p:set>
                                        <p:anim to="" calcmode="lin" valueType="num" p14:bounceEnd="38000">
                                          <p:cBhvr>
                                            <p:cTn id="27" dur="2000" fill="hold">
                                              <p:stCondLst>
                                                <p:cond delay="0"/>
                                              </p:stCondLst>
                                            </p:cTn>
                                            <p:tgtEl>
                                              <p:spTgt spid="5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8" dur="2000" fill="hold">
                                              <p:stCondLst>
                                                <p:cond delay="0"/>
                                              </p:stCondLst>
                                            </p:cTn>
                                            <p:tgtEl>
                                              <p:spTgt spid="5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9" presetID="0" presetClass="entr" presetSubtype="0" fill="hold" grpId="0" nodeType="withEffect" p14:presetBounceEnd="38000">
                                      <p:stCondLst>
                                        <p:cond delay="0"/>
                                      </p:stCondLst>
                                      <p:childTnLst>
                                        <p:set>
                                          <p:cBhvr>
                                            <p:cTn id="30" dur="1" fill="hold">
                                              <p:stCondLst>
                                                <p:cond delay="0"/>
                                              </p:stCondLst>
                                            </p:cTn>
                                            <p:tgtEl>
                                              <p:spTgt spid="54"/>
                                            </p:tgtEl>
                                            <p:attrNameLst>
                                              <p:attrName>style.visibility</p:attrName>
                                            </p:attrNameLst>
                                          </p:cBhvr>
                                          <p:to>
                                            <p:strVal val="visible"/>
                                          </p:to>
                                        </p:set>
                                        <p:anim to="" calcmode="lin" valueType="num" p14:bounceEnd="38000">
                                          <p:cBhvr>
                                            <p:cTn id="31" dur="2000" fill="hold">
                                              <p:stCondLst>
                                                <p:cond delay="0"/>
                                              </p:stCondLst>
                                            </p:cTn>
                                            <p:tgtEl>
                                              <p:spTgt spid="5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32" dur="2000" fill="hold">
                                              <p:stCondLst>
                                                <p:cond delay="0"/>
                                              </p:stCondLst>
                                            </p:cTn>
                                            <p:tgtEl>
                                              <p:spTgt spid="5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3" presetID="0" presetClass="entr" presetSubtype="0" fill="hold" grpId="0" nodeType="withEffect" p14:presetBounceEnd="38000">
                                      <p:stCondLst>
                                        <p:cond delay="0"/>
                                      </p:stCondLst>
                                      <p:childTnLst>
                                        <p:set>
                                          <p:cBhvr>
                                            <p:cTn id="34" dur="1" fill="hold">
                                              <p:stCondLst>
                                                <p:cond delay="0"/>
                                              </p:stCondLst>
                                            </p:cTn>
                                            <p:tgtEl>
                                              <p:spTgt spid="55"/>
                                            </p:tgtEl>
                                            <p:attrNameLst>
                                              <p:attrName>style.visibility</p:attrName>
                                            </p:attrNameLst>
                                          </p:cBhvr>
                                          <p:to>
                                            <p:strVal val="visible"/>
                                          </p:to>
                                        </p:set>
                                        <p:anim to="" calcmode="lin" valueType="num" p14:bounceEnd="38000">
                                          <p:cBhvr>
                                            <p:cTn id="35" dur="2000" fill="hold">
                                              <p:stCondLst>
                                                <p:cond delay="0"/>
                                              </p:stCondLst>
                                            </p:cTn>
                                            <p:tgtEl>
                                              <p:spTgt spid="5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36" dur="2000" fill="hold">
                                              <p:stCondLst>
                                                <p:cond delay="0"/>
                                              </p:stCondLst>
                                            </p:cTn>
                                            <p:tgtEl>
                                              <p:spTgt spid="5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33" grpId="0" animBg="1"/>
          <p:bldP spid="53" grpId="0"/>
          <p:bldP spid="54" grpId="0"/>
          <p:bldP spid="55"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nodeType="withEffect">
                                      <p:stCondLst>
                                        <p:cond delay="0"/>
                                      </p:stCondLst>
                                      <p:childTnLst>
                                        <p:set>
                                          <p:cBhvr>
                                            <p:cTn id="6" dur="1" fill="hold">
                                              <p:stCondLst>
                                                <p:cond delay="0"/>
                                              </p:stCondLst>
                                            </p:cTn>
                                            <p:tgtEl>
                                              <p:spTgt spid="26"/>
                                            </p:tgtEl>
                                            <p:attrNameLst>
                                              <p:attrName>style.visibility</p:attrName>
                                            </p:attrNameLst>
                                          </p:cBhvr>
                                          <p:to>
                                            <p:strVal val="visible"/>
                                          </p:to>
                                        </p:set>
                                        <p:anim to="" calcmode="lin" valueType="num">
                                          <p:cBhvr>
                                            <p:cTn id="7" dur="2000" fill="hold">
                                              <p:stCondLst>
                                                <p:cond delay="0"/>
                                              </p:stCondLst>
                                            </p:cTn>
                                            <p:tgtEl>
                                              <p:spTgt spid="2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8" dur="2000" fill="hold">
                                              <p:stCondLst>
                                                <p:cond delay="0"/>
                                              </p:stCondLst>
                                            </p:cTn>
                                            <p:tgtEl>
                                              <p:spTgt spid="2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 presetID="0" presetClass="entr" presetSubtype="0" fill="hold" grpId="0" nodeType="withEffect">
                                      <p:stCondLst>
                                        <p:cond delay="0"/>
                                      </p:stCondLst>
                                      <p:childTnLst>
                                        <p:set>
                                          <p:cBhvr>
                                            <p:cTn id="10" dur="1" fill="hold">
                                              <p:stCondLst>
                                                <p:cond delay="0"/>
                                              </p:stCondLst>
                                            </p:cTn>
                                            <p:tgtEl>
                                              <p:spTgt spid="28"/>
                                            </p:tgtEl>
                                            <p:attrNameLst>
                                              <p:attrName>style.visibility</p:attrName>
                                            </p:attrNameLst>
                                          </p:cBhvr>
                                          <p:to>
                                            <p:strVal val="visible"/>
                                          </p:to>
                                        </p:set>
                                        <p:anim to="" calcmode="lin" valueType="num">
                                          <p:cBhvr>
                                            <p:cTn id="11" dur="2000" fill="hold">
                                              <p:stCondLst>
                                                <p:cond delay="0"/>
                                              </p:stCondLst>
                                            </p:cTn>
                                            <p:tgtEl>
                                              <p:spTgt spid="2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2" dur="2000" fill="hold">
                                              <p:stCondLst>
                                                <p:cond delay="0"/>
                                              </p:stCondLst>
                                            </p:cTn>
                                            <p:tgtEl>
                                              <p:spTgt spid="2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3" presetID="0" presetClass="entr" presetSubtype="0" fill="hold" nodeType="withEffect">
                                      <p:stCondLst>
                                        <p:cond delay="0"/>
                                      </p:stCondLst>
                                      <p:childTnLst>
                                        <p:set>
                                          <p:cBhvr>
                                            <p:cTn id="14" dur="1" fill="hold">
                                              <p:stCondLst>
                                                <p:cond delay="0"/>
                                              </p:stCondLst>
                                            </p:cTn>
                                            <p:tgtEl>
                                              <p:spTgt spid="38"/>
                                            </p:tgtEl>
                                            <p:attrNameLst>
                                              <p:attrName>style.visibility</p:attrName>
                                            </p:attrNameLst>
                                          </p:cBhvr>
                                          <p:to>
                                            <p:strVal val="visible"/>
                                          </p:to>
                                        </p:set>
                                        <p:anim to="" calcmode="lin" valueType="num">
                                          <p:cBhvr>
                                            <p:cTn id="15" dur="2000" fill="hold">
                                              <p:stCondLst>
                                                <p:cond delay="0"/>
                                              </p:stCondLst>
                                            </p:cTn>
                                            <p:tgtEl>
                                              <p:spTgt spid="3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6" dur="2000" fill="hold">
                                              <p:stCondLst>
                                                <p:cond delay="0"/>
                                              </p:stCondLst>
                                            </p:cTn>
                                            <p:tgtEl>
                                              <p:spTgt spid="3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7" presetID="0" presetClass="entr" presetSubtype="0" fill="hold" nodeType="withEffect">
                                      <p:stCondLst>
                                        <p:cond delay="0"/>
                                      </p:stCondLst>
                                      <p:childTnLst>
                                        <p:set>
                                          <p:cBhvr>
                                            <p:cTn id="18" dur="1" fill="hold">
                                              <p:stCondLst>
                                                <p:cond delay="0"/>
                                              </p:stCondLst>
                                            </p:cTn>
                                            <p:tgtEl>
                                              <p:spTgt spid="39"/>
                                            </p:tgtEl>
                                            <p:attrNameLst>
                                              <p:attrName>style.visibility</p:attrName>
                                            </p:attrNameLst>
                                          </p:cBhvr>
                                          <p:to>
                                            <p:strVal val="visible"/>
                                          </p:to>
                                        </p:set>
                                        <p:anim to="" calcmode="lin" valueType="num">
                                          <p:cBhvr>
                                            <p:cTn id="19" dur="2000" fill="hold">
                                              <p:stCondLst>
                                                <p:cond delay="0"/>
                                              </p:stCondLst>
                                            </p:cTn>
                                            <p:tgtEl>
                                              <p:spTgt spid="3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0" dur="2000" fill="hold">
                                              <p:stCondLst>
                                                <p:cond delay="0"/>
                                              </p:stCondLst>
                                            </p:cTn>
                                            <p:tgtEl>
                                              <p:spTgt spid="3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1" presetID="0" presetClass="entr" presetSubtype="0" fill="hold" grpId="0" nodeType="withEffect">
                                      <p:stCondLst>
                                        <p:cond delay="0"/>
                                      </p:stCondLst>
                                      <p:childTnLst>
                                        <p:set>
                                          <p:cBhvr>
                                            <p:cTn id="22" dur="1" fill="hold">
                                              <p:stCondLst>
                                                <p:cond delay="0"/>
                                              </p:stCondLst>
                                            </p:cTn>
                                            <p:tgtEl>
                                              <p:spTgt spid="33"/>
                                            </p:tgtEl>
                                            <p:attrNameLst>
                                              <p:attrName>style.visibility</p:attrName>
                                            </p:attrNameLst>
                                          </p:cBhvr>
                                          <p:to>
                                            <p:strVal val="visible"/>
                                          </p:to>
                                        </p:set>
                                        <p:anim to="" calcmode="lin" valueType="num">
                                          <p:cBhvr>
                                            <p:cTn id="23" dur="2000" fill="hold">
                                              <p:stCondLst>
                                                <p:cond delay="0"/>
                                              </p:stCondLst>
                                            </p:cTn>
                                            <p:tgtEl>
                                              <p:spTgt spid="3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4" dur="2000" fill="hold">
                                              <p:stCondLst>
                                                <p:cond delay="0"/>
                                              </p:stCondLst>
                                            </p:cTn>
                                            <p:tgtEl>
                                              <p:spTgt spid="3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5" presetID="0" presetClass="entr" presetSubtype="0" fill="hold" grpId="0" nodeType="withEffect">
                                      <p:stCondLst>
                                        <p:cond delay="0"/>
                                      </p:stCondLst>
                                      <p:childTnLst>
                                        <p:set>
                                          <p:cBhvr>
                                            <p:cTn id="26" dur="1" fill="hold">
                                              <p:stCondLst>
                                                <p:cond delay="0"/>
                                              </p:stCondLst>
                                            </p:cTn>
                                            <p:tgtEl>
                                              <p:spTgt spid="53"/>
                                            </p:tgtEl>
                                            <p:attrNameLst>
                                              <p:attrName>style.visibility</p:attrName>
                                            </p:attrNameLst>
                                          </p:cBhvr>
                                          <p:to>
                                            <p:strVal val="visible"/>
                                          </p:to>
                                        </p:set>
                                        <p:anim to="" calcmode="lin" valueType="num">
                                          <p:cBhvr>
                                            <p:cTn id="27" dur="2000" fill="hold">
                                              <p:stCondLst>
                                                <p:cond delay="0"/>
                                              </p:stCondLst>
                                            </p:cTn>
                                            <p:tgtEl>
                                              <p:spTgt spid="5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8" dur="2000" fill="hold">
                                              <p:stCondLst>
                                                <p:cond delay="0"/>
                                              </p:stCondLst>
                                            </p:cTn>
                                            <p:tgtEl>
                                              <p:spTgt spid="5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9" presetID="0" presetClass="entr" presetSubtype="0" fill="hold" grpId="0" nodeType="withEffect">
                                      <p:stCondLst>
                                        <p:cond delay="0"/>
                                      </p:stCondLst>
                                      <p:childTnLst>
                                        <p:set>
                                          <p:cBhvr>
                                            <p:cTn id="30" dur="1" fill="hold">
                                              <p:stCondLst>
                                                <p:cond delay="0"/>
                                              </p:stCondLst>
                                            </p:cTn>
                                            <p:tgtEl>
                                              <p:spTgt spid="54"/>
                                            </p:tgtEl>
                                            <p:attrNameLst>
                                              <p:attrName>style.visibility</p:attrName>
                                            </p:attrNameLst>
                                          </p:cBhvr>
                                          <p:to>
                                            <p:strVal val="visible"/>
                                          </p:to>
                                        </p:set>
                                        <p:anim to="" calcmode="lin" valueType="num">
                                          <p:cBhvr>
                                            <p:cTn id="31" dur="2000" fill="hold">
                                              <p:stCondLst>
                                                <p:cond delay="0"/>
                                              </p:stCondLst>
                                            </p:cTn>
                                            <p:tgtEl>
                                              <p:spTgt spid="5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32" dur="2000" fill="hold">
                                              <p:stCondLst>
                                                <p:cond delay="0"/>
                                              </p:stCondLst>
                                            </p:cTn>
                                            <p:tgtEl>
                                              <p:spTgt spid="5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3" presetID="0" presetClass="entr" presetSubtype="0" fill="hold" grpId="0" nodeType="withEffect">
                                      <p:stCondLst>
                                        <p:cond delay="0"/>
                                      </p:stCondLst>
                                      <p:childTnLst>
                                        <p:set>
                                          <p:cBhvr>
                                            <p:cTn id="34" dur="1" fill="hold">
                                              <p:stCondLst>
                                                <p:cond delay="0"/>
                                              </p:stCondLst>
                                            </p:cTn>
                                            <p:tgtEl>
                                              <p:spTgt spid="55"/>
                                            </p:tgtEl>
                                            <p:attrNameLst>
                                              <p:attrName>style.visibility</p:attrName>
                                            </p:attrNameLst>
                                          </p:cBhvr>
                                          <p:to>
                                            <p:strVal val="visible"/>
                                          </p:to>
                                        </p:set>
                                        <p:anim to="" calcmode="lin" valueType="num">
                                          <p:cBhvr>
                                            <p:cTn id="35" dur="2000" fill="hold">
                                              <p:stCondLst>
                                                <p:cond delay="0"/>
                                              </p:stCondLst>
                                            </p:cTn>
                                            <p:tgtEl>
                                              <p:spTgt spid="5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36" dur="2000" fill="hold">
                                              <p:stCondLst>
                                                <p:cond delay="0"/>
                                              </p:stCondLst>
                                            </p:cTn>
                                            <p:tgtEl>
                                              <p:spTgt spid="5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33" grpId="0" animBg="1"/>
          <p:bldP spid="53" grpId="0"/>
          <p:bldP spid="54" grpId="0"/>
          <p:bldP spid="55" grpId="0"/>
        </p:bldLst>
      </p:timing>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A-图片 25"/>
          <p:cNvPicPr>
            <a:picLocks noChangeAspect="1"/>
          </p:cNvPicPr>
          <p:nvPr>
            <p:custDataLst>
              <p:tags r:id="rId1"/>
            </p:custDataLst>
          </p:nvPr>
        </p:nvPicPr>
        <p:blipFill rotWithShape="1">
          <a:blip r:embed="rId43">
            <a:extLst>
              <a:ext uri="{28A0092B-C50C-407E-A947-70E740481C1C}">
                <a14:useLocalDpi xmlns:a14="http://schemas.microsoft.com/office/drawing/2010/main" val="0"/>
              </a:ext>
            </a:extLst>
          </a:blip>
          <a:srcRect t="7530" b="7530"/>
          <a:stretch>
            <a:fillRect/>
          </a:stretch>
        </p:blipFill>
        <p:spPr>
          <a:xfrm>
            <a:off x="-1" y="-3"/>
            <a:ext cx="12192005" cy="6858003"/>
          </a:xfrm>
          <a:prstGeom prst="rect">
            <a:avLst/>
          </a:prstGeom>
        </p:spPr>
      </p:pic>
      <p:sp>
        <p:nvSpPr>
          <p:cNvPr id="28" name="PA-矩形 27"/>
          <p:cNvSpPr/>
          <p:nvPr>
            <p:custDataLst>
              <p:tags r:id="rId2"/>
            </p:custDataLst>
          </p:nvPr>
        </p:nvSpPr>
        <p:spPr>
          <a:xfrm rot="10800000">
            <a:off x="0" y="0"/>
            <a:ext cx="12192000" cy="6858000"/>
          </a:xfrm>
          <a:prstGeom prst="rect">
            <a:avLst/>
          </a:prstGeom>
          <a:gradFill>
            <a:gsLst>
              <a:gs pos="0">
                <a:srgbClr val="0070C0"/>
              </a:gs>
              <a:gs pos="100000">
                <a:srgbClr val="00B0F0">
                  <a:alpha val="40000"/>
                </a:srgb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mn-ea"/>
              <a:sym typeface="Arial" panose="020B0604020202020204" pitchFamily="34" charset="0"/>
            </a:endParaRPr>
          </a:p>
        </p:txBody>
      </p:sp>
      <p:grpSp>
        <p:nvGrpSpPr>
          <p:cNvPr id="38" name="PA-组合 37"/>
          <p:cNvGrpSpPr/>
          <p:nvPr>
            <p:custDataLst>
              <p:tags r:id="rId3"/>
            </p:custDataLst>
          </p:nvPr>
        </p:nvGrpSpPr>
        <p:grpSpPr>
          <a:xfrm>
            <a:off x="10191750" y="6278092"/>
            <a:ext cx="1424940" cy="114300"/>
            <a:chOff x="10267950" y="6335242"/>
            <a:chExt cx="1424940" cy="114300"/>
          </a:xfrm>
        </p:grpSpPr>
        <p:sp>
          <p:nvSpPr>
            <p:cNvPr id="35" name="PA-椭圆 34"/>
            <p:cNvSpPr/>
            <p:nvPr>
              <p:custDataLst>
                <p:tags r:id="rId38"/>
              </p:custDataLst>
            </p:nvPr>
          </p:nvSpPr>
          <p:spPr>
            <a:xfrm>
              <a:off x="10267950" y="6335242"/>
              <a:ext cx="114300" cy="114300"/>
            </a:xfrm>
            <a:prstGeom prst="ellipse">
              <a:avLst/>
            </a:prstGeom>
            <a:solidFill>
              <a:srgbClr val="22BEF6">
                <a:alpha val="6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mn-ea"/>
                <a:sym typeface="Arial" panose="020B0604020202020204" pitchFamily="34" charset="0"/>
              </a:endParaRPr>
            </a:p>
          </p:txBody>
        </p:sp>
        <p:sp>
          <p:nvSpPr>
            <p:cNvPr id="36" name="PA-椭圆 35"/>
            <p:cNvSpPr/>
            <p:nvPr>
              <p:custDataLst>
                <p:tags r:id="rId39"/>
              </p:custDataLst>
            </p:nvPr>
          </p:nvSpPr>
          <p:spPr>
            <a:xfrm>
              <a:off x="10923270" y="6335242"/>
              <a:ext cx="114300" cy="114300"/>
            </a:xfrm>
            <a:prstGeom prst="ellipse">
              <a:avLst/>
            </a:prstGeom>
            <a:solidFill>
              <a:srgbClr val="22BEF6">
                <a:alpha val="6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mn-ea"/>
                <a:sym typeface="Arial" panose="020B0604020202020204" pitchFamily="34" charset="0"/>
              </a:endParaRPr>
            </a:p>
          </p:txBody>
        </p:sp>
        <p:sp>
          <p:nvSpPr>
            <p:cNvPr id="37" name="PA-椭圆 36"/>
            <p:cNvSpPr/>
            <p:nvPr>
              <p:custDataLst>
                <p:tags r:id="rId40"/>
              </p:custDataLst>
            </p:nvPr>
          </p:nvSpPr>
          <p:spPr>
            <a:xfrm>
              <a:off x="11578590" y="6335242"/>
              <a:ext cx="114300" cy="114300"/>
            </a:xfrm>
            <a:prstGeom prst="ellipse">
              <a:avLst/>
            </a:prstGeom>
            <a:solidFill>
              <a:srgbClr val="22BEF6">
                <a:alpha val="6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mn-ea"/>
                <a:sym typeface="Arial" panose="020B0604020202020204" pitchFamily="34" charset="0"/>
              </a:endParaRPr>
            </a:p>
          </p:txBody>
        </p:sp>
      </p:grpSp>
      <p:grpSp>
        <p:nvGrpSpPr>
          <p:cNvPr id="39" name="PA-组合 38"/>
          <p:cNvGrpSpPr/>
          <p:nvPr>
            <p:custDataLst>
              <p:tags r:id="rId4"/>
            </p:custDataLst>
          </p:nvPr>
        </p:nvGrpSpPr>
        <p:grpSpPr>
          <a:xfrm>
            <a:off x="499110" y="428385"/>
            <a:ext cx="1424940" cy="114300"/>
            <a:chOff x="10267950" y="6335242"/>
            <a:chExt cx="1424940" cy="114300"/>
          </a:xfrm>
        </p:grpSpPr>
        <p:sp>
          <p:nvSpPr>
            <p:cNvPr id="40" name="PA-椭圆 39"/>
            <p:cNvSpPr/>
            <p:nvPr>
              <p:custDataLst>
                <p:tags r:id="rId35"/>
              </p:custDataLst>
            </p:nvPr>
          </p:nvSpPr>
          <p:spPr>
            <a:xfrm>
              <a:off x="10267950" y="6335242"/>
              <a:ext cx="114300" cy="114300"/>
            </a:xfrm>
            <a:prstGeom prst="ellipse">
              <a:avLst/>
            </a:prstGeom>
            <a:solidFill>
              <a:srgbClr val="22BEF6">
                <a:alpha val="4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mn-ea"/>
                <a:sym typeface="Arial" panose="020B0604020202020204" pitchFamily="34" charset="0"/>
              </a:endParaRPr>
            </a:p>
          </p:txBody>
        </p:sp>
        <p:sp>
          <p:nvSpPr>
            <p:cNvPr id="41" name="PA-椭圆 40"/>
            <p:cNvSpPr/>
            <p:nvPr>
              <p:custDataLst>
                <p:tags r:id="rId36"/>
              </p:custDataLst>
            </p:nvPr>
          </p:nvSpPr>
          <p:spPr>
            <a:xfrm>
              <a:off x="10923270" y="6335242"/>
              <a:ext cx="114300" cy="114300"/>
            </a:xfrm>
            <a:prstGeom prst="ellipse">
              <a:avLst/>
            </a:prstGeom>
            <a:solidFill>
              <a:srgbClr val="22BEF6">
                <a:alpha val="4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mn-ea"/>
                <a:sym typeface="Arial" panose="020B0604020202020204" pitchFamily="34" charset="0"/>
              </a:endParaRPr>
            </a:p>
          </p:txBody>
        </p:sp>
        <p:sp>
          <p:nvSpPr>
            <p:cNvPr id="42" name="PA-椭圆 41"/>
            <p:cNvSpPr/>
            <p:nvPr>
              <p:custDataLst>
                <p:tags r:id="rId37"/>
              </p:custDataLst>
            </p:nvPr>
          </p:nvSpPr>
          <p:spPr>
            <a:xfrm>
              <a:off x="11578590" y="6335242"/>
              <a:ext cx="114300" cy="114300"/>
            </a:xfrm>
            <a:prstGeom prst="ellipse">
              <a:avLst/>
            </a:prstGeom>
            <a:solidFill>
              <a:srgbClr val="22BEF6">
                <a:alpha val="4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mn-ea"/>
                <a:sym typeface="Arial" panose="020B0604020202020204" pitchFamily="34" charset="0"/>
              </a:endParaRPr>
            </a:p>
          </p:txBody>
        </p:sp>
      </p:grpSp>
      <p:sp>
        <p:nvSpPr>
          <p:cNvPr id="33" name="PA-cells_161082"/>
          <p:cNvSpPr>
            <a:spLocks noChangeAspect="1"/>
          </p:cNvSpPr>
          <p:nvPr>
            <p:custDataLst>
              <p:tags r:id="rId5"/>
            </p:custDataLst>
          </p:nvPr>
        </p:nvSpPr>
        <p:spPr bwMode="auto">
          <a:xfrm rot="20188893">
            <a:off x="10248086" y="331650"/>
            <a:ext cx="1636930" cy="1637693"/>
          </a:xfrm>
          <a:custGeom>
            <a:avLst/>
            <a:gdLst>
              <a:gd name="T0" fmla="*/ 5754 w 6519"/>
              <a:gd name="T1" fmla="*/ 4984 h 6533"/>
              <a:gd name="T2" fmla="*/ 5242 w 6519"/>
              <a:gd name="T3" fmla="*/ 5181 h 6533"/>
              <a:gd name="T4" fmla="*/ 4254 w 6519"/>
              <a:gd name="T5" fmla="*/ 4140 h 6533"/>
              <a:gd name="T6" fmla="*/ 4584 w 6519"/>
              <a:gd name="T7" fmla="*/ 3260 h 6533"/>
              <a:gd name="T8" fmla="*/ 3259 w 6519"/>
              <a:gd name="T9" fmla="*/ 1935 h 6533"/>
              <a:gd name="T10" fmla="*/ 3052 w 6519"/>
              <a:gd name="T11" fmla="*/ 1951 h 6533"/>
              <a:gd name="T12" fmla="*/ 3295 w 6519"/>
              <a:gd name="T13" fmla="*/ 1035 h 6533"/>
              <a:gd name="T14" fmla="*/ 3771 w 6519"/>
              <a:gd name="T15" fmla="*/ 517 h 6533"/>
              <a:gd name="T16" fmla="*/ 3254 w 6519"/>
              <a:gd name="T17" fmla="*/ 0 h 6533"/>
              <a:gd name="T18" fmla="*/ 2746 w 6519"/>
              <a:gd name="T19" fmla="*/ 523 h 6533"/>
              <a:gd name="T20" fmla="*/ 3040 w 6519"/>
              <a:gd name="T21" fmla="*/ 988 h 6533"/>
              <a:gd name="T22" fmla="*/ 3040 w 6519"/>
              <a:gd name="T23" fmla="*/ 993 h 6533"/>
              <a:gd name="T24" fmla="*/ 2756 w 6519"/>
              <a:gd name="T25" fmla="*/ 2039 h 6533"/>
              <a:gd name="T26" fmla="*/ 2295 w 6519"/>
              <a:gd name="T27" fmla="*/ 2355 h 6533"/>
              <a:gd name="T28" fmla="*/ 1327 w 6519"/>
              <a:gd name="T29" fmla="*/ 1315 h 6533"/>
              <a:gd name="T30" fmla="*/ 1544 w 6519"/>
              <a:gd name="T31" fmla="*/ 776 h 6533"/>
              <a:gd name="T32" fmla="*/ 772 w 6519"/>
              <a:gd name="T33" fmla="*/ 4 h 6533"/>
              <a:gd name="T34" fmla="*/ 0 w 6519"/>
              <a:gd name="T35" fmla="*/ 776 h 6533"/>
              <a:gd name="T36" fmla="*/ 772 w 6519"/>
              <a:gd name="T37" fmla="*/ 1548 h 6533"/>
              <a:gd name="T38" fmla="*/ 1106 w 6519"/>
              <a:gd name="T39" fmla="*/ 1472 h 6533"/>
              <a:gd name="T40" fmla="*/ 2134 w 6519"/>
              <a:gd name="T41" fmla="*/ 2573 h 6533"/>
              <a:gd name="T42" fmla="*/ 1938 w 6519"/>
              <a:gd name="T43" fmla="*/ 3272 h 6533"/>
              <a:gd name="T44" fmla="*/ 2204 w 6519"/>
              <a:gd name="T45" fmla="*/ 4071 h 6533"/>
              <a:gd name="T46" fmla="*/ 1492 w 6519"/>
              <a:gd name="T47" fmla="*/ 4783 h 6533"/>
              <a:gd name="T48" fmla="*/ 954 w 6519"/>
              <a:gd name="T49" fmla="*/ 4617 h 6533"/>
              <a:gd name="T50" fmla="*/ 2 w 6519"/>
              <a:gd name="T51" fmla="*/ 5575 h 6533"/>
              <a:gd name="T52" fmla="*/ 954 w 6519"/>
              <a:gd name="T53" fmla="*/ 6527 h 6533"/>
              <a:gd name="T54" fmla="*/ 1906 w 6519"/>
              <a:gd name="T55" fmla="*/ 5575 h 6533"/>
              <a:gd name="T56" fmla="*/ 1683 w 6519"/>
              <a:gd name="T57" fmla="*/ 4964 h 6533"/>
              <a:gd name="T58" fmla="*/ 2382 w 6519"/>
              <a:gd name="T59" fmla="*/ 4265 h 6533"/>
              <a:gd name="T60" fmla="*/ 3256 w 6519"/>
              <a:gd name="T61" fmla="*/ 4596 h 6533"/>
              <a:gd name="T62" fmla="*/ 4052 w 6519"/>
              <a:gd name="T63" fmla="*/ 4328 h 6533"/>
              <a:gd name="T64" fmla="*/ 5068 w 6519"/>
              <a:gd name="T65" fmla="*/ 5393 h 6533"/>
              <a:gd name="T66" fmla="*/ 4975 w 6519"/>
              <a:gd name="T67" fmla="*/ 5761 h 6533"/>
              <a:gd name="T68" fmla="*/ 5747 w 6519"/>
              <a:gd name="T69" fmla="*/ 6533 h 6533"/>
              <a:gd name="T70" fmla="*/ 6519 w 6519"/>
              <a:gd name="T71" fmla="*/ 5761 h 6533"/>
              <a:gd name="T72" fmla="*/ 5754 w 6519"/>
              <a:gd name="T73" fmla="*/ 4984 h 6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519" h="6533">
                <a:moveTo>
                  <a:pt x="5754" y="4984"/>
                </a:moveTo>
                <a:cubicBezTo>
                  <a:pt x="5556" y="4984"/>
                  <a:pt x="5376" y="5056"/>
                  <a:pt x="5242" y="5181"/>
                </a:cubicBezTo>
                <a:lnTo>
                  <a:pt x="4254" y="4140"/>
                </a:lnTo>
                <a:cubicBezTo>
                  <a:pt x="4460" y="3907"/>
                  <a:pt x="4584" y="3601"/>
                  <a:pt x="4584" y="3260"/>
                </a:cubicBezTo>
                <a:cubicBezTo>
                  <a:pt x="4584" y="2531"/>
                  <a:pt x="3988" y="1935"/>
                  <a:pt x="3259" y="1935"/>
                </a:cubicBezTo>
                <a:cubicBezTo>
                  <a:pt x="3192" y="1935"/>
                  <a:pt x="3119" y="1940"/>
                  <a:pt x="3052" y="1951"/>
                </a:cubicBezTo>
                <a:cubicBezTo>
                  <a:pt x="3052" y="1951"/>
                  <a:pt x="3295" y="1040"/>
                  <a:pt x="3295" y="1035"/>
                </a:cubicBezTo>
                <a:cubicBezTo>
                  <a:pt x="3564" y="1013"/>
                  <a:pt x="3771" y="792"/>
                  <a:pt x="3771" y="517"/>
                </a:cubicBezTo>
                <a:cubicBezTo>
                  <a:pt x="3771" y="232"/>
                  <a:pt x="3538" y="0"/>
                  <a:pt x="3254" y="0"/>
                </a:cubicBezTo>
                <a:cubicBezTo>
                  <a:pt x="2970" y="0"/>
                  <a:pt x="2746" y="239"/>
                  <a:pt x="2746" y="523"/>
                </a:cubicBezTo>
                <a:cubicBezTo>
                  <a:pt x="2746" y="729"/>
                  <a:pt x="2870" y="905"/>
                  <a:pt x="3040" y="988"/>
                </a:cubicBezTo>
                <a:lnTo>
                  <a:pt x="3040" y="993"/>
                </a:lnTo>
                <a:lnTo>
                  <a:pt x="2756" y="2039"/>
                </a:lnTo>
                <a:cubicBezTo>
                  <a:pt x="2580" y="2112"/>
                  <a:pt x="2423" y="2221"/>
                  <a:pt x="2295" y="2355"/>
                </a:cubicBezTo>
                <a:lnTo>
                  <a:pt x="1327" y="1315"/>
                </a:lnTo>
                <a:cubicBezTo>
                  <a:pt x="1462" y="1175"/>
                  <a:pt x="1544" y="988"/>
                  <a:pt x="1544" y="776"/>
                </a:cubicBezTo>
                <a:cubicBezTo>
                  <a:pt x="1544" y="352"/>
                  <a:pt x="1198" y="4"/>
                  <a:pt x="772" y="4"/>
                </a:cubicBezTo>
                <a:cubicBezTo>
                  <a:pt x="347" y="4"/>
                  <a:pt x="0" y="351"/>
                  <a:pt x="0" y="776"/>
                </a:cubicBezTo>
                <a:cubicBezTo>
                  <a:pt x="0" y="1200"/>
                  <a:pt x="347" y="1548"/>
                  <a:pt x="772" y="1548"/>
                </a:cubicBezTo>
                <a:cubicBezTo>
                  <a:pt x="890" y="1548"/>
                  <a:pt x="1008" y="1517"/>
                  <a:pt x="1106" y="1472"/>
                </a:cubicBezTo>
                <a:lnTo>
                  <a:pt x="2134" y="2573"/>
                </a:lnTo>
                <a:cubicBezTo>
                  <a:pt x="2010" y="2775"/>
                  <a:pt x="1938" y="3013"/>
                  <a:pt x="1938" y="3272"/>
                </a:cubicBezTo>
                <a:cubicBezTo>
                  <a:pt x="1938" y="3571"/>
                  <a:pt x="2040" y="3849"/>
                  <a:pt x="2204" y="4071"/>
                </a:cubicBezTo>
                <a:cubicBezTo>
                  <a:pt x="2204" y="4071"/>
                  <a:pt x="1498" y="4783"/>
                  <a:pt x="1492" y="4783"/>
                </a:cubicBezTo>
                <a:cubicBezTo>
                  <a:pt x="1338" y="4679"/>
                  <a:pt x="1156" y="4617"/>
                  <a:pt x="954" y="4617"/>
                </a:cubicBezTo>
                <a:cubicBezTo>
                  <a:pt x="426" y="4623"/>
                  <a:pt x="2" y="5047"/>
                  <a:pt x="2" y="5575"/>
                </a:cubicBezTo>
                <a:cubicBezTo>
                  <a:pt x="2" y="6103"/>
                  <a:pt x="426" y="6527"/>
                  <a:pt x="954" y="6527"/>
                </a:cubicBezTo>
                <a:cubicBezTo>
                  <a:pt x="1482" y="6527"/>
                  <a:pt x="1906" y="6103"/>
                  <a:pt x="1906" y="5575"/>
                </a:cubicBezTo>
                <a:cubicBezTo>
                  <a:pt x="1906" y="5341"/>
                  <a:pt x="1823" y="5129"/>
                  <a:pt x="1683" y="4964"/>
                </a:cubicBezTo>
                <a:lnTo>
                  <a:pt x="2382" y="4265"/>
                </a:lnTo>
                <a:cubicBezTo>
                  <a:pt x="2615" y="4472"/>
                  <a:pt x="2920" y="4596"/>
                  <a:pt x="3256" y="4596"/>
                </a:cubicBezTo>
                <a:cubicBezTo>
                  <a:pt x="3556" y="4596"/>
                  <a:pt x="3831" y="4497"/>
                  <a:pt x="4052" y="4328"/>
                </a:cubicBezTo>
                <a:cubicBezTo>
                  <a:pt x="4052" y="4328"/>
                  <a:pt x="5063" y="5389"/>
                  <a:pt x="5068" y="5393"/>
                </a:cubicBezTo>
                <a:cubicBezTo>
                  <a:pt x="5006" y="5503"/>
                  <a:pt x="4975" y="5627"/>
                  <a:pt x="4975" y="5761"/>
                </a:cubicBezTo>
                <a:cubicBezTo>
                  <a:pt x="4975" y="6185"/>
                  <a:pt x="5322" y="6533"/>
                  <a:pt x="5747" y="6533"/>
                </a:cubicBezTo>
                <a:cubicBezTo>
                  <a:pt x="6172" y="6533"/>
                  <a:pt x="6519" y="6187"/>
                  <a:pt x="6519" y="5761"/>
                </a:cubicBezTo>
                <a:cubicBezTo>
                  <a:pt x="6519" y="5336"/>
                  <a:pt x="6178" y="4984"/>
                  <a:pt x="5754" y="4984"/>
                </a:cubicBezTo>
                <a:close/>
              </a:path>
            </a:pathLst>
          </a:custGeom>
          <a:gradFill>
            <a:gsLst>
              <a:gs pos="0">
                <a:srgbClr val="22BEF6">
                  <a:alpha val="0"/>
                </a:srgbClr>
              </a:gs>
              <a:gs pos="100000">
                <a:srgbClr val="63D2F9">
                  <a:alpha val="44000"/>
                </a:srgbClr>
              </a:gs>
            </a:gsLst>
            <a:lin ang="10800000" scaled="1"/>
          </a:gradFill>
          <a:ln>
            <a:noFill/>
          </a:ln>
        </p:spPr>
        <p:txBody>
          <a:bodyPr/>
          <a:lstStyle/>
          <a:p>
            <a:endParaRPr lang="zh-CN" altLang="en-US">
              <a:latin typeface="Arial" panose="020B0604020202020204" pitchFamily="34" charset="0"/>
              <a:cs typeface="+mn-ea"/>
              <a:sym typeface="Arial" panose="020B0604020202020204" pitchFamily="34" charset="0"/>
            </a:endParaRPr>
          </a:p>
        </p:txBody>
      </p:sp>
      <p:sp>
        <p:nvSpPr>
          <p:cNvPr id="17" name="PA-Flowchart: Process 16"/>
          <p:cNvSpPr/>
          <p:nvPr>
            <p:custDataLst>
              <p:tags r:id="rId6"/>
            </p:custDataLst>
          </p:nvPr>
        </p:nvSpPr>
        <p:spPr>
          <a:xfrm>
            <a:off x="223295" y="304799"/>
            <a:ext cx="11745410" cy="6248402"/>
          </a:xfrm>
          <a:prstGeom prst="flowChartProcess">
            <a:avLst/>
          </a:prstGeom>
          <a:solidFill>
            <a:schemeClr val="bg1"/>
          </a:solidFill>
          <a:ln w="825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mn-ea"/>
              <a:sym typeface="Arial" panose="020B0604020202020204" pitchFamily="34" charset="0"/>
            </a:endParaRPr>
          </a:p>
        </p:txBody>
      </p:sp>
      <p:grpSp>
        <p:nvGrpSpPr>
          <p:cNvPr id="15" name="PA-组合 14"/>
          <p:cNvGrpSpPr/>
          <p:nvPr>
            <p:custDataLst>
              <p:tags r:id="rId7"/>
            </p:custDataLst>
          </p:nvPr>
        </p:nvGrpSpPr>
        <p:grpSpPr>
          <a:xfrm>
            <a:off x="570546" y="512165"/>
            <a:ext cx="5674360" cy="709930"/>
            <a:chOff x="70" y="189"/>
            <a:chExt cx="8936" cy="1118"/>
          </a:xfrm>
        </p:grpSpPr>
        <p:sp>
          <p:nvSpPr>
            <p:cNvPr id="16" name="PA-文本框 37"/>
            <p:cNvSpPr txBox="1"/>
            <p:nvPr userDrawn="1">
              <p:custDataLst>
                <p:tags r:id="rId32"/>
              </p:custDataLst>
            </p:nvPr>
          </p:nvSpPr>
          <p:spPr>
            <a:xfrm>
              <a:off x="1236" y="335"/>
              <a:ext cx="4200" cy="641"/>
            </a:xfrm>
            <a:prstGeom prst="rect">
              <a:avLst/>
            </a:prstGeom>
            <a:noFill/>
          </p:spPr>
          <p:txBody>
            <a:bodyPr wrap="square" lIns="68584" tIns="34292" rIns="68584" bIns="34292" rtlCol="0">
              <a:spAutoFit/>
            </a:bodyPr>
            <a:lstStyle/>
            <a:p>
              <a:pPr fontAlgn="auto">
                <a:spcBef>
                  <a:spcPts val="0"/>
                </a:spcBef>
                <a:spcAft>
                  <a:spcPts val="0"/>
                </a:spcAft>
                <a:defRPr/>
              </a:pPr>
              <a:r>
                <a:rPr lang="zh-CN" altLang="en-US" sz="2200" spc="200" dirty="0">
                  <a:solidFill>
                    <a:schemeClr val="tx1">
                      <a:lumMod val="75000"/>
                      <a:lumOff val="25000"/>
                    </a:schemeClr>
                  </a:solidFill>
                  <a:uFillTx/>
                  <a:latin typeface="Arial" panose="020B0604020202020204" pitchFamily="34" charset="0"/>
                  <a:cs typeface="+mn-ea"/>
                  <a:sym typeface="Arial" panose="020B0604020202020204" pitchFamily="34" charset="0"/>
                </a:rPr>
                <a:t>此处添加标题</a:t>
              </a:r>
            </a:p>
          </p:txBody>
        </p:sp>
        <p:sp>
          <p:nvSpPr>
            <p:cNvPr id="18" name="PA-加号 17"/>
            <p:cNvSpPr/>
            <p:nvPr>
              <p:custDataLst>
                <p:tags r:id="rId33"/>
              </p:custDataLst>
            </p:nvPr>
          </p:nvSpPr>
          <p:spPr>
            <a:xfrm>
              <a:off x="70" y="189"/>
              <a:ext cx="1120" cy="1118"/>
            </a:xfrm>
            <a:prstGeom prst="mathPlus">
              <a:avLst/>
            </a:prstGeom>
            <a:solidFill>
              <a:srgbClr val="0070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cs typeface="+mn-ea"/>
                <a:sym typeface="Arial" panose="020B0604020202020204" pitchFamily="34" charset="0"/>
              </a:endParaRPr>
            </a:p>
          </p:txBody>
        </p:sp>
        <p:sp>
          <p:nvSpPr>
            <p:cNvPr id="19" name="PA-矩形 18"/>
            <p:cNvSpPr/>
            <p:nvPr>
              <p:custDataLst>
                <p:tags r:id="rId34"/>
              </p:custDataLst>
            </p:nvPr>
          </p:nvSpPr>
          <p:spPr>
            <a:xfrm>
              <a:off x="1190" y="889"/>
              <a:ext cx="7816" cy="378"/>
            </a:xfrm>
            <a:prstGeom prst="rect">
              <a:avLst/>
            </a:prstGeom>
          </p:spPr>
          <p:txBody>
            <a:bodyPr wrap="square">
              <a:spAutoFit/>
            </a:bodyPr>
            <a:lstStyle/>
            <a:p>
              <a:pPr>
                <a:lnSpc>
                  <a:spcPct val="130000"/>
                </a:lnSpc>
                <a:spcBef>
                  <a:spcPts val="1265"/>
                </a:spcBef>
              </a:pPr>
              <a:r>
                <a:rPr lang="en-US" altLang="zh-CN" sz="800" dirty="0">
                  <a:solidFill>
                    <a:schemeClr val="bg1">
                      <a:lumMod val="50000"/>
                    </a:schemeClr>
                  </a:solidFill>
                  <a:latin typeface="Arial" panose="020B0604020202020204" pitchFamily="34" charset="0"/>
                  <a:cs typeface="+mn-ea"/>
                  <a:sym typeface="Arial" panose="020B0604020202020204" pitchFamily="34" charset="0"/>
                </a:rPr>
                <a:t>Enter table of contents text here</a:t>
              </a:r>
            </a:p>
          </p:txBody>
        </p:sp>
      </p:grpSp>
      <p:sp>
        <p:nvSpPr>
          <p:cNvPr id="21" name="PA-文本框 45"/>
          <p:cNvSpPr txBox="1"/>
          <p:nvPr>
            <p:custDataLst>
              <p:tags r:id="rId8"/>
            </p:custDataLst>
          </p:nvPr>
        </p:nvSpPr>
        <p:spPr bwMode="auto">
          <a:xfrm>
            <a:off x="1833537" y="4496089"/>
            <a:ext cx="1005403" cy="338554"/>
          </a:xfrm>
          <a:prstGeom prst="rect">
            <a:avLst/>
          </a:prstGeom>
          <a:noFill/>
        </p:spPr>
        <p:txBody>
          <a:bodyPr wrap="none">
            <a:spAutoFit/>
          </a:bodyPr>
          <a:lstStyle/>
          <a:p>
            <a:pPr>
              <a:tabLst>
                <a:tab pos="76200" algn="l"/>
                <a:tab pos="546100" algn="l"/>
              </a:tabLst>
            </a:pPr>
            <a:r>
              <a:rPr lang="zh-CN" altLang="en-US" sz="1600" b="1" dirty="0">
                <a:solidFill>
                  <a:schemeClr val="tx1">
                    <a:lumMod val="50000"/>
                    <a:lumOff val="50000"/>
                  </a:schemeClr>
                </a:solidFill>
                <a:latin typeface="Arial" panose="020B0604020202020204" pitchFamily="34" charset="0"/>
                <a:cs typeface="+mn-ea"/>
                <a:sym typeface="Arial" panose="020B0604020202020204" pitchFamily="34" charset="0"/>
              </a:rPr>
              <a:t>添加标题</a:t>
            </a:r>
            <a:endParaRPr lang="en-US" altLang="zh-CN" sz="1600" b="1" dirty="0">
              <a:solidFill>
                <a:schemeClr val="tx1">
                  <a:lumMod val="50000"/>
                  <a:lumOff val="50000"/>
                </a:schemeClr>
              </a:solidFill>
              <a:latin typeface="Arial" panose="020B0604020202020204" pitchFamily="34" charset="0"/>
              <a:cs typeface="+mn-ea"/>
              <a:sym typeface="Arial" panose="020B0604020202020204" pitchFamily="34" charset="0"/>
            </a:endParaRPr>
          </a:p>
        </p:txBody>
      </p:sp>
      <p:sp>
        <p:nvSpPr>
          <p:cNvPr id="22" name="PA-矩形 46"/>
          <p:cNvSpPr/>
          <p:nvPr>
            <p:custDataLst>
              <p:tags r:id="rId9"/>
            </p:custDataLst>
          </p:nvPr>
        </p:nvSpPr>
        <p:spPr bwMode="auto">
          <a:xfrm>
            <a:off x="994311" y="4856353"/>
            <a:ext cx="2372169" cy="779766"/>
          </a:xfrm>
          <a:prstGeom prst="rect">
            <a:avLst/>
          </a:prstGeom>
        </p:spPr>
        <p:txBody>
          <a:bodyPr>
            <a:spAutoFit/>
          </a:bodyPr>
          <a:lstStyle/>
          <a:p>
            <a:pPr algn="ctr">
              <a:lnSpc>
                <a:spcPct val="200000"/>
              </a:lnSpc>
            </a:pPr>
            <a:r>
              <a:rPr lang="zh-CN" altLang="en-US" sz="1200" dirty="0">
                <a:solidFill>
                  <a:schemeClr val="tx1">
                    <a:lumMod val="50000"/>
                    <a:lumOff val="50000"/>
                  </a:schemeClr>
                </a:solidFill>
                <a:latin typeface="Arial" panose="020B0604020202020204" pitchFamily="34" charset="0"/>
                <a:cs typeface="+mn-ea"/>
                <a:sym typeface="Arial" panose="020B0604020202020204" pitchFamily="34" charset="0"/>
              </a:rPr>
              <a:t>请替换文字内容，点击添加相关标题文字，修改文字内容</a:t>
            </a:r>
            <a:endParaRPr lang="en-US" altLang="zh-CN" sz="1200" b="1" dirty="0">
              <a:solidFill>
                <a:srgbClr val="595959"/>
              </a:solidFill>
              <a:latin typeface="Arial" panose="020B0604020202020204" pitchFamily="34" charset="0"/>
              <a:cs typeface="+mn-ea"/>
              <a:sym typeface="Arial" panose="020B0604020202020204" pitchFamily="34" charset="0"/>
            </a:endParaRPr>
          </a:p>
        </p:txBody>
      </p:sp>
      <p:sp>
        <p:nvSpPr>
          <p:cNvPr id="24" name="PA-文本框 48"/>
          <p:cNvSpPr txBox="1"/>
          <p:nvPr>
            <p:custDataLst>
              <p:tags r:id="rId10"/>
            </p:custDataLst>
          </p:nvPr>
        </p:nvSpPr>
        <p:spPr bwMode="auto">
          <a:xfrm>
            <a:off x="4527244" y="4496089"/>
            <a:ext cx="1005403" cy="338554"/>
          </a:xfrm>
          <a:prstGeom prst="rect">
            <a:avLst/>
          </a:prstGeom>
          <a:noFill/>
        </p:spPr>
        <p:txBody>
          <a:bodyPr wrap="none">
            <a:spAutoFit/>
          </a:bodyPr>
          <a:lstStyle/>
          <a:p>
            <a:pPr>
              <a:tabLst>
                <a:tab pos="76200" algn="l"/>
                <a:tab pos="546100" algn="l"/>
              </a:tabLst>
            </a:pPr>
            <a:r>
              <a:rPr lang="zh-CN" altLang="en-US" sz="1600" b="1" dirty="0">
                <a:solidFill>
                  <a:schemeClr val="tx1">
                    <a:lumMod val="50000"/>
                    <a:lumOff val="50000"/>
                  </a:schemeClr>
                </a:solidFill>
                <a:latin typeface="Arial" panose="020B0604020202020204" pitchFamily="34" charset="0"/>
                <a:cs typeface="+mn-ea"/>
                <a:sym typeface="Arial" panose="020B0604020202020204" pitchFamily="34" charset="0"/>
              </a:rPr>
              <a:t>添加标题</a:t>
            </a:r>
            <a:endParaRPr lang="en-US" altLang="zh-CN" sz="1600" b="1" dirty="0">
              <a:solidFill>
                <a:schemeClr val="tx1">
                  <a:lumMod val="50000"/>
                  <a:lumOff val="50000"/>
                </a:schemeClr>
              </a:solidFill>
              <a:latin typeface="Arial" panose="020B0604020202020204" pitchFamily="34" charset="0"/>
              <a:cs typeface="+mn-ea"/>
              <a:sym typeface="Arial" panose="020B0604020202020204" pitchFamily="34" charset="0"/>
            </a:endParaRPr>
          </a:p>
        </p:txBody>
      </p:sp>
      <p:sp>
        <p:nvSpPr>
          <p:cNvPr id="25" name="PA-矩形 49"/>
          <p:cNvSpPr/>
          <p:nvPr>
            <p:custDataLst>
              <p:tags r:id="rId11"/>
            </p:custDataLst>
          </p:nvPr>
        </p:nvSpPr>
        <p:spPr bwMode="auto">
          <a:xfrm>
            <a:off x="3637811" y="4856353"/>
            <a:ext cx="2372169" cy="779766"/>
          </a:xfrm>
          <a:prstGeom prst="rect">
            <a:avLst/>
          </a:prstGeom>
        </p:spPr>
        <p:txBody>
          <a:bodyPr>
            <a:spAutoFit/>
          </a:bodyPr>
          <a:lstStyle/>
          <a:p>
            <a:pPr algn="ctr">
              <a:lnSpc>
                <a:spcPct val="200000"/>
              </a:lnSpc>
            </a:pPr>
            <a:r>
              <a:rPr lang="zh-CN" altLang="en-US" sz="1200" dirty="0">
                <a:solidFill>
                  <a:schemeClr val="tx1">
                    <a:lumMod val="50000"/>
                    <a:lumOff val="50000"/>
                  </a:schemeClr>
                </a:solidFill>
                <a:latin typeface="Arial" panose="020B0604020202020204" pitchFamily="34" charset="0"/>
                <a:cs typeface="+mn-ea"/>
                <a:sym typeface="Arial" panose="020B0604020202020204" pitchFamily="34" charset="0"/>
              </a:rPr>
              <a:t>请替换文字内容，点击添加相关标题文字，修改文字内容</a:t>
            </a:r>
            <a:endParaRPr lang="en-US" altLang="zh-CN" sz="1200" b="1" dirty="0">
              <a:solidFill>
                <a:srgbClr val="595959"/>
              </a:solidFill>
              <a:latin typeface="Arial" panose="020B0604020202020204" pitchFamily="34" charset="0"/>
              <a:cs typeface="+mn-ea"/>
              <a:sym typeface="Arial" panose="020B0604020202020204" pitchFamily="34" charset="0"/>
            </a:endParaRPr>
          </a:p>
        </p:txBody>
      </p:sp>
      <p:sp>
        <p:nvSpPr>
          <p:cNvPr id="30" name="PA-文本框 51"/>
          <p:cNvSpPr txBox="1"/>
          <p:nvPr>
            <p:custDataLst>
              <p:tags r:id="rId12"/>
            </p:custDataLst>
          </p:nvPr>
        </p:nvSpPr>
        <p:spPr bwMode="auto">
          <a:xfrm>
            <a:off x="7016202" y="4496089"/>
            <a:ext cx="1005403" cy="338554"/>
          </a:xfrm>
          <a:prstGeom prst="rect">
            <a:avLst/>
          </a:prstGeom>
          <a:noFill/>
        </p:spPr>
        <p:txBody>
          <a:bodyPr wrap="none">
            <a:spAutoFit/>
          </a:bodyPr>
          <a:lstStyle/>
          <a:p>
            <a:pPr>
              <a:tabLst>
                <a:tab pos="76200" algn="l"/>
                <a:tab pos="546100" algn="l"/>
              </a:tabLst>
            </a:pPr>
            <a:r>
              <a:rPr lang="zh-CN" altLang="en-US" sz="1600" b="1" dirty="0">
                <a:solidFill>
                  <a:schemeClr val="tx1">
                    <a:lumMod val="50000"/>
                    <a:lumOff val="50000"/>
                  </a:schemeClr>
                </a:solidFill>
                <a:latin typeface="Arial" panose="020B0604020202020204" pitchFamily="34" charset="0"/>
                <a:cs typeface="+mn-ea"/>
                <a:sym typeface="Arial" panose="020B0604020202020204" pitchFamily="34" charset="0"/>
              </a:rPr>
              <a:t>添加标题</a:t>
            </a:r>
            <a:endParaRPr lang="en-US" altLang="zh-CN" sz="1600" b="1" dirty="0">
              <a:solidFill>
                <a:schemeClr val="tx1">
                  <a:lumMod val="50000"/>
                  <a:lumOff val="50000"/>
                </a:schemeClr>
              </a:solidFill>
              <a:latin typeface="Arial" panose="020B0604020202020204" pitchFamily="34" charset="0"/>
              <a:cs typeface="+mn-ea"/>
              <a:sym typeface="Arial" panose="020B0604020202020204" pitchFamily="34" charset="0"/>
            </a:endParaRPr>
          </a:p>
        </p:txBody>
      </p:sp>
      <p:sp>
        <p:nvSpPr>
          <p:cNvPr id="31" name="PA-矩形 52"/>
          <p:cNvSpPr/>
          <p:nvPr>
            <p:custDataLst>
              <p:tags r:id="rId13"/>
            </p:custDataLst>
          </p:nvPr>
        </p:nvSpPr>
        <p:spPr bwMode="auto">
          <a:xfrm>
            <a:off x="6267029" y="4856353"/>
            <a:ext cx="2372168" cy="779766"/>
          </a:xfrm>
          <a:prstGeom prst="rect">
            <a:avLst/>
          </a:prstGeom>
        </p:spPr>
        <p:txBody>
          <a:bodyPr>
            <a:spAutoFit/>
          </a:bodyPr>
          <a:lstStyle/>
          <a:p>
            <a:pPr algn="ctr">
              <a:lnSpc>
                <a:spcPct val="200000"/>
              </a:lnSpc>
            </a:pPr>
            <a:r>
              <a:rPr lang="zh-CN" altLang="en-US" sz="1200" dirty="0">
                <a:solidFill>
                  <a:schemeClr val="tx1">
                    <a:lumMod val="50000"/>
                    <a:lumOff val="50000"/>
                  </a:schemeClr>
                </a:solidFill>
                <a:latin typeface="Arial" panose="020B0604020202020204" pitchFamily="34" charset="0"/>
                <a:cs typeface="+mn-ea"/>
                <a:sym typeface="Arial" panose="020B0604020202020204" pitchFamily="34" charset="0"/>
              </a:rPr>
              <a:t>请替换文字内容，点击添加相关标题文字，修改文字内容</a:t>
            </a:r>
            <a:endParaRPr lang="en-US" altLang="zh-CN" sz="1200" b="1" dirty="0">
              <a:solidFill>
                <a:srgbClr val="595959"/>
              </a:solidFill>
              <a:latin typeface="Arial" panose="020B0604020202020204" pitchFamily="34" charset="0"/>
              <a:cs typeface="+mn-ea"/>
              <a:sym typeface="Arial" panose="020B0604020202020204" pitchFamily="34" charset="0"/>
            </a:endParaRPr>
          </a:p>
        </p:txBody>
      </p:sp>
      <p:sp>
        <p:nvSpPr>
          <p:cNvPr id="34" name="PA-文本框 54"/>
          <p:cNvSpPr txBox="1"/>
          <p:nvPr>
            <p:custDataLst>
              <p:tags r:id="rId14"/>
            </p:custDataLst>
          </p:nvPr>
        </p:nvSpPr>
        <p:spPr bwMode="auto">
          <a:xfrm>
            <a:off x="9873296" y="4496089"/>
            <a:ext cx="1005403" cy="338554"/>
          </a:xfrm>
          <a:prstGeom prst="rect">
            <a:avLst/>
          </a:prstGeom>
          <a:noFill/>
        </p:spPr>
        <p:txBody>
          <a:bodyPr wrap="none">
            <a:spAutoFit/>
          </a:bodyPr>
          <a:lstStyle/>
          <a:p>
            <a:pPr>
              <a:tabLst>
                <a:tab pos="76200" algn="l"/>
                <a:tab pos="546100" algn="l"/>
              </a:tabLst>
            </a:pPr>
            <a:r>
              <a:rPr lang="zh-CN" altLang="en-US" sz="1600" b="1" dirty="0">
                <a:solidFill>
                  <a:schemeClr val="tx1">
                    <a:lumMod val="50000"/>
                    <a:lumOff val="50000"/>
                  </a:schemeClr>
                </a:solidFill>
                <a:latin typeface="Arial" panose="020B0604020202020204" pitchFamily="34" charset="0"/>
                <a:cs typeface="+mn-ea"/>
                <a:sym typeface="Arial" panose="020B0604020202020204" pitchFamily="34" charset="0"/>
              </a:rPr>
              <a:t>添加标题</a:t>
            </a:r>
            <a:endParaRPr lang="en-US" altLang="zh-CN" sz="1600" b="1" dirty="0">
              <a:solidFill>
                <a:schemeClr val="tx1">
                  <a:lumMod val="50000"/>
                  <a:lumOff val="50000"/>
                </a:schemeClr>
              </a:solidFill>
              <a:latin typeface="Arial" panose="020B0604020202020204" pitchFamily="34" charset="0"/>
              <a:cs typeface="+mn-ea"/>
              <a:sym typeface="Arial" panose="020B0604020202020204" pitchFamily="34" charset="0"/>
            </a:endParaRPr>
          </a:p>
        </p:txBody>
      </p:sp>
      <p:sp>
        <p:nvSpPr>
          <p:cNvPr id="43" name="PA-矩形 55"/>
          <p:cNvSpPr/>
          <p:nvPr>
            <p:custDataLst>
              <p:tags r:id="rId15"/>
            </p:custDataLst>
          </p:nvPr>
        </p:nvSpPr>
        <p:spPr bwMode="auto">
          <a:xfrm>
            <a:off x="8950199" y="4856353"/>
            <a:ext cx="2372169" cy="779766"/>
          </a:xfrm>
          <a:prstGeom prst="rect">
            <a:avLst/>
          </a:prstGeom>
        </p:spPr>
        <p:txBody>
          <a:bodyPr>
            <a:spAutoFit/>
          </a:bodyPr>
          <a:lstStyle/>
          <a:p>
            <a:pPr algn="ctr">
              <a:lnSpc>
                <a:spcPct val="200000"/>
              </a:lnSpc>
            </a:pPr>
            <a:r>
              <a:rPr lang="zh-CN" altLang="en-US" sz="1200" dirty="0">
                <a:solidFill>
                  <a:schemeClr val="tx1">
                    <a:lumMod val="50000"/>
                    <a:lumOff val="50000"/>
                  </a:schemeClr>
                </a:solidFill>
                <a:latin typeface="Arial" panose="020B0604020202020204" pitchFamily="34" charset="0"/>
                <a:cs typeface="+mn-ea"/>
                <a:sym typeface="Arial" panose="020B0604020202020204" pitchFamily="34" charset="0"/>
              </a:rPr>
              <a:t>请替换文字内容，点击添加相关标题文字，修改文字内容</a:t>
            </a:r>
            <a:endParaRPr lang="en-US" altLang="zh-CN" sz="1200" b="1" dirty="0">
              <a:solidFill>
                <a:srgbClr val="595959"/>
              </a:solidFill>
              <a:latin typeface="Arial" panose="020B0604020202020204" pitchFamily="34" charset="0"/>
              <a:cs typeface="+mn-ea"/>
              <a:sym typeface="Arial" panose="020B0604020202020204" pitchFamily="34" charset="0"/>
            </a:endParaRPr>
          </a:p>
        </p:txBody>
      </p:sp>
      <p:sp>
        <p:nvSpPr>
          <p:cNvPr id="45" name="PA-椭圆 19"/>
          <p:cNvSpPr/>
          <p:nvPr>
            <p:custDataLst>
              <p:tags r:id="rId16"/>
            </p:custDataLst>
          </p:nvPr>
        </p:nvSpPr>
        <p:spPr bwMode="auto">
          <a:xfrm flipH="1">
            <a:off x="1148226" y="1994477"/>
            <a:ext cx="2034193" cy="2034469"/>
          </a:xfrm>
          <a:prstGeom prst="ellipse">
            <a:avLst/>
          </a:prstGeom>
          <a:noFill/>
          <a:ln w="12700">
            <a:solidFill>
              <a:srgbClr val="149CB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endParaRPr lang="zh-CN" altLang="zh-CN" sz="2400" dirty="0">
              <a:solidFill>
                <a:srgbClr val="FFFFFF"/>
              </a:solidFill>
              <a:latin typeface="Arial" panose="020B0604020202020204" pitchFamily="34" charset="0"/>
              <a:cs typeface="+mn-ea"/>
              <a:sym typeface="Arial" panose="020B0604020202020204" pitchFamily="34" charset="0"/>
            </a:endParaRPr>
          </a:p>
        </p:txBody>
      </p:sp>
      <p:sp>
        <p:nvSpPr>
          <p:cNvPr id="47" name="PA-椭圆 24"/>
          <p:cNvSpPr/>
          <p:nvPr>
            <p:custDataLst>
              <p:tags r:id="rId17"/>
            </p:custDataLst>
          </p:nvPr>
        </p:nvSpPr>
        <p:spPr>
          <a:xfrm flipH="1">
            <a:off x="3780790" y="1994535"/>
            <a:ext cx="2033905" cy="2034540"/>
          </a:xfrm>
          <a:prstGeom prst="ellipse">
            <a:avLst/>
          </a:prstGeom>
          <a:noFill/>
          <a:ln w="12700">
            <a:solidFill>
              <a:srgbClr val="149CB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endParaRPr lang="zh-CN" altLang="zh-CN" sz="2400" dirty="0">
              <a:solidFill>
                <a:srgbClr val="FFFFFF"/>
              </a:solidFill>
              <a:latin typeface="Arial" panose="020B0604020202020204" pitchFamily="34" charset="0"/>
              <a:cs typeface="+mn-ea"/>
              <a:sym typeface="Arial" panose="020B0604020202020204" pitchFamily="34" charset="0"/>
            </a:endParaRPr>
          </a:p>
        </p:txBody>
      </p:sp>
      <p:sp>
        <p:nvSpPr>
          <p:cNvPr id="102" name="PA-椭圆 11"/>
          <p:cNvSpPr/>
          <p:nvPr>
            <p:custDataLst>
              <p:tags r:id="rId18"/>
            </p:custDataLst>
          </p:nvPr>
        </p:nvSpPr>
        <p:spPr bwMode="auto">
          <a:xfrm flipH="1">
            <a:off x="6420944" y="1994477"/>
            <a:ext cx="2034193" cy="2034469"/>
          </a:xfrm>
          <a:prstGeom prst="ellipse">
            <a:avLst/>
          </a:prstGeom>
          <a:noFill/>
          <a:ln w="12700">
            <a:solidFill>
              <a:srgbClr val="149CB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endParaRPr lang="zh-CN" altLang="zh-CN" sz="2400" dirty="0">
              <a:solidFill>
                <a:srgbClr val="FFFFFF"/>
              </a:solidFill>
              <a:latin typeface="Arial" panose="020B0604020202020204" pitchFamily="34" charset="0"/>
              <a:cs typeface="+mn-ea"/>
              <a:sym typeface="Arial" panose="020B0604020202020204" pitchFamily="34" charset="0"/>
            </a:endParaRPr>
          </a:p>
        </p:txBody>
      </p:sp>
      <p:sp>
        <p:nvSpPr>
          <p:cNvPr id="105" name="PA-椭圆 3"/>
          <p:cNvSpPr/>
          <p:nvPr>
            <p:custDataLst>
              <p:tags r:id="rId19"/>
            </p:custDataLst>
          </p:nvPr>
        </p:nvSpPr>
        <p:spPr bwMode="auto">
          <a:xfrm flipH="1">
            <a:off x="9043817" y="1994477"/>
            <a:ext cx="2034193" cy="2034469"/>
          </a:xfrm>
          <a:prstGeom prst="ellipse">
            <a:avLst/>
          </a:prstGeom>
          <a:noFill/>
          <a:ln w="12700">
            <a:solidFill>
              <a:srgbClr val="149CB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endParaRPr lang="zh-CN" altLang="zh-CN" sz="2400" dirty="0">
              <a:solidFill>
                <a:srgbClr val="FFFFFF"/>
              </a:solidFill>
              <a:latin typeface="Arial" panose="020B0604020202020204" pitchFamily="34" charset="0"/>
              <a:cs typeface="+mn-ea"/>
              <a:sym typeface="Arial" panose="020B0604020202020204" pitchFamily="34" charset="0"/>
            </a:endParaRPr>
          </a:p>
        </p:txBody>
      </p:sp>
      <p:sp>
        <p:nvSpPr>
          <p:cNvPr id="108" name="PA-椭圆 20"/>
          <p:cNvSpPr/>
          <p:nvPr>
            <p:custDataLst>
              <p:tags r:id="rId20"/>
            </p:custDataLst>
          </p:nvPr>
        </p:nvSpPr>
        <p:spPr bwMode="auto">
          <a:xfrm flipH="1">
            <a:off x="994622" y="3384643"/>
            <a:ext cx="652147" cy="652236"/>
          </a:xfrm>
          <a:prstGeom prst="ellipse">
            <a:avLst/>
          </a:prstGeom>
          <a:gradFill>
            <a:gsLst>
              <a:gs pos="0">
                <a:srgbClr val="0070C0"/>
              </a:gs>
              <a:gs pos="100000">
                <a:srgbClr val="00B0F0">
                  <a:alpha val="97000"/>
                </a:srgbClr>
              </a:gs>
            </a:gsLst>
            <a:lin ang="108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endParaRPr lang="zh-CN" altLang="zh-CN" sz="2400" dirty="0">
              <a:solidFill>
                <a:srgbClr val="FFFFFF"/>
              </a:solidFill>
              <a:latin typeface="Arial" panose="020B0604020202020204" pitchFamily="34" charset="0"/>
              <a:cs typeface="+mn-ea"/>
              <a:sym typeface="Arial" panose="020B0604020202020204" pitchFamily="34" charset="0"/>
            </a:endParaRPr>
          </a:p>
        </p:txBody>
      </p:sp>
      <p:sp>
        <p:nvSpPr>
          <p:cNvPr id="109" name="PA-文本框 7"/>
          <p:cNvSpPr txBox="1">
            <a:spLocks noChangeArrowheads="1"/>
          </p:cNvSpPr>
          <p:nvPr>
            <p:custDataLst>
              <p:tags r:id="rId21"/>
            </p:custDataLst>
          </p:nvPr>
        </p:nvSpPr>
        <p:spPr bwMode="auto">
          <a:xfrm flipH="1">
            <a:off x="1076548" y="3521122"/>
            <a:ext cx="470213" cy="451353"/>
          </a:xfrm>
          <a:prstGeom prst="rect">
            <a:avLst/>
          </a:prstGeom>
          <a:noFill/>
          <a:ln w="9525">
            <a:noFill/>
            <a:miter lim="800000"/>
          </a:ln>
          <a:extLst>
            <a:ext uri="{909E8E84-426E-40DD-AFC4-6F175D3DCCD1}">
              <a14:hiddenFill xmlns:a14="http://schemas.microsoft.com/office/drawing/2010/main">
                <a:grpFill/>
              </a14:hiddenFill>
            </a:ext>
          </a:extLst>
        </p:spPr>
        <p:txBody>
          <a:bodyPr wrap="none" lIns="81226" tIns="40614" rIns="81226" bIns="40614">
            <a:spAutoFit/>
          </a:bodyPr>
          <a:lstStyle/>
          <a:p>
            <a:pPr algn="ctr" defTabSz="1449705">
              <a:defRPr/>
            </a:pPr>
            <a:r>
              <a:rPr lang="en-CA" sz="2400" spc="-200" dirty="0">
                <a:solidFill>
                  <a:schemeClr val="bg1"/>
                </a:solidFill>
                <a:latin typeface="Arial" panose="020B0604020202020204" pitchFamily="34" charset="0"/>
                <a:cs typeface="+mn-ea"/>
                <a:sym typeface="Arial" panose="020B0604020202020204" pitchFamily="34" charset="0"/>
              </a:rPr>
              <a:t>01</a:t>
            </a:r>
          </a:p>
        </p:txBody>
      </p:sp>
      <p:sp>
        <p:nvSpPr>
          <p:cNvPr id="111" name="PA-椭圆 25"/>
          <p:cNvSpPr/>
          <p:nvPr>
            <p:custDataLst>
              <p:tags r:id="rId22"/>
            </p:custDataLst>
          </p:nvPr>
        </p:nvSpPr>
        <p:spPr bwMode="auto">
          <a:xfrm flipH="1">
            <a:off x="3637811" y="3384643"/>
            <a:ext cx="652148" cy="652236"/>
          </a:xfrm>
          <a:prstGeom prst="ellipse">
            <a:avLst/>
          </a:prstGeom>
          <a:gradFill>
            <a:gsLst>
              <a:gs pos="0">
                <a:srgbClr val="0070C0"/>
              </a:gs>
              <a:gs pos="100000">
                <a:srgbClr val="00B0F0">
                  <a:alpha val="97000"/>
                </a:srgbClr>
              </a:gs>
            </a:gsLst>
            <a:lin ang="108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zh-CN" sz="2400" dirty="0">
              <a:solidFill>
                <a:srgbClr val="FFFFFF"/>
              </a:solidFill>
              <a:latin typeface="Arial" panose="020B0604020202020204" pitchFamily="34" charset="0"/>
              <a:cs typeface="+mn-ea"/>
              <a:sym typeface="Arial" panose="020B0604020202020204" pitchFamily="34" charset="0"/>
            </a:endParaRPr>
          </a:p>
        </p:txBody>
      </p:sp>
      <p:sp>
        <p:nvSpPr>
          <p:cNvPr id="112" name="PA-文本框 7"/>
          <p:cNvSpPr txBox="1">
            <a:spLocks noChangeArrowheads="1"/>
          </p:cNvSpPr>
          <p:nvPr>
            <p:custDataLst>
              <p:tags r:id="rId23"/>
            </p:custDataLst>
          </p:nvPr>
        </p:nvSpPr>
        <p:spPr bwMode="auto">
          <a:xfrm flipH="1">
            <a:off x="3701804" y="3521122"/>
            <a:ext cx="470213" cy="451353"/>
          </a:xfrm>
          <a:prstGeom prst="rect">
            <a:avLst/>
          </a:prstGeom>
          <a:noFill/>
          <a:ln w="9525">
            <a:noFill/>
            <a:miter lim="800000"/>
          </a:ln>
          <a:extLst>
            <a:ext uri="{909E8E84-426E-40DD-AFC4-6F175D3DCCD1}">
              <a14:hiddenFill xmlns:a14="http://schemas.microsoft.com/office/drawing/2010/main">
                <a:grpFill/>
              </a14:hiddenFill>
            </a:ext>
          </a:extLst>
        </p:spPr>
        <p:txBody>
          <a:bodyPr wrap="none" lIns="81226" tIns="40614" rIns="81226" bIns="40614">
            <a:spAutoFit/>
          </a:bodyPr>
          <a:lstStyle/>
          <a:p>
            <a:pPr algn="ctr" defTabSz="1449705">
              <a:defRPr/>
            </a:pPr>
            <a:r>
              <a:rPr lang="en-CA" sz="2400" spc="-200" dirty="0">
                <a:solidFill>
                  <a:schemeClr val="bg1"/>
                </a:solidFill>
                <a:latin typeface="Arial" panose="020B0604020202020204" pitchFamily="34" charset="0"/>
                <a:cs typeface="+mn-ea"/>
                <a:sym typeface="Arial" panose="020B0604020202020204" pitchFamily="34" charset="0"/>
              </a:rPr>
              <a:t>02</a:t>
            </a:r>
          </a:p>
        </p:txBody>
      </p:sp>
      <p:sp>
        <p:nvSpPr>
          <p:cNvPr id="114" name="PA-椭圆 12"/>
          <p:cNvSpPr/>
          <p:nvPr>
            <p:custDataLst>
              <p:tags r:id="rId24"/>
            </p:custDataLst>
          </p:nvPr>
        </p:nvSpPr>
        <p:spPr bwMode="auto">
          <a:xfrm flipH="1">
            <a:off x="6278137" y="3384643"/>
            <a:ext cx="652148" cy="652236"/>
          </a:xfrm>
          <a:prstGeom prst="ellipse">
            <a:avLst/>
          </a:prstGeom>
          <a:gradFill>
            <a:gsLst>
              <a:gs pos="0">
                <a:srgbClr val="0070C0"/>
              </a:gs>
              <a:gs pos="100000">
                <a:srgbClr val="00B0F0">
                  <a:alpha val="97000"/>
                </a:srgbClr>
              </a:gs>
            </a:gsLst>
            <a:lin ang="108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zh-CN" sz="2400" dirty="0">
              <a:solidFill>
                <a:srgbClr val="FFFFFF"/>
              </a:solidFill>
              <a:latin typeface="Arial" panose="020B0604020202020204" pitchFamily="34" charset="0"/>
              <a:cs typeface="+mn-ea"/>
              <a:sym typeface="Arial" panose="020B0604020202020204" pitchFamily="34" charset="0"/>
            </a:endParaRPr>
          </a:p>
        </p:txBody>
      </p:sp>
      <p:sp>
        <p:nvSpPr>
          <p:cNvPr id="115" name="PA-文本框 7"/>
          <p:cNvSpPr txBox="1">
            <a:spLocks noChangeArrowheads="1"/>
          </p:cNvSpPr>
          <p:nvPr>
            <p:custDataLst>
              <p:tags r:id="rId25"/>
            </p:custDataLst>
          </p:nvPr>
        </p:nvSpPr>
        <p:spPr bwMode="auto">
          <a:xfrm flipH="1">
            <a:off x="6344535" y="3521122"/>
            <a:ext cx="465404" cy="451353"/>
          </a:xfrm>
          <a:prstGeom prst="rect">
            <a:avLst/>
          </a:prstGeom>
          <a:noFill/>
          <a:ln w="9525">
            <a:noFill/>
            <a:miter lim="800000"/>
          </a:ln>
          <a:extLst>
            <a:ext uri="{909E8E84-426E-40DD-AFC4-6F175D3DCCD1}">
              <a14:hiddenFill xmlns:a14="http://schemas.microsoft.com/office/drawing/2010/main">
                <a:grpFill/>
              </a14:hiddenFill>
            </a:ext>
          </a:extLst>
        </p:spPr>
        <p:txBody>
          <a:bodyPr wrap="none" lIns="81226" tIns="40614" rIns="81226" bIns="40614">
            <a:spAutoFit/>
          </a:bodyPr>
          <a:lstStyle/>
          <a:p>
            <a:pPr algn="ctr" defTabSz="1449705">
              <a:defRPr/>
            </a:pPr>
            <a:r>
              <a:rPr lang="en-CA" sz="2400" spc="-200" dirty="0">
                <a:solidFill>
                  <a:schemeClr val="bg1"/>
                </a:solidFill>
                <a:latin typeface="Arial" panose="020B0604020202020204" pitchFamily="34" charset="0"/>
                <a:cs typeface="+mn-ea"/>
                <a:sym typeface="Arial" panose="020B0604020202020204" pitchFamily="34" charset="0"/>
              </a:rPr>
              <a:t>03</a:t>
            </a:r>
          </a:p>
        </p:txBody>
      </p:sp>
      <p:sp>
        <p:nvSpPr>
          <p:cNvPr id="117" name="PA-椭圆 5"/>
          <p:cNvSpPr/>
          <p:nvPr>
            <p:custDataLst>
              <p:tags r:id="rId26"/>
            </p:custDataLst>
          </p:nvPr>
        </p:nvSpPr>
        <p:spPr bwMode="auto">
          <a:xfrm flipH="1">
            <a:off x="8902596" y="3384643"/>
            <a:ext cx="652148" cy="652236"/>
          </a:xfrm>
          <a:prstGeom prst="ellipse">
            <a:avLst/>
          </a:prstGeom>
          <a:gradFill>
            <a:gsLst>
              <a:gs pos="0">
                <a:srgbClr val="0070C0"/>
              </a:gs>
              <a:gs pos="100000">
                <a:srgbClr val="00B0F0">
                  <a:alpha val="97000"/>
                </a:srgbClr>
              </a:gs>
            </a:gsLst>
            <a:lin ang="108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zh-CN" sz="2400" dirty="0">
              <a:solidFill>
                <a:srgbClr val="FFFFFF"/>
              </a:solidFill>
              <a:latin typeface="Arial" panose="020B0604020202020204" pitchFamily="34" charset="0"/>
              <a:cs typeface="+mn-ea"/>
              <a:sym typeface="Arial" panose="020B0604020202020204" pitchFamily="34" charset="0"/>
            </a:endParaRPr>
          </a:p>
        </p:txBody>
      </p:sp>
      <p:sp>
        <p:nvSpPr>
          <p:cNvPr id="118" name="PA-文本框 7"/>
          <p:cNvSpPr txBox="1">
            <a:spLocks noChangeArrowheads="1"/>
          </p:cNvSpPr>
          <p:nvPr>
            <p:custDataLst>
              <p:tags r:id="rId27"/>
            </p:custDataLst>
          </p:nvPr>
        </p:nvSpPr>
        <p:spPr bwMode="auto">
          <a:xfrm flipH="1">
            <a:off x="8973803" y="3521122"/>
            <a:ext cx="455785" cy="451353"/>
          </a:xfrm>
          <a:prstGeom prst="rect">
            <a:avLst/>
          </a:prstGeom>
          <a:noFill/>
          <a:ln w="9525">
            <a:noFill/>
            <a:miter lim="800000"/>
          </a:ln>
          <a:extLst>
            <a:ext uri="{909E8E84-426E-40DD-AFC4-6F175D3DCCD1}">
              <a14:hiddenFill xmlns:a14="http://schemas.microsoft.com/office/drawing/2010/main">
                <a:grpFill/>
              </a14:hiddenFill>
            </a:ext>
          </a:extLst>
        </p:spPr>
        <p:txBody>
          <a:bodyPr wrap="none" lIns="81226" tIns="40614" rIns="81226" bIns="40614">
            <a:spAutoFit/>
          </a:bodyPr>
          <a:lstStyle/>
          <a:p>
            <a:pPr algn="ctr" defTabSz="1449705">
              <a:defRPr/>
            </a:pPr>
            <a:r>
              <a:rPr lang="en-CA" sz="2400" spc="-200" dirty="0">
                <a:solidFill>
                  <a:schemeClr val="bg1"/>
                </a:solidFill>
                <a:latin typeface="Arial" panose="020B0604020202020204" pitchFamily="34" charset="0"/>
                <a:cs typeface="+mn-ea"/>
                <a:sym typeface="Arial" panose="020B0604020202020204" pitchFamily="34" charset="0"/>
              </a:rPr>
              <a:t>04</a:t>
            </a:r>
          </a:p>
        </p:txBody>
      </p:sp>
      <p:sp>
        <p:nvSpPr>
          <p:cNvPr id="132" name="PA-stethoscope_230234"/>
          <p:cNvSpPr>
            <a:spLocks noChangeAspect="1"/>
          </p:cNvSpPr>
          <p:nvPr>
            <p:custDataLst>
              <p:tags r:id="rId28"/>
            </p:custDataLst>
          </p:nvPr>
        </p:nvSpPr>
        <p:spPr bwMode="auto">
          <a:xfrm>
            <a:off x="1724382" y="2480818"/>
            <a:ext cx="1034329" cy="1139128"/>
          </a:xfrm>
          <a:custGeom>
            <a:avLst/>
            <a:gdLst>
              <a:gd name="T0" fmla="*/ 5217 w 6190"/>
              <a:gd name="T1" fmla="*/ 3478 h 6827"/>
              <a:gd name="T2" fmla="*/ 4245 w 6190"/>
              <a:gd name="T3" fmla="*/ 4450 h 6827"/>
              <a:gd name="T4" fmla="*/ 4884 w 6190"/>
              <a:gd name="T5" fmla="*/ 5364 h 6827"/>
              <a:gd name="T6" fmla="*/ 3924 w 6190"/>
              <a:gd name="T7" fmla="*/ 6179 h 6827"/>
              <a:gd name="T8" fmla="*/ 2952 w 6190"/>
              <a:gd name="T9" fmla="*/ 5209 h 6827"/>
              <a:gd name="T10" fmla="*/ 2952 w 6190"/>
              <a:gd name="T11" fmla="*/ 4080 h 6827"/>
              <a:gd name="T12" fmla="*/ 4837 w 6190"/>
              <a:gd name="T13" fmla="*/ 2250 h 6827"/>
              <a:gd name="T14" fmla="*/ 4848 w 6190"/>
              <a:gd name="T15" fmla="*/ 2239 h 6827"/>
              <a:gd name="T16" fmla="*/ 5238 w 6190"/>
              <a:gd name="T17" fmla="*/ 1152 h 6827"/>
              <a:gd name="T18" fmla="*/ 4783 w 6190"/>
              <a:gd name="T19" fmla="*/ 89 h 6827"/>
              <a:gd name="T20" fmla="*/ 4690 w 6190"/>
              <a:gd name="T21" fmla="*/ 1 h 6827"/>
              <a:gd name="T22" fmla="*/ 3598 w 6190"/>
              <a:gd name="T23" fmla="*/ 0 h 6827"/>
              <a:gd name="T24" fmla="*/ 3597 w 6190"/>
              <a:gd name="T25" fmla="*/ 648 h 6827"/>
              <a:gd name="T26" fmla="*/ 4418 w 6190"/>
              <a:gd name="T27" fmla="*/ 649 h 6827"/>
              <a:gd name="T28" fmla="*/ 4591 w 6190"/>
              <a:gd name="T29" fmla="*/ 1170 h 6827"/>
              <a:gd name="T30" fmla="*/ 4380 w 6190"/>
              <a:gd name="T31" fmla="*/ 1790 h 6827"/>
              <a:gd name="T32" fmla="*/ 2625 w 6190"/>
              <a:gd name="T33" fmla="*/ 3494 h 6827"/>
              <a:gd name="T34" fmla="*/ 870 w 6190"/>
              <a:gd name="T35" fmla="*/ 1790 h 6827"/>
              <a:gd name="T36" fmla="*/ 660 w 6190"/>
              <a:gd name="T37" fmla="*/ 1170 h 6827"/>
              <a:gd name="T38" fmla="*/ 832 w 6190"/>
              <a:gd name="T39" fmla="*/ 649 h 6827"/>
              <a:gd name="T40" fmla="*/ 1653 w 6190"/>
              <a:gd name="T41" fmla="*/ 649 h 6827"/>
              <a:gd name="T42" fmla="*/ 1653 w 6190"/>
              <a:gd name="T43" fmla="*/ 1 h 6827"/>
              <a:gd name="T44" fmla="*/ 560 w 6190"/>
              <a:gd name="T45" fmla="*/ 1 h 6827"/>
              <a:gd name="T46" fmla="*/ 467 w 6190"/>
              <a:gd name="T47" fmla="*/ 89 h 6827"/>
              <a:gd name="T48" fmla="*/ 12 w 6190"/>
              <a:gd name="T49" fmla="*/ 1152 h 6827"/>
              <a:gd name="T50" fmla="*/ 403 w 6190"/>
              <a:gd name="T51" fmla="*/ 2239 h 6827"/>
              <a:gd name="T52" fmla="*/ 2304 w 6190"/>
              <a:gd name="T53" fmla="*/ 4086 h 6827"/>
              <a:gd name="T54" fmla="*/ 2304 w 6190"/>
              <a:gd name="T55" fmla="*/ 5209 h 6827"/>
              <a:gd name="T56" fmla="*/ 3924 w 6190"/>
              <a:gd name="T57" fmla="*/ 6827 h 6827"/>
              <a:gd name="T58" fmla="*/ 5537 w 6190"/>
              <a:gd name="T59" fmla="*/ 5369 h 6827"/>
              <a:gd name="T60" fmla="*/ 6190 w 6190"/>
              <a:gd name="T61" fmla="*/ 4450 h 6827"/>
              <a:gd name="T62" fmla="*/ 5217 w 6190"/>
              <a:gd name="T63" fmla="*/ 3478 h 6827"/>
              <a:gd name="T64" fmla="*/ 5217 w 6190"/>
              <a:gd name="T65" fmla="*/ 4774 h 6827"/>
              <a:gd name="T66" fmla="*/ 4893 w 6190"/>
              <a:gd name="T67" fmla="*/ 4450 h 6827"/>
              <a:gd name="T68" fmla="*/ 5217 w 6190"/>
              <a:gd name="T69" fmla="*/ 4126 h 6827"/>
              <a:gd name="T70" fmla="*/ 5542 w 6190"/>
              <a:gd name="T71" fmla="*/ 4450 h 6827"/>
              <a:gd name="T72" fmla="*/ 5217 w 6190"/>
              <a:gd name="T73" fmla="*/ 4774 h 68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190" h="6827">
                <a:moveTo>
                  <a:pt x="5217" y="3478"/>
                </a:moveTo>
                <a:cubicBezTo>
                  <a:pt x="4681" y="3478"/>
                  <a:pt x="4245" y="3913"/>
                  <a:pt x="4245" y="4450"/>
                </a:cubicBezTo>
                <a:cubicBezTo>
                  <a:pt x="4245" y="4870"/>
                  <a:pt x="4511" y="5228"/>
                  <a:pt x="4884" y="5364"/>
                </a:cubicBezTo>
                <a:cubicBezTo>
                  <a:pt x="4809" y="5825"/>
                  <a:pt x="4407" y="6179"/>
                  <a:pt x="3924" y="6179"/>
                </a:cubicBezTo>
                <a:cubicBezTo>
                  <a:pt x="3388" y="6179"/>
                  <a:pt x="2952" y="5743"/>
                  <a:pt x="2952" y="5209"/>
                </a:cubicBezTo>
                <a:lnTo>
                  <a:pt x="2952" y="4080"/>
                </a:lnTo>
                <a:lnTo>
                  <a:pt x="4837" y="2250"/>
                </a:lnTo>
                <a:lnTo>
                  <a:pt x="4848" y="2239"/>
                </a:lnTo>
                <a:cubicBezTo>
                  <a:pt x="5108" y="1962"/>
                  <a:pt x="5250" y="1566"/>
                  <a:pt x="5238" y="1152"/>
                </a:cubicBezTo>
                <a:cubicBezTo>
                  <a:pt x="5227" y="737"/>
                  <a:pt x="5061" y="349"/>
                  <a:pt x="4783" y="89"/>
                </a:cubicBezTo>
                <a:lnTo>
                  <a:pt x="4690" y="1"/>
                </a:lnTo>
                <a:lnTo>
                  <a:pt x="3598" y="0"/>
                </a:lnTo>
                <a:lnTo>
                  <a:pt x="3597" y="648"/>
                </a:lnTo>
                <a:lnTo>
                  <a:pt x="4418" y="649"/>
                </a:lnTo>
                <a:cubicBezTo>
                  <a:pt x="4523" y="788"/>
                  <a:pt x="4585" y="972"/>
                  <a:pt x="4591" y="1170"/>
                </a:cubicBezTo>
                <a:cubicBezTo>
                  <a:pt x="4597" y="1412"/>
                  <a:pt x="4521" y="1637"/>
                  <a:pt x="4380" y="1790"/>
                </a:cubicBezTo>
                <a:lnTo>
                  <a:pt x="2625" y="3494"/>
                </a:lnTo>
                <a:lnTo>
                  <a:pt x="870" y="1790"/>
                </a:lnTo>
                <a:cubicBezTo>
                  <a:pt x="729" y="1637"/>
                  <a:pt x="653" y="1412"/>
                  <a:pt x="660" y="1170"/>
                </a:cubicBezTo>
                <a:cubicBezTo>
                  <a:pt x="665" y="972"/>
                  <a:pt x="727" y="788"/>
                  <a:pt x="832" y="649"/>
                </a:cubicBezTo>
                <a:lnTo>
                  <a:pt x="1653" y="649"/>
                </a:lnTo>
                <a:lnTo>
                  <a:pt x="1653" y="1"/>
                </a:lnTo>
                <a:lnTo>
                  <a:pt x="560" y="1"/>
                </a:lnTo>
                <a:lnTo>
                  <a:pt x="467" y="89"/>
                </a:lnTo>
                <a:cubicBezTo>
                  <a:pt x="189" y="349"/>
                  <a:pt x="24" y="737"/>
                  <a:pt x="12" y="1152"/>
                </a:cubicBezTo>
                <a:cubicBezTo>
                  <a:pt x="0" y="1566"/>
                  <a:pt x="142" y="1962"/>
                  <a:pt x="403" y="2239"/>
                </a:cubicBezTo>
                <a:lnTo>
                  <a:pt x="2304" y="4086"/>
                </a:lnTo>
                <a:lnTo>
                  <a:pt x="2304" y="5209"/>
                </a:lnTo>
                <a:cubicBezTo>
                  <a:pt x="2304" y="6101"/>
                  <a:pt x="3031" y="6827"/>
                  <a:pt x="3924" y="6827"/>
                </a:cubicBezTo>
                <a:cubicBezTo>
                  <a:pt x="4764" y="6827"/>
                  <a:pt x="5456" y="6186"/>
                  <a:pt x="5537" y="5369"/>
                </a:cubicBezTo>
                <a:cubicBezTo>
                  <a:pt x="5917" y="5236"/>
                  <a:pt x="6190" y="4875"/>
                  <a:pt x="6190" y="4450"/>
                </a:cubicBezTo>
                <a:cubicBezTo>
                  <a:pt x="6190" y="3913"/>
                  <a:pt x="5754" y="3478"/>
                  <a:pt x="5217" y="3478"/>
                </a:cubicBezTo>
                <a:close/>
                <a:moveTo>
                  <a:pt x="5217" y="4774"/>
                </a:moveTo>
                <a:cubicBezTo>
                  <a:pt x="5039" y="4774"/>
                  <a:pt x="4893" y="4629"/>
                  <a:pt x="4893" y="4450"/>
                </a:cubicBezTo>
                <a:cubicBezTo>
                  <a:pt x="4893" y="4272"/>
                  <a:pt x="5039" y="4126"/>
                  <a:pt x="5217" y="4126"/>
                </a:cubicBezTo>
                <a:cubicBezTo>
                  <a:pt x="5396" y="4126"/>
                  <a:pt x="5542" y="4272"/>
                  <a:pt x="5542" y="4450"/>
                </a:cubicBezTo>
                <a:cubicBezTo>
                  <a:pt x="5542" y="4629"/>
                  <a:pt x="5396" y="4774"/>
                  <a:pt x="5217" y="4774"/>
                </a:cubicBezTo>
                <a:close/>
              </a:path>
            </a:pathLst>
          </a:custGeom>
          <a:gradFill>
            <a:gsLst>
              <a:gs pos="0">
                <a:srgbClr val="0070C0"/>
              </a:gs>
              <a:gs pos="100000">
                <a:srgbClr val="00B0F0">
                  <a:alpha val="97000"/>
                </a:srgbClr>
              </a:gs>
            </a:gsLst>
            <a:lin ang="10800000" scaled="0"/>
          </a:gradFill>
          <a:ln>
            <a:noFill/>
          </a:ln>
        </p:spPr>
        <p:txBody>
          <a:bodyPr/>
          <a:lstStyle/>
          <a:p>
            <a:endParaRPr lang="zh-CN" altLang="en-US">
              <a:latin typeface="Arial" panose="020B0604020202020204" pitchFamily="34" charset="0"/>
              <a:cs typeface="+mn-ea"/>
              <a:sym typeface="Arial" panose="020B0604020202020204" pitchFamily="34" charset="0"/>
            </a:endParaRPr>
          </a:p>
        </p:txBody>
      </p:sp>
      <p:sp>
        <p:nvSpPr>
          <p:cNvPr id="131" name="PA-stethoscope_230234"/>
          <p:cNvSpPr>
            <a:spLocks noChangeAspect="1"/>
          </p:cNvSpPr>
          <p:nvPr>
            <p:custDataLst>
              <p:tags r:id="rId29"/>
            </p:custDataLst>
          </p:nvPr>
        </p:nvSpPr>
        <p:spPr bwMode="auto">
          <a:xfrm>
            <a:off x="4266321" y="2482607"/>
            <a:ext cx="1139128" cy="1135550"/>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 name="connsiteX33" fmla="*/ 373273 h 605239"/>
              <a:gd name="connsiteY33" fmla="*/ 373273 h 605239"/>
              <a:gd name="connsiteX34" fmla="*/ 373273 h 605239"/>
              <a:gd name="connsiteY34" fmla="*/ 373273 h 605239"/>
              <a:gd name="connsiteX35" fmla="*/ 373273 h 605239"/>
              <a:gd name="connsiteY35" fmla="*/ 373273 h 605239"/>
              <a:gd name="connsiteX36" fmla="*/ 373273 h 605239"/>
              <a:gd name="connsiteY36" fmla="*/ 373273 h 605239"/>
              <a:gd name="connsiteX37" fmla="*/ 373273 h 605239"/>
              <a:gd name="connsiteY37" fmla="*/ 373273 h 605239"/>
              <a:gd name="connsiteX38" fmla="*/ 373273 h 605239"/>
              <a:gd name="connsiteY38" fmla="*/ 373273 h 605239"/>
              <a:gd name="connsiteX39" fmla="*/ 373273 h 605239"/>
              <a:gd name="connsiteY39" fmla="*/ 373273 h 605239"/>
              <a:gd name="connsiteX40" fmla="*/ 373273 h 605239"/>
              <a:gd name="connsiteY40" fmla="*/ 373273 h 605239"/>
              <a:gd name="connsiteX41" fmla="*/ 373273 h 605239"/>
              <a:gd name="connsiteY41" fmla="*/ 373273 h 605239"/>
              <a:gd name="connsiteX42" fmla="*/ 373273 h 605239"/>
              <a:gd name="connsiteY42" fmla="*/ 373273 h 605239"/>
              <a:gd name="connsiteX43" fmla="*/ 373273 h 605239"/>
              <a:gd name="connsiteY43" fmla="*/ 373273 h 605239"/>
              <a:gd name="connsiteX44" fmla="*/ 373273 h 605239"/>
              <a:gd name="connsiteY44" fmla="*/ 373273 h 605239"/>
              <a:gd name="connsiteX45" fmla="*/ 373273 h 605239"/>
              <a:gd name="connsiteY45" fmla="*/ 373273 h 605239"/>
              <a:gd name="connsiteX46" fmla="*/ 373273 h 605239"/>
              <a:gd name="connsiteY46" fmla="*/ 373273 h 605239"/>
              <a:gd name="connsiteX47" fmla="*/ 373273 h 605239"/>
              <a:gd name="connsiteY47" fmla="*/ 373273 h 605239"/>
              <a:gd name="connsiteX48" fmla="*/ 373273 h 605239"/>
              <a:gd name="connsiteY48" fmla="*/ 373273 h 605239"/>
              <a:gd name="connsiteX49" fmla="*/ 373273 h 605239"/>
              <a:gd name="connsiteY49" fmla="*/ 373273 h 605239"/>
              <a:gd name="connsiteX50" fmla="*/ 373273 h 605239"/>
              <a:gd name="connsiteY50" fmla="*/ 373273 h 605239"/>
              <a:gd name="connsiteX51" fmla="*/ 373273 h 605239"/>
              <a:gd name="connsiteY51" fmla="*/ 373273 h 605239"/>
              <a:gd name="connsiteX52" fmla="*/ 373273 h 605239"/>
              <a:gd name="connsiteY52" fmla="*/ 373273 h 605239"/>
              <a:gd name="connsiteX53" fmla="*/ 373273 h 605239"/>
              <a:gd name="connsiteY53" fmla="*/ 373273 h 605239"/>
              <a:gd name="connsiteX54" fmla="*/ 373273 h 605239"/>
              <a:gd name="connsiteY54" fmla="*/ 373273 h 605239"/>
              <a:gd name="connsiteX55" fmla="*/ 373273 h 605239"/>
              <a:gd name="connsiteY55" fmla="*/ 373273 h 605239"/>
              <a:gd name="connsiteX56" fmla="*/ 373273 h 605239"/>
              <a:gd name="connsiteY56" fmla="*/ 373273 h 605239"/>
              <a:gd name="connsiteX57" fmla="*/ 373273 h 605239"/>
              <a:gd name="connsiteY57" fmla="*/ 373273 h 605239"/>
              <a:gd name="connsiteX58" fmla="*/ 373273 h 605239"/>
              <a:gd name="connsiteY58" fmla="*/ 373273 h 605239"/>
              <a:gd name="connsiteX59" fmla="*/ 373273 h 605239"/>
              <a:gd name="connsiteY59" fmla="*/ 373273 h 605239"/>
              <a:gd name="connsiteX60" fmla="*/ 373273 h 605239"/>
              <a:gd name="connsiteY60" fmla="*/ 373273 h 605239"/>
              <a:gd name="connsiteX61" fmla="*/ 373273 h 605239"/>
              <a:gd name="connsiteY61" fmla="*/ 373273 h 605239"/>
              <a:gd name="connsiteX62" fmla="*/ 373273 h 605239"/>
              <a:gd name="connsiteY62"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606297" h="604393">
                <a:moveTo>
                  <a:pt x="322090" y="275221"/>
                </a:moveTo>
                <a:lnTo>
                  <a:pt x="336203" y="349751"/>
                </a:lnTo>
                <a:lnTo>
                  <a:pt x="489403" y="502796"/>
                </a:lnTo>
                <a:cubicBezTo>
                  <a:pt x="507601" y="515681"/>
                  <a:pt x="529327" y="501591"/>
                  <a:pt x="539634" y="492506"/>
                </a:cubicBezTo>
                <a:cubicBezTo>
                  <a:pt x="557739" y="474523"/>
                  <a:pt x="558946" y="452646"/>
                  <a:pt x="550033" y="443561"/>
                </a:cubicBezTo>
                <a:lnTo>
                  <a:pt x="395533" y="289311"/>
                </a:lnTo>
                <a:close/>
                <a:moveTo>
                  <a:pt x="149370" y="175002"/>
                </a:moveTo>
                <a:cubicBezTo>
                  <a:pt x="163485" y="175002"/>
                  <a:pt x="175185" y="186588"/>
                  <a:pt x="175185" y="200677"/>
                </a:cubicBezTo>
                <a:lnTo>
                  <a:pt x="175185" y="214765"/>
                </a:lnTo>
                <a:lnTo>
                  <a:pt x="187999" y="214765"/>
                </a:lnTo>
                <a:cubicBezTo>
                  <a:pt x="202299" y="214765"/>
                  <a:pt x="213813" y="226259"/>
                  <a:pt x="213813" y="240533"/>
                </a:cubicBezTo>
                <a:cubicBezTo>
                  <a:pt x="213813" y="254622"/>
                  <a:pt x="203413" y="266208"/>
                  <a:pt x="189299" y="266208"/>
                </a:cubicBezTo>
                <a:lnTo>
                  <a:pt x="175185" y="266208"/>
                </a:lnTo>
                <a:lnTo>
                  <a:pt x="175185" y="280296"/>
                </a:lnTo>
                <a:cubicBezTo>
                  <a:pt x="173885" y="295775"/>
                  <a:pt x="162277" y="305971"/>
                  <a:pt x="149370" y="305971"/>
                </a:cubicBezTo>
                <a:cubicBezTo>
                  <a:pt x="135256" y="305971"/>
                  <a:pt x="123649" y="294385"/>
                  <a:pt x="123649" y="280296"/>
                </a:cubicBezTo>
                <a:lnTo>
                  <a:pt x="123649" y="266208"/>
                </a:lnTo>
                <a:lnTo>
                  <a:pt x="108142" y="266208"/>
                </a:lnTo>
                <a:cubicBezTo>
                  <a:pt x="94027" y="266208"/>
                  <a:pt x="82420" y="254622"/>
                  <a:pt x="82420" y="240533"/>
                </a:cubicBezTo>
                <a:cubicBezTo>
                  <a:pt x="82420" y="226444"/>
                  <a:pt x="94027" y="214765"/>
                  <a:pt x="108142" y="214765"/>
                </a:cubicBezTo>
                <a:lnTo>
                  <a:pt x="123649" y="214765"/>
                </a:lnTo>
                <a:lnTo>
                  <a:pt x="123649" y="200677"/>
                </a:lnTo>
                <a:cubicBezTo>
                  <a:pt x="123649" y="186588"/>
                  <a:pt x="135256" y="175002"/>
                  <a:pt x="149370" y="175002"/>
                </a:cubicBezTo>
                <a:close/>
                <a:moveTo>
                  <a:pt x="50231" y="97797"/>
                </a:moveTo>
                <a:lnTo>
                  <a:pt x="50231" y="554243"/>
                </a:lnTo>
                <a:lnTo>
                  <a:pt x="50231" y="554336"/>
                </a:lnTo>
                <a:lnTo>
                  <a:pt x="405654" y="554336"/>
                </a:lnTo>
                <a:lnTo>
                  <a:pt x="405654" y="490096"/>
                </a:lnTo>
                <a:lnTo>
                  <a:pt x="294886" y="379414"/>
                </a:lnTo>
                <a:cubicBezTo>
                  <a:pt x="291079" y="375614"/>
                  <a:pt x="288479" y="371813"/>
                  <a:pt x="288479" y="366622"/>
                </a:cubicBezTo>
                <a:lnTo>
                  <a:pt x="266567" y="248339"/>
                </a:lnTo>
                <a:cubicBezTo>
                  <a:pt x="264060" y="222198"/>
                  <a:pt x="286808" y="216636"/>
                  <a:pt x="294886" y="219973"/>
                </a:cubicBezTo>
                <a:lnTo>
                  <a:pt x="405654" y="240367"/>
                </a:lnTo>
                <a:lnTo>
                  <a:pt x="405654" y="97797"/>
                </a:lnTo>
                <a:lnTo>
                  <a:pt x="341310" y="97797"/>
                </a:lnTo>
                <a:lnTo>
                  <a:pt x="341310" y="119488"/>
                </a:lnTo>
                <a:cubicBezTo>
                  <a:pt x="340103" y="132373"/>
                  <a:pt x="328404" y="143960"/>
                  <a:pt x="315591" y="143960"/>
                </a:cubicBezTo>
                <a:lnTo>
                  <a:pt x="141779" y="143960"/>
                </a:lnTo>
                <a:cubicBezTo>
                  <a:pt x="127666" y="143960"/>
                  <a:pt x="115968" y="132373"/>
                  <a:pt x="115968" y="118283"/>
                </a:cubicBezTo>
                <a:lnTo>
                  <a:pt x="115968" y="97797"/>
                </a:lnTo>
                <a:close/>
                <a:moveTo>
                  <a:pt x="167498" y="50150"/>
                </a:moveTo>
                <a:lnTo>
                  <a:pt x="167498" y="93903"/>
                </a:lnTo>
                <a:lnTo>
                  <a:pt x="289779" y="93903"/>
                </a:lnTo>
                <a:lnTo>
                  <a:pt x="289779" y="50150"/>
                </a:lnTo>
                <a:close/>
                <a:moveTo>
                  <a:pt x="141779" y="0"/>
                </a:moveTo>
                <a:lnTo>
                  <a:pt x="315684" y="0"/>
                </a:lnTo>
                <a:cubicBezTo>
                  <a:pt x="329797" y="0"/>
                  <a:pt x="341403" y="11587"/>
                  <a:pt x="341403" y="25677"/>
                </a:cubicBezTo>
                <a:lnTo>
                  <a:pt x="341403" y="46349"/>
                </a:lnTo>
                <a:lnTo>
                  <a:pt x="431558" y="46349"/>
                </a:lnTo>
                <a:cubicBezTo>
                  <a:pt x="445671" y="46349"/>
                  <a:pt x="457277" y="57936"/>
                  <a:pt x="457277" y="72027"/>
                </a:cubicBezTo>
                <a:lnTo>
                  <a:pt x="457277" y="279115"/>
                </a:lnTo>
                <a:lnTo>
                  <a:pt x="586058" y="407594"/>
                </a:lnTo>
                <a:cubicBezTo>
                  <a:pt x="616883" y="438556"/>
                  <a:pt x="611777" y="492506"/>
                  <a:pt x="575659" y="528473"/>
                </a:cubicBezTo>
                <a:cubicBezTo>
                  <a:pt x="555139" y="547754"/>
                  <a:pt x="503144" y="579550"/>
                  <a:pt x="457184" y="541265"/>
                </a:cubicBezTo>
                <a:lnTo>
                  <a:pt x="457184" y="578716"/>
                </a:lnTo>
                <a:cubicBezTo>
                  <a:pt x="457184" y="592806"/>
                  <a:pt x="445578" y="604393"/>
                  <a:pt x="431466" y="604393"/>
                </a:cubicBezTo>
                <a:lnTo>
                  <a:pt x="25719" y="604393"/>
                </a:lnTo>
                <a:cubicBezTo>
                  <a:pt x="11606" y="604393"/>
                  <a:pt x="0" y="592806"/>
                  <a:pt x="0" y="578716"/>
                </a:cubicBezTo>
                <a:lnTo>
                  <a:pt x="0" y="72027"/>
                </a:lnTo>
                <a:cubicBezTo>
                  <a:pt x="0" y="57936"/>
                  <a:pt x="11606" y="46349"/>
                  <a:pt x="25719" y="46349"/>
                </a:cubicBezTo>
                <a:lnTo>
                  <a:pt x="115968" y="46349"/>
                </a:lnTo>
                <a:lnTo>
                  <a:pt x="115968" y="25677"/>
                </a:lnTo>
                <a:cubicBezTo>
                  <a:pt x="115968" y="11587"/>
                  <a:pt x="127666" y="0"/>
                  <a:pt x="141779" y="0"/>
                </a:cubicBezTo>
                <a:close/>
              </a:path>
            </a:pathLst>
          </a:custGeom>
          <a:gradFill>
            <a:gsLst>
              <a:gs pos="0">
                <a:srgbClr val="0070C0"/>
              </a:gs>
              <a:gs pos="100000">
                <a:srgbClr val="00B0F0">
                  <a:alpha val="97000"/>
                </a:srgbClr>
              </a:gs>
            </a:gsLst>
            <a:lin ang="10800000" scaled="0"/>
          </a:gradFill>
          <a:ln>
            <a:noFill/>
          </a:ln>
        </p:spPr>
        <p:txBody>
          <a:bodyPr/>
          <a:lstStyle/>
          <a:p>
            <a:endParaRPr lang="zh-CN" altLang="en-US">
              <a:latin typeface="Arial" panose="020B0604020202020204" pitchFamily="34" charset="0"/>
              <a:cs typeface="+mn-ea"/>
              <a:sym typeface="Arial" panose="020B0604020202020204" pitchFamily="34" charset="0"/>
            </a:endParaRPr>
          </a:p>
        </p:txBody>
      </p:sp>
      <p:sp>
        <p:nvSpPr>
          <p:cNvPr id="128" name="PA-stethoscope_230234"/>
          <p:cNvSpPr>
            <a:spLocks noChangeAspect="1"/>
          </p:cNvSpPr>
          <p:nvPr>
            <p:custDataLst>
              <p:tags r:id="rId30"/>
            </p:custDataLst>
          </p:nvPr>
        </p:nvSpPr>
        <p:spPr bwMode="auto">
          <a:xfrm>
            <a:off x="7049464" y="2480818"/>
            <a:ext cx="912572" cy="1139128"/>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 name="connsiteX33" fmla="*/ 373273 h 605239"/>
              <a:gd name="connsiteY33" fmla="*/ 373273 h 605239"/>
              <a:gd name="connsiteX34" fmla="*/ 373273 h 605239"/>
              <a:gd name="connsiteY34" fmla="*/ 373273 h 605239"/>
              <a:gd name="connsiteX35" fmla="*/ 373273 h 605239"/>
              <a:gd name="connsiteY35" fmla="*/ 373273 h 605239"/>
              <a:gd name="connsiteX36" fmla="*/ 373273 h 605239"/>
              <a:gd name="connsiteY36" fmla="*/ 373273 h 605239"/>
              <a:gd name="connsiteX37" fmla="*/ 373273 h 605239"/>
              <a:gd name="connsiteY37" fmla="*/ 373273 h 605239"/>
              <a:gd name="connsiteX38" fmla="*/ 373273 h 605239"/>
              <a:gd name="connsiteY38" fmla="*/ 373273 h 605239"/>
              <a:gd name="connsiteX39" fmla="*/ 373273 h 605239"/>
              <a:gd name="connsiteY39" fmla="*/ 373273 h 605239"/>
              <a:gd name="connsiteX40" fmla="*/ 373273 h 605239"/>
              <a:gd name="connsiteY40" fmla="*/ 373273 h 605239"/>
              <a:gd name="connsiteX41" fmla="*/ 373273 h 605239"/>
              <a:gd name="connsiteY41" fmla="*/ 373273 h 605239"/>
              <a:gd name="connsiteX42" fmla="*/ 373273 h 605239"/>
              <a:gd name="connsiteY42" fmla="*/ 373273 h 605239"/>
              <a:gd name="connsiteX43" fmla="*/ 373273 h 605239"/>
              <a:gd name="connsiteY43" fmla="*/ 373273 h 605239"/>
              <a:gd name="connsiteX44" fmla="*/ 373273 h 605239"/>
              <a:gd name="connsiteY44" fmla="*/ 373273 h 605239"/>
              <a:gd name="connsiteX45" fmla="*/ 373273 h 605239"/>
              <a:gd name="connsiteY45" fmla="*/ 373273 h 605239"/>
              <a:gd name="connsiteX46" fmla="*/ 373273 h 605239"/>
              <a:gd name="connsiteY46" fmla="*/ 373273 h 605239"/>
              <a:gd name="connsiteX47" fmla="*/ 373273 h 605239"/>
              <a:gd name="connsiteY47" fmla="*/ 373273 h 605239"/>
              <a:gd name="connsiteX48" fmla="*/ 373273 h 605239"/>
              <a:gd name="connsiteY48" fmla="*/ 373273 h 605239"/>
              <a:gd name="connsiteX49" fmla="*/ 373273 h 605239"/>
              <a:gd name="connsiteY49" fmla="*/ 373273 h 605239"/>
              <a:gd name="connsiteX50" fmla="*/ 373273 h 605239"/>
              <a:gd name="connsiteY50" fmla="*/ 373273 h 605239"/>
              <a:gd name="connsiteX51" fmla="*/ 373273 h 605239"/>
              <a:gd name="connsiteY51" fmla="*/ 373273 h 605239"/>
              <a:gd name="connsiteX52" fmla="*/ 373273 h 605239"/>
              <a:gd name="connsiteY52" fmla="*/ 373273 h 605239"/>
              <a:gd name="connsiteX53" fmla="*/ 373273 h 605239"/>
              <a:gd name="connsiteY53" fmla="*/ 373273 h 605239"/>
              <a:gd name="connsiteX54" fmla="*/ 373273 h 605239"/>
              <a:gd name="connsiteY54" fmla="*/ 373273 h 605239"/>
              <a:gd name="connsiteX55" fmla="*/ 373273 h 605239"/>
              <a:gd name="connsiteY55" fmla="*/ 373273 h 605239"/>
              <a:gd name="connsiteX56" fmla="*/ 373273 h 605239"/>
              <a:gd name="connsiteY56" fmla="*/ 373273 h 605239"/>
              <a:gd name="connsiteX57" fmla="*/ 373273 h 605239"/>
              <a:gd name="connsiteY57" fmla="*/ 373273 h 605239"/>
              <a:gd name="connsiteX58" fmla="*/ 373273 h 605239"/>
              <a:gd name="connsiteY58" fmla="*/ 373273 h 605239"/>
              <a:gd name="connsiteX59" fmla="*/ 373273 h 605239"/>
              <a:gd name="connsiteY59" fmla="*/ 373273 h 605239"/>
              <a:gd name="connsiteX60" fmla="*/ 373273 h 605239"/>
              <a:gd name="connsiteY60"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Lst>
            <a:rect l="l" t="t" r="r" b="b"/>
            <a:pathLst>
              <a:path w="486054" h="606722">
                <a:moveTo>
                  <a:pt x="198706" y="212423"/>
                </a:moveTo>
                <a:cubicBezTo>
                  <a:pt x="205381" y="212957"/>
                  <a:pt x="210899" y="217756"/>
                  <a:pt x="212323" y="224244"/>
                </a:cubicBezTo>
                <a:lnTo>
                  <a:pt x="260115" y="438884"/>
                </a:lnTo>
                <a:lnTo>
                  <a:pt x="304437" y="283970"/>
                </a:lnTo>
                <a:cubicBezTo>
                  <a:pt x="306217" y="277571"/>
                  <a:pt x="312002" y="273127"/>
                  <a:pt x="318677" y="273038"/>
                </a:cubicBezTo>
                <a:cubicBezTo>
                  <a:pt x="325174" y="272060"/>
                  <a:pt x="331315" y="277037"/>
                  <a:pt x="333451" y="283348"/>
                </a:cubicBezTo>
                <a:lnTo>
                  <a:pt x="360329" y="364049"/>
                </a:lnTo>
                <a:lnTo>
                  <a:pt x="410168" y="364049"/>
                </a:lnTo>
                <a:cubicBezTo>
                  <a:pt x="418534" y="364049"/>
                  <a:pt x="425298" y="370803"/>
                  <a:pt x="425298" y="379247"/>
                </a:cubicBezTo>
                <a:cubicBezTo>
                  <a:pt x="425298" y="387601"/>
                  <a:pt x="418534" y="394356"/>
                  <a:pt x="410168" y="394356"/>
                </a:cubicBezTo>
                <a:lnTo>
                  <a:pt x="349382" y="394356"/>
                </a:lnTo>
                <a:cubicBezTo>
                  <a:pt x="342885" y="394356"/>
                  <a:pt x="337011" y="390179"/>
                  <a:pt x="334964" y="384046"/>
                </a:cubicBezTo>
                <a:lnTo>
                  <a:pt x="320101" y="339519"/>
                </a:lnTo>
                <a:lnTo>
                  <a:pt x="272842" y="504742"/>
                </a:lnTo>
                <a:cubicBezTo>
                  <a:pt x="270973" y="511230"/>
                  <a:pt x="265010" y="515763"/>
                  <a:pt x="258246" y="515763"/>
                </a:cubicBezTo>
                <a:lnTo>
                  <a:pt x="257801" y="515763"/>
                </a:lnTo>
                <a:cubicBezTo>
                  <a:pt x="250860" y="515496"/>
                  <a:pt x="244897" y="510608"/>
                  <a:pt x="243384" y="503853"/>
                </a:cubicBezTo>
                <a:lnTo>
                  <a:pt x="193366" y="278726"/>
                </a:lnTo>
                <a:lnTo>
                  <a:pt x="150824" y="384846"/>
                </a:lnTo>
                <a:cubicBezTo>
                  <a:pt x="148510" y="390623"/>
                  <a:pt x="142903" y="394356"/>
                  <a:pt x="136762" y="394356"/>
                </a:cubicBezTo>
                <a:lnTo>
                  <a:pt x="75976" y="394356"/>
                </a:lnTo>
                <a:cubicBezTo>
                  <a:pt x="67610" y="394356"/>
                  <a:pt x="60757" y="387601"/>
                  <a:pt x="60757" y="379247"/>
                </a:cubicBezTo>
                <a:cubicBezTo>
                  <a:pt x="60757" y="370803"/>
                  <a:pt x="67610" y="364049"/>
                  <a:pt x="75976" y="364049"/>
                </a:cubicBezTo>
                <a:lnTo>
                  <a:pt x="126439" y="364049"/>
                </a:lnTo>
                <a:lnTo>
                  <a:pt x="183398" y="221933"/>
                </a:lnTo>
                <a:cubicBezTo>
                  <a:pt x="185890" y="215712"/>
                  <a:pt x="192120" y="211979"/>
                  <a:pt x="198706" y="212423"/>
                </a:cubicBezTo>
                <a:close/>
                <a:moveTo>
                  <a:pt x="30350" y="121309"/>
                </a:moveTo>
                <a:lnTo>
                  <a:pt x="30350" y="576328"/>
                </a:lnTo>
                <a:lnTo>
                  <a:pt x="455704" y="576328"/>
                </a:lnTo>
                <a:lnTo>
                  <a:pt x="455704" y="121309"/>
                </a:lnTo>
                <a:lnTo>
                  <a:pt x="394913" y="121309"/>
                </a:lnTo>
                <a:cubicBezTo>
                  <a:pt x="394913" y="138105"/>
                  <a:pt x="381296" y="151703"/>
                  <a:pt x="364563" y="151703"/>
                </a:cubicBezTo>
                <a:lnTo>
                  <a:pt x="121491" y="151703"/>
                </a:lnTo>
                <a:cubicBezTo>
                  <a:pt x="104669" y="151703"/>
                  <a:pt x="91141" y="138105"/>
                  <a:pt x="91141" y="121309"/>
                </a:cubicBezTo>
                <a:close/>
                <a:moveTo>
                  <a:pt x="182281" y="30305"/>
                </a:moveTo>
                <a:lnTo>
                  <a:pt x="182281" y="91004"/>
                </a:lnTo>
                <a:lnTo>
                  <a:pt x="121491" y="91004"/>
                </a:lnTo>
                <a:lnTo>
                  <a:pt x="121491" y="121309"/>
                </a:lnTo>
                <a:lnTo>
                  <a:pt x="364563" y="121309"/>
                </a:lnTo>
                <a:lnTo>
                  <a:pt x="364563" y="91004"/>
                </a:lnTo>
                <a:lnTo>
                  <a:pt x="303773" y="91004"/>
                </a:lnTo>
                <a:lnTo>
                  <a:pt x="303773" y="30305"/>
                </a:lnTo>
                <a:close/>
                <a:moveTo>
                  <a:pt x="182281" y="0"/>
                </a:moveTo>
                <a:lnTo>
                  <a:pt x="303773" y="0"/>
                </a:lnTo>
                <a:cubicBezTo>
                  <a:pt x="320595" y="0"/>
                  <a:pt x="334123" y="13597"/>
                  <a:pt x="334123" y="30305"/>
                </a:cubicBezTo>
                <a:lnTo>
                  <a:pt x="334123" y="60699"/>
                </a:lnTo>
                <a:lnTo>
                  <a:pt x="364563" y="60699"/>
                </a:lnTo>
                <a:cubicBezTo>
                  <a:pt x="381296" y="60699"/>
                  <a:pt x="394913" y="74207"/>
                  <a:pt x="394913" y="91004"/>
                </a:cubicBezTo>
                <a:lnTo>
                  <a:pt x="455704" y="91004"/>
                </a:lnTo>
                <a:cubicBezTo>
                  <a:pt x="472436" y="91004"/>
                  <a:pt x="486054" y="104601"/>
                  <a:pt x="486054" y="121309"/>
                </a:cubicBezTo>
                <a:lnTo>
                  <a:pt x="486054" y="576328"/>
                </a:lnTo>
                <a:cubicBezTo>
                  <a:pt x="486054" y="593125"/>
                  <a:pt x="472436" y="606722"/>
                  <a:pt x="455704" y="606722"/>
                </a:cubicBezTo>
                <a:lnTo>
                  <a:pt x="30350" y="606722"/>
                </a:lnTo>
                <a:cubicBezTo>
                  <a:pt x="13529" y="606722"/>
                  <a:pt x="0" y="593125"/>
                  <a:pt x="0" y="576328"/>
                </a:cubicBezTo>
                <a:lnTo>
                  <a:pt x="0" y="121309"/>
                </a:lnTo>
                <a:cubicBezTo>
                  <a:pt x="0" y="104601"/>
                  <a:pt x="13529" y="91004"/>
                  <a:pt x="30350" y="91004"/>
                </a:cubicBezTo>
                <a:lnTo>
                  <a:pt x="91141" y="91004"/>
                </a:lnTo>
                <a:cubicBezTo>
                  <a:pt x="91141" y="74207"/>
                  <a:pt x="104669" y="60699"/>
                  <a:pt x="121491" y="60699"/>
                </a:cubicBezTo>
                <a:lnTo>
                  <a:pt x="151842" y="60699"/>
                </a:lnTo>
                <a:lnTo>
                  <a:pt x="151842" y="30305"/>
                </a:lnTo>
                <a:cubicBezTo>
                  <a:pt x="151842" y="13597"/>
                  <a:pt x="165460" y="0"/>
                  <a:pt x="182281" y="0"/>
                </a:cubicBezTo>
                <a:close/>
              </a:path>
            </a:pathLst>
          </a:custGeom>
          <a:gradFill>
            <a:gsLst>
              <a:gs pos="0">
                <a:srgbClr val="0070C0"/>
              </a:gs>
              <a:gs pos="100000">
                <a:srgbClr val="00B0F0">
                  <a:alpha val="97000"/>
                </a:srgbClr>
              </a:gs>
            </a:gsLst>
            <a:lin ang="10800000" scaled="0"/>
          </a:gradFill>
          <a:ln>
            <a:noFill/>
          </a:ln>
        </p:spPr>
        <p:txBody>
          <a:bodyPr/>
          <a:lstStyle/>
          <a:p>
            <a:endParaRPr lang="zh-CN" altLang="en-US">
              <a:latin typeface="Arial" panose="020B0604020202020204" pitchFamily="34" charset="0"/>
              <a:cs typeface="+mn-ea"/>
              <a:sym typeface="Arial" panose="020B0604020202020204" pitchFamily="34" charset="0"/>
            </a:endParaRPr>
          </a:p>
        </p:txBody>
      </p:sp>
      <p:sp>
        <p:nvSpPr>
          <p:cNvPr id="127" name="PA-stethoscope_230234"/>
          <p:cNvSpPr>
            <a:spLocks noChangeAspect="1"/>
          </p:cNvSpPr>
          <p:nvPr>
            <p:custDataLst>
              <p:tags r:id="rId31"/>
            </p:custDataLst>
          </p:nvPr>
        </p:nvSpPr>
        <p:spPr bwMode="auto">
          <a:xfrm>
            <a:off x="9583634" y="2524721"/>
            <a:ext cx="1139128" cy="1051321"/>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 name="connsiteX33" fmla="*/ 373273 h 605239"/>
              <a:gd name="connsiteY33" fmla="*/ 373273 h 605239"/>
              <a:gd name="connsiteX34" fmla="*/ 373273 h 605239"/>
              <a:gd name="connsiteY34" fmla="*/ 373273 h 605239"/>
              <a:gd name="connsiteX35" fmla="*/ 373273 h 605239"/>
              <a:gd name="connsiteY35" fmla="*/ 373273 h 605239"/>
              <a:gd name="connsiteX36" fmla="*/ 373273 h 605239"/>
              <a:gd name="connsiteY36" fmla="*/ 373273 h 605239"/>
              <a:gd name="connsiteX37" fmla="*/ 373273 h 605239"/>
              <a:gd name="connsiteY37" fmla="*/ 373273 h 605239"/>
              <a:gd name="connsiteX38" fmla="*/ 373273 h 605239"/>
              <a:gd name="connsiteY38" fmla="*/ 373273 h 605239"/>
              <a:gd name="connsiteX39" fmla="*/ 373273 h 605239"/>
              <a:gd name="connsiteY39" fmla="*/ 373273 h 605239"/>
              <a:gd name="connsiteX40" fmla="*/ 373273 h 605239"/>
              <a:gd name="connsiteY40" fmla="*/ 373273 h 605239"/>
              <a:gd name="connsiteX41" fmla="*/ 373273 h 605239"/>
              <a:gd name="connsiteY41" fmla="*/ 373273 h 605239"/>
              <a:gd name="connsiteX42" fmla="*/ 373273 h 605239"/>
              <a:gd name="connsiteY42" fmla="*/ 373273 h 605239"/>
              <a:gd name="connsiteX43" fmla="*/ 373273 h 605239"/>
              <a:gd name="connsiteY43" fmla="*/ 373273 h 605239"/>
              <a:gd name="connsiteX44" fmla="*/ 373273 h 605239"/>
              <a:gd name="connsiteY44" fmla="*/ 373273 h 605239"/>
              <a:gd name="connsiteX45" fmla="*/ 373273 h 605239"/>
              <a:gd name="connsiteY45" fmla="*/ 373273 h 605239"/>
              <a:gd name="connsiteX46" fmla="*/ 373273 h 605239"/>
              <a:gd name="connsiteY46"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607621" h="560784">
                <a:moveTo>
                  <a:pt x="198659" y="105869"/>
                </a:moveTo>
                <a:cubicBezTo>
                  <a:pt x="205334" y="106403"/>
                  <a:pt x="210853" y="111112"/>
                  <a:pt x="212277" y="117688"/>
                </a:cubicBezTo>
                <a:lnTo>
                  <a:pt x="260072" y="332291"/>
                </a:lnTo>
                <a:lnTo>
                  <a:pt x="304397" y="177404"/>
                </a:lnTo>
                <a:cubicBezTo>
                  <a:pt x="306177" y="171006"/>
                  <a:pt x="311962" y="166562"/>
                  <a:pt x="318637" y="166385"/>
                </a:cubicBezTo>
                <a:cubicBezTo>
                  <a:pt x="325224" y="165496"/>
                  <a:pt x="331276" y="170472"/>
                  <a:pt x="333412" y="176782"/>
                </a:cubicBezTo>
                <a:lnTo>
                  <a:pt x="360292" y="257380"/>
                </a:lnTo>
                <a:lnTo>
                  <a:pt x="470924" y="257380"/>
                </a:lnTo>
                <a:cubicBezTo>
                  <a:pt x="479291" y="257380"/>
                  <a:pt x="486055" y="264222"/>
                  <a:pt x="486055" y="272575"/>
                </a:cubicBezTo>
                <a:cubicBezTo>
                  <a:pt x="486055" y="280928"/>
                  <a:pt x="479291" y="287771"/>
                  <a:pt x="470924" y="287771"/>
                </a:cubicBezTo>
                <a:lnTo>
                  <a:pt x="349344" y="287771"/>
                </a:lnTo>
                <a:cubicBezTo>
                  <a:pt x="342847" y="287771"/>
                  <a:pt x="337061" y="283594"/>
                  <a:pt x="334925" y="277374"/>
                </a:cubicBezTo>
                <a:lnTo>
                  <a:pt x="320150" y="232943"/>
                </a:lnTo>
                <a:lnTo>
                  <a:pt x="272800" y="398138"/>
                </a:lnTo>
                <a:cubicBezTo>
                  <a:pt x="270931" y="404625"/>
                  <a:pt x="264967" y="409068"/>
                  <a:pt x="258203" y="409068"/>
                </a:cubicBezTo>
                <a:lnTo>
                  <a:pt x="257758" y="409068"/>
                </a:lnTo>
                <a:cubicBezTo>
                  <a:pt x="250816" y="408890"/>
                  <a:pt x="244941" y="404003"/>
                  <a:pt x="243428" y="397249"/>
                </a:cubicBezTo>
                <a:lnTo>
                  <a:pt x="193319" y="172161"/>
                </a:lnTo>
                <a:lnTo>
                  <a:pt x="150774" y="278263"/>
                </a:lnTo>
                <a:cubicBezTo>
                  <a:pt x="148549" y="284039"/>
                  <a:pt x="142942" y="287771"/>
                  <a:pt x="136712" y="287771"/>
                </a:cubicBezTo>
                <a:lnTo>
                  <a:pt x="15220" y="287771"/>
                </a:lnTo>
                <a:cubicBezTo>
                  <a:pt x="6765" y="287771"/>
                  <a:pt x="0" y="280928"/>
                  <a:pt x="0" y="272575"/>
                </a:cubicBezTo>
                <a:cubicBezTo>
                  <a:pt x="0" y="264222"/>
                  <a:pt x="6765" y="257380"/>
                  <a:pt x="15220" y="257380"/>
                </a:cubicBezTo>
                <a:lnTo>
                  <a:pt x="126387" y="257380"/>
                </a:lnTo>
                <a:lnTo>
                  <a:pt x="183350" y="115289"/>
                </a:lnTo>
                <a:cubicBezTo>
                  <a:pt x="185842" y="109068"/>
                  <a:pt x="192073" y="105425"/>
                  <a:pt x="198659" y="105869"/>
                </a:cubicBezTo>
                <a:close/>
                <a:moveTo>
                  <a:pt x="182297" y="0"/>
                </a:moveTo>
                <a:cubicBezTo>
                  <a:pt x="225906" y="0"/>
                  <a:pt x="269248" y="16264"/>
                  <a:pt x="303780" y="47369"/>
                </a:cubicBezTo>
                <a:cubicBezTo>
                  <a:pt x="338400" y="16264"/>
                  <a:pt x="381654" y="0"/>
                  <a:pt x="425352" y="0"/>
                </a:cubicBezTo>
                <a:cubicBezTo>
                  <a:pt x="471987" y="0"/>
                  <a:pt x="518623" y="17775"/>
                  <a:pt x="554222" y="53323"/>
                </a:cubicBezTo>
                <a:cubicBezTo>
                  <a:pt x="625421" y="124421"/>
                  <a:pt x="625421" y="239689"/>
                  <a:pt x="554222" y="310786"/>
                </a:cubicBezTo>
                <a:lnTo>
                  <a:pt x="303780" y="560784"/>
                </a:lnTo>
                <a:lnTo>
                  <a:pt x="60813" y="318074"/>
                </a:lnTo>
                <a:lnTo>
                  <a:pt x="103711" y="318074"/>
                </a:lnTo>
                <a:lnTo>
                  <a:pt x="303780" y="517859"/>
                </a:lnTo>
                <a:lnTo>
                  <a:pt x="532774" y="289279"/>
                </a:lnTo>
                <a:cubicBezTo>
                  <a:pt x="591958" y="230179"/>
                  <a:pt x="591958" y="133931"/>
                  <a:pt x="532774" y="74831"/>
                </a:cubicBezTo>
                <a:cubicBezTo>
                  <a:pt x="504027" y="46125"/>
                  <a:pt x="465935" y="30394"/>
                  <a:pt x="425352" y="30394"/>
                </a:cubicBezTo>
                <a:cubicBezTo>
                  <a:pt x="388329" y="30394"/>
                  <a:pt x="353619" y="44081"/>
                  <a:pt x="326029" y="68165"/>
                </a:cubicBezTo>
                <a:lnTo>
                  <a:pt x="303780" y="88872"/>
                </a:lnTo>
                <a:lnTo>
                  <a:pt x="281619" y="68165"/>
                </a:lnTo>
                <a:cubicBezTo>
                  <a:pt x="253941" y="44081"/>
                  <a:pt x="219320" y="30394"/>
                  <a:pt x="182297" y="30394"/>
                </a:cubicBezTo>
                <a:cubicBezTo>
                  <a:pt x="141713" y="30394"/>
                  <a:pt x="103533" y="46125"/>
                  <a:pt x="74875" y="74831"/>
                </a:cubicBezTo>
                <a:cubicBezTo>
                  <a:pt x="33669" y="115978"/>
                  <a:pt x="21832" y="174990"/>
                  <a:pt x="38030" y="227069"/>
                </a:cubicBezTo>
                <a:lnTo>
                  <a:pt x="6435" y="227069"/>
                </a:lnTo>
                <a:cubicBezTo>
                  <a:pt x="-8962" y="166902"/>
                  <a:pt x="6257" y="100515"/>
                  <a:pt x="53426" y="53323"/>
                </a:cubicBezTo>
                <a:cubicBezTo>
                  <a:pt x="89026" y="17775"/>
                  <a:pt x="135661" y="0"/>
                  <a:pt x="182297" y="0"/>
                </a:cubicBezTo>
                <a:close/>
              </a:path>
            </a:pathLst>
          </a:custGeom>
          <a:gradFill>
            <a:gsLst>
              <a:gs pos="0">
                <a:srgbClr val="0070C0"/>
              </a:gs>
              <a:gs pos="100000">
                <a:srgbClr val="00B0F0">
                  <a:alpha val="97000"/>
                </a:srgbClr>
              </a:gs>
            </a:gsLst>
            <a:lin ang="10800000" scaled="0"/>
          </a:gradFill>
          <a:ln>
            <a:noFill/>
          </a:ln>
        </p:spPr>
        <p:txBody>
          <a:bodyPr/>
          <a:lstStyle/>
          <a:p>
            <a:endParaRPr lang="zh-CN" altLang="en-US">
              <a:latin typeface="Arial" panose="020B0604020202020204" pitchFamily="34" charset="0"/>
              <a:cs typeface="+mn-ea"/>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Tm="243"/>
    </mc:Choice>
    <mc:Fallback xmlns="">
      <p:transition spd="slow" advTm="243"/>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nodeType="withEffect" p14:presetBounceEnd="38000">
                                      <p:stCondLst>
                                        <p:cond delay="0"/>
                                      </p:stCondLst>
                                      <p:childTnLst>
                                        <p:set>
                                          <p:cBhvr>
                                            <p:cTn id="6" dur="1" fill="hold">
                                              <p:stCondLst>
                                                <p:cond delay="0"/>
                                              </p:stCondLst>
                                            </p:cTn>
                                            <p:tgtEl>
                                              <p:spTgt spid="26"/>
                                            </p:tgtEl>
                                            <p:attrNameLst>
                                              <p:attrName>style.visibility</p:attrName>
                                            </p:attrNameLst>
                                          </p:cBhvr>
                                          <p:to>
                                            <p:strVal val="visible"/>
                                          </p:to>
                                        </p:set>
                                        <p:anim to="" calcmode="lin" valueType="num" p14:bounceEnd="38000">
                                          <p:cBhvr>
                                            <p:cTn id="7" dur="2000" fill="hold">
                                              <p:stCondLst>
                                                <p:cond delay="0"/>
                                              </p:stCondLst>
                                            </p:cTn>
                                            <p:tgtEl>
                                              <p:spTgt spid="2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8" dur="2000" fill="hold">
                                              <p:stCondLst>
                                                <p:cond delay="0"/>
                                              </p:stCondLst>
                                            </p:cTn>
                                            <p:tgtEl>
                                              <p:spTgt spid="2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 presetID="0" presetClass="entr" presetSubtype="0" fill="hold" grpId="0" nodeType="withEffect" p14:presetBounceEnd="38000">
                                      <p:stCondLst>
                                        <p:cond delay="0"/>
                                      </p:stCondLst>
                                      <p:childTnLst>
                                        <p:set>
                                          <p:cBhvr>
                                            <p:cTn id="10" dur="1" fill="hold">
                                              <p:stCondLst>
                                                <p:cond delay="0"/>
                                              </p:stCondLst>
                                            </p:cTn>
                                            <p:tgtEl>
                                              <p:spTgt spid="28"/>
                                            </p:tgtEl>
                                            <p:attrNameLst>
                                              <p:attrName>style.visibility</p:attrName>
                                            </p:attrNameLst>
                                          </p:cBhvr>
                                          <p:to>
                                            <p:strVal val="visible"/>
                                          </p:to>
                                        </p:set>
                                        <p:anim to="" calcmode="lin" valueType="num" p14:bounceEnd="38000">
                                          <p:cBhvr>
                                            <p:cTn id="11" dur="2000" fill="hold">
                                              <p:stCondLst>
                                                <p:cond delay="0"/>
                                              </p:stCondLst>
                                            </p:cTn>
                                            <p:tgtEl>
                                              <p:spTgt spid="2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2" dur="2000" fill="hold">
                                              <p:stCondLst>
                                                <p:cond delay="0"/>
                                              </p:stCondLst>
                                            </p:cTn>
                                            <p:tgtEl>
                                              <p:spTgt spid="2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3" presetID="0" presetClass="entr" presetSubtype="0" fill="hold" nodeType="withEffect" p14:presetBounceEnd="38000">
                                      <p:stCondLst>
                                        <p:cond delay="0"/>
                                      </p:stCondLst>
                                      <p:childTnLst>
                                        <p:set>
                                          <p:cBhvr>
                                            <p:cTn id="14" dur="1" fill="hold">
                                              <p:stCondLst>
                                                <p:cond delay="0"/>
                                              </p:stCondLst>
                                            </p:cTn>
                                            <p:tgtEl>
                                              <p:spTgt spid="38"/>
                                            </p:tgtEl>
                                            <p:attrNameLst>
                                              <p:attrName>style.visibility</p:attrName>
                                            </p:attrNameLst>
                                          </p:cBhvr>
                                          <p:to>
                                            <p:strVal val="visible"/>
                                          </p:to>
                                        </p:set>
                                        <p:anim to="" calcmode="lin" valueType="num" p14:bounceEnd="38000">
                                          <p:cBhvr>
                                            <p:cTn id="15" dur="2000" fill="hold">
                                              <p:stCondLst>
                                                <p:cond delay="0"/>
                                              </p:stCondLst>
                                            </p:cTn>
                                            <p:tgtEl>
                                              <p:spTgt spid="3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6" dur="2000" fill="hold">
                                              <p:stCondLst>
                                                <p:cond delay="0"/>
                                              </p:stCondLst>
                                            </p:cTn>
                                            <p:tgtEl>
                                              <p:spTgt spid="3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7" presetID="0" presetClass="entr" presetSubtype="0" fill="hold" nodeType="withEffect" p14:presetBounceEnd="38000">
                                      <p:stCondLst>
                                        <p:cond delay="0"/>
                                      </p:stCondLst>
                                      <p:childTnLst>
                                        <p:set>
                                          <p:cBhvr>
                                            <p:cTn id="18" dur="1" fill="hold">
                                              <p:stCondLst>
                                                <p:cond delay="0"/>
                                              </p:stCondLst>
                                            </p:cTn>
                                            <p:tgtEl>
                                              <p:spTgt spid="39"/>
                                            </p:tgtEl>
                                            <p:attrNameLst>
                                              <p:attrName>style.visibility</p:attrName>
                                            </p:attrNameLst>
                                          </p:cBhvr>
                                          <p:to>
                                            <p:strVal val="visible"/>
                                          </p:to>
                                        </p:set>
                                        <p:anim to="" calcmode="lin" valueType="num" p14:bounceEnd="38000">
                                          <p:cBhvr>
                                            <p:cTn id="19" dur="2000" fill="hold">
                                              <p:stCondLst>
                                                <p:cond delay="0"/>
                                              </p:stCondLst>
                                            </p:cTn>
                                            <p:tgtEl>
                                              <p:spTgt spid="3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0" dur="2000" fill="hold">
                                              <p:stCondLst>
                                                <p:cond delay="0"/>
                                              </p:stCondLst>
                                            </p:cTn>
                                            <p:tgtEl>
                                              <p:spTgt spid="3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1" presetID="0" presetClass="entr" presetSubtype="0" fill="hold" grpId="0" nodeType="withEffect" p14:presetBounceEnd="38000">
                                      <p:stCondLst>
                                        <p:cond delay="0"/>
                                      </p:stCondLst>
                                      <p:childTnLst>
                                        <p:set>
                                          <p:cBhvr>
                                            <p:cTn id="22" dur="1" fill="hold">
                                              <p:stCondLst>
                                                <p:cond delay="0"/>
                                              </p:stCondLst>
                                            </p:cTn>
                                            <p:tgtEl>
                                              <p:spTgt spid="33"/>
                                            </p:tgtEl>
                                            <p:attrNameLst>
                                              <p:attrName>style.visibility</p:attrName>
                                            </p:attrNameLst>
                                          </p:cBhvr>
                                          <p:to>
                                            <p:strVal val="visible"/>
                                          </p:to>
                                        </p:set>
                                        <p:anim to="" calcmode="lin" valueType="num" p14:bounceEnd="38000">
                                          <p:cBhvr>
                                            <p:cTn id="23" dur="2000" fill="hold">
                                              <p:stCondLst>
                                                <p:cond delay="0"/>
                                              </p:stCondLst>
                                            </p:cTn>
                                            <p:tgtEl>
                                              <p:spTgt spid="3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4" dur="2000" fill="hold">
                                              <p:stCondLst>
                                                <p:cond delay="0"/>
                                              </p:stCondLst>
                                            </p:cTn>
                                            <p:tgtEl>
                                              <p:spTgt spid="3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5" presetID="0" presetClass="entr" presetSubtype="0" fill="hold" grpId="0" nodeType="withEffect" p14:presetBounceEnd="38000">
                                      <p:stCondLst>
                                        <p:cond delay="0"/>
                                      </p:stCondLst>
                                      <p:childTnLst>
                                        <p:set>
                                          <p:cBhvr>
                                            <p:cTn id="26" dur="1" fill="hold">
                                              <p:stCondLst>
                                                <p:cond delay="0"/>
                                              </p:stCondLst>
                                            </p:cTn>
                                            <p:tgtEl>
                                              <p:spTgt spid="17"/>
                                            </p:tgtEl>
                                            <p:attrNameLst>
                                              <p:attrName>style.visibility</p:attrName>
                                            </p:attrNameLst>
                                          </p:cBhvr>
                                          <p:to>
                                            <p:strVal val="visible"/>
                                          </p:to>
                                        </p:set>
                                        <p:anim to="" calcmode="lin" valueType="num" p14:bounceEnd="38000">
                                          <p:cBhvr>
                                            <p:cTn id="27" dur="2000" fill="hold">
                                              <p:stCondLst>
                                                <p:cond delay="0"/>
                                              </p:stCondLst>
                                            </p:cTn>
                                            <p:tgtEl>
                                              <p:spTgt spid="1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8" dur="2000" fill="hold">
                                              <p:stCondLst>
                                                <p:cond delay="0"/>
                                              </p:stCondLst>
                                            </p:cTn>
                                            <p:tgtEl>
                                              <p:spTgt spid="1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9" presetID="0" presetClass="entr" presetSubtype="0" fill="hold" nodeType="withEffect" p14:presetBounceEnd="38000">
                                      <p:stCondLst>
                                        <p:cond delay="0"/>
                                      </p:stCondLst>
                                      <p:childTnLst>
                                        <p:set>
                                          <p:cBhvr>
                                            <p:cTn id="30" dur="1" fill="hold">
                                              <p:stCondLst>
                                                <p:cond delay="0"/>
                                              </p:stCondLst>
                                            </p:cTn>
                                            <p:tgtEl>
                                              <p:spTgt spid="15"/>
                                            </p:tgtEl>
                                            <p:attrNameLst>
                                              <p:attrName>style.visibility</p:attrName>
                                            </p:attrNameLst>
                                          </p:cBhvr>
                                          <p:to>
                                            <p:strVal val="visible"/>
                                          </p:to>
                                        </p:set>
                                        <p:anim to="" calcmode="lin" valueType="num" p14:bounceEnd="38000">
                                          <p:cBhvr>
                                            <p:cTn id="31" dur="2000" fill="hold">
                                              <p:stCondLst>
                                                <p:cond delay="0"/>
                                              </p:stCondLst>
                                            </p:cTn>
                                            <p:tgtEl>
                                              <p:spTgt spid="1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32" dur="2000" fill="hold">
                                              <p:stCondLst>
                                                <p:cond delay="0"/>
                                              </p:stCondLst>
                                            </p:cTn>
                                            <p:tgtEl>
                                              <p:spTgt spid="1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3" presetID="0" presetClass="entr" presetSubtype="0" fill="hold" grpId="0" nodeType="withEffect" p14:presetBounceEnd="38000">
                                      <p:stCondLst>
                                        <p:cond delay="0"/>
                                      </p:stCondLst>
                                      <p:childTnLst>
                                        <p:set>
                                          <p:cBhvr>
                                            <p:cTn id="34" dur="1" fill="hold">
                                              <p:stCondLst>
                                                <p:cond delay="0"/>
                                              </p:stCondLst>
                                            </p:cTn>
                                            <p:tgtEl>
                                              <p:spTgt spid="21"/>
                                            </p:tgtEl>
                                            <p:attrNameLst>
                                              <p:attrName>style.visibility</p:attrName>
                                            </p:attrNameLst>
                                          </p:cBhvr>
                                          <p:to>
                                            <p:strVal val="visible"/>
                                          </p:to>
                                        </p:set>
                                        <p:anim to="" calcmode="lin" valueType="num" p14:bounceEnd="38000">
                                          <p:cBhvr>
                                            <p:cTn id="35" dur="2000" fill="hold">
                                              <p:stCondLst>
                                                <p:cond delay="0"/>
                                              </p:stCondLst>
                                            </p:cTn>
                                            <p:tgtEl>
                                              <p:spTgt spid="21"/>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36" dur="2000" fill="hold">
                                              <p:stCondLst>
                                                <p:cond delay="0"/>
                                              </p:stCondLst>
                                            </p:cTn>
                                            <p:tgtEl>
                                              <p:spTgt spid="21"/>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7" presetID="0" presetClass="entr" presetSubtype="0" fill="hold" grpId="0" nodeType="withEffect" p14:presetBounceEnd="38000">
                                      <p:stCondLst>
                                        <p:cond delay="0"/>
                                      </p:stCondLst>
                                      <p:childTnLst>
                                        <p:set>
                                          <p:cBhvr>
                                            <p:cTn id="38" dur="1" fill="hold">
                                              <p:stCondLst>
                                                <p:cond delay="0"/>
                                              </p:stCondLst>
                                            </p:cTn>
                                            <p:tgtEl>
                                              <p:spTgt spid="22"/>
                                            </p:tgtEl>
                                            <p:attrNameLst>
                                              <p:attrName>style.visibility</p:attrName>
                                            </p:attrNameLst>
                                          </p:cBhvr>
                                          <p:to>
                                            <p:strVal val="visible"/>
                                          </p:to>
                                        </p:set>
                                        <p:anim to="" calcmode="lin" valueType="num" p14:bounceEnd="38000">
                                          <p:cBhvr>
                                            <p:cTn id="39" dur="2000" fill="hold">
                                              <p:stCondLst>
                                                <p:cond delay="0"/>
                                              </p:stCondLst>
                                            </p:cTn>
                                            <p:tgtEl>
                                              <p:spTgt spid="2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40" dur="2000" fill="hold">
                                              <p:stCondLst>
                                                <p:cond delay="0"/>
                                              </p:stCondLst>
                                            </p:cTn>
                                            <p:tgtEl>
                                              <p:spTgt spid="2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1" presetID="0" presetClass="entr" presetSubtype="0" fill="hold" grpId="0" nodeType="withEffect" p14:presetBounceEnd="38000">
                                      <p:stCondLst>
                                        <p:cond delay="0"/>
                                      </p:stCondLst>
                                      <p:childTnLst>
                                        <p:set>
                                          <p:cBhvr>
                                            <p:cTn id="42" dur="1" fill="hold">
                                              <p:stCondLst>
                                                <p:cond delay="0"/>
                                              </p:stCondLst>
                                            </p:cTn>
                                            <p:tgtEl>
                                              <p:spTgt spid="24"/>
                                            </p:tgtEl>
                                            <p:attrNameLst>
                                              <p:attrName>style.visibility</p:attrName>
                                            </p:attrNameLst>
                                          </p:cBhvr>
                                          <p:to>
                                            <p:strVal val="visible"/>
                                          </p:to>
                                        </p:set>
                                        <p:anim to="" calcmode="lin" valueType="num" p14:bounceEnd="38000">
                                          <p:cBhvr>
                                            <p:cTn id="43" dur="2000" fill="hold">
                                              <p:stCondLst>
                                                <p:cond delay="0"/>
                                              </p:stCondLst>
                                            </p:cTn>
                                            <p:tgtEl>
                                              <p:spTgt spid="2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44" dur="2000" fill="hold">
                                              <p:stCondLst>
                                                <p:cond delay="0"/>
                                              </p:stCondLst>
                                            </p:cTn>
                                            <p:tgtEl>
                                              <p:spTgt spid="2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5" presetID="0" presetClass="entr" presetSubtype="0" fill="hold" grpId="0" nodeType="withEffect" p14:presetBounceEnd="38000">
                                      <p:stCondLst>
                                        <p:cond delay="0"/>
                                      </p:stCondLst>
                                      <p:childTnLst>
                                        <p:set>
                                          <p:cBhvr>
                                            <p:cTn id="46" dur="1" fill="hold">
                                              <p:stCondLst>
                                                <p:cond delay="0"/>
                                              </p:stCondLst>
                                            </p:cTn>
                                            <p:tgtEl>
                                              <p:spTgt spid="25"/>
                                            </p:tgtEl>
                                            <p:attrNameLst>
                                              <p:attrName>style.visibility</p:attrName>
                                            </p:attrNameLst>
                                          </p:cBhvr>
                                          <p:to>
                                            <p:strVal val="visible"/>
                                          </p:to>
                                        </p:set>
                                        <p:anim to="" calcmode="lin" valueType="num" p14:bounceEnd="38000">
                                          <p:cBhvr>
                                            <p:cTn id="47" dur="2000" fill="hold">
                                              <p:stCondLst>
                                                <p:cond delay="0"/>
                                              </p:stCondLst>
                                            </p:cTn>
                                            <p:tgtEl>
                                              <p:spTgt spid="2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48" dur="2000" fill="hold">
                                              <p:stCondLst>
                                                <p:cond delay="0"/>
                                              </p:stCondLst>
                                            </p:cTn>
                                            <p:tgtEl>
                                              <p:spTgt spid="2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9" presetID="0" presetClass="entr" presetSubtype="0" fill="hold" grpId="0" nodeType="withEffect" p14:presetBounceEnd="38000">
                                      <p:stCondLst>
                                        <p:cond delay="0"/>
                                      </p:stCondLst>
                                      <p:childTnLst>
                                        <p:set>
                                          <p:cBhvr>
                                            <p:cTn id="50" dur="1" fill="hold">
                                              <p:stCondLst>
                                                <p:cond delay="0"/>
                                              </p:stCondLst>
                                            </p:cTn>
                                            <p:tgtEl>
                                              <p:spTgt spid="30"/>
                                            </p:tgtEl>
                                            <p:attrNameLst>
                                              <p:attrName>style.visibility</p:attrName>
                                            </p:attrNameLst>
                                          </p:cBhvr>
                                          <p:to>
                                            <p:strVal val="visible"/>
                                          </p:to>
                                        </p:set>
                                        <p:anim to="" calcmode="lin" valueType="num" p14:bounceEnd="38000">
                                          <p:cBhvr>
                                            <p:cTn id="51" dur="2000" fill="hold">
                                              <p:stCondLst>
                                                <p:cond delay="0"/>
                                              </p:stCondLst>
                                            </p:cTn>
                                            <p:tgtEl>
                                              <p:spTgt spid="3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52" dur="2000" fill="hold">
                                              <p:stCondLst>
                                                <p:cond delay="0"/>
                                              </p:stCondLst>
                                            </p:cTn>
                                            <p:tgtEl>
                                              <p:spTgt spid="3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53" presetID="0" presetClass="entr" presetSubtype="0" fill="hold" grpId="0" nodeType="withEffect" p14:presetBounceEnd="38000">
                                      <p:stCondLst>
                                        <p:cond delay="0"/>
                                      </p:stCondLst>
                                      <p:childTnLst>
                                        <p:set>
                                          <p:cBhvr>
                                            <p:cTn id="54" dur="1" fill="hold">
                                              <p:stCondLst>
                                                <p:cond delay="0"/>
                                              </p:stCondLst>
                                            </p:cTn>
                                            <p:tgtEl>
                                              <p:spTgt spid="31"/>
                                            </p:tgtEl>
                                            <p:attrNameLst>
                                              <p:attrName>style.visibility</p:attrName>
                                            </p:attrNameLst>
                                          </p:cBhvr>
                                          <p:to>
                                            <p:strVal val="visible"/>
                                          </p:to>
                                        </p:set>
                                        <p:anim to="" calcmode="lin" valueType="num" p14:bounceEnd="38000">
                                          <p:cBhvr>
                                            <p:cTn id="55" dur="2000" fill="hold">
                                              <p:stCondLst>
                                                <p:cond delay="0"/>
                                              </p:stCondLst>
                                            </p:cTn>
                                            <p:tgtEl>
                                              <p:spTgt spid="31"/>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56" dur="2000" fill="hold">
                                              <p:stCondLst>
                                                <p:cond delay="0"/>
                                              </p:stCondLst>
                                            </p:cTn>
                                            <p:tgtEl>
                                              <p:spTgt spid="31"/>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57" presetID="0" presetClass="entr" presetSubtype="0" fill="hold" grpId="0" nodeType="withEffect" p14:presetBounceEnd="38000">
                                      <p:stCondLst>
                                        <p:cond delay="0"/>
                                      </p:stCondLst>
                                      <p:childTnLst>
                                        <p:set>
                                          <p:cBhvr>
                                            <p:cTn id="58" dur="1" fill="hold">
                                              <p:stCondLst>
                                                <p:cond delay="0"/>
                                              </p:stCondLst>
                                            </p:cTn>
                                            <p:tgtEl>
                                              <p:spTgt spid="34"/>
                                            </p:tgtEl>
                                            <p:attrNameLst>
                                              <p:attrName>style.visibility</p:attrName>
                                            </p:attrNameLst>
                                          </p:cBhvr>
                                          <p:to>
                                            <p:strVal val="visible"/>
                                          </p:to>
                                        </p:set>
                                        <p:anim to="" calcmode="lin" valueType="num" p14:bounceEnd="38000">
                                          <p:cBhvr>
                                            <p:cTn id="59" dur="2000" fill="hold">
                                              <p:stCondLst>
                                                <p:cond delay="0"/>
                                              </p:stCondLst>
                                            </p:cTn>
                                            <p:tgtEl>
                                              <p:spTgt spid="3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60" dur="2000" fill="hold">
                                              <p:stCondLst>
                                                <p:cond delay="0"/>
                                              </p:stCondLst>
                                            </p:cTn>
                                            <p:tgtEl>
                                              <p:spTgt spid="3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61" presetID="0" presetClass="entr" presetSubtype="0" fill="hold" grpId="0" nodeType="withEffect" p14:presetBounceEnd="38000">
                                      <p:stCondLst>
                                        <p:cond delay="0"/>
                                      </p:stCondLst>
                                      <p:childTnLst>
                                        <p:set>
                                          <p:cBhvr>
                                            <p:cTn id="62" dur="1" fill="hold">
                                              <p:stCondLst>
                                                <p:cond delay="0"/>
                                              </p:stCondLst>
                                            </p:cTn>
                                            <p:tgtEl>
                                              <p:spTgt spid="43"/>
                                            </p:tgtEl>
                                            <p:attrNameLst>
                                              <p:attrName>style.visibility</p:attrName>
                                            </p:attrNameLst>
                                          </p:cBhvr>
                                          <p:to>
                                            <p:strVal val="visible"/>
                                          </p:to>
                                        </p:set>
                                        <p:anim to="" calcmode="lin" valueType="num" p14:bounceEnd="38000">
                                          <p:cBhvr>
                                            <p:cTn id="63" dur="2000" fill="hold">
                                              <p:stCondLst>
                                                <p:cond delay="0"/>
                                              </p:stCondLst>
                                            </p:cTn>
                                            <p:tgtEl>
                                              <p:spTgt spid="4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64" dur="2000" fill="hold">
                                              <p:stCondLst>
                                                <p:cond delay="0"/>
                                              </p:stCondLst>
                                            </p:cTn>
                                            <p:tgtEl>
                                              <p:spTgt spid="4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65" presetID="0" presetClass="entr" presetSubtype="0" fill="hold" grpId="0" nodeType="withEffect" p14:presetBounceEnd="38000">
                                      <p:stCondLst>
                                        <p:cond delay="0"/>
                                      </p:stCondLst>
                                      <p:childTnLst>
                                        <p:set>
                                          <p:cBhvr>
                                            <p:cTn id="66" dur="1" fill="hold">
                                              <p:stCondLst>
                                                <p:cond delay="0"/>
                                              </p:stCondLst>
                                            </p:cTn>
                                            <p:tgtEl>
                                              <p:spTgt spid="45"/>
                                            </p:tgtEl>
                                            <p:attrNameLst>
                                              <p:attrName>style.visibility</p:attrName>
                                            </p:attrNameLst>
                                          </p:cBhvr>
                                          <p:to>
                                            <p:strVal val="visible"/>
                                          </p:to>
                                        </p:set>
                                        <p:anim to="" calcmode="lin" valueType="num" p14:bounceEnd="38000">
                                          <p:cBhvr>
                                            <p:cTn id="67" dur="2000" fill="hold">
                                              <p:stCondLst>
                                                <p:cond delay="0"/>
                                              </p:stCondLst>
                                            </p:cTn>
                                            <p:tgtEl>
                                              <p:spTgt spid="4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68" dur="2000" fill="hold">
                                              <p:stCondLst>
                                                <p:cond delay="0"/>
                                              </p:stCondLst>
                                            </p:cTn>
                                            <p:tgtEl>
                                              <p:spTgt spid="4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69" presetID="0" presetClass="entr" presetSubtype="0" fill="hold" grpId="0" nodeType="withEffect" p14:presetBounceEnd="38000">
                                      <p:stCondLst>
                                        <p:cond delay="0"/>
                                      </p:stCondLst>
                                      <p:childTnLst>
                                        <p:set>
                                          <p:cBhvr>
                                            <p:cTn id="70" dur="1" fill="hold">
                                              <p:stCondLst>
                                                <p:cond delay="0"/>
                                              </p:stCondLst>
                                            </p:cTn>
                                            <p:tgtEl>
                                              <p:spTgt spid="47"/>
                                            </p:tgtEl>
                                            <p:attrNameLst>
                                              <p:attrName>style.visibility</p:attrName>
                                            </p:attrNameLst>
                                          </p:cBhvr>
                                          <p:to>
                                            <p:strVal val="visible"/>
                                          </p:to>
                                        </p:set>
                                        <p:anim to="" calcmode="lin" valueType="num" p14:bounceEnd="38000">
                                          <p:cBhvr>
                                            <p:cTn id="71" dur="2000" fill="hold">
                                              <p:stCondLst>
                                                <p:cond delay="0"/>
                                              </p:stCondLst>
                                            </p:cTn>
                                            <p:tgtEl>
                                              <p:spTgt spid="4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72" dur="2000" fill="hold">
                                              <p:stCondLst>
                                                <p:cond delay="0"/>
                                              </p:stCondLst>
                                            </p:cTn>
                                            <p:tgtEl>
                                              <p:spTgt spid="4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73" presetID="0" presetClass="entr" presetSubtype="0" fill="hold" grpId="0" nodeType="withEffect" p14:presetBounceEnd="38000">
                                      <p:stCondLst>
                                        <p:cond delay="0"/>
                                      </p:stCondLst>
                                      <p:childTnLst>
                                        <p:set>
                                          <p:cBhvr>
                                            <p:cTn id="74" dur="1" fill="hold">
                                              <p:stCondLst>
                                                <p:cond delay="0"/>
                                              </p:stCondLst>
                                            </p:cTn>
                                            <p:tgtEl>
                                              <p:spTgt spid="102"/>
                                            </p:tgtEl>
                                            <p:attrNameLst>
                                              <p:attrName>style.visibility</p:attrName>
                                            </p:attrNameLst>
                                          </p:cBhvr>
                                          <p:to>
                                            <p:strVal val="visible"/>
                                          </p:to>
                                        </p:set>
                                        <p:anim to="" calcmode="lin" valueType="num" p14:bounceEnd="38000">
                                          <p:cBhvr>
                                            <p:cTn id="75" dur="2000" fill="hold">
                                              <p:stCondLst>
                                                <p:cond delay="0"/>
                                              </p:stCondLst>
                                            </p:cTn>
                                            <p:tgtEl>
                                              <p:spTgt spid="10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76" dur="2000" fill="hold">
                                              <p:stCondLst>
                                                <p:cond delay="0"/>
                                              </p:stCondLst>
                                            </p:cTn>
                                            <p:tgtEl>
                                              <p:spTgt spid="10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77" presetID="0" presetClass="entr" presetSubtype="0" fill="hold" grpId="0" nodeType="withEffect" p14:presetBounceEnd="38000">
                                      <p:stCondLst>
                                        <p:cond delay="0"/>
                                      </p:stCondLst>
                                      <p:childTnLst>
                                        <p:set>
                                          <p:cBhvr>
                                            <p:cTn id="78" dur="1" fill="hold">
                                              <p:stCondLst>
                                                <p:cond delay="0"/>
                                              </p:stCondLst>
                                            </p:cTn>
                                            <p:tgtEl>
                                              <p:spTgt spid="105"/>
                                            </p:tgtEl>
                                            <p:attrNameLst>
                                              <p:attrName>style.visibility</p:attrName>
                                            </p:attrNameLst>
                                          </p:cBhvr>
                                          <p:to>
                                            <p:strVal val="visible"/>
                                          </p:to>
                                        </p:set>
                                        <p:anim to="" calcmode="lin" valueType="num" p14:bounceEnd="38000">
                                          <p:cBhvr>
                                            <p:cTn id="79" dur="2000" fill="hold">
                                              <p:stCondLst>
                                                <p:cond delay="0"/>
                                              </p:stCondLst>
                                            </p:cTn>
                                            <p:tgtEl>
                                              <p:spTgt spid="10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80" dur="2000" fill="hold">
                                              <p:stCondLst>
                                                <p:cond delay="0"/>
                                              </p:stCondLst>
                                            </p:cTn>
                                            <p:tgtEl>
                                              <p:spTgt spid="10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81" presetID="0" presetClass="entr" presetSubtype="0" fill="hold" grpId="0" nodeType="withEffect" p14:presetBounceEnd="38000">
                                      <p:stCondLst>
                                        <p:cond delay="0"/>
                                      </p:stCondLst>
                                      <p:childTnLst>
                                        <p:set>
                                          <p:cBhvr>
                                            <p:cTn id="82" dur="1" fill="hold">
                                              <p:stCondLst>
                                                <p:cond delay="0"/>
                                              </p:stCondLst>
                                            </p:cTn>
                                            <p:tgtEl>
                                              <p:spTgt spid="108"/>
                                            </p:tgtEl>
                                            <p:attrNameLst>
                                              <p:attrName>style.visibility</p:attrName>
                                            </p:attrNameLst>
                                          </p:cBhvr>
                                          <p:to>
                                            <p:strVal val="visible"/>
                                          </p:to>
                                        </p:set>
                                        <p:anim to="" calcmode="lin" valueType="num" p14:bounceEnd="38000">
                                          <p:cBhvr>
                                            <p:cTn id="83" dur="2000" fill="hold">
                                              <p:stCondLst>
                                                <p:cond delay="0"/>
                                              </p:stCondLst>
                                            </p:cTn>
                                            <p:tgtEl>
                                              <p:spTgt spid="10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84" dur="2000" fill="hold">
                                              <p:stCondLst>
                                                <p:cond delay="0"/>
                                              </p:stCondLst>
                                            </p:cTn>
                                            <p:tgtEl>
                                              <p:spTgt spid="10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85" presetID="0" presetClass="entr" presetSubtype="0" fill="hold" grpId="0" nodeType="withEffect" p14:presetBounceEnd="38000">
                                      <p:stCondLst>
                                        <p:cond delay="0"/>
                                      </p:stCondLst>
                                      <p:childTnLst>
                                        <p:set>
                                          <p:cBhvr>
                                            <p:cTn id="86" dur="1" fill="hold">
                                              <p:stCondLst>
                                                <p:cond delay="0"/>
                                              </p:stCondLst>
                                            </p:cTn>
                                            <p:tgtEl>
                                              <p:spTgt spid="109"/>
                                            </p:tgtEl>
                                            <p:attrNameLst>
                                              <p:attrName>style.visibility</p:attrName>
                                            </p:attrNameLst>
                                          </p:cBhvr>
                                          <p:to>
                                            <p:strVal val="visible"/>
                                          </p:to>
                                        </p:set>
                                        <p:anim to="" calcmode="lin" valueType="num" p14:bounceEnd="38000">
                                          <p:cBhvr>
                                            <p:cTn id="87" dur="2000" fill="hold">
                                              <p:stCondLst>
                                                <p:cond delay="0"/>
                                              </p:stCondLst>
                                            </p:cTn>
                                            <p:tgtEl>
                                              <p:spTgt spid="10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88" dur="2000" fill="hold">
                                              <p:stCondLst>
                                                <p:cond delay="0"/>
                                              </p:stCondLst>
                                            </p:cTn>
                                            <p:tgtEl>
                                              <p:spTgt spid="10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89" presetID="0" presetClass="entr" presetSubtype="0" fill="hold" grpId="0" nodeType="withEffect" p14:presetBounceEnd="38000">
                                      <p:stCondLst>
                                        <p:cond delay="0"/>
                                      </p:stCondLst>
                                      <p:childTnLst>
                                        <p:set>
                                          <p:cBhvr>
                                            <p:cTn id="90" dur="1" fill="hold">
                                              <p:stCondLst>
                                                <p:cond delay="0"/>
                                              </p:stCondLst>
                                            </p:cTn>
                                            <p:tgtEl>
                                              <p:spTgt spid="111"/>
                                            </p:tgtEl>
                                            <p:attrNameLst>
                                              <p:attrName>style.visibility</p:attrName>
                                            </p:attrNameLst>
                                          </p:cBhvr>
                                          <p:to>
                                            <p:strVal val="visible"/>
                                          </p:to>
                                        </p:set>
                                        <p:anim to="" calcmode="lin" valueType="num" p14:bounceEnd="38000">
                                          <p:cBhvr>
                                            <p:cTn id="91" dur="2000" fill="hold">
                                              <p:stCondLst>
                                                <p:cond delay="0"/>
                                              </p:stCondLst>
                                            </p:cTn>
                                            <p:tgtEl>
                                              <p:spTgt spid="111"/>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92" dur="2000" fill="hold">
                                              <p:stCondLst>
                                                <p:cond delay="0"/>
                                              </p:stCondLst>
                                            </p:cTn>
                                            <p:tgtEl>
                                              <p:spTgt spid="111"/>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3" presetID="0" presetClass="entr" presetSubtype="0" fill="hold" grpId="0" nodeType="withEffect" p14:presetBounceEnd="38000">
                                      <p:stCondLst>
                                        <p:cond delay="0"/>
                                      </p:stCondLst>
                                      <p:childTnLst>
                                        <p:set>
                                          <p:cBhvr>
                                            <p:cTn id="94" dur="1" fill="hold">
                                              <p:stCondLst>
                                                <p:cond delay="0"/>
                                              </p:stCondLst>
                                            </p:cTn>
                                            <p:tgtEl>
                                              <p:spTgt spid="112"/>
                                            </p:tgtEl>
                                            <p:attrNameLst>
                                              <p:attrName>style.visibility</p:attrName>
                                            </p:attrNameLst>
                                          </p:cBhvr>
                                          <p:to>
                                            <p:strVal val="visible"/>
                                          </p:to>
                                        </p:set>
                                        <p:anim to="" calcmode="lin" valueType="num" p14:bounceEnd="38000">
                                          <p:cBhvr>
                                            <p:cTn id="95" dur="2000" fill="hold">
                                              <p:stCondLst>
                                                <p:cond delay="0"/>
                                              </p:stCondLst>
                                            </p:cTn>
                                            <p:tgtEl>
                                              <p:spTgt spid="11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96" dur="2000" fill="hold">
                                              <p:stCondLst>
                                                <p:cond delay="0"/>
                                              </p:stCondLst>
                                            </p:cTn>
                                            <p:tgtEl>
                                              <p:spTgt spid="11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7" presetID="0" presetClass="entr" presetSubtype="0" fill="hold" grpId="0" nodeType="withEffect" p14:presetBounceEnd="38000">
                                      <p:stCondLst>
                                        <p:cond delay="0"/>
                                      </p:stCondLst>
                                      <p:childTnLst>
                                        <p:set>
                                          <p:cBhvr>
                                            <p:cTn id="98" dur="1" fill="hold">
                                              <p:stCondLst>
                                                <p:cond delay="0"/>
                                              </p:stCondLst>
                                            </p:cTn>
                                            <p:tgtEl>
                                              <p:spTgt spid="114"/>
                                            </p:tgtEl>
                                            <p:attrNameLst>
                                              <p:attrName>style.visibility</p:attrName>
                                            </p:attrNameLst>
                                          </p:cBhvr>
                                          <p:to>
                                            <p:strVal val="visible"/>
                                          </p:to>
                                        </p:set>
                                        <p:anim to="" calcmode="lin" valueType="num" p14:bounceEnd="38000">
                                          <p:cBhvr>
                                            <p:cTn id="99" dur="2000" fill="hold">
                                              <p:stCondLst>
                                                <p:cond delay="0"/>
                                              </p:stCondLst>
                                            </p:cTn>
                                            <p:tgtEl>
                                              <p:spTgt spid="11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00" dur="2000" fill="hold">
                                              <p:stCondLst>
                                                <p:cond delay="0"/>
                                              </p:stCondLst>
                                            </p:cTn>
                                            <p:tgtEl>
                                              <p:spTgt spid="11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01" presetID="0" presetClass="entr" presetSubtype="0" fill="hold" grpId="0" nodeType="withEffect" p14:presetBounceEnd="38000">
                                      <p:stCondLst>
                                        <p:cond delay="0"/>
                                      </p:stCondLst>
                                      <p:childTnLst>
                                        <p:set>
                                          <p:cBhvr>
                                            <p:cTn id="102" dur="1" fill="hold">
                                              <p:stCondLst>
                                                <p:cond delay="0"/>
                                              </p:stCondLst>
                                            </p:cTn>
                                            <p:tgtEl>
                                              <p:spTgt spid="115"/>
                                            </p:tgtEl>
                                            <p:attrNameLst>
                                              <p:attrName>style.visibility</p:attrName>
                                            </p:attrNameLst>
                                          </p:cBhvr>
                                          <p:to>
                                            <p:strVal val="visible"/>
                                          </p:to>
                                        </p:set>
                                        <p:anim to="" calcmode="lin" valueType="num" p14:bounceEnd="38000">
                                          <p:cBhvr>
                                            <p:cTn id="103" dur="2000" fill="hold">
                                              <p:stCondLst>
                                                <p:cond delay="0"/>
                                              </p:stCondLst>
                                            </p:cTn>
                                            <p:tgtEl>
                                              <p:spTgt spid="11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04" dur="2000" fill="hold">
                                              <p:stCondLst>
                                                <p:cond delay="0"/>
                                              </p:stCondLst>
                                            </p:cTn>
                                            <p:tgtEl>
                                              <p:spTgt spid="11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05" presetID="0" presetClass="entr" presetSubtype="0" fill="hold" grpId="0" nodeType="withEffect" p14:presetBounceEnd="38000">
                                      <p:stCondLst>
                                        <p:cond delay="0"/>
                                      </p:stCondLst>
                                      <p:childTnLst>
                                        <p:set>
                                          <p:cBhvr>
                                            <p:cTn id="106" dur="1" fill="hold">
                                              <p:stCondLst>
                                                <p:cond delay="0"/>
                                              </p:stCondLst>
                                            </p:cTn>
                                            <p:tgtEl>
                                              <p:spTgt spid="117"/>
                                            </p:tgtEl>
                                            <p:attrNameLst>
                                              <p:attrName>style.visibility</p:attrName>
                                            </p:attrNameLst>
                                          </p:cBhvr>
                                          <p:to>
                                            <p:strVal val="visible"/>
                                          </p:to>
                                        </p:set>
                                        <p:anim to="" calcmode="lin" valueType="num" p14:bounceEnd="38000">
                                          <p:cBhvr>
                                            <p:cTn id="107" dur="2000" fill="hold">
                                              <p:stCondLst>
                                                <p:cond delay="0"/>
                                              </p:stCondLst>
                                            </p:cTn>
                                            <p:tgtEl>
                                              <p:spTgt spid="11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08" dur="2000" fill="hold">
                                              <p:stCondLst>
                                                <p:cond delay="0"/>
                                              </p:stCondLst>
                                            </p:cTn>
                                            <p:tgtEl>
                                              <p:spTgt spid="11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09" presetID="0" presetClass="entr" presetSubtype="0" fill="hold" grpId="0" nodeType="withEffect" p14:presetBounceEnd="38000">
                                      <p:stCondLst>
                                        <p:cond delay="0"/>
                                      </p:stCondLst>
                                      <p:childTnLst>
                                        <p:set>
                                          <p:cBhvr>
                                            <p:cTn id="110" dur="1" fill="hold">
                                              <p:stCondLst>
                                                <p:cond delay="0"/>
                                              </p:stCondLst>
                                            </p:cTn>
                                            <p:tgtEl>
                                              <p:spTgt spid="118"/>
                                            </p:tgtEl>
                                            <p:attrNameLst>
                                              <p:attrName>style.visibility</p:attrName>
                                            </p:attrNameLst>
                                          </p:cBhvr>
                                          <p:to>
                                            <p:strVal val="visible"/>
                                          </p:to>
                                        </p:set>
                                        <p:anim to="" calcmode="lin" valueType="num" p14:bounceEnd="38000">
                                          <p:cBhvr>
                                            <p:cTn id="111" dur="2000" fill="hold">
                                              <p:stCondLst>
                                                <p:cond delay="0"/>
                                              </p:stCondLst>
                                            </p:cTn>
                                            <p:tgtEl>
                                              <p:spTgt spid="11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12" dur="2000" fill="hold">
                                              <p:stCondLst>
                                                <p:cond delay="0"/>
                                              </p:stCondLst>
                                            </p:cTn>
                                            <p:tgtEl>
                                              <p:spTgt spid="11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13" presetID="0" presetClass="entr" presetSubtype="0" fill="hold" grpId="0" nodeType="withEffect" p14:presetBounceEnd="38000">
                                      <p:stCondLst>
                                        <p:cond delay="0"/>
                                      </p:stCondLst>
                                      <p:childTnLst>
                                        <p:set>
                                          <p:cBhvr>
                                            <p:cTn id="114" dur="1" fill="hold">
                                              <p:stCondLst>
                                                <p:cond delay="0"/>
                                              </p:stCondLst>
                                            </p:cTn>
                                            <p:tgtEl>
                                              <p:spTgt spid="132"/>
                                            </p:tgtEl>
                                            <p:attrNameLst>
                                              <p:attrName>style.visibility</p:attrName>
                                            </p:attrNameLst>
                                          </p:cBhvr>
                                          <p:to>
                                            <p:strVal val="visible"/>
                                          </p:to>
                                        </p:set>
                                        <p:anim to="" calcmode="lin" valueType="num" p14:bounceEnd="38000">
                                          <p:cBhvr>
                                            <p:cTn id="115" dur="2000" fill="hold">
                                              <p:stCondLst>
                                                <p:cond delay="0"/>
                                              </p:stCondLst>
                                            </p:cTn>
                                            <p:tgtEl>
                                              <p:spTgt spid="13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16" dur="2000" fill="hold">
                                              <p:stCondLst>
                                                <p:cond delay="0"/>
                                              </p:stCondLst>
                                            </p:cTn>
                                            <p:tgtEl>
                                              <p:spTgt spid="13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17" presetID="0" presetClass="entr" presetSubtype="0" fill="hold" grpId="0" nodeType="withEffect" p14:presetBounceEnd="38000">
                                      <p:stCondLst>
                                        <p:cond delay="0"/>
                                      </p:stCondLst>
                                      <p:childTnLst>
                                        <p:set>
                                          <p:cBhvr>
                                            <p:cTn id="118" dur="1" fill="hold">
                                              <p:stCondLst>
                                                <p:cond delay="0"/>
                                              </p:stCondLst>
                                            </p:cTn>
                                            <p:tgtEl>
                                              <p:spTgt spid="131"/>
                                            </p:tgtEl>
                                            <p:attrNameLst>
                                              <p:attrName>style.visibility</p:attrName>
                                            </p:attrNameLst>
                                          </p:cBhvr>
                                          <p:to>
                                            <p:strVal val="visible"/>
                                          </p:to>
                                        </p:set>
                                        <p:anim to="" calcmode="lin" valueType="num" p14:bounceEnd="38000">
                                          <p:cBhvr>
                                            <p:cTn id="119" dur="2000" fill="hold">
                                              <p:stCondLst>
                                                <p:cond delay="0"/>
                                              </p:stCondLst>
                                            </p:cTn>
                                            <p:tgtEl>
                                              <p:spTgt spid="131"/>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20" dur="2000" fill="hold">
                                              <p:stCondLst>
                                                <p:cond delay="0"/>
                                              </p:stCondLst>
                                            </p:cTn>
                                            <p:tgtEl>
                                              <p:spTgt spid="131"/>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21" presetID="0" presetClass="entr" presetSubtype="0" fill="hold" grpId="0" nodeType="withEffect" p14:presetBounceEnd="38000">
                                      <p:stCondLst>
                                        <p:cond delay="0"/>
                                      </p:stCondLst>
                                      <p:childTnLst>
                                        <p:set>
                                          <p:cBhvr>
                                            <p:cTn id="122" dur="1" fill="hold">
                                              <p:stCondLst>
                                                <p:cond delay="0"/>
                                              </p:stCondLst>
                                            </p:cTn>
                                            <p:tgtEl>
                                              <p:spTgt spid="128"/>
                                            </p:tgtEl>
                                            <p:attrNameLst>
                                              <p:attrName>style.visibility</p:attrName>
                                            </p:attrNameLst>
                                          </p:cBhvr>
                                          <p:to>
                                            <p:strVal val="visible"/>
                                          </p:to>
                                        </p:set>
                                        <p:anim to="" calcmode="lin" valueType="num" p14:bounceEnd="38000">
                                          <p:cBhvr>
                                            <p:cTn id="123" dur="2000" fill="hold">
                                              <p:stCondLst>
                                                <p:cond delay="0"/>
                                              </p:stCondLst>
                                            </p:cTn>
                                            <p:tgtEl>
                                              <p:spTgt spid="12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24" dur="2000" fill="hold">
                                              <p:stCondLst>
                                                <p:cond delay="0"/>
                                              </p:stCondLst>
                                            </p:cTn>
                                            <p:tgtEl>
                                              <p:spTgt spid="12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25" presetID="0" presetClass="entr" presetSubtype="0" fill="hold" grpId="0" nodeType="withEffect" p14:presetBounceEnd="38000">
                                      <p:stCondLst>
                                        <p:cond delay="0"/>
                                      </p:stCondLst>
                                      <p:childTnLst>
                                        <p:set>
                                          <p:cBhvr>
                                            <p:cTn id="126" dur="1" fill="hold">
                                              <p:stCondLst>
                                                <p:cond delay="0"/>
                                              </p:stCondLst>
                                            </p:cTn>
                                            <p:tgtEl>
                                              <p:spTgt spid="127"/>
                                            </p:tgtEl>
                                            <p:attrNameLst>
                                              <p:attrName>style.visibility</p:attrName>
                                            </p:attrNameLst>
                                          </p:cBhvr>
                                          <p:to>
                                            <p:strVal val="visible"/>
                                          </p:to>
                                        </p:set>
                                        <p:anim to="" calcmode="lin" valueType="num" p14:bounceEnd="38000">
                                          <p:cBhvr>
                                            <p:cTn id="127" dur="2000" fill="hold">
                                              <p:stCondLst>
                                                <p:cond delay="0"/>
                                              </p:stCondLst>
                                            </p:cTn>
                                            <p:tgtEl>
                                              <p:spTgt spid="12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28" dur="2000" fill="hold">
                                              <p:stCondLst>
                                                <p:cond delay="0"/>
                                              </p:stCondLst>
                                            </p:cTn>
                                            <p:tgtEl>
                                              <p:spTgt spid="12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33" grpId="0" animBg="1"/>
          <p:bldP spid="17" grpId="0" animBg="1"/>
          <p:bldP spid="21" grpId="0"/>
          <p:bldP spid="22" grpId="0"/>
          <p:bldP spid="24" grpId="0"/>
          <p:bldP spid="25" grpId="0"/>
          <p:bldP spid="30" grpId="0"/>
          <p:bldP spid="31" grpId="0"/>
          <p:bldP spid="34" grpId="0"/>
          <p:bldP spid="43" grpId="0"/>
          <p:bldP spid="45" grpId="0" animBg="1"/>
          <p:bldP spid="47" grpId="0" animBg="1"/>
          <p:bldP spid="102" grpId="0" animBg="1"/>
          <p:bldP spid="105" grpId="0" animBg="1"/>
          <p:bldP spid="108" grpId="0" animBg="1"/>
          <p:bldP spid="109" grpId="0"/>
          <p:bldP spid="111" grpId="0" animBg="1"/>
          <p:bldP spid="112" grpId="0"/>
          <p:bldP spid="114" grpId="0" animBg="1"/>
          <p:bldP spid="115" grpId="0"/>
          <p:bldP spid="117" grpId="0" animBg="1"/>
          <p:bldP spid="118" grpId="0"/>
          <p:bldP spid="132" grpId="0" animBg="1"/>
          <p:bldP spid="131" grpId="0" animBg="1"/>
          <p:bldP spid="128" grpId="0" animBg="1"/>
          <p:bldP spid="127"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nodeType="withEffect">
                                      <p:stCondLst>
                                        <p:cond delay="0"/>
                                      </p:stCondLst>
                                      <p:childTnLst>
                                        <p:set>
                                          <p:cBhvr>
                                            <p:cTn id="6" dur="1" fill="hold">
                                              <p:stCondLst>
                                                <p:cond delay="0"/>
                                              </p:stCondLst>
                                            </p:cTn>
                                            <p:tgtEl>
                                              <p:spTgt spid="26"/>
                                            </p:tgtEl>
                                            <p:attrNameLst>
                                              <p:attrName>style.visibility</p:attrName>
                                            </p:attrNameLst>
                                          </p:cBhvr>
                                          <p:to>
                                            <p:strVal val="visible"/>
                                          </p:to>
                                        </p:set>
                                        <p:anim to="" calcmode="lin" valueType="num">
                                          <p:cBhvr>
                                            <p:cTn id="7" dur="2000" fill="hold">
                                              <p:stCondLst>
                                                <p:cond delay="0"/>
                                              </p:stCondLst>
                                            </p:cTn>
                                            <p:tgtEl>
                                              <p:spTgt spid="2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8" dur="2000" fill="hold">
                                              <p:stCondLst>
                                                <p:cond delay="0"/>
                                              </p:stCondLst>
                                            </p:cTn>
                                            <p:tgtEl>
                                              <p:spTgt spid="2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 presetID="0" presetClass="entr" presetSubtype="0" fill="hold" grpId="0" nodeType="withEffect">
                                      <p:stCondLst>
                                        <p:cond delay="0"/>
                                      </p:stCondLst>
                                      <p:childTnLst>
                                        <p:set>
                                          <p:cBhvr>
                                            <p:cTn id="10" dur="1" fill="hold">
                                              <p:stCondLst>
                                                <p:cond delay="0"/>
                                              </p:stCondLst>
                                            </p:cTn>
                                            <p:tgtEl>
                                              <p:spTgt spid="28"/>
                                            </p:tgtEl>
                                            <p:attrNameLst>
                                              <p:attrName>style.visibility</p:attrName>
                                            </p:attrNameLst>
                                          </p:cBhvr>
                                          <p:to>
                                            <p:strVal val="visible"/>
                                          </p:to>
                                        </p:set>
                                        <p:anim to="" calcmode="lin" valueType="num">
                                          <p:cBhvr>
                                            <p:cTn id="11" dur="2000" fill="hold">
                                              <p:stCondLst>
                                                <p:cond delay="0"/>
                                              </p:stCondLst>
                                            </p:cTn>
                                            <p:tgtEl>
                                              <p:spTgt spid="2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2" dur="2000" fill="hold">
                                              <p:stCondLst>
                                                <p:cond delay="0"/>
                                              </p:stCondLst>
                                            </p:cTn>
                                            <p:tgtEl>
                                              <p:spTgt spid="2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3" presetID="0" presetClass="entr" presetSubtype="0" fill="hold" nodeType="withEffect">
                                      <p:stCondLst>
                                        <p:cond delay="0"/>
                                      </p:stCondLst>
                                      <p:childTnLst>
                                        <p:set>
                                          <p:cBhvr>
                                            <p:cTn id="14" dur="1" fill="hold">
                                              <p:stCondLst>
                                                <p:cond delay="0"/>
                                              </p:stCondLst>
                                            </p:cTn>
                                            <p:tgtEl>
                                              <p:spTgt spid="38"/>
                                            </p:tgtEl>
                                            <p:attrNameLst>
                                              <p:attrName>style.visibility</p:attrName>
                                            </p:attrNameLst>
                                          </p:cBhvr>
                                          <p:to>
                                            <p:strVal val="visible"/>
                                          </p:to>
                                        </p:set>
                                        <p:anim to="" calcmode="lin" valueType="num">
                                          <p:cBhvr>
                                            <p:cTn id="15" dur="2000" fill="hold">
                                              <p:stCondLst>
                                                <p:cond delay="0"/>
                                              </p:stCondLst>
                                            </p:cTn>
                                            <p:tgtEl>
                                              <p:spTgt spid="3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6" dur="2000" fill="hold">
                                              <p:stCondLst>
                                                <p:cond delay="0"/>
                                              </p:stCondLst>
                                            </p:cTn>
                                            <p:tgtEl>
                                              <p:spTgt spid="3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7" presetID="0" presetClass="entr" presetSubtype="0" fill="hold" nodeType="withEffect">
                                      <p:stCondLst>
                                        <p:cond delay="0"/>
                                      </p:stCondLst>
                                      <p:childTnLst>
                                        <p:set>
                                          <p:cBhvr>
                                            <p:cTn id="18" dur="1" fill="hold">
                                              <p:stCondLst>
                                                <p:cond delay="0"/>
                                              </p:stCondLst>
                                            </p:cTn>
                                            <p:tgtEl>
                                              <p:spTgt spid="39"/>
                                            </p:tgtEl>
                                            <p:attrNameLst>
                                              <p:attrName>style.visibility</p:attrName>
                                            </p:attrNameLst>
                                          </p:cBhvr>
                                          <p:to>
                                            <p:strVal val="visible"/>
                                          </p:to>
                                        </p:set>
                                        <p:anim to="" calcmode="lin" valueType="num">
                                          <p:cBhvr>
                                            <p:cTn id="19" dur="2000" fill="hold">
                                              <p:stCondLst>
                                                <p:cond delay="0"/>
                                              </p:stCondLst>
                                            </p:cTn>
                                            <p:tgtEl>
                                              <p:spTgt spid="3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0" dur="2000" fill="hold">
                                              <p:stCondLst>
                                                <p:cond delay="0"/>
                                              </p:stCondLst>
                                            </p:cTn>
                                            <p:tgtEl>
                                              <p:spTgt spid="3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1" presetID="0" presetClass="entr" presetSubtype="0" fill="hold" grpId="0" nodeType="withEffect">
                                      <p:stCondLst>
                                        <p:cond delay="0"/>
                                      </p:stCondLst>
                                      <p:childTnLst>
                                        <p:set>
                                          <p:cBhvr>
                                            <p:cTn id="22" dur="1" fill="hold">
                                              <p:stCondLst>
                                                <p:cond delay="0"/>
                                              </p:stCondLst>
                                            </p:cTn>
                                            <p:tgtEl>
                                              <p:spTgt spid="33"/>
                                            </p:tgtEl>
                                            <p:attrNameLst>
                                              <p:attrName>style.visibility</p:attrName>
                                            </p:attrNameLst>
                                          </p:cBhvr>
                                          <p:to>
                                            <p:strVal val="visible"/>
                                          </p:to>
                                        </p:set>
                                        <p:anim to="" calcmode="lin" valueType="num">
                                          <p:cBhvr>
                                            <p:cTn id="23" dur="2000" fill="hold">
                                              <p:stCondLst>
                                                <p:cond delay="0"/>
                                              </p:stCondLst>
                                            </p:cTn>
                                            <p:tgtEl>
                                              <p:spTgt spid="3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4" dur="2000" fill="hold">
                                              <p:stCondLst>
                                                <p:cond delay="0"/>
                                              </p:stCondLst>
                                            </p:cTn>
                                            <p:tgtEl>
                                              <p:spTgt spid="3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5" presetID="0" presetClass="entr" presetSubtype="0"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anim to="" calcmode="lin" valueType="num">
                                          <p:cBhvr>
                                            <p:cTn id="27" dur="2000" fill="hold">
                                              <p:stCondLst>
                                                <p:cond delay="0"/>
                                              </p:stCondLst>
                                            </p:cTn>
                                            <p:tgtEl>
                                              <p:spTgt spid="1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8" dur="2000" fill="hold">
                                              <p:stCondLst>
                                                <p:cond delay="0"/>
                                              </p:stCondLst>
                                            </p:cTn>
                                            <p:tgtEl>
                                              <p:spTgt spid="1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9" presetID="0" presetClass="entr" presetSubtype="0" fill="hold" nodeType="withEffect">
                                      <p:stCondLst>
                                        <p:cond delay="0"/>
                                      </p:stCondLst>
                                      <p:childTnLst>
                                        <p:set>
                                          <p:cBhvr>
                                            <p:cTn id="30" dur="1" fill="hold">
                                              <p:stCondLst>
                                                <p:cond delay="0"/>
                                              </p:stCondLst>
                                            </p:cTn>
                                            <p:tgtEl>
                                              <p:spTgt spid="15"/>
                                            </p:tgtEl>
                                            <p:attrNameLst>
                                              <p:attrName>style.visibility</p:attrName>
                                            </p:attrNameLst>
                                          </p:cBhvr>
                                          <p:to>
                                            <p:strVal val="visible"/>
                                          </p:to>
                                        </p:set>
                                        <p:anim to="" calcmode="lin" valueType="num">
                                          <p:cBhvr>
                                            <p:cTn id="31" dur="2000" fill="hold">
                                              <p:stCondLst>
                                                <p:cond delay="0"/>
                                              </p:stCondLst>
                                            </p:cTn>
                                            <p:tgtEl>
                                              <p:spTgt spid="1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32" dur="2000" fill="hold">
                                              <p:stCondLst>
                                                <p:cond delay="0"/>
                                              </p:stCondLst>
                                            </p:cTn>
                                            <p:tgtEl>
                                              <p:spTgt spid="1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3" presetID="0" presetClass="entr" presetSubtype="0" fill="hold" grpId="0" nodeType="withEffect">
                                      <p:stCondLst>
                                        <p:cond delay="0"/>
                                      </p:stCondLst>
                                      <p:childTnLst>
                                        <p:set>
                                          <p:cBhvr>
                                            <p:cTn id="34" dur="1" fill="hold">
                                              <p:stCondLst>
                                                <p:cond delay="0"/>
                                              </p:stCondLst>
                                            </p:cTn>
                                            <p:tgtEl>
                                              <p:spTgt spid="21"/>
                                            </p:tgtEl>
                                            <p:attrNameLst>
                                              <p:attrName>style.visibility</p:attrName>
                                            </p:attrNameLst>
                                          </p:cBhvr>
                                          <p:to>
                                            <p:strVal val="visible"/>
                                          </p:to>
                                        </p:set>
                                        <p:anim to="" calcmode="lin" valueType="num">
                                          <p:cBhvr>
                                            <p:cTn id="35" dur="2000" fill="hold">
                                              <p:stCondLst>
                                                <p:cond delay="0"/>
                                              </p:stCondLst>
                                            </p:cTn>
                                            <p:tgtEl>
                                              <p:spTgt spid="21"/>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36" dur="2000" fill="hold">
                                              <p:stCondLst>
                                                <p:cond delay="0"/>
                                              </p:stCondLst>
                                            </p:cTn>
                                            <p:tgtEl>
                                              <p:spTgt spid="21"/>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7" presetID="0" presetClass="entr" presetSubtype="0" fill="hold" grpId="0" nodeType="withEffect">
                                      <p:stCondLst>
                                        <p:cond delay="0"/>
                                      </p:stCondLst>
                                      <p:childTnLst>
                                        <p:set>
                                          <p:cBhvr>
                                            <p:cTn id="38" dur="1" fill="hold">
                                              <p:stCondLst>
                                                <p:cond delay="0"/>
                                              </p:stCondLst>
                                            </p:cTn>
                                            <p:tgtEl>
                                              <p:spTgt spid="22"/>
                                            </p:tgtEl>
                                            <p:attrNameLst>
                                              <p:attrName>style.visibility</p:attrName>
                                            </p:attrNameLst>
                                          </p:cBhvr>
                                          <p:to>
                                            <p:strVal val="visible"/>
                                          </p:to>
                                        </p:set>
                                        <p:anim to="" calcmode="lin" valueType="num">
                                          <p:cBhvr>
                                            <p:cTn id="39" dur="2000" fill="hold">
                                              <p:stCondLst>
                                                <p:cond delay="0"/>
                                              </p:stCondLst>
                                            </p:cTn>
                                            <p:tgtEl>
                                              <p:spTgt spid="2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40" dur="2000" fill="hold">
                                              <p:stCondLst>
                                                <p:cond delay="0"/>
                                              </p:stCondLst>
                                            </p:cTn>
                                            <p:tgtEl>
                                              <p:spTgt spid="2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1" presetID="0" presetClass="entr" presetSubtype="0" fill="hold" grpId="0" nodeType="withEffect">
                                      <p:stCondLst>
                                        <p:cond delay="0"/>
                                      </p:stCondLst>
                                      <p:childTnLst>
                                        <p:set>
                                          <p:cBhvr>
                                            <p:cTn id="42" dur="1" fill="hold">
                                              <p:stCondLst>
                                                <p:cond delay="0"/>
                                              </p:stCondLst>
                                            </p:cTn>
                                            <p:tgtEl>
                                              <p:spTgt spid="24"/>
                                            </p:tgtEl>
                                            <p:attrNameLst>
                                              <p:attrName>style.visibility</p:attrName>
                                            </p:attrNameLst>
                                          </p:cBhvr>
                                          <p:to>
                                            <p:strVal val="visible"/>
                                          </p:to>
                                        </p:set>
                                        <p:anim to="" calcmode="lin" valueType="num">
                                          <p:cBhvr>
                                            <p:cTn id="43" dur="2000" fill="hold">
                                              <p:stCondLst>
                                                <p:cond delay="0"/>
                                              </p:stCondLst>
                                            </p:cTn>
                                            <p:tgtEl>
                                              <p:spTgt spid="2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44" dur="2000" fill="hold">
                                              <p:stCondLst>
                                                <p:cond delay="0"/>
                                              </p:stCondLst>
                                            </p:cTn>
                                            <p:tgtEl>
                                              <p:spTgt spid="2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5" presetID="0" presetClass="entr" presetSubtype="0" fill="hold" grpId="0" nodeType="withEffect">
                                      <p:stCondLst>
                                        <p:cond delay="0"/>
                                      </p:stCondLst>
                                      <p:childTnLst>
                                        <p:set>
                                          <p:cBhvr>
                                            <p:cTn id="46" dur="1" fill="hold">
                                              <p:stCondLst>
                                                <p:cond delay="0"/>
                                              </p:stCondLst>
                                            </p:cTn>
                                            <p:tgtEl>
                                              <p:spTgt spid="25"/>
                                            </p:tgtEl>
                                            <p:attrNameLst>
                                              <p:attrName>style.visibility</p:attrName>
                                            </p:attrNameLst>
                                          </p:cBhvr>
                                          <p:to>
                                            <p:strVal val="visible"/>
                                          </p:to>
                                        </p:set>
                                        <p:anim to="" calcmode="lin" valueType="num">
                                          <p:cBhvr>
                                            <p:cTn id="47" dur="2000" fill="hold">
                                              <p:stCondLst>
                                                <p:cond delay="0"/>
                                              </p:stCondLst>
                                            </p:cTn>
                                            <p:tgtEl>
                                              <p:spTgt spid="2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48" dur="2000" fill="hold">
                                              <p:stCondLst>
                                                <p:cond delay="0"/>
                                              </p:stCondLst>
                                            </p:cTn>
                                            <p:tgtEl>
                                              <p:spTgt spid="2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9" presetID="0" presetClass="entr" presetSubtype="0" fill="hold" grpId="0" nodeType="withEffect">
                                      <p:stCondLst>
                                        <p:cond delay="0"/>
                                      </p:stCondLst>
                                      <p:childTnLst>
                                        <p:set>
                                          <p:cBhvr>
                                            <p:cTn id="50" dur="1" fill="hold">
                                              <p:stCondLst>
                                                <p:cond delay="0"/>
                                              </p:stCondLst>
                                            </p:cTn>
                                            <p:tgtEl>
                                              <p:spTgt spid="30"/>
                                            </p:tgtEl>
                                            <p:attrNameLst>
                                              <p:attrName>style.visibility</p:attrName>
                                            </p:attrNameLst>
                                          </p:cBhvr>
                                          <p:to>
                                            <p:strVal val="visible"/>
                                          </p:to>
                                        </p:set>
                                        <p:anim to="" calcmode="lin" valueType="num">
                                          <p:cBhvr>
                                            <p:cTn id="51" dur="2000" fill="hold">
                                              <p:stCondLst>
                                                <p:cond delay="0"/>
                                              </p:stCondLst>
                                            </p:cTn>
                                            <p:tgtEl>
                                              <p:spTgt spid="3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52" dur="2000" fill="hold">
                                              <p:stCondLst>
                                                <p:cond delay="0"/>
                                              </p:stCondLst>
                                            </p:cTn>
                                            <p:tgtEl>
                                              <p:spTgt spid="3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53" presetID="0" presetClass="entr" presetSubtype="0" fill="hold" grpId="0" nodeType="withEffect">
                                      <p:stCondLst>
                                        <p:cond delay="0"/>
                                      </p:stCondLst>
                                      <p:childTnLst>
                                        <p:set>
                                          <p:cBhvr>
                                            <p:cTn id="54" dur="1" fill="hold">
                                              <p:stCondLst>
                                                <p:cond delay="0"/>
                                              </p:stCondLst>
                                            </p:cTn>
                                            <p:tgtEl>
                                              <p:spTgt spid="31"/>
                                            </p:tgtEl>
                                            <p:attrNameLst>
                                              <p:attrName>style.visibility</p:attrName>
                                            </p:attrNameLst>
                                          </p:cBhvr>
                                          <p:to>
                                            <p:strVal val="visible"/>
                                          </p:to>
                                        </p:set>
                                        <p:anim to="" calcmode="lin" valueType="num">
                                          <p:cBhvr>
                                            <p:cTn id="55" dur="2000" fill="hold">
                                              <p:stCondLst>
                                                <p:cond delay="0"/>
                                              </p:stCondLst>
                                            </p:cTn>
                                            <p:tgtEl>
                                              <p:spTgt spid="31"/>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56" dur="2000" fill="hold">
                                              <p:stCondLst>
                                                <p:cond delay="0"/>
                                              </p:stCondLst>
                                            </p:cTn>
                                            <p:tgtEl>
                                              <p:spTgt spid="31"/>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57" presetID="0" presetClass="entr" presetSubtype="0" fill="hold" grpId="0" nodeType="withEffect">
                                      <p:stCondLst>
                                        <p:cond delay="0"/>
                                      </p:stCondLst>
                                      <p:childTnLst>
                                        <p:set>
                                          <p:cBhvr>
                                            <p:cTn id="58" dur="1" fill="hold">
                                              <p:stCondLst>
                                                <p:cond delay="0"/>
                                              </p:stCondLst>
                                            </p:cTn>
                                            <p:tgtEl>
                                              <p:spTgt spid="34"/>
                                            </p:tgtEl>
                                            <p:attrNameLst>
                                              <p:attrName>style.visibility</p:attrName>
                                            </p:attrNameLst>
                                          </p:cBhvr>
                                          <p:to>
                                            <p:strVal val="visible"/>
                                          </p:to>
                                        </p:set>
                                        <p:anim to="" calcmode="lin" valueType="num">
                                          <p:cBhvr>
                                            <p:cTn id="59" dur="2000" fill="hold">
                                              <p:stCondLst>
                                                <p:cond delay="0"/>
                                              </p:stCondLst>
                                            </p:cTn>
                                            <p:tgtEl>
                                              <p:spTgt spid="3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60" dur="2000" fill="hold">
                                              <p:stCondLst>
                                                <p:cond delay="0"/>
                                              </p:stCondLst>
                                            </p:cTn>
                                            <p:tgtEl>
                                              <p:spTgt spid="3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61" presetID="0" presetClass="entr" presetSubtype="0" fill="hold" grpId="0" nodeType="withEffect">
                                      <p:stCondLst>
                                        <p:cond delay="0"/>
                                      </p:stCondLst>
                                      <p:childTnLst>
                                        <p:set>
                                          <p:cBhvr>
                                            <p:cTn id="62" dur="1" fill="hold">
                                              <p:stCondLst>
                                                <p:cond delay="0"/>
                                              </p:stCondLst>
                                            </p:cTn>
                                            <p:tgtEl>
                                              <p:spTgt spid="43"/>
                                            </p:tgtEl>
                                            <p:attrNameLst>
                                              <p:attrName>style.visibility</p:attrName>
                                            </p:attrNameLst>
                                          </p:cBhvr>
                                          <p:to>
                                            <p:strVal val="visible"/>
                                          </p:to>
                                        </p:set>
                                        <p:anim to="" calcmode="lin" valueType="num">
                                          <p:cBhvr>
                                            <p:cTn id="63" dur="2000" fill="hold">
                                              <p:stCondLst>
                                                <p:cond delay="0"/>
                                              </p:stCondLst>
                                            </p:cTn>
                                            <p:tgtEl>
                                              <p:spTgt spid="4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64" dur="2000" fill="hold">
                                              <p:stCondLst>
                                                <p:cond delay="0"/>
                                              </p:stCondLst>
                                            </p:cTn>
                                            <p:tgtEl>
                                              <p:spTgt spid="4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65" presetID="0" presetClass="entr" presetSubtype="0" fill="hold" grpId="0" nodeType="withEffect">
                                      <p:stCondLst>
                                        <p:cond delay="0"/>
                                      </p:stCondLst>
                                      <p:childTnLst>
                                        <p:set>
                                          <p:cBhvr>
                                            <p:cTn id="66" dur="1" fill="hold">
                                              <p:stCondLst>
                                                <p:cond delay="0"/>
                                              </p:stCondLst>
                                            </p:cTn>
                                            <p:tgtEl>
                                              <p:spTgt spid="45"/>
                                            </p:tgtEl>
                                            <p:attrNameLst>
                                              <p:attrName>style.visibility</p:attrName>
                                            </p:attrNameLst>
                                          </p:cBhvr>
                                          <p:to>
                                            <p:strVal val="visible"/>
                                          </p:to>
                                        </p:set>
                                        <p:anim to="" calcmode="lin" valueType="num">
                                          <p:cBhvr>
                                            <p:cTn id="67" dur="2000" fill="hold">
                                              <p:stCondLst>
                                                <p:cond delay="0"/>
                                              </p:stCondLst>
                                            </p:cTn>
                                            <p:tgtEl>
                                              <p:spTgt spid="4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68" dur="2000" fill="hold">
                                              <p:stCondLst>
                                                <p:cond delay="0"/>
                                              </p:stCondLst>
                                            </p:cTn>
                                            <p:tgtEl>
                                              <p:spTgt spid="4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69" presetID="0" presetClass="entr" presetSubtype="0" fill="hold" grpId="0" nodeType="withEffect">
                                      <p:stCondLst>
                                        <p:cond delay="0"/>
                                      </p:stCondLst>
                                      <p:childTnLst>
                                        <p:set>
                                          <p:cBhvr>
                                            <p:cTn id="70" dur="1" fill="hold">
                                              <p:stCondLst>
                                                <p:cond delay="0"/>
                                              </p:stCondLst>
                                            </p:cTn>
                                            <p:tgtEl>
                                              <p:spTgt spid="47"/>
                                            </p:tgtEl>
                                            <p:attrNameLst>
                                              <p:attrName>style.visibility</p:attrName>
                                            </p:attrNameLst>
                                          </p:cBhvr>
                                          <p:to>
                                            <p:strVal val="visible"/>
                                          </p:to>
                                        </p:set>
                                        <p:anim to="" calcmode="lin" valueType="num">
                                          <p:cBhvr>
                                            <p:cTn id="71" dur="2000" fill="hold">
                                              <p:stCondLst>
                                                <p:cond delay="0"/>
                                              </p:stCondLst>
                                            </p:cTn>
                                            <p:tgtEl>
                                              <p:spTgt spid="4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72" dur="2000" fill="hold">
                                              <p:stCondLst>
                                                <p:cond delay="0"/>
                                              </p:stCondLst>
                                            </p:cTn>
                                            <p:tgtEl>
                                              <p:spTgt spid="4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73" presetID="0" presetClass="entr" presetSubtype="0" fill="hold" grpId="0" nodeType="withEffect">
                                      <p:stCondLst>
                                        <p:cond delay="0"/>
                                      </p:stCondLst>
                                      <p:childTnLst>
                                        <p:set>
                                          <p:cBhvr>
                                            <p:cTn id="74" dur="1" fill="hold">
                                              <p:stCondLst>
                                                <p:cond delay="0"/>
                                              </p:stCondLst>
                                            </p:cTn>
                                            <p:tgtEl>
                                              <p:spTgt spid="102"/>
                                            </p:tgtEl>
                                            <p:attrNameLst>
                                              <p:attrName>style.visibility</p:attrName>
                                            </p:attrNameLst>
                                          </p:cBhvr>
                                          <p:to>
                                            <p:strVal val="visible"/>
                                          </p:to>
                                        </p:set>
                                        <p:anim to="" calcmode="lin" valueType="num">
                                          <p:cBhvr>
                                            <p:cTn id="75" dur="2000" fill="hold">
                                              <p:stCondLst>
                                                <p:cond delay="0"/>
                                              </p:stCondLst>
                                            </p:cTn>
                                            <p:tgtEl>
                                              <p:spTgt spid="10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76" dur="2000" fill="hold">
                                              <p:stCondLst>
                                                <p:cond delay="0"/>
                                              </p:stCondLst>
                                            </p:cTn>
                                            <p:tgtEl>
                                              <p:spTgt spid="10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77" presetID="0" presetClass="entr" presetSubtype="0" fill="hold" grpId="0" nodeType="withEffect">
                                      <p:stCondLst>
                                        <p:cond delay="0"/>
                                      </p:stCondLst>
                                      <p:childTnLst>
                                        <p:set>
                                          <p:cBhvr>
                                            <p:cTn id="78" dur="1" fill="hold">
                                              <p:stCondLst>
                                                <p:cond delay="0"/>
                                              </p:stCondLst>
                                            </p:cTn>
                                            <p:tgtEl>
                                              <p:spTgt spid="105"/>
                                            </p:tgtEl>
                                            <p:attrNameLst>
                                              <p:attrName>style.visibility</p:attrName>
                                            </p:attrNameLst>
                                          </p:cBhvr>
                                          <p:to>
                                            <p:strVal val="visible"/>
                                          </p:to>
                                        </p:set>
                                        <p:anim to="" calcmode="lin" valueType="num">
                                          <p:cBhvr>
                                            <p:cTn id="79" dur="2000" fill="hold">
                                              <p:stCondLst>
                                                <p:cond delay="0"/>
                                              </p:stCondLst>
                                            </p:cTn>
                                            <p:tgtEl>
                                              <p:spTgt spid="10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80" dur="2000" fill="hold">
                                              <p:stCondLst>
                                                <p:cond delay="0"/>
                                              </p:stCondLst>
                                            </p:cTn>
                                            <p:tgtEl>
                                              <p:spTgt spid="10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81" presetID="0" presetClass="entr" presetSubtype="0" fill="hold" grpId="0" nodeType="withEffect">
                                      <p:stCondLst>
                                        <p:cond delay="0"/>
                                      </p:stCondLst>
                                      <p:childTnLst>
                                        <p:set>
                                          <p:cBhvr>
                                            <p:cTn id="82" dur="1" fill="hold">
                                              <p:stCondLst>
                                                <p:cond delay="0"/>
                                              </p:stCondLst>
                                            </p:cTn>
                                            <p:tgtEl>
                                              <p:spTgt spid="108"/>
                                            </p:tgtEl>
                                            <p:attrNameLst>
                                              <p:attrName>style.visibility</p:attrName>
                                            </p:attrNameLst>
                                          </p:cBhvr>
                                          <p:to>
                                            <p:strVal val="visible"/>
                                          </p:to>
                                        </p:set>
                                        <p:anim to="" calcmode="lin" valueType="num">
                                          <p:cBhvr>
                                            <p:cTn id="83" dur="2000" fill="hold">
                                              <p:stCondLst>
                                                <p:cond delay="0"/>
                                              </p:stCondLst>
                                            </p:cTn>
                                            <p:tgtEl>
                                              <p:spTgt spid="10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84" dur="2000" fill="hold">
                                              <p:stCondLst>
                                                <p:cond delay="0"/>
                                              </p:stCondLst>
                                            </p:cTn>
                                            <p:tgtEl>
                                              <p:spTgt spid="10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85" presetID="0" presetClass="entr" presetSubtype="0" fill="hold" grpId="0" nodeType="withEffect">
                                      <p:stCondLst>
                                        <p:cond delay="0"/>
                                      </p:stCondLst>
                                      <p:childTnLst>
                                        <p:set>
                                          <p:cBhvr>
                                            <p:cTn id="86" dur="1" fill="hold">
                                              <p:stCondLst>
                                                <p:cond delay="0"/>
                                              </p:stCondLst>
                                            </p:cTn>
                                            <p:tgtEl>
                                              <p:spTgt spid="109"/>
                                            </p:tgtEl>
                                            <p:attrNameLst>
                                              <p:attrName>style.visibility</p:attrName>
                                            </p:attrNameLst>
                                          </p:cBhvr>
                                          <p:to>
                                            <p:strVal val="visible"/>
                                          </p:to>
                                        </p:set>
                                        <p:anim to="" calcmode="lin" valueType="num">
                                          <p:cBhvr>
                                            <p:cTn id="87" dur="2000" fill="hold">
                                              <p:stCondLst>
                                                <p:cond delay="0"/>
                                              </p:stCondLst>
                                            </p:cTn>
                                            <p:tgtEl>
                                              <p:spTgt spid="10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88" dur="2000" fill="hold">
                                              <p:stCondLst>
                                                <p:cond delay="0"/>
                                              </p:stCondLst>
                                            </p:cTn>
                                            <p:tgtEl>
                                              <p:spTgt spid="10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89" presetID="0" presetClass="entr" presetSubtype="0" fill="hold" grpId="0" nodeType="withEffect">
                                      <p:stCondLst>
                                        <p:cond delay="0"/>
                                      </p:stCondLst>
                                      <p:childTnLst>
                                        <p:set>
                                          <p:cBhvr>
                                            <p:cTn id="90" dur="1" fill="hold">
                                              <p:stCondLst>
                                                <p:cond delay="0"/>
                                              </p:stCondLst>
                                            </p:cTn>
                                            <p:tgtEl>
                                              <p:spTgt spid="111"/>
                                            </p:tgtEl>
                                            <p:attrNameLst>
                                              <p:attrName>style.visibility</p:attrName>
                                            </p:attrNameLst>
                                          </p:cBhvr>
                                          <p:to>
                                            <p:strVal val="visible"/>
                                          </p:to>
                                        </p:set>
                                        <p:anim to="" calcmode="lin" valueType="num">
                                          <p:cBhvr>
                                            <p:cTn id="91" dur="2000" fill="hold">
                                              <p:stCondLst>
                                                <p:cond delay="0"/>
                                              </p:stCondLst>
                                            </p:cTn>
                                            <p:tgtEl>
                                              <p:spTgt spid="111"/>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92" dur="2000" fill="hold">
                                              <p:stCondLst>
                                                <p:cond delay="0"/>
                                              </p:stCondLst>
                                            </p:cTn>
                                            <p:tgtEl>
                                              <p:spTgt spid="111"/>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3" presetID="0" presetClass="entr" presetSubtype="0" fill="hold" grpId="0" nodeType="withEffect">
                                      <p:stCondLst>
                                        <p:cond delay="0"/>
                                      </p:stCondLst>
                                      <p:childTnLst>
                                        <p:set>
                                          <p:cBhvr>
                                            <p:cTn id="94" dur="1" fill="hold">
                                              <p:stCondLst>
                                                <p:cond delay="0"/>
                                              </p:stCondLst>
                                            </p:cTn>
                                            <p:tgtEl>
                                              <p:spTgt spid="112"/>
                                            </p:tgtEl>
                                            <p:attrNameLst>
                                              <p:attrName>style.visibility</p:attrName>
                                            </p:attrNameLst>
                                          </p:cBhvr>
                                          <p:to>
                                            <p:strVal val="visible"/>
                                          </p:to>
                                        </p:set>
                                        <p:anim to="" calcmode="lin" valueType="num">
                                          <p:cBhvr>
                                            <p:cTn id="95" dur="2000" fill="hold">
                                              <p:stCondLst>
                                                <p:cond delay="0"/>
                                              </p:stCondLst>
                                            </p:cTn>
                                            <p:tgtEl>
                                              <p:spTgt spid="11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96" dur="2000" fill="hold">
                                              <p:stCondLst>
                                                <p:cond delay="0"/>
                                              </p:stCondLst>
                                            </p:cTn>
                                            <p:tgtEl>
                                              <p:spTgt spid="11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7" presetID="0" presetClass="entr" presetSubtype="0" fill="hold" grpId="0" nodeType="withEffect">
                                      <p:stCondLst>
                                        <p:cond delay="0"/>
                                      </p:stCondLst>
                                      <p:childTnLst>
                                        <p:set>
                                          <p:cBhvr>
                                            <p:cTn id="98" dur="1" fill="hold">
                                              <p:stCondLst>
                                                <p:cond delay="0"/>
                                              </p:stCondLst>
                                            </p:cTn>
                                            <p:tgtEl>
                                              <p:spTgt spid="114"/>
                                            </p:tgtEl>
                                            <p:attrNameLst>
                                              <p:attrName>style.visibility</p:attrName>
                                            </p:attrNameLst>
                                          </p:cBhvr>
                                          <p:to>
                                            <p:strVal val="visible"/>
                                          </p:to>
                                        </p:set>
                                        <p:anim to="" calcmode="lin" valueType="num">
                                          <p:cBhvr>
                                            <p:cTn id="99" dur="2000" fill="hold">
                                              <p:stCondLst>
                                                <p:cond delay="0"/>
                                              </p:stCondLst>
                                            </p:cTn>
                                            <p:tgtEl>
                                              <p:spTgt spid="11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00" dur="2000" fill="hold">
                                              <p:stCondLst>
                                                <p:cond delay="0"/>
                                              </p:stCondLst>
                                            </p:cTn>
                                            <p:tgtEl>
                                              <p:spTgt spid="11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01" presetID="0" presetClass="entr" presetSubtype="0" fill="hold" grpId="0" nodeType="withEffect">
                                      <p:stCondLst>
                                        <p:cond delay="0"/>
                                      </p:stCondLst>
                                      <p:childTnLst>
                                        <p:set>
                                          <p:cBhvr>
                                            <p:cTn id="102" dur="1" fill="hold">
                                              <p:stCondLst>
                                                <p:cond delay="0"/>
                                              </p:stCondLst>
                                            </p:cTn>
                                            <p:tgtEl>
                                              <p:spTgt spid="115"/>
                                            </p:tgtEl>
                                            <p:attrNameLst>
                                              <p:attrName>style.visibility</p:attrName>
                                            </p:attrNameLst>
                                          </p:cBhvr>
                                          <p:to>
                                            <p:strVal val="visible"/>
                                          </p:to>
                                        </p:set>
                                        <p:anim to="" calcmode="lin" valueType="num">
                                          <p:cBhvr>
                                            <p:cTn id="103" dur="2000" fill="hold">
                                              <p:stCondLst>
                                                <p:cond delay="0"/>
                                              </p:stCondLst>
                                            </p:cTn>
                                            <p:tgtEl>
                                              <p:spTgt spid="11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04" dur="2000" fill="hold">
                                              <p:stCondLst>
                                                <p:cond delay="0"/>
                                              </p:stCondLst>
                                            </p:cTn>
                                            <p:tgtEl>
                                              <p:spTgt spid="11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05" presetID="0" presetClass="entr" presetSubtype="0" fill="hold" grpId="0" nodeType="withEffect">
                                      <p:stCondLst>
                                        <p:cond delay="0"/>
                                      </p:stCondLst>
                                      <p:childTnLst>
                                        <p:set>
                                          <p:cBhvr>
                                            <p:cTn id="106" dur="1" fill="hold">
                                              <p:stCondLst>
                                                <p:cond delay="0"/>
                                              </p:stCondLst>
                                            </p:cTn>
                                            <p:tgtEl>
                                              <p:spTgt spid="117"/>
                                            </p:tgtEl>
                                            <p:attrNameLst>
                                              <p:attrName>style.visibility</p:attrName>
                                            </p:attrNameLst>
                                          </p:cBhvr>
                                          <p:to>
                                            <p:strVal val="visible"/>
                                          </p:to>
                                        </p:set>
                                        <p:anim to="" calcmode="lin" valueType="num">
                                          <p:cBhvr>
                                            <p:cTn id="107" dur="2000" fill="hold">
                                              <p:stCondLst>
                                                <p:cond delay="0"/>
                                              </p:stCondLst>
                                            </p:cTn>
                                            <p:tgtEl>
                                              <p:spTgt spid="11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08" dur="2000" fill="hold">
                                              <p:stCondLst>
                                                <p:cond delay="0"/>
                                              </p:stCondLst>
                                            </p:cTn>
                                            <p:tgtEl>
                                              <p:spTgt spid="11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09" presetID="0" presetClass="entr" presetSubtype="0" fill="hold" grpId="0" nodeType="withEffect">
                                      <p:stCondLst>
                                        <p:cond delay="0"/>
                                      </p:stCondLst>
                                      <p:childTnLst>
                                        <p:set>
                                          <p:cBhvr>
                                            <p:cTn id="110" dur="1" fill="hold">
                                              <p:stCondLst>
                                                <p:cond delay="0"/>
                                              </p:stCondLst>
                                            </p:cTn>
                                            <p:tgtEl>
                                              <p:spTgt spid="118"/>
                                            </p:tgtEl>
                                            <p:attrNameLst>
                                              <p:attrName>style.visibility</p:attrName>
                                            </p:attrNameLst>
                                          </p:cBhvr>
                                          <p:to>
                                            <p:strVal val="visible"/>
                                          </p:to>
                                        </p:set>
                                        <p:anim to="" calcmode="lin" valueType="num">
                                          <p:cBhvr>
                                            <p:cTn id="111" dur="2000" fill="hold">
                                              <p:stCondLst>
                                                <p:cond delay="0"/>
                                              </p:stCondLst>
                                            </p:cTn>
                                            <p:tgtEl>
                                              <p:spTgt spid="11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12" dur="2000" fill="hold">
                                              <p:stCondLst>
                                                <p:cond delay="0"/>
                                              </p:stCondLst>
                                            </p:cTn>
                                            <p:tgtEl>
                                              <p:spTgt spid="11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13" presetID="0" presetClass="entr" presetSubtype="0" fill="hold" grpId="0" nodeType="withEffect">
                                      <p:stCondLst>
                                        <p:cond delay="0"/>
                                      </p:stCondLst>
                                      <p:childTnLst>
                                        <p:set>
                                          <p:cBhvr>
                                            <p:cTn id="114" dur="1" fill="hold">
                                              <p:stCondLst>
                                                <p:cond delay="0"/>
                                              </p:stCondLst>
                                            </p:cTn>
                                            <p:tgtEl>
                                              <p:spTgt spid="132"/>
                                            </p:tgtEl>
                                            <p:attrNameLst>
                                              <p:attrName>style.visibility</p:attrName>
                                            </p:attrNameLst>
                                          </p:cBhvr>
                                          <p:to>
                                            <p:strVal val="visible"/>
                                          </p:to>
                                        </p:set>
                                        <p:anim to="" calcmode="lin" valueType="num">
                                          <p:cBhvr>
                                            <p:cTn id="115" dur="2000" fill="hold">
                                              <p:stCondLst>
                                                <p:cond delay="0"/>
                                              </p:stCondLst>
                                            </p:cTn>
                                            <p:tgtEl>
                                              <p:spTgt spid="13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16" dur="2000" fill="hold">
                                              <p:stCondLst>
                                                <p:cond delay="0"/>
                                              </p:stCondLst>
                                            </p:cTn>
                                            <p:tgtEl>
                                              <p:spTgt spid="13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17" presetID="0" presetClass="entr" presetSubtype="0" fill="hold" grpId="0" nodeType="withEffect">
                                      <p:stCondLst>
                                        <p:cond delay="0"/>
                                      </p:stCondLst>
                                      <p:childTnLst>
                                        <p:set>
                                          <p:cBhvr>
                                            <p:cTn id="118" dur="1" fill="hold">
                                              <p:stCondLst>
                                                <p:cond delay="0"/>
                                              </p:stCondLst>
                                            </p:cTn>
                                            <p:tgtEl>
                                              <p:spTgt spid="131"/>
                                            </p:tgtEl>
                                            <p:attrNameLst>
                                              <p:attrName>style.visibility</p:attrName>
                                            </p:attrNameLst>
                                          </p:cBhvr>
                                          <p:to>
                                            <p:strVal val="visible"/>
                                          </p:to>
                                        </p:set>
                                        <p:anim to="" calcmode="lin" valueType="num">
                                          <p:cBhvr>
                                            <p:cTn id="119" dur="2000" fill="hold">
                                              <p:stCondLst>
                                                <p:cond delay="0"/>
                                              </p:stCondLst>
                                            </p:cTn>
                                            <p:tgtEl>
                                              <p:spTgt spid="131"/>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20" dur="2000" fill="hold">
                                              <p:stCondLst>
                                                <p:cond delay="0"/>
                                              </p:stCondLst>
                                            </p:cTn>
                                            <p:tgtEl>
                                              <p:spTgt spid="131"/>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21" presetID="0" presetClass="entr" presetSubtype="0" fill="hold" grpId="0" nodeType="withEffect">
                                      <p:stCondLst>
                                        <p:cond delay="0"/>
                                      </p:stCondLst>
                                      <p:childTnLst>
                                        <p:set>
                                          <p:cBhvr>
                                            <p:cTn id="122" dur="1" fill="hold">
                                              <p:stCondLst>
                                                <p:cond delay="0"/>
                                              </p:stCondLst>
                                            </p:cTn>
                                            <p:tgtEl>
                                              <p:spTgt spid="128"/>
                                            </p:tgtEl>
                                            <p:attrNameLst>
                                              <p:attrName>style.visibility</p:attrName>
                                            </p:attrNameLst>
                                          </p:cBhvr>
                                          <p:to>
                                            <p:strVal val="visible"/>
                                          </p:to>
                                        </p:set>
                                        <p:anim to="" calcmode="lin" valueType="num">
                                          <p:cBhvr>
                                            <p:cTn id="123" dur="2000" fill="hold">
                                              <p:stCondLst>
                                                <p:cond delay="0"/>
                                              </p:stCondLst>
                                            </p:cTn>
                                            <p:tgtEl>
                                              <p:spTgt spid="12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24" dur="2000" fill="hold">
                                              <p:stCondLst>
                                                <p:cond delay="0"/>
                                              </p:stCondLst>
                                            </p:cTn>
                                            <p:tgtEl>
                                              <p:spTgt spid="12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25" presetID="0" presetClass="entr" presetSubtype="0" fill="hold" grpId="0" nodeType="withEffect">
                                      <p:stCondLst>
                                        <p:cond delay="0"/>
                                      </p:stCondLst>
                                      <p:childTnLst>
                                        <p:set>
                                          <p:cBhvr>
                                            <p:cTn id="126" dur="1" fill="hold">
                                              <p:stCondLst>
                                                <p:cond delay="0"/>
                                              </p:stCondLst>
                                            </p:cTn>
                                            <p:tgtEl>
                                              <p:spTgt spid="127"/>
                                            </p:tgtEl>
                                            <p:attrNameLst>
                                              <p:attrName>style.visibility</p:attrName>
                                            </p:attrNameLst>
                                          </p:cBhvr>
                                          <p:to>
                                            <p:strVal val="visible"/>
                                          </p:to>
                                        </p:set>
                                        <p:anim to="" calcmode="lin" valueType="num">
                                          <p:cBhvr>
                                            <p:cTn id="127" dur="2000" fill="hold">
                                              <p:stCondLst>
                                                <p:cond delay="0"/>
                                              </p:stCondLst>
                                            </p:cTn>
                                            <p:tgtEl>
                                              <p:spTgt spid="12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28" dur="2000" fill="hold">
                                              <p:stCondLst>
                                                <p:cond delay="0"/>
                                              </p:stCondLst>
                                            </p:cTn>
                                            <p:tgtEl>
                                              <p:spTgt spid="12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33" grpId="0" animBg="1"/>
          <p:bldP spid="17" grpId="0" animBg="1"/>
          <p:bldP spid="21" grpId="0"/>
          <p:bldP spid="22" grpId="0"/>
          <p:bldP spid="24" grpId="0"/>
          <p:bldP spid="25" grpId="0"/>
          <p:bldP spid="30" grpId="0"/>
          <p:bldP spid="31" grpId="0"/>
          <p:bldP spid="34" grpId="0"/>
          <p:bldP spid="43" grpId="0"/>
          <p:bldP spid="45" grpId="0" animBg="1"/>
          <p:bldP spid="47" grpId="0" animBg="1"/>
          <p:bldP spid="102" grpId="0" animBg="1"/>
          <p:bldP spid="105" grpId="0" animBg="1"/>
          <p:bldP spid="108" grpId="0" animBg="1"/>
          <p:bldP spid="109" grpId="0"/>
          <p:bldP spid="111" grpId="0" animBg="1"/>
          <p:bldP spid="112" grpId="0"/>
          <p:bldP spid="114" grpId="0" animBg="1"/>
          <p:bldP spid="115" grpId="0"/>
          <p:bldP spid="117" grpId="0" animBg="1"/>
          <p:bldP spid="118" grpId="0"/>
          <p:bldP spid="132" grpId="0" animBg="1"/>
          <p:bldP spid="131" grpId="0" animBg="1"/>
          <p:bldP spid="128" grpId="0" animBg="1"/>
          <p:bldP spid="127" grpId="0" animBg="1"/>
        </p:bldLst>
      </p:timing>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A-图片 25"/>
          <p:cNvPicPr>
            <a:picLocks noChangeAspect="1"/>
          </p:cNvPicPr>
          <p:nvPr>
            <p:custDataLst>
              <p:tags r:id="rId1"/>
            </p:custDataLst>
          </p:nvPr>
        </p:nvPicPr>
        <p:blipFill rotWithShape="1">
          <a:blip r:embed="rId26">
            <a:extLst>
              <a:ext uri="{28A0092B-C50C-407E-A947-70E740481C1C}">
                <a14:useLocalDpi xmlns:a14="http://schemas.microsoft.com/office/drawing/2010/main" val="0"/>
              </a:ext>
            </a:extLst>
          </a:blip>
          <a:srcRect t="7530" b="7530"/>
          <a:stretch>
            <a:fillRect/>
          </a:stretch>
        </p:blipFill>
        <p:spPr>
          <a:xfrm>
            <a:off x="-1" y="-3"/>
            <a:ext cx="12192005" cy="6858003"/>
          </a:xfrm>
          <a:prstGeom prst="rect">
            <a:avLst/>
          </a:prstGeom>
        </p:spPr>
      </p:pic>
      <p:sp>
        <p:nvSpPr>
          <p:cNvPr id="28" name="PA-矩形 27"/>
          <p:cNvSpPr/>
          <p:nvPr>
            <p:custDataLst>
              <p:tags r:id="rId2"/>
            </p:custDataLst>
          </p:nvPr>
        </p:nvSpPr>
        <p:spPr>
          <a:xfrm rot="10800000">
            <a:off x="0" y="0"/>
            <a:ext cx="12192000" cy="6858000"/>
          </a:xfrm>
          <a:prstGeom prst="rect">
            <a:avLst/>
          </a:prstGeom>
          <a:gradFill>
            <a:gsLst>
              <a:gs pos="0">
                <a:srgbClr val="0070C0"/>
              </a:gs>
              <a:gs pos="100000">
                <a:srgbClr val="00B0F0">
                  <a:alpha val="40000"/>
                </a:srgb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mn-ea"/>
              <a:sym typeface="Arial" panose="020B0604020202020204" pitchFamily="34" charset="0"/>
            </a:endParaRPr>
          </a:p>
        </p:txBody>
      </p:sp>
      <p:grpSp>
        <p:nvGrpSpPr>
          <p:cNvPr id="38" name="PA-组合 37"/>
          <p:cNvGrpSpPr/>
          <p:nvPr>
            <p:custDataLst>
              <p:tags r:id="rId3"/>
            </p:custDataLst>
          </p:nvPr>
        </p:nvGrpSpPr>
        <p:grpSpPr>
          <a:xfrm>
            <a:off x="10191750" y="6278092"/>
            <a:ext cx="1424940" cy="114300"/>
            <a:chOff x="10267950" y="6335242"/>
            <a:chExt cx="1424940" cy="114300"/>
          </a:xfrm>
        </p:grpSpPr>
        <p:sp>
          <p:nvSpPr>
            <p:cNvPr id="35" name="PA-椭圆 34"/>
            <p:cNvSpPr/>
            <p:nvPr>
              <p:custDataLst>
                <p:tags r:id="rId21"/>
              </p:custDataLst>
            </p:nvPr>
          </p:nvSpPr>
          <p:spPr>
            <a:xfrm>
              <a:off x="10267950" y="6335242"/>
              <a:ext cx="114300" cy="114300"/>
            </a:xfrm>
            <a:prstGeom prst="ellipse">
              <a:avLst/>
            </a:prstGeom>
            <a:solidFill>
              <a:srgbClr val="22BEF6">
                <a:alpha val="6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mn-ea"/>
                <a:sym typeface="Arial" panose="020B0604020202020204" pitchFamily="34" charset="0"/>
              </a:endParaRPr>
            </a:p>
          </p:txBody>
        </p:sp>
        <p:sp>
          <p:nvSpPr>
            <p:cNvPr id="36" name="PA-椭圆 35"/>
            <p:cNvSpPr/>
            <p:nvPr>
              <p:custDataLst>
                <p:tags r:id="rId22"/>
              </p:custDataLst>
            </p:nvPr>
          </p:nvSpPr>
          <p:spPr>
            <a:xfrm>
              <a:off x="10923270" y="6335242"/>
              <a:ext cx="114300" cy="114300"/>
            </a:xfrm>
            <a:prstGeom prst="ellipse">
              <a:avLst/>
            </a:prstGeom>
            <a:solidFill>
              <a:srgbClr val="22BEF6">
                <a:alpha val="6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mn-ea"/>
                <a:sym typeface="Arial" panose="020B0604020202020204" pitchFamily="34" charset="0"/>
              </a:endParaRPr>
            </a:p>
          </p:txBody>
        </p:sp>
        <p:sp>
          <p:nvSpPr>
            <p:cNvPr id="37" name="PA-椭圆 36"/>
            <p:cNvSpPr/>
            <p:nvPr>
              <p:custDataLst>
                <p:tags r:id="rId23"/>
              </p:custDataLst>
            </p:nvPr>
          </p:nvSpPr>
          <p:spPr>
            <a:xfrm>
              <a:off x="11578590" y="6335242"/>
              <a:ext cx="114300" cy="114300"/>
            </a:xfrm>
            <a:prstGeom prst="ellipse">
              <a:avLst/>
            </a:prstGeom>
            <a:solidFill>
              <a:srgbClr val="22BEF6">
                <a:alpha val="6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mn-ea"/>
                <a:sym typeface="Arial" panose="020B0604020202020204" pitchFamily="34" charset="0"/>
              </a:endParaRPr>
            </a:p>
          </p:txBody>
        </p:sp>
      </p:grpSp>
      <p:grpSp>
        <p:nvGrpSpPr>
          <p:cNvPr id="39" name="PA-组合 38"/>
          <p:cNvGrpSpPr/>
          <p:nvPr>
            <p:custDataLst>
              <p:tags r:id="rId4"/>
            </p:custDataLst>
          </p:nvPr>
        </p:nvGrpSpPr>
        <p:grpSpPr>
          <a:xfrm>
            <a:off x="499110" y="428385"/>
            <a:ext cx="1424940" cy="114300"/>
            <a:chOff x="10267950" y="6335242"/>
            <a:chExt cx="1424940" cy="114300"/>
          </a:xfrm>
        </p:grpSpPr>
        <p:sp>
          <p:nvSpPr>
            <p:cNvPr id="40" name="PA-椭圆 39"/>
            <p:cNvSpPr/>
            <p:nvPr>
              <p:custDataLst>
                <p:tags r:id="rId18"/>
              </p:custDataLst>
            </p:nvPr>
          </p:nvSpPr>
          <p:spPr>
            <a:xfrm>
              <a:off x="10267950" y="6335242"/>
              <a:ext cx="114300" cy="114300"/>
            </a:xfrm>
            <a:prstGeom prst="ellipse">
              <a:avLst/>
            </a:prstGeom>
            <a:solidFill>
              <a:srgbClr val="22BEF6">
                <a:alpha val="4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mn-ea"/>
                <a:sym typeface="Arial" panose="020B0604020202020204" pitchFamily="34" charset="0"/>
              </a:endParaRPr>
            </a:p>
          </p:txBody>
        </p:sp>
        <p:sp>
          <p:nvSpPr>
            <p:cNvPr id="41" name="PA-椭圆 40"/>
            <p:cNvSpPr/>
            <p:nvPr>
              <p:custDataLst>
                <p:tags r:id="rId19"/>
              </p:custDataLst>
            </p:nvPr>
          </p:nvSpPr>
          <p:spPr>
            <a:xfrm>
              <a:off x="10923270" y="6335242"/>
              <a:ext cx="114300" cy="114300"/>
            </a:xfrm>
            <a:prstGeom prst="ellipse">
              <a:avLst/>
            </a:prstGeom>
            <a:solidFill>
              <a:srgbClr val="22BEF6">
                <a:alpha val="4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mn-ea"/>
                <a:sym typeface="Arial" panose="020B0604020202020204" pitchFamily="34" charset="0"/>
              </a:endParaRPr>
            </a:p>
          </p:txBody>
        </p:sp>
        <p:sp>
          <p:nvSpPr>
            <p:cNvPr id="42" name="PA-椭圆 41"/>
            <p:cNvSpPr/>
            <p:nvPr>
              <p:custDataLst>
                <p:tags r:id="rId20"/>
              </p:custDataLst>
            </p:nvPr>
          </p:nvSpPr>
          <p:spPr>
            <a:xfrm>
              <a:off x="11578590" y="6335242"/>
              <a:ext cx="114300" cy="114300"/>
            </a:xfrm>
            <a:prstGeom prst="ellipse">
              <a:avLst/>
            </a:prstGeom>
            <a:solidFill>
              <a:srgbClr val="22BEF6">
                <a:alpha val="4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mn-ea"/>
                <a:sym typeface="Arial" panose="020B0604020202020204" pitchFamily="34" charset="0"/>
              </a:endParaRPr>
            </a:p>
          </p:txBody>
        </p:sp>
      </p:grpSp>
      <p:sp>
        <p:nvSpPr>
          <p:cNvPr id="33" name="PA-cells_161082"/>
          <p:cNvSpPr>
            <a:spLocks noChangeAspect="1"/>
          </p:cNvSpPr>
          <p:nvPr>
            <p:custDataLst>
              <p:tags r:id="rId5"/>
            </p:custDataLst>
          </p:nvPr>
        </p:nvSpPr>
        <p:spPr bwMode="auto">
          <a:xfrm rot="20188893">
            <a:off x="10248086" y="331650"/>
            <a:ext cx="1636930" cy="1637693"/>
          </a:xfrm>
          <a:custGeom>
            <a:avLst/>
            <a:gdLst>
              <a:gd name="T0" fmla="*/ 5754 w 6519"/>
              <a:gd name="T1" fmla="*/ 4984 h 6533"/>
              <a:gd name="T2" fmla="*/ 5242 w 6519"/>
              <a:gd name="T3" fmla="*/ 5181 h 6533"/>
              <a:gd name="T4" fmla="*/ 4254 w 6519"/>
              <a:gd name="T5" fmla="*/ 4140 h 6533"/>
              <a:gd name="T6" fmla="*/ 4584 w 6519"/>
              <a:gd name="T7" fmla="*/ 3260 h 6533"/>
              <a:gd name="T8" fmla="*/ 3259 w 6519"/>
              <a:gd name="T9" fmla="*/ 1935 h 6533"/>
              <a:gd name="T10" fmla="*/ 3052 w 6519"/>
              <a:gd name="T11" fmla="*/ 1951 h 6533"/>
              <a:gd name="T12" fmla="*/ 3295 w 6519"/>
              <a:gd name="T13" fmla="*/ 1035 h 6533"/>
              <a:gd name="T14" fmla="*/ 3771 w 6519"/>
              <a:gd name="T15" fmla="*/ 517 h 6533"/>
              <a:gd name="T16" fmla="*/ 3254 w 6519"/>
              <a:gd name="T17" fmla="*/ 0 h 6533"/>
              <a:gd name="T18" fmla="*/ 2746 w 6519"/>
              <a:gd name="T19" fmla="*/ 523 h 6533"/>
              <a:gd name="T20" fmla="*/ 3040 w 6519"/>
              <a:gd name="T21" fmla="*/ 988 h 6533"/>
              <a:gd name="T22" fmla="*/ 3040 w 6519"/>
              <a:gd name="T23" fmla="*/ 993 h 6533"/>
              <a:gd name="T24" fmla="*/ 2756 w 6519"/>
              <a:gd name="T25" fmla="*/ 2039 h 6533"/>
              <a:gd name="T26" fmla="*/ 2295 w 6519"/>
              <a:gd name="T27" fmla="*/ 2355 h 6533"/>
              <a:gd name="T28" fmla="*/ 1327 w 6519"/>
              <a:gd name="T29" fmla="*/ 1315 h 6533"/>
              <a:gd name="T30" fmla="*/ 1544 w 6519"/>
              <a:gd name="T31" fmla="*/ 776 h 6533"/>
              <a:gd name="T32" fmla="*/ 772 w 6519"/>
              <a:gd name="T33" fmla="*/ 4 h 6533"/>
              <a:gd name="T34" fmla="*/ 0 w 6519"/>
              <a:gd name="T35" fmla="*/ 776 h 6533"/>
              <a:gd name="T36" fmla="*/ 772 w 6519"/>
              <a:gd name="T37" fmla="*/ 1548 h 6533"/>
              <a:gd name="T38" fmla="*/ 1106 w 6519"/>
              <a:gd name="T39" fmla="*/ 1472 h 6533"/>
              <a:gd name="T40" fmla="*/ 2134 w 6519"/>
              <a:gd name="T41" fmla="*/ 2573 h 6533"/>
              <a:gd name="T42" fmla="*/ 1938 w 6519"/>
              <a:gd name="T43" fmla="*/ 3272 h 6533"/>
              <a:gd name="T44" fmla="*/ 2204 w 6519"/>
              <a:gd name="T45" fmla="*/ 4071 h 6533"/>
              <a:gd name="T46" fmla="*/ 1492 w 6519"/>
              <a:gd name="T47" fmla="*/ 4783 h 6533"/>
              <a:gd name="T48" fmla="*/ 954 w 6519"/>
              <a:gd name="T49" fmla="*/ 4617 h 6533"/>
              <a:gd name="T50" fmla="*/ 2 w 6519"/>
              <a:gd name="T51" fmla="*/ 5575 h 6533"/>
              <a:gd name="T52" fmla="*/ 954 w 6519"/>
              <a:gd name="T53" fmla="*/ 6527 h 6533"/>
              <a:gd name="T54" fmla="*/ 1906 w 6519"/>
              <a:gd name="T55" fmla="*/ 5575 h 6533"/>
              <a:gd name="T56" fmla="*/ 1683 w 6519"/>
              <a:gd name="T57" fmla="*/ 4964 h 6533"/>
              <a:gd name="T58" fmla="*/ 2382 w 6519"/>
              <a:gd name="T59" fmla="*/ 4265 h 6533"/>
              <a:gd name="T60" fmla="*/ 3256 w 6519"/>
              <a:gd name="T61" fmla="*/ 4596 h 6533"/>
              <a:gd name="T62" fmla="*/ 4052 w 6519"/>
              <a:gd name="T63" fmla="*/ 4328 h 6533"/>
              <a:gd name="T64" fmla="*/ 5068 w 6519"/>
              <a:gd name="T65" fmla="*/ 5393 h 6533"/>
              <a:gd name="T66" fmla="*/ 4975 w 6519"/>
              <a:gd name="T67" fmla="*/ 5761 h 6533"/>
              <a:gd name="T68" fmla="*/ 5747 w 6519"/>
              <a:gd name="T69" fmla="*/ 6533 h 6533"/>
              <a:gd name="T70" fmla="*/ 6519 w 6519"/>
              <a:gd name="T71" fmla="*/ 5761 h 6533"/>
              <a:gd name="T72" fmla="*/ 5754 w 6519"/>
              <a:gd name="T73" fmla="*/ 4984 h 6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519" h="6533">
                <a:moveTo>
                  <a:pt x="5754" y="4984"/>
                </a:moveTo>
                <a:cubicBezTo>
                  <a:pt x="5556" y="4984"/>
                  <a:pt x="5376" y="5056"/>
                  <a:pt x="5242" y="5181"/>
                </a:cubicBezTo>
                <a:lnTo>
                  <a:pt x="4254" y="4140"/>
                </a:lnTo>
                <a:cubicBezTo>
                  <a:pt x="4460" y="3907"/>
                  <a:pt x="4584" y="3601"/>
                  <a:pt x="4584" y="3260"/>
                </a:cubicBezTo>
                <a:cubicBezTo>
                  <a:pt x="4584" y="2531"/>
                  <a:pt x="3988" y="1935"/>
                  <a:pt x="3259" y="1935"/>
                </a:cubicBezTo>
                <a:cubicBezTo>
                  <a:pt x="3192" y="1935"/>
                  <a:pt x="3119" y="1940"/>
                  <a:pt x="3052" y="1951"/>
                </a:cubicBezTo>
                <a:cubicBezTo>
                  <a:pt x="3052" y="1951"/>
                  <a:pt x="3295" y="1040"/>
                  <a:pt x="3295" y="1035"/>
                </a:cubicBezTo>
                <a:cubicBezTo>
                  <a:pt x="3564" y="1013"/>
                  <a:pt x="3771" y="792"/>
                  <a:pt x="3771" y="517"/>
                </a:cubicBezTo>
                <a:cubicBezTo>
                  <a:pt x="3771" y="232"/>
                  <a:pt x="3538" y="0"/>
                  <a:pt x="3254" y="0"/>
                </a:cubicBezTo>
                <a:cubicBezTo>
                  <a:pt x="2970" y="0"/>
                  <a:pt x="2746" y="239"/>
                  <a:pt x="2746" y="523"/>
                </a:cubicBezTo>
                <a:cubicBezTo>
                  <a:pt x="2746" y="729"/>
                  <a:pt x="2870" y="905"/>
                  <a:pt x="3040" y="988"/>
                </a:cubicBezTo>
                <a:lnTo>
                  <a:pt x="3040" y="993"/>
                </a:lnTo>
                <a:lnTo>
                  <a:pt x="2756" y="2039"/>
                </a:lnTo>
                <a:cubicBezTo>
                  <a:pt x="2580" y="2112"/>
                  <a:pt x="2423" y="2221"/>
                  <a:pt x="2295" y="2355"/>
                </a:cubicBezTo>
                <a:lnTo>
                  <a:pt x="1327" y="1315"/>
                </a:lnTo>
                <a:cubicBezTo>
                  <a:pt x="1462" y="1175"/>
                  <a:pt x="1544" y="988"/>
                  <a:pt x="1544" y="776"/>
                </a:cubicBezTo>
                <a:cubicBezTo>
                  <a:pt x="1544" y="352"/>
                  <a:pt x="1198" y="4"/>
                  <a:pt x="772" y="4"/>
                </a:cubicBezTo>
                <a:cubicBezTo>
                  <a:pt x="347" y="4"/>
                  <a:pt x="0" y="351"/>
                  <a:pt x="0" y="776"/>
                </a:cubicBezTo>
                <a:cubicBezTo>
                  <a:pt x="0" y="1200"/>
                  <a:pt x="347" y="1548"/>
                  <a:pt x="772" y="1548"/>
                </a:cubicBezTo>
                <a:cubicBezTo>
                  <a:pt x="890" y="1548"/>
                  <a:pt x="1008" y="1517"/>
                  <a:pt x="1106" y="1472"/>
                </a:cubicBezTo>
                <a:lnTo>
                  <a:pt x="2134" y="2573"/>
                </a:lnTo>
                <a:cubicBezTo>
                  <a:pt x="2010" y="2775"/>
                  <a:pt x="1938" y="3013"/>
                  <a:pt x="1938" y="3272"/>
                </a:cubicBezTo>
                <a:cubicBezTo>
                  <a:pt x="1938" y="3571"/>
                  <a:pt x="2040" y="3849"/>
                  <a:pt x="2204" y="4071"/>
                </a:cubicBezTo>
                <a:cubicBezTo>
                  <a:pt x="2204" y="4071"/>
                  <a:pt x="1498" y="4783"/>
                  <a:pt x="1492" y="4783"/>
                </a:cubicBezTo>
                <a:cubicBezTo>
                  <a:pt x="1338" y="4679"/>
                  <a:pt x="1156" y="4617"/>
                  <a:pt x="954" y="4617"/>
                </a:cubicBezTo>
                <a:cubicBezTo>
                  <a:pt x="426" y="4623"/>
                  <a:pt x="2" y="5047"/>
                  <a:pt x="2" y="5575"/>
                </a:cubicBezTo>
                <a:cubicBezTo>
                  <a:pt x="2" y="6103"/>
                  <a:pt x="426" y="6527"/>
                  <a:pt x="954" y="6527"/>
                </a:cubicBezTo>
                <a:cubicBezTo>
                  <a:pt x="1482" y="6527"/>
                  <a:pt x="1906" y="6103"/>
                  <a:pt x="1906" y="5575"/>
                </a:cubicBezTo>
                <a:cubicBezTo>
                  <a:pt x="1906" y="5341"/>
                  <a:pt x="1823" y="5129"/>
                  <a:pt x="1683" y="4964"/>
                </a:cubicBezTo>
                <a:lnTo>
                  <a:pt x="2382" y="4265"/>
                </a:lnTo>
                <a:cubicBezTo>
                  <a:pt x="2615" y="4472"/>
                  <a:pt x="2920" y="4596"/>
                  <a:pt x="3256" y="4596"/>
                </a:cubicBezTo>
                <a:cubicBezTo>
                  <a:pt x="3556" y="4596"/>
                  <a:pt x="3831" y="4497"/>
                  <a:pt x="4052" y="4328"/>
                </a:cubicBezTo>
                <a:cubicBezTo>
                  <a:pt x="4052" y="4328"/>
                  <a:pt x="5063" y="5389"/>
                  <a:pt x="5068" y="5393"/>
                </a:cubicBezTo>
                <a:cubicBezTo>
                  <a:pt x="5006" y="5503"/>
                  <a:pt x="4975" y="5627"/>
                  <a:pt x="4975" y="5761"/>
                </a:cubicBezTo>
                <a:cubicBezTo>
                  <a:pt x="4975" y="6185"/>
                  <a:pt x="5322" y="6533"/>
                  <a:pt x="5747" y="6533"/>
                </a:cubicBezTo>
                <a:cubicBezTo>
                  <a:pt x="6172" y="6533"/>
                  <a:pt x="6519" y="6187"/>
                  <a:pt x="6519" y="5761"/>
                </a:cubicBezTo>
                <a:cubicBezTo>
                  <a:pt x="6519" y="5336"/>
                  <a:pt x="6178" y="4984"/>
                  <a:pt x="5754" y="4984"/>
                </a:cubicBezTo>
                <a:close/>
              </a:path>
            </a:pathLst>
          </a:custGeom>
          <a:gradFill>
            <a:gsLst>
              <a:gs pos="0">
                <a:srgbClr val="22BEF6">
                  <a:alpha val="0"/>
                </a:srgbClr>
              </a:gs>
              <a:gs pos="100000">
                <a:srgbClr val="63D2F9">
                  <a:alpha val="44000"/>
                </a:srgbClr>
              </a:gs>
            </a:gsLst>
            <a:lin ang="10800000" scaled="1"/>
          </a:gradFill>
          <a:ln>
            <a:noFill/>
          </a:ln>
        </p:spPr>
        <p:txBody>
          <a:bodyPr/>
          <a:lstStyle/>
          <a:p>
            <a:endParaRPr lang="zh-CN" altLang="en-US">
              <a:latin typeface="Arial" panose="020B0604020202020204" pitchFamily="34" charset="0"/>
              <a:cs typeface="+mn-ea"/>
              <a:sym typeface="Arial" panose="020B0604020202020204" pitchFamily="34" charset="0"/>
            </a:endParaRPr>
          </a:p>
        </p:txBody>
      </p:sp>
      <p:sp>
        <p:nvSpPr>
          <p:cNvPr id="17" name="PA-Flowchart: Process 16"/>
          <p:cNvSpPr/>
          <p:nvPr>
            <p:custDataLst>
              <p:tags r:id="rId6"/>
            </p:custDataLst>
          </p:nvPr>
        </p:nvSpPr>
        <p:spPr>
          <a:xfrm>
            <a:off x="223295" y="304799"/>
            <a:ext cx="11745410" cy="6248402"/>
          </a:xfrm>
          <a:prstGeom prst="flowChartProcess">
            <a:avLst/>
          </a:prstGeom>
          <a:solidFill>
            <a:schemeClr val="bg1"/>
          </a:solidFill>
          <a:ln w="825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mn-ea"/>
              <a:sym typeface="Arial" panose="020B0604020202020204" pitchFamily="34" charset="0"/>
            </a:endParaRPr>
          </a:p>
        </p:txBody>
      </p:sp>
      <p:grpSp>
        <p:nvGrpSpPr>
          <p:cNvPr id="15" name="PA-组合 14"/>
          <p:cNvGrpSpPr/>
          <p:nvPr>
            <p:custDataLst>
              <p:tags r:id="rId7"/>
            </p:custDataLst>
          </p:nvPr>
        </p:nvGrpSpPr>
        <p:grpSpPr>
          <a:xfrm>
            <a:off x="570546" y="512165"/>
            <a:ext cx="5674360" cy="709930"/>
            <a:chOff x="70" y="189"/>
            <a:chExt cx="8936" cy="1118"/>
          </a:xfrm>
        </p:grpSpPr>
        <p:sp>
          <p:nvSpPr>
            <p:cNvPr id="16" name="PA-文本框 37"/>
            <p:cNvSpPr txBox="1"/>
            <p:nvPr userDrawn="1">
              <p:custDataLst>
                <p:tags r:id="rId15"/>
              </p:custDataLst>
            </p:nvPr>
          </p:nvSpPr>
          <p:spPr>
            <a:xfrm>
              <a:off x="1236" y="335"/>
              <a:ext cx="4200" cy="641"/>
            </a:xfrm>
            <a:prstGeom prst="rect">
              <a:avLst/>
            </a:prstGeom>
            <a:noFill/>
          </p:spPr>
          <p:txBody>
            <a:bodyPr wrap="square" lIns="68584" tIns="34292" rIns="68584" bIns="34292" rtlCol="0">
              <a:spAutoFit/>
            </a:bodyPr>
            <a:lstStyle/>
            <a:p>
              <a:pPr fontAlgn="auto">
                <a:spcBef>
                  <a:spcPts val="0"/>
                </a:spcBef>
                <a:spcAft>
                  <a:spcPts val="0"/>
                </a:spcAft>
                <a:defRPr/>
              </a:pPr>
              <a:r>
                <a:rPr lang="zh-CN" altLang="en-US" sz="2200" spc="200" dirty="0">
                  <a:solidFill>
                    <a:schemeClr val="tx1">
                      <a:lumMod val="75000"/>
                      <a:lumOff val="25000"/>
                    </a:schemeClr>
                  </a:solidFill>
                  <a:uFillTx/>
                  <a:latin typeface="Arial" panose="020B0604020202020204" pitchFamily="34" charset="0"/>
                  <a:cs typeface="+mn-ea"/>
                  <a:sym typeface="Arial" panose="020B0604020202020204" pitchFamily="34" charset="0"/>
                </a:rPr>
                <a:t>此处添加标题</a:t>
              </a:r>
            </a:p>
          </p:txBody>
        </p:sp>
        <p:sp>
          <p:nvSpPr>
            <p:cNvPr id="18" name="PA-加号 17"/>
            <p:cNvSpPr/>
            <p:nvPr>
              <p:custDataLst>
                <p:tags r:id="rId16"/>
              </p:custDataLst>
            </p:nvPr>
          </p:nvSpPr>
          <p:spPr>
            <a:xfrm>
              <a:off x="70" y="189"/>
              <a:ext cx="1120" cy="1118"/>
            </a:xfrm>
            <a:prstGeom prst="mathPlus">
              <a:avLst/>
            </a:prstGeom>
            <a:solidFill>
              <a:srgbClr val="0070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cs typeface="+mn-ea"/>
                <a:sym typeface="Arial" panose="020B0604020202020204" pitchFamily="34" charset="0"/>
              </a:endParaRPr>
            </a:p>
          </p:txBody>
        </p:sp>
        <p:sp>
          <p:nvSpPr>
            <p:cNvPr id="19" name="PA-矩形 18"/>
            <p:cNvSpPr/>
            <p:nvPr>
              <p:custDataLst>
                <p:tags r:id="rId17"/>
              </p:custDataLst>
            </p:nvPr>
          </p:nvSpPr>
          <p:spPr>
            <a:xfrm>
              <a:off x="1190" y="889"/>
              <a:ext cx="7816" cy="378"/>
            </a:xfrm>
            <a:prstGeom prst="rect">
              <a:avLst/>
            </a:prstGeom>
          </p:spPr>
          <p:txBody>
            <a:bodyPr wrap="square">
              <a:spAutoFit/>
            </a:bodyPr>
            <a:lstStyle/>
            <a:p>
              <a:pPr>
                <a:lnSpc>
                  <a:spcPct val="130000"/>
                </a:lnSpc>
                <a:spcBef>
                  <a:spcPts val="1265"/>
                </a:spcBef>
              </a:pPr>
              <a:r>
                <a:rPr lang="en-US" altLang="zh-CN" sz="800" dirty="0">
                  <a:solidFill>
                    <a:schemeClr val="bg1">
                      <a:lumMod val="50000"/>
                    </a:schemeClr>
                  </a:solidFill>
                  <a:latin typeface="Arial" panose="020B0604020202020204" pitchFamily="34" charset="0"/>
                  <a:cs typeface="+mn-ea"/>
                  <a:sym typeface="Arial" panose="020B0604020202020204" pitchFamily="34" charset="0"/>
                </a:rPr>
                <a:t>Enter table of contents text here</a:t>
              </a:r>
            </a:p>
          </p:txBody>
        </p:sp>
      </p:grpSp>
      <p:pic>
        <p:nvPicPr>
          <p:cNvPr id="29" name="PA-图片 28"/>
          <p:cNvPicPr>
            <a:picLocks noChangeAspect="1"/>
          </p:cNvPicPr>
          <p:nvPr>
            <p:custDataLst>
              <p:tags r:id="rId8"/>
            </p:custDataLst>
          </p:nvPr>
        </p:nvPicPr>
        <p:blipFill>
          <a:blip r:embed="rId26" cstate="print">
            <a:extLst>
              <a:ext uri="{28A0092B-C50C-407E-A947-70E740481C1C}">
                <a14:useLocalDpi xmlns:a14="http://schemas.microsoft.com/office/drawing/2010/main" val="0"/>
              </a:ext>
            </a:extLst>
          </a:blip>
          <a:srcRect/>
          <a:stretch>
            <a:fillRect/>
          </a:stretch>
        </p:blipFill>
        <p:spPr>
          <a:xfrm>
            <a:off x="5460551" y="1909035"/>
            <a:ext cx="5388191" cy="3568244"/>
          </a:xfrm>
          <a:prstGeom prst="rect">
            <a:avLst/>
          </a:prstGeom>
          <a:effectLst/>
        </p:spPr>
      </p:pic>
      <p:grpSp>
        <p:nvGrpSpPr>
          <p:cNvPr id="30" name="PA-组合 29"/>
          <p:cNvGrpSpPr/>
          <p:nvPr>
            <p:custDataLst>
              <p:tags r:id="rId9"/>
            </p:custDataLst>
          </p:nvPr>
        </p:nvGrpSpPr>
        <p:grpSpPr>
          <a:xfrm>
            <a:off x="516045" y="2118373"/>
            <a:ext cx="5932917" cy="1248139"/>
            <a:chOff x="9844" y="1851670"/>
            <a:chExt cx="4449688" cy="936104"/>
          </a:xfrm>
          <a:solidFill>
            <a:srgbClr val="149CBC"/>
          </a:solidFill>
        </p:grpSpPr>
        <p:sp>
          <p:nvSpPr>
            <p:cNvPr id="31" name="PA-矩形: 圆角 9"/>
            <p:cNvSpPr/>
            <p:nvPr>
              <p:custDataLst>
                <p:tags r:id="rId13"/>
              </p:custDataLst>
            </p:nvPr>
          </p:nvSpPr>
          <p:spPr>
            <a:xfrm>
              <a:off x="9844" y="1851670"/>
              <a:ext cx="4449688" cy="936104"/>
            </a:xfrm>
            <a:prstGeom prst="roundRect">
              <a:avLst>
                <a:gd name="adj" fmla="val 50000"/>
              </a:avLst>
            </a:prstGeom>
            <a:gradFill>
              <a:gsLst>
                <a:gs pos="0">
                  <a:srgbClr val="0070C0"/>
                </a:gs>
                <a:gs pos="100000">
                  <a:srgbClr val="00B0F0">
                    <a:alpha val="97000"/>
                  </a:srgb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latin typeface="Arial" panose="020B0604020202020204" pitchFamily="34" charset="0"/>
                <a:cs typeface="+mn-ea"/>
                <a:sym typeface="Arial" panose="020B0604020202020204" pitchFamily="34" charset="0"/>
              </a:endParaRPr>
            </a:p>
          </p:txBody>
        </p:sp>
        <p:sp>
          <p:nvSpPr>
            <p:cNvPr id="32" name="PA-文本框 8"/>
            <p:cNvSpPr txBox="1"/>
            <p:nvPr>
              <p:custDataLst>
                <p:tags r:id="rId14"/>
              </p:custDataLst>
            </p:nvPr>
          </p:nvSpPr>
          <p:spPr>
            <a:xfrm>
              <a:off x="843841" y="2118965"/>
              <a:ext cx="2215991" cy="484748"/>
            </a:xfrm>
            <a:prstGeom prst="rect">
              <a:avLst/>
            </a:prstGeom>
            <a:noFill/>
          </p:spPr>
          <p:txBody>
            <a:bodyPr wrap="none">
              <a:normAutofit fontScale="90000" lnSpcReduction="20000"/>
            </a:bodyPr>
            <a:lstStyle/>
            <a:p>
              <a:r>
                <a:rPr lang="zh-CN" altLang="en-US" sz="4800" b="1" dirty="0">
                  <a:solidFill>
                    <a:schemeClr val="bg1"/>
                  </a:solidFill>
                  <a:latin typeface="Arial" panose="020B0604020202020204" pitchFamily="34" charset="0"/>
                  <a:cs typeface="+mn-ea"/>
                  <a:sym typeface="Arial" panose="020B0604020202020204" pitchFamily="34" charset="0"/>
                </a:rPr>
                <a:t>标题文本预设</a:t>
              </a:r>
            </a:p>
          </p:txBody>
        </p:sp>
      </p:grpSp>
      <p:grpSp>
        <p:nvGrpSpPr>
          <p:cNvPr id="34" name="PA-组合 33"/>
          <p:cNvGrpSpPr/>
          <p:nvPr>
            <p:custDataLst>
              <p:tags r:id="rId10"/>
            </p:custDataLst>
          </p:nvPr>
        </p:nvGrpSpPr>
        <p:grpSpPr>
          <a:xfrm>
            <a:off x="613410" y="3710305"/>
            <a:ext cx="4599305" cy="2021840"/>
            <a:chOff x="874712" y="3134689"/>
            <a:chExt cx="7499733" cy="2021834"/>
          </a:xfrm>
        </p:grpSpPr>
        <p:sp>
          <p:nvSpPr>
            <p:cNvPr id="43" name="PA-矩形 42"/>
            <p:cNvSpPr/>
            <p:nvPr>
              <p:custDataLst>
                <p:tags r:id="rId11"/>
              </p:custDataLst>
            </p:nvPr>
          </p:nvSpPr>
          <p:spPr>
            <a:xfrm>
              <a:off x="874712" y="3773497"/>
              <a:ext cx="7499733" cy="1383026"/>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solidFill>
                    <a:schemeClr val="tx1">
                      <a:lumMod val="50000"/>
                      <a:lumOff val="50000"/>
                    </a:schemeClr>
                  </a:solidFill>
                  <a:latin typeface="Arial" panose="020B0604020202020204" pitchFamily="34" charset="0"/>
                  <a:cs typeface="+mn-ea"/>
                  <a:sym typeface="Arial" panose="020B0604020202020204" pitchFamily="34" charset="0"/>
                </a:rPr>
                <a:t>用户可以在投影仪或者计算机上进行演示也可以将演示文稿打印出来制作成胶片以便应用到更广泛的领域中用户可以在投影仪或者计算机上进行演示也可以将演示文稿打印出来制作成胶片以便应用到更广泛的领域中</a:t>
              </a:r>
            </a:p>
            <a:p>
              <a:pPr algn="just">
                <a:lnSpc>
                  <a:spcPct val="120000"/>
                </a:lnSpc>
              </a:pPr>
              <a:endParaRPr lang="zh-CN" altLang="en-US" sz="1400" dirty="0">
                <a:solidFill>
                  <a:schemeClr val="tx1">
                    <a:lumMod val="50000"/>
                    <a:lumOff val="50000"/>
                  </a:schemeClr>
                </a:solidFill>
                <a:latin typeface="Arial" panose="020B0604020202020204" pitchFamily="34" charset="0"/>
                <a:cs typeface="+mn-ea"/>
                <a:sym typeface="Arial" panose="020B0604020202020204" pitchFamily="34" charset="0"/>
              </a:endParaRPr>
            </a:p>
          </p:txBody>
        </p:sp>
        <p:sp>
          <p:nvSpPr>
            <p:cNvPr id="44" name="PA-矩形 43"/>
            <p:cNvSpPr/>
            <p:nvPr>
              <p:custDataLst>
                <p:tags r:id="rId12"/>
              </p:custDataLst>
            </p:nvPr>
          </p:nvSpPr>
          <p:spPr>
            <a:xfrm>
              <a:off x="874712" y="3134689"/>
              <a:ext cx="3443777" cy="503535"/>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2400" dirty="0">
                  <a:solidFill>
                    <a:srgbClr val="0070BF"/>
                  </a:solidFill>
                  <a:latin typeface="Arial" panose="020B0604020202020204" pitchFamily="34" charset="0"/>
                  <a:cs typeface="+mn-ea"/>
                  <a:sym typeface="Arial" panose="020B0604020202020204" pitchFamily="34" charset="0"/>
                </a:rPr>
                <a:t>标题文字添加</a:t>
              </a:r>
            </a:p>
          </p:txBody>
        </p:sp>
      </p:grpSp>
    </p:spTree>
  </p:cSld>
  <p:clrMapOvr>
    <a:masterClrMapping/>
  </p:clrMapOvr>
  <mc:AlternateContent xmlns:mc="http://schemas.openxmlformats.org/markup-compatibility/2006" xmlns:p14="http://schemas.microsoft.com/office/powerpoint/2010/main">
    <mc:Choice Requires="p14">
      <p:transition spd="slow" p14:dur="2000" advTm="243"/>
    </mc:Choice>
    <mc:Fallback xmlns="">
      <p:transition spd="slow" advTm="243"/>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nodeType="withEffect" p14:presetBounceEnd="38000">
                                      <p:stCondLst>
                                        <p:cond delay="0"/>
                                      </p:stCondLst>
                                      <p:childTnLst>
                                        <p:set>
                                          <p:cBhvr>
                                            <p:cTn id="6" dur="1" fill="hold">
                                              <p:stCondLst>
                                                <p:cond delay="0"/>
                                              </p:stCondLst>
                                            </p:cTn>
                                            <p:tgtEl>
                                              <p:spTgt spid="26"/>
                                            </p:tgtEl>
                                            <p:attrNameLst>
                                              <p:attrName>style.visibility</p:attrName>
                                            </p:attrNameLst>
                                          </p:cBhvr>
                                          <p:to>
                                            <p:strVal val="visible"/>
                                          </p:to>
                                        </p:set>
                                        <p:anim to="" calcmode="lin" valueType="num" p14:bounceEnd="38000">
                                          <p:cBhvr>
                                            <p:cTn id="7" dur="2000" fill="hold">
                                              <p:stCondLst>
                                                <p:cond delay="0"/>
                                              </p:stCondLst>
                                            </p:cTn>
                                            <p:tgtEl>
                                              <p:spTgt spid="2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8" dur="2000" fill="hold">
                                              <p:stCondLst>
                                                <p:cond delay="0"/>
                                              </p:stCondLst>
                                            </p:cTn>
                                            <p:tgtEl>
                                              <p:spTgt spid="2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 presetID="0" presetClass="entr" presetSubtype="0" fill="hold" grpId="0" nodeType="withEffect" p14:presetBounceEnd="38000">
                                      <p:stCondLst>
                                        <p:cond delay="0"/>
                                      </p:stCondLst>
                                      <p:childTnLst>
                                        <p:set>
                                          <p:cBhvr>
                                            <p:cTn id="10" dur="1" fill="hold">
                                              <p:stCondLst>
                                                <p:cond delay="0"/>
                                              </p:stCondLst>
                                            </p:cTn>
                                            <p:tgtEl>
                                              <p:spTgt spid="28"/>
                                            </p:tgtEl>
                                            <p:attrNameLst>
                                              <p:attrName>style.visibility</p:attrName>
                                            </p:attrNameLst>
                                          </p:cBhvr>
                                          <p:to>
                                            <p:strVal val="visible"/>
                                          </p:to>
                                        </p:set>
                                        <p:anim to="" calcmode="lin" valueType="num" p14:bounceEnd="38000">
                                          <p:cBhvr>
                                            <p:cTn id="11" dur="2000" fill="hold">
                                              <p:stCondLst>
                                                <p:cond delay="0"/>
                                              </p:stCondLst>
                                            </p:cTn>
                                            <p:tgtEl>
                                              <p:spTgt spid="2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2" dur="2000" fill="hold">
                                              <p:stCondLst>
                                                <p:cond delay="0"/>
                                              </p:stCondLst>
                                            </p:cTn>
                                            <p:tgtEl>
                                              <p:spTgt spid="2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3" presetID="0" presetClass="entr" presetSubtype="0" fill="hold" nodeType="withEffect" p14:presetBounceEnd="38000">
                                      <p:stCondLst>
                                        <p:cond delay="0"/>
                                      </p:stCondLst>
                                      <p:childTnLst>
                                        <p:set>
                                          <p:cBhvr>
                                            <p:cTn id="14" dur="1" fill="hold">
                                              <p:stCondLst>
                                                <p:cond delay="0"/>
                                              </p:stCondLst>
                                            </p:cTn>
                                            <p:tgtEl>
                                              <p:spTgt spid="38"/>
                                            </p:tgtEl>
                                            <p:attrNameLst>
                                              <p:attrName>style.visibility</p:attrName>
                                            </p:attrNameLst>
                                          </p:cBhvr>
                                          <p:to>
                                            <p:strVal val="visible"/>
                                          </p:to>
                                        </p:set>
                                        <p:anim to="" calcmode="lin" valueType="num" p14:bounceEnd="38000">
                                          <p:cBhvr>
                                            <p:cTn id="15" dur="2000" fill="hold">
                                              <p:stCondLst>
                                                <p:cond delay="0"/>
                                              </p:stCondLst>
                                            </p:cTn>
                                            <p:tgtEl>
                                              <p:spTgt spid="3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6" dur="2000" fill="hold">
                                              <p:stCondLst>
                                                <p:cond delay="0"/>
                                              </p:stCondLst>
                                            </p:cTn>
                                            <p:tgtEl>
                                              <p:spTgt spid="3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7" presetID="0" presetClass="entr" presetSubtype="0" fill="hold" nodeType="withEffect" p14:presetBounceEnd="38000">
                                      <p:stCondLst>
                                        <p:cond delay="0"/>
                                      </p:stCondLst>
                                      <p:childTnLst>
                                        <p:set>
                                          <p:cBhvr>
                                            <p:cTn id="18" dur="1" fill="hold">
                                              <p:stCondLst>
                                                <p:cond delay="0"/>
                                              </p:stCondLst>
                                            </p:cTn>
                                            <p:tgtEl>
                                              <p:spTgt spid="39"/>
                                            </p:tgtEl>
                                            <p:attrNameLst>
                                              <p:attrName>style.visibility</p:attrName>
                                            </p:attrNameLst>
                                          </p:cBhvr>
                                          <p:to>
                                            <p:strVal val="visible"/>
                                          </p:to>
                                        </p:set>
                                        <p:anim to="" calcmode="lin" valueType="num" p14:bounceEnd="38000">
                                          <p:cBhvr>
                                            <p:cTn id="19" dur="2000" fill="hold">
                                              <p:stCondLst>
                                                <p:cond delay="0"/>
                                              </p:stCondLst>
                                            </p:cTn>
                                            <p:tgtEl>
                                              <p:spTgt spid="3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0" dur="2000" fill="hold">
                                              <p:stCondLst>
                                                <p:cond delay="0"/>
                                              </p:stCondLst>
                                            </p:cTn>
                                            <p:tgtEl>
                                              <p:spTgt spid="3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1" presetID="0" presetClass="entr" presetSubtype="0" fill="hold" grpId="0" nodeType="withEffect" p14:presetBounceEnd="38000">
                                      <p:stCondLst>
                                        <p:cond delay="0"/>
                                      </p:stCondLst>
                                      <p:childTnLst>
                                        <p:set>
                                          <p:cBhvr>
                                            <p:cTn id="22" dur="1" fill="hold">
                                              <p:stCondLst>
                                                <p:cond delay="0"/>
                                              </p:stCondLst>
                                            </p:cTn>
                                            <p:tgtEl>
                                              <p:spTgt spid="33"/>
                                            </p:tgtEl>
                                            <p:attrNameLst>
                                              <p:attrName>style.visibility</p:attrName>
                                            </p:attrNameLst>
                                          </p:cBhvr>
                                          <p:to>
                                            <p:strVal val="visible"/>
                                          </p:to>
                                        </p:set>
                                        <p:anim to="" calcmode="lin" valueType="num" p14:bounceEnd="38000">
                                          <p:cBhvr>
                                            <p:cTn id="23" dur="2000" fill="hold">
                                              <p:stCondLst>
                                                <p:cond delay="0"/>
                                              </p:stCondLst>
                                            </p:cTn>
                                            <p:tgtEl>
                                              <p:spTgt spid="3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4" dur="2000" fill="hold">
                                              <p:stCondLst>
                                                <p:cond delay="0"/>
                                              </p:stCondLst>
                                            </p:cTn>
                                            <p:tgtEl>
                                              <p:spTgt spid="3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5" presetID="0" presetClass="entr" presetSubtype="0" fill="hold" grpId="0" nodeType="withEffect" p14:presetBounceEnd="38000">
                                      <p:stCondLst>
                                        <p:cond delay="0"/>
                                      </p:stCondLst>
                                      <p:childTnLst>
                                        <p:set>
                                          <p:cBhvr>
                                            <p:cTn id="26" dur="1" fill="hold">
                                              <p:stCondLst>
                                                <p:cond delay="0"/>
                                              </p:stCondLst>
                                            </p:cTn>
                                            <p:tgtEl>
                                              <p:spTgt spid="17"/>
                                            </p:tgtEl>
                                            <p:attrNameLst>
                                              <p:attrName>style.visibility</p:attrName>
                                            </p:attrNameLst>
                                          </p:cBhvr>
                                          <p:to>
                                            <p:strVal val="visible"/>
                                          </p:to>
                                        </p:set>
                                        <p:anim to="" calcmode="lin" valueType="num" p14:bounceEnd="38000">
                                          <p:cBhvr>
                                            <p:cTn id="27" dur="2000" fill="hold">
                                              <p:stCondLst>
                                                <p:cond delay="0"/>
                                              </p:stCondLst>
                                            </p:cTn>
                                            <p:tgtEl>
                                              <p:spTgt spid="1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8" dur="2000" fill="hold">
                                              <p:stCondLst>
                                                <p:cond delay="0"/>
                                              </p:stCondLst>
                                            </p:cTn>
                                            <p:tgtEl>
                                              <p:spTgt spid="1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9" presetID="0" presetClass="entr" presetSubtype="0" fill="hold" nodeType="withEffect" p14:presetBounceEnd="38000">
                                      <p:stCondLst>
                                        <p:cond delay="0"/>
                                      </p:stCondLst>
                                      <p:childTnLst>
                                        <p:set>
                                          <p:cBhvr>
                                            <p:cTn id="30" dur="1" fill="hold">
                                              <p:stCondLst>
                                                <p:cond delay="0"/>
                                              </p:stCondLst>
                                            </p:cTn>
                                            <p:tgtEl>
                                              <p:spTgt spid="15"/>
                                            </p:tgtEl>
                                            <p:attrNameLst>
                                              <p:attrName>style.visibility</p:attrName>
                                            </p:attrNameLst>
                                          </p:cBhvr>
                                          <p:to>
                                            <p:strVal val="visible"/>
                                          </p:to>
                                        </p:set>
                                        <p:anim to="" calcmode="lin" valueType="num" p14:bounceEnd="38000">
                                          <p:cBhvr>
                                            <p:cTn id="31" dur="2000" fill="hold">
                                              <p:stCondLst>
                                                <p:cond delay="0"/>
                                              </p:stCondLst>
                                            </p:cTn>
                                            <p:tgtEl>
                                              <p:spTgt spid="1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32" dur="2000" fill="hold">
                                              <p:stCondLst>
                                                <p:cond delay="0"/>
                                              </p:stCondLst>
                                            </p:cTn>
                                            <p:tgtEl>
                                              <p:spTgt spid="1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3" presetID="0" presetClass="entr" presetSubtype="0" fill="hold" nodeType="withEffect" p14:presetBounceEnd="38000">
                                      <p:stCondLst>
                                        <p:cond delay="0"/>
                                      </p:stCondLst>
                                      <p:childTnLst>
                                        <p:set>
                                          <p:cBhvr>
                                            <p:cTn id="34" dur="1" fill="hold">
                                              <p:stCondLst>
                                                <p:cond delay="0"/>
                                              </p:stCondLst>
                                            </p:cTn>
                                            <p:tgtEl>
                                              <p:spTgt spid="29"/>
                                            </p:tgtEl>
                                            <p:attrNameLst>
                                              <p:attrName>style.visibility</p:attrName>
                                            </p:attrNameLst>
                                          </p:cBhvr>
                                          <p:to>
                                            <p:strVal val="visible"/>
                                          </p:to>
                                        </p:set>
                                        <p:anim to="" calcmode="lin" valueType="num" p14:bounceEnd="38000">
                                          <p:cBhvr>
                                            <p:cTn id="35" dur="2000" fill="hold">
                                              <p:stCondLst>
                                                <p:cond delay="0"/>
                                              </p:stCondLst>
                                            </p:cTn>
                                            <p:tgtEl>
                                              <p:spTgt spid="2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36" dur="2000" fill="hold">
                                              <p:stCondLst>
                                                <p:cond delay="0"/>
                                              </p:stCondLst>
                                            </p:cTn>
                                            <p:tgtEl>
                                              <p:spTgt spid="2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7" presetID="0" presetClass="entr" presetSubtype="0" fill="hold" nodeType="withEffect" p14:presetBounceEnd="38000">
                                      <p:stCondLst>
                                        <p:cond delay="0"/>
                                      </p:stCondLst>
                                      <p:childTnLst>
                                        <p:set>
                                          <p:cBhvr>
                                            <p:cTn id="38" dur="1" fill="hold">
                                              <p:stCondLst>
                                                <p:cond delay="0"/>
                                              </p:stCondLst>
                                            </p:cTn>
                                            <p:tgtEl>
                                              <p:spTgt spid="30"/>
                                            </p:tgtEl>
                                            <p:attrNameLst>
                                              <p:attrName>style.visibility</p:attrName>
                                            </p:attrNameLst>
                                          </p:cBhvr>
                                          <p:to>
                                            <p:strVal val="visible"/>
                                          </p:to>
                                        </p:set>
                                        <p:anim to="" calcmode="lin" valueType="num" p14:bounceEnd="38000">
                                          <p:cBhvr>
                                            <p:cTn id="39" dur="2000" fill="hold">
                                              <p:stCondLst>
                                                <p:cond delay="0"/>
                                              </p:stCondLst>
                                            </p:cTn>
                                            <p:tgtEl>
                                              <p:spTgt spid="3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40" dur="2000" fill="hold">
                                              <p:stCondLst>
                                                <p:cond delay="0"/>
                                              </p:stCondLst>
                                            </p:cTn>
                                            <p:tgtEl>
                                              <p:spTgt spid="3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1" presetID="0" presetClass="entr" presetSubtype="0" fill="hold" nodeType="withEffect" p14:presetBounceEnd="38000">
                                      <p:stCondLst>
                                        <p:cond delay="0"/>
                                      </p:stCondLst>
                                      <p:childTnLst>
                                        <p:set>
                                          <p:cBhvr>
                                            <p:cTn id="42" dur="1" fill="hold">
                                              <p:stCondLst>
                                                <p:cond delay="0"/>
                                              </p:stCondLst>
                                            </p:cTn>
                                            <p:tgtEl>
                                              <p:spTgt spid="34"/>
                                            </p:tgtEl>
                                            <p:attrNameLst>
                                              <p:attrName>style.visibility</p:attrName>
                                            </p:attrNameLst>
                                          </p:cBhvr>
                                          <p:to>
                                            <p:strVal val="visible"/>
                                          </p:to>
                                        </p:set>
                                        <p:anim to="" calcmode="lin" valueType="num" p14:bounceEnd="38000">
                                          <p:cBhvr>
                                            <p:cTn id="43" dur="2000" fill="hold">
                                              <p:stCondLst>
                                                <p:cond delay="0"/>
                                              </p:stCondLst>
                                            </p:cTn>
                                            <p:tgtEl>
                                              <p:spTgt spid="3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44" dur="2000" fill="hold">
                                              <p:stCondLst>
                                                <p:cond delay="0"/>
                                              </p:stCondLst>
                                            </p:cTn>
                                            <p:tgtEl>
                                              <p:spTgt spid="3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33" grpId="0" animBg="1"/>
          <p:bldP spid="17"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nodeType="withEffect">
                                      <p:stCondLst>
                                        <p:cond delay="0"/>
                                      </p:stCondLst>
                                      <p:childTnLst>
                                        <p:set>
                                          <p:cBhvr>
                                            <p:cTn id="6" dur="1" fill="hold">
                                              <p:stCondLst>
                                                <p:cond delay="0"/>
                                              </p:stCondLst>
                                            </p:cTn>
                                            <p:tgtEl>
                                              <p:spTgt spid="26"/>
                                            </p:tgtEl>
                                            <p:attrNameLst>
                                              <p:attrName>style.visibility</p:attrName>
                                            </p:attrNameLst>
                                          </p:cBhvr>
                                          <p:to>
                                            <p:strVal val="visible"/>
                                          </p:to>
                                        </p:set>
                                        <p:anim to="" calcmode="lin" valueType="num">
                                          <p:cBhvr>
                                            <p:cTn id="7" dur="2000" fill="hold">
                                              <p:stCondLst>
                                                <p:cond delay="0"/>
                                              </p:stCondLst>
                                            </p:cTn>
                                            <p:tgtEl>
                                              <p:spTgt spid="2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8" dur="2000" fill="hold">
                                              <p:stCondLst>
                                                <p:cond delay="0"/>
                                              </p:stCondLst>
                                            </p:cTn>
                                            <p:tgtEl>
                                              <p:spTgt spid="2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 presetID="0" presetClass="entr" presetSubtype="0" fill="hold" grpId="0" nodeType="withEffect">
                                      <p:stCondLst>
                                        <p:cond delay="0"/>
                                      </p:stCondLst>
                                      <p:childTnLst>
                                        <p:set>
                                          <p:cBhvr>
                                            <p:cTn id="10" dur="1" fill="hold">
                                              <p:stCondLst>
                                                <p:cond delay="0"/>
                                              </p:stCondLst>
                                            </p:cTn>
                                            <p:tgtEl>
                                              <p:spTgt spid="28"/>
                                            </p:tgtEl>
                                            <p:attrNameLst>
                                              <p:attrName>style.visibility</p:attrName>
                                            </p:attrNameLst>
                                          </p:cBhvr>
                                          <p:to>
                                            <p:strVal val="visible"/>
                                          </p:to>
                                        </p:set>
                                        <p:anim to="" calcmode="lin" valueType="num">
                                          <p:cBhvr>
                                            <p:cTn id="11" dur="2000" fill="hold">
                                              <p:stCondLst>
                                                <p:cond delay="0"/>
                                              </p:stCondLst>
                                            </p:cTn>
                                            <p:tgtEl>
                                              <p:spTgt spid="2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2" dur="2000" fill="hold">
                                              <p:stCondLst>
                                                <p:cond delay="0"/>
                                              </p:stCondLst>
                                            </p:cTn>
                                            <p:tgtEl>
                                              <p:spTgt spid="2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3" presetID="0" presetClass="entr" presetSubtype="0" fill="hold" nodeType="withEffect">
                                      <p:stCondLst>
                                        <p:cond delay="0"/>
                                      </p:stCondLst>
                                      <p:childTnLst>
                                        <p:set>
                                          <p:cBhvr>
                                            <p:cTn id="14" dur="1" fill="hold">
                                              <p:stCondLst>
                                                <p:cond delay="0"/>
                                              </p:stCondLst>
                                            </p:cTn>
                                            <p:tgtEl>
                                              <p:spTgt spid="38"/>
                                            </p:tgtEl>
                                            <p:attrNameLst>
                                              <p:attrName>style.visibility</p:attrName>
                                            </p:attrNameLst>
                                          </p:cBhvr>
                                          <p:to>
                                            <p:strVal val="visible"/>
                                          </p:to>
                                        </p:set>
                                        <p:anim to="" calcmode="lin" valueType="num">
                                          <p:cBhvr>
                                            <p:cTn id="15" dur="2000" fill="hold">
                                              <p:stCondLst>
                                                <p:cond delay="0"/>
                                              </p:stCondLst>
                                            </p:cTn>
                                            <p:tgtEl>
                                              <p:spTgt spid="3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6" dur="2000" fill="hold">
                                              <p:stCondLst>
                                                <p:cond delay="0"/>
                                              </p:stCondLst>
                                            </p:cTn>
                                            <p:tgtEl>
                                              <p:spTgt spid="3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7" presetID="0" presetClass="entr" presetSubtype="0" fill="hold" nodeType="withEffect">
                                      <p:stCondLst>
                                        <p:cond delay="0"/>
                                      </p:stCondLst>
                                      <p:childTnLst>
                                        <p:set>
                                          <p:cBhvr>
                                            <p:cTn id="18" dur="1" fill="hold">
                                              <p:stCondLst>
                                                <p:cond delay="0"/>
                                              </p:stCondLst>
                                            </p:cTn>
                                            <p:tgtEl>
                                              <p:spTgt spid="39"/>
                                            </p:tgtEl>
                                            <p:attrNameLst>
                                              <p:attrName>style.visibility</p:attrName>
                                            </p:attrNameLst>
                                          </p:cBhvr>
                                          <p:to>
                                            <p:strVal val="visible"/>
                                          </p:to>
                                        </p:set>
                                        <p:anim to="" calcmode="lin" valueType="num">
                                          <p:cBhvr>
                                            <p:cTn id="19" dur="2000" fill="hold">
                                              <p:stCondLst>
                                                <p:cond delay="0"/>
                                              </p:stCondLst>
                                            </p:cTn>
                                            <p:tgtEl>
                                              <p:spTgt spid="3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0" dur="2000" fill="hold">
                                              <p:stCondLst>
                                                <p:cond delay="0"/>
                                              </p:stCondLst>
                                            </p:cTn>
                                            <p:tgtEl>
                                              <p:spTgt spid="3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1" presetID="0" presetClass="entr" presetSubtype="0" fill="hold" grpId="0" nodeType="withEffect">
                                      <p:stCondLst>
                                        <p:cond delay="0"/>
                                      </p:stCondLst>
                                      <p:childTnLst>
                                        <p:set>
                                          <p:cBhvr>
                                            <p:cTn id="22" dur="1" fill="hold">
                                              <p:stCondLst>
                                                <p:cond delay="0"/>
                                              </p:stCondLst>
                                            </p:cTn>
                                            <p:tgtEl>
                                              <p:spTgt spid="33"/>
                                            </p:tgtEl>
                                            <p:attrNameLst>
                                              <p:attrName>style.visibility</p:attrName>
                                            </p:attrNameLst>
                                          </p:cBhvr>
                                          <p:to>
                                            <p:strVal val="visible"/>
                                          </p:to>
                                        </p:set>
                                        <p:anim to="" calcmode="lin" valueType="num">
                                          <p:cBhvr>
                                            <p:cTn id="23" dur="2000" fill="hold">
                                              <p:stCondLst>
                                                <p:cond delay="0"/>
                                              </p:stCondLst>
                                            </p:cTn>
                                            <p:tgtEl>
                                              <p:spTgt spid="3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4" dur="2000" fill="hold">
                                              <p:stCondLst>
                                                <p:cond delay="0"/>
                                              </p:stCondLst>
                                            </p:cTn>
                                            <p:tgtEl>
                                              <p:spTgt spid="3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5" presetID="0" presetClass="entr" presetSubtype="0"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anim to="" calcmode="lin" valueType="num">
                                          <p:cBhvr>
                                            <p:cTn id="27" dur="2000" fill="hold">
                                              <p:stCondLst>
                                                <p:cond delay="0"/>
                                              </p:stCondLst>
                                            </p:cTn>
                                            <p:tgtEl>
                                              <p:spTgt spid="1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8" dur="2000" fill="hold">
                                              <p:stCondLst>
                                                <p:cond delay="0"/>
                                              </p:stCondLst>
                                            </p:cTn>
                                            <p:tgtEl>
                                              <p:spTgt spid="1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9" presetID="0" presetClass="entr" presetSubtype="0" fill="hold" nodeType="withEffect">
                                      <p:stCondLst>
                                        <p:cond delay="0"/>
                                      </p:stCondLst>
                                      <p:childTnLst>
                                        <p:set>
                                          <p:cBhvr>
                                            <p:cTn id="30" dur="1" fill="hold">
                                              <p:stCondLst>
                                                <p:cond delay="0"/>
                                              </p:stCondLst>
                                            </p:cTn>
                                            <p:tgtEl>
                                              <p:spTgt spid="15"/>
                                            </p:tgtEl>
                                            <p:attrNameLst>
                                              <p:attrName>style.visibility</p:attrName>
                                            </p:attrNameLst>
                                          </p:cBhvr>
                                          <p:to>
                                            <p:strVal val="visible"/>
                                          </p:to>
                                        </p:set>
                                        <p:anim to="" calcmode="lin" valueType="num">
                                          <p:cBhvr>
                                            <p:cTn id="31" dur="2000" fill="hold">
                                              <p:stCondLst>
                                                <p:cond delay="0"/>
                                              </p:stCondLst>
                                            </p:cTn>
                                            <p:tgtEl>
                                              <p:spTgt spid="1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32" dur="2000" fill="hold">
                                              <p:stCondLst>
                                                <p:cond delay="0"/>
                                              </p:stCondLst>
                                            </p:cTn>
                                            <p:tgtEl>
                                              <p:spTgt spid="1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3" presetID="0" presetClass="entr" presetSubtype="0" fill="hold" nodeType="withEffect">
                                      <p:stCondLst>
                                        <p:cond delay="0"/>
                                      </p:stCondLst>
                                      <p:childTnLst>
                                        <p:set>
                                          <p:cBhvr>
                                            <p:cTn id="34" dur="1" fill="hold">
                                              <p:stCondLst>
                                                <p:cond delay="0"/>
                                              </p:stCondLst>
                                            </p:cTn>
                                            <p:tgtEl>
                                              <p:spTgt spid="29"/>
                                            </p:tgtEl>
                                            <p:attrNameLst>
                                              <p:attrName>style.visibility</p:attrName>
                                            </p:attrNameLst>
                                          </p:cBhvr>
                                          <p:to>
                                            <p:strVal val="visible"/>
                                          </p:to>
                                        </p:set>
                                        <p:anim to="" calcmode="lin" valueType="num">
                                          <p:cBhvr>
                                            <p:cTn id="35" dur="2000" fill="hold">
                                              <p:stCondLst>
                                                <p:cond delay="0"/>
                                              </p:stCondLst>
                                            </p:cTn>
                                            <p:tgtEl>
                                              <p:spTgt spid="2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36" dur="2000" fill="hold">
                                              <p:stCondLst>
                                                <p:cond delay="0"/>
                                              </p:stCondLst>
                                            </p:cTn>
                                            <p:tgtEl>
                                              <p:spTgt spid="2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7" presetID="0" presetClass="entr" presetSubtype="0" fill="hold" nodeType="withEffect">
                                      <p:stCondLst>
                                        <p:cond delay="0"/>
                                      </p:stCondLst>
                                      <p:childTnLst>
                                        <p:set>
                                          <p:cBhvr>
                                            <p:cTn id="38" dur="1" fill="hold">
                                              <p:stCondLst>
                                                <p:cond delay="0"/>
                                              </p:stCondLst>
                                            </p:cTn>
                                            <p:tgtEl>
                                              <p:spTgt spid="30"/>
                                            </p:tgtEl>
                                            <p:attrNameLst>
                                              <p:attrName>style.visibility</p:attrName>
                                            </p:attrNameLst>
                                          </p:cBhvr>
                                          <p:to>
                                            <p:strVal val="visible"/>
                                          </p:to>
                                        </p:set>
                                        <p:anim to="" calcmode="lin" valueType="num">
                                          <p:cBhvr>
                                            <p:cTn id="39" dur="2000" fill="hold">
                                              <p:stCondLst>
                                                <p:cond delay="0"/>
                                              </p:stCondLst>
                                            </p:cTn>
                                            <p:tgtEl>
                                              <p:spTgt spid="3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40" dur="2000" fill="hold">
                                              <p:stCondLst>
                                                <p:cond delay="0"/>
                                              </p:stCondLst>
                                            </p:cTn>
                                            <p:tgtEl>
                                              <p:spTgt spid="3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1" presetID="0" presetClass="entr" presetSubtype="0" fill="hold" nodeType="withEffect">
                                      <p:stCondLst>
                                        <p:cond delay="0"/>
                                      </p:stCondLst>
                                      <p:childTnLst>
                                        <p:set>
                                          <p:cBhvr>
                                            <p:cTn id="42" dur="1" fill="hold">
                                              <p:stCondLst>
                                                <p:cond delay="0"/>
                                              </p:stCondLst>
                                            </p:cTn>
                                            <p:tgtEl>
                                              <p:spTgt spid="34"/>
                                            </p:tgtEl>
                                            <p:attrNameLst>
                                              <p:attrName>style.visibility</p:attrName>
                                            </p:attrNameLst>
                                          </p:cBhvr>
                                          <p:to>
                                            <p:strVal val="visible"/>
                                          </p:to>
                                        </p:set>
                                        <p:anim to="" calcmode="lin" valueType="num">
                                          <p:cBhvr>
                                            <p:cTn id="43" dur="2000" fill="hold">
                                              <p:stCondLst>
                                                <p:cond delay="0"/>
                                              </p:stCondLst>
                                            </p:cTn>
                                            <p:tgtEl>
                                              <p:spTgt spid="3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44" dur="2000" fill="hold">
                                              <p:stCondLst>
                                                <p:cond delay="0"/>
                                              </p:stCondLst>
                                            </p:cTn>
                                            <p:tgtEl>
                                              <p:spTgt spid="3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33" grpId="0" animBg="1"/>
          <p:bldP spid="17" grpId="0" animBg="1"/>
        </p:bldLst>
      </p:timing>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A-图片 2"/>
          <p:cNvPicPr>
            <a:picLocks noChangeAspect="1"/>
          </p:cNvPicPr>
          <p:nvPr>
            <p:custDataLst>
              <p:tags r:id="rId1"/>
            </p:custDataLst>
          </p:nvPr>
        </p:nvPicPr>
        <p:blipFill rotWithShape="1">
          <a:blip r:embed="rId13">
            <a:extLst>
              <a:ext uri="{28A0092B-C50C-407E-A947-70E740481C1C}">
                <a14:useLocalDpi xmlns:a14="http://schemas.microsoft.com/office/drawing/2010/main" val="0"/>
              </a:ext>
            </a:extLst>
          </a:blip>
          <a:srcRect t="7530" b="7530"/>
          <a:stretch>
            <a:fillRect/>
          </a:stretch>
        </p:blipFill>
        <p:spPr>
          <a:xfrm>
            <a:off x="-1" y="-3"/>
            <a:ext cx="12192005" cy="6858003"/>
          </a:xfrm>
          <a:prstGeom prst="rect">
            <a:avLst/>
          </a:prstGeom>
        </p:spPr>
      </p:pic>
      <p:sp>
        <p:nvSpPr>
          <p:cNvPr id="15" name="PA-矩形 14"/>
          <p:cNvSpPr/>
          <p:nvPr>
            <p:custDataLst>
              <p:tags r:id="rId2"/>
            </p:custDataLst>
          </p:nvPr>
        </p:nvSpPr>
        <p:spPr>
          <a:xfrm rot="10800000">
            <a:off x="0" y="0"/>
            <a:ext cx="12192000" cy="6858000"/>
          </a:xfrm>
          <a:prstGeom prst="rect">
            <a:avLst/>
          </a:prstGeom>
          <a:gradFill>
            <a:gsLst>
              <a:gs pos="0">
                <a:srgbClr val="0070C0"/>
              </a:gs>
              <a:gs pos="100000">
                <a:srgbClr val="00B0F0">
                  <a:alpha val="40000"/>
                </a:srgb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mn-ea"/>
              <a:sym typeface="Arial" panose="020B0604020202020204" pitchFamily="34" charset="0"/>
            </a:endParaRPr>
          </a:p>
        </p:txBody>
      </p:sp>
      <p:grpSp>
        <p:nvGrpSpPr>
          <p:cNvPr id="11" name="PA-组合 10"/>
          <p:cNvGrpSpPr/>
          <p:nvPr>
            <p:custDataLst>
              <p:tags r:id="rId3"/>
            </p:custDataLst>
          </p:nvPr>
        </p:nvGrpSpPr>
        <p:grpSpPr>
          <a:xfrm>
            <a:off x="333828" y="319315"/>
            <a:ext cx="435429" cy="203200"/>
            <a:chOff x="841828" y="-406400"/>
            <a:chExt cx="435429" cy="203200"/>
          </a:xfrm>
        </p:grpSpPr>
        <p:cxnSp>
          <p:nvCxnSpPr>
            <p:cNvPr id="8" name="PA-直接连接符 7"/>
            <p:cNvCxnSpPr/>
            <p:nvPr>
              <p:custDataLst>
                <p:tags r:id="rId8"/>
              </p:custDataLst>
            </p:nvPr>
          </p:nvCxnSpPr>
          <p:spPr>
            <a:xfrm>
              <a:off x="841828" y="-406400"/>
              <a:ext cx="43542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PA-直接连接符 8"/>
            <p:cNvCxnSpPr/>
            <p:nvPr>
              <p:custDataLst>
                <p:tags r:id="rId9"/>
              </p:custDataLst>
            </p:nvPr>
          </p:nvCxnSpPr>
          <p:spPr>
            <a:xfrm>
              <a:off x="841828" y="-304800"/>
              <a:ext cx="43542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PA-直接连接符 9"/>
            <p:cNvCxnSpPr/>
            <p:nvPr>
              <p:custDataLst>
                <p:tags r:id="rId10"/>
              </p:custDataLst>
            </p:nvPr>
          </p:nvCxnSpPr>
          <p:spPr>
            <a:xfrm>
              <a:off x="841828" y="-203200"/>
              <a:ext cx="43542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2" name="PA-文本框 11"/>
          <p:cNvSpPr txBox="1"/>
          <p:nvPr>
            <p:custDataLst>
              <p:tags r:id="rId4"/>
            </p:custDataLst>
          </p:nvPr>
        </p:nvSpPr>
        <p:spPr>
          <a:xfrm>
            <a:off x="972455" y="1908641"/>
            <a:ext cx="6357258" cy="1308692"/>
          </a:xfrm>
          <a:prstGeom prst="rect">
            <a:avLst/>
          </a:prstGeom>
          <a:noFill/>
        </p:spPr>
        <p:txBody>
          <a:bodyPr wrap="square" rtlCol="0">
            <a:spAutoFit/>
          </a:bodyPr>
          <a:lstStyle/>
          <a:p>
            <a:pPr algn="dist">
              <a:lnSpc>
                <a:spcPct val="130000"/>
              </a:lnSpc>
            </a:pPr>
            <a:r>
              <a:rPr lang="zh-CN" altLang="en-US" sz="6600" b="1" dirty="0">
                <a:blipFill>
                  <a:blip r:embed="rId14"/>
                  <a:stretch>
                    <a:fillRect/>
                  </a:stretch>
                </a:blipFill>
                <a:latin typeface="Arial" panose="020B0604020202020204" pitchFamily="34" charset="0"/>
                <a:cs typeface="+mn-ea"/>
                <a:sym typeface="Arial" panose="020B0604020202020204" pitchFamily="34" charset="0"/>
              </a:rPr>
              <a:t>感谢各位的聆听</a:t>
            </a:r>
          </a:p>
        </p:txBody>
      </p:sp>
      <p:sp>
        <p:nvSpPr>
          <p:cNvPr id="13" name="PA-文本框 12"/>
          <p:cNvSpPr txBox="1"/>
          <p:nvPr>
            <p:custDataLst>
              <p:tags r:id="rId5"/>
            </p:custDataLst>
          </p:nvPr>
        </p:nvSpPr>
        <p:spPr>
          <a:xfrm>
            <a:off x="972455" y="3289281"/>
            <a:ext cx="5573486" cy="350352"/>
          </a:xfrm>
          <a:prstGeom prst="rect">
            <a:avLst/>
          </a:prstGeom>
          <a:noFill/>
        </p:spPr>
        <p:txBody>
          <a:bodyPr wrap="square" rtlCol="0">
            <a:spAutoFit/>
          </a:bodyPr>
          <a:lstStyle/>
          <a:p>
            <a:pPr algn="dist">
              <a:lnSpc>
                <a:spcPct val="130000"/>
              </a:lnSpc>
            </a:pPr>
            <a:r>
              <a:rPr lang="en-US" altLang="zh-CN" sz="1400" dirty="0">
                <a:solidFill>
                  <a:schemeClr val="bg1"/>
                </a:solidFill>
                <a:latin typeface="Arial" panose="020B0604020202020204" pitchFamily="34" charset="0"/>
                <a:cs typeface="+mn-ea"/>
                <a:sym typeface="Arial" panose="020B0604020202020204" pitchFamily="34" charset="0"/>
              </a:rPr>
              <a:t>THANK YOU FOR LISTENING</a:t>
            </a:r>
            <a:endParaRPr lang="zh-CN" altLang="en-US" sz="1400" dirty="0">
              <a:solidFill>
                <a:schemeClr val="bg1"/>
              </a:solidFill>
              <a:latin typeface="Arial" panose="020B0604020202020204" pitchFamily="34" charset="0"/>
              <a:cs typeface="+mn-ea"/>
              <a:sym typeface="Arial" panose="020B0604020202020204" pitchFamily="34" charset="0"/>
            </a:endParaRPr>
          </a:p>
        </p:txBody>
      </p:sp>
      <p:sp>
        <p:nvSpPr>
          <p:cNvPr id="14" name="PA-矩形 13"/>
          <p:cNvSpPr/>
          <p:nvPr>
            <p:custDataLst>
              <p:tags r:id="rId6"/>
            </p:custDataLst>
          </p:nvPr>
        </p:nvSpPr>
        <p:spPr>
          <a:xfrm>
            <a:off x="972455" y="4426126"/>
            <a:ext cx="2237470" cy="3572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a:solidFill>
                  <a:schemeClr val="bg1"/>
                </a:solidFill>
                <a:latin typeface="Arial" panose="020B0604020202020204" pitchFamily="34" charset="0"/>
                <a:cs typeface="+mn-ea"/>
                <a:sym typeface="Arial" panose="020B0604020202020204" pitchFamily="34" charset="0"/>
              </a:rPr>
              <a:t>汇报人：</a:t>
            </a:r>
            <a:r>
              <a:rPr lang="en-US" altLang="zh-CN">
                <a:solidFill>
                  <a:schemeClr val="bg1"/>
                </a:solidFill>
                <a:latin typeface="Arial" panose="020B0604020202020204" pitchFamily="34" charset="0"/>
                <a:cs typeface="+mn-ea"/>
                <a:sym typeface="Arial" panose="020B0604020202020204" pitchFamily="34" charset="0"/>
              </a:rPr>
              <a:t>xiazaii</a:t>
            </a:r>
            <a:endParaRPr lang="zh-CN" altLang="en-US" dirty="0">
              <a:solidFill>
                <a:schemeClr val="bg1"/>
              </a:solidFill>
              <a:latin typeface="Arial" panose="020B0604020202020204" pitchFamily="34" charset="0"/>
              <a:cs typeface="+mn-ea"/>
              <a:sym typeface="Arial" panose="020B0604020202020204" pitchFamily="34" charset="0"/>
            </a:endParaRPr>
          </a:p>
        </p:txBody>
      </p:sp>
      <p:cxnSp>
        <p:nvCxnSpPr>
          <p:cNvPr id="19" name="PA-直接连接符 18"/>
          <p:cNvCxnSpPr/>
          <p:nvPr>
            <p:custDataLst>
              <p:tags r:id="rId7"/>
            </p:custDataLst>
          </p:nvPr>
        </p:nvCxnSpPr>
        <p:spPr>
          <a:xfrm>
            <a:off x="1132114" y="3947888"/>
            <a:ext cx="64792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nodeType="withEffect" p14:presetBounceEnd="38000">
                                      <p:stCondLst>
                                        <p:cond delay="0"/>
                                      </p:stCondLst>
                                      <p:childTnLst>
                                        <p:set>
                                          <p:cBhvr>
                                            <p:cTn id="6" dur="1" fill="hold">
                                              <p:stCondLst>
                                                <p:cond delay="0"/>
                                              </p:stCondLst>
                                            </p:cTn>
                                            <p:tgtEl>
                                              <p:spTgt spid="3"/>
                                            </p:tgtEl>
                                            <p:attrNameLst>
                                              <p:attrName>style.visibility</p:attrName>
                                            </p:attrNameLst>
                                          </p:cBhvr>
                                          <p:to>
                                            <p:strVal val="visible"/>
                                          </p:to>
                                        </p:set>
                                        <p:anim to="" calcmode="lin" valueType="num" p14:bounceEnd="38000">
                                          <p:cBhvr>
                                            <p:cTn id="7" dur="2000" fill="hold">
                                              <p:stCondLst>
                                                <p:cond delay="0"/>
                                              </p:stCondLst>
                                            </p:cTn>
                                            <p:tgtEl>
                                              <p:spTgt spid="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8" dur="2000" fill="hold">
                                              <p:stCondLst>
                                                <p:cond delay="0"/>
                                              </p:stCondLst>
                                            </p:cTn>
                                            <p:tgtEl>
                                              <p:spTgt spid="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 presetID="0" presetClass="entr" presetSubtype="0" fill="hold" grpId="0" nodeType="withEffect" p14:presetBounceEnd="38000">
                                      <p:stCondLst>
                                        <p:cond delay="0"/>
                                      </p:stCondLst>
                                      <p:childTnLst>
                                        <p:set>
                                          <p:cBhvr>
                                            <p:cTn id="10" dur="1" fill="hold">
                                              <p:stCondLst>
                                                <p:cond delay="0"/>
                                              </p:stCondLst>
                                            </p:cTn>
                                            <p:tgtEl>
                                              <p:spTgt spid="15"/>
                                            </p:tgtEl>
                                            <p:attrNameLst>
                                              <p:attrName>style.visibility</p:attrName>
                                            </p:attrNameLst>
                                          </p:cBhvr>
                                          <p:to>
                                            <p:strVal val="visible"/>
                                          </p:to>
                                        </p:set>
                                        <p:anim to="" calcmode="lin" valueType="num" p14:bounceEnd="38000">
                                          <p:cBhvr>
                                            <p:cTn id="11" dur="2000" fill="hold">
                                              <p:stCondLst>
                                                <p:cond delay="0"/>
                                              </p:stCondLst>
                                            </p:cTn>
                                            <p:tgtEl>
                                              <p:spTgt spid="1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2" dur="2000" fill="hold">
                                              <p:stCondLst>
                                                <p:cond delay="0"/>
                                              </p:stCondLst>
                                            </p:cTn>
                                            <p:tgtEl>
                                              <p:spTgt spid="1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3" presetID="0" presetClass="entr" presetSubtype="0" fill="hold" nodeType="withEffect" p14:presetBounceEnd="38000">
                                      <p:stCondLst>
                                        <p:cond delay="0"/>
                                      </p:stCondLst>
                                      <p:childTnLst>
                                        <p:set>
                                          <p:cBhvr>
                                            <p:cTn id="14" dur="1" fill="hold">
                                              <p:stCondLst>
                                                <p:cond delay="0"/>
                                              </p:stCondLst>
                                            </p:cTn>
                                            <p:tgtEl>
                                              <p:spTgt spid="11"/>
                                            </p:tgtEl>
                                            <p:attrNameLst>
                                              <p:attrName>style.visibility</p:attrName>
                                            </p:attrNameLst>
                                          </p:cBhvr>
                                          <p:to>
                                            <p:strVal val="visible"/>
                                          </p:to>
                                        </p:set>
                                        <p:anim to="" calcmode="lin" valueType="num" p14:bounceEnd="38000">
                                          <p:cBhvr>
                                            <p:cTn id="15" dur="2000" fill="hold">
                                              <p:stCondLst>
                                                <p:cond delay="0"/>
                                              </p:stCondLst>
                                            </p:cTn>
                                            <p:tgtEl>
                                              <p:spTgt spid="11"/>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6" dur="2000" fill="hold">
                                              <p:stCondLst>
                                                <p:cond delay="0"/>
                                              </p:stCondLst>
                                            </p:cTn>
                                            <p:tgtEl>
                                              <p:spTgt spid="11"/>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7" presetID="0" presetClass="entr" presetSubtype="0" fill="hold" grpId="0" nodeType="withEffect" p14:presetBounceEnd="38000">
                                      <p:stCondLst>
                                        <p:cond delay="0"/>
                                      </p:stCondLst>
                                      <p:childTnLst>
                                        <p:set>
                                          <p:cBhvr>
                                            <p:cTn id="18" dur="1" fill="hold">
                                              <p:stCondLst>
                                                <p:cond delay="0"/>
                                              </p:stCondLst>
                                            </p:cTn>
                                            <p:tgtEl>
                                              <p:spTgt spid="12"/>
                                            </p:tgtEl>
                                            <p:attrNameLst>
                                              <p:attrName>style.visibility</p:attrName>
                                            </p:attrNameLst>
                                          </p:cBhvr>
                                          <p:to>
                                            <p:strVal val="visible"/>
                                          </p:to>
                                        </p:set>
                                        <p:anim to="" calcmode="lin" valueType="num" p14:bounceEnd="38000">
                                          <p:cBhvr>
                                            <p:cTn id="19" dur="2000" fill="hold">
                                              <p:stCondLst>
                                                <p:cond delay="0"/>
                                              </p:stCondLst>
                                            </p:cTn>
                                            <p:tgtEl>
                                              <p:spTgt spid="1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0" dur="2000" fill="hold">
                                              <p:stCondLst>
                                                <p:cond delay="0"/>
                                              </p:stCondLst>
                                            </p:cTn>
                                            <p:tgtEl>
                                              <p:spTgt spid="1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1" presetID="0" presetClass="entr" presetSubtype="0" fill="hold" grpId="0" nodeType="withEffect" p14:presetBounceEnd="38000">
                                      <p:stCondLst>
                                        <p:cond delay="0"/>
                                      </p:stCondLst>
                                      <p:childTnLst>
                                        <p:set>
                                          <p:cBhvr>
                                            <p:cTn id="22" dur="1" fill="hold">
                                              <p:stCondLst>
                                                <p:cond delay="0"/>
                                              </p:stCondLst>
                                            </p:cTn>
                                            <p:tgtEl>
                                              <p:spTgt spid="13"/>
                                            </p:tgtEl>
                                            <p:attrNameLst>
                                              <p:attrName>style.visibility</p:attrName>
                                            </p:attrNameLst>
                                          </p:cBhvr>
                                          <p:to>
                                            <p:strVal val="visible"/>
                                          </p:to>
                                        </p:set>
                                        <p:anim to="" calcmode="lin" valueType="num" p14:bounceEnd="38000">
                                          <p:cBhvr>
                                            <p:cTn id="23" dur="2000" fill="hold">
                                              <p:stCondLst>
                                                <p:cond delay="0"/>
                                              </p:stCondLst>
                                            </p:cTn>
                                            <p:tgtEl>
                                              <p:spTgt spid="1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4" dur="2000" fill="hold">
                                              <p:stCondLst>
                                                <p:cond delay="0"/>
                                              </p:stCondLst>
                                            </p:cTn>
                                            <p:tgtEl>
                                              <p:spTgt spid="1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5" presetID="0" presetClass="entr" presetSubtype="0" fill="hold" grpId="0" nodeType="withEffect" p14:presetBounceEnd="38000">
                                      <p:stCondLst>
                                        <p:cond delay="0"/>
                                      </p:stCondLst>
                                      <p:childTnLst>
                                        <p:set>
                                          <p:cBhvr>
                                            <p:cTn id="26" dur="1" fill="hold">
                                              <p:stCondLst>
                                                <p:cond delay="0"/>
                                              </p:stCondLst>
                                            </p:cTn>
                                            <p:tgtEl>
                                              <p:spTgt spid="14"/>
                                            </p:tgtEl>
                                            <p:attrNameLst>
                                              <p:attrName>style.visibility</p:attrName>
                                            </p:attrNameLst>
                                          </p:cBhvr>
                                          <p:to>
                                            <p:strVal val="visible"/>
                                          </p:to>
                                        </p:set>
                                        <p:anim to="" calcmode="lin" valueType="num" p14:bounceEnd="38000">
                                          <p:cBhvr>
                                            <p:cTn id="27" dur="2000" fill="hold">
                                              <p:stCondLst>
                                                <p:cond delay="0"/>
                                              </p:stCondLst>
                                            </p:cTn>
                                            <p:tgtEl>
                                              <p:spTgt spid="1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8" dur="2000" fill="hold">
                                              <p:stCondLst>
                                                <p:cond delay="0"/>
                                              </p:stCondLst>
                                            </p:cTn>
                                            <p:tgtEl>
                                              <p:spTgt spid="1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9" presetID="0" presetClass="entr" presetSubtype="0" fill="hold" nodeType="withEffect" p14:presetBounceEnd="38000">
                                      <p:stCondLst>
                                        <p:cond delay="0"/>
                                      </p:stCondLst>
                                      <p:childTnLst>
                                        <p:set>
                                          <p:cBhvr>
                                            <p:cTn id="30" dur="1" fill="hold">
                                              <p:stCondLst>
                                                <p:cond delay="0"/>
                                              </p:stCondLst>
                                            </p:cTn>
                                            <p:tgtEl>
                                              <p:spTgt spid="19"/>
                                            </p:tgtEl>
                                            <p:attrNameLst>
                                              <p:attrName>style.visibility</p:attrName>
                                            </p:attrNameLst>
                                          </p:cBhvr>
                                          <p:to>
                                            <p:strVal val="visible"/>
                                          </p:to>
                                        </p:set>
                                        <p:anim to="" calcmode="lin" valueType="num" p14:bounceEnd="38000">
                                          <p:cBhvr>
                                            <p:cTn id="31" dur="2000" fill="hold">
                                              <p:stCondLst>
                                                <p:cond delay="0"/>
                                              </p:stCondLst>
                                            </p:cTn>
                                            <p:tgtEl>
                                              <p:spTgt spid="1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32" dur="2000" fill="hold">
                                              <p:stCondLst>
                                                <p:cond delay="0"/>
                                              </p:stCondLst>
                                            </p:cTn>
                                            <p:tgtEl>
                                              <p:spTgt spid="1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2" grpId="0"/>
          <p:bldP spid="13" grpId="0"/>
          <p:bldP spid="14"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to="" calcmode="lin" valueType="num">
                                          <p:cBhvr>
                                            <p:cTn id="7" dur="2000" fill="hold">
                                              <p:stCondLst>
                                                <p:cond delay="0"/>
                                              </p:stCondLst>
                                            </p:cTn>
                                            <p:tgtEl>
                                              <p:spTgt spid="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8" dur="2000" fill="hold">
                                              <p:stCondLst>
                                                <p:cond delay="0"/>
                                              </p:stCondLst>
                                            </p:cTn>
                                            <p:tgtEl>
                                              <p:spTgt spid="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 presetID="0" presetClass="entr" presetSubtype="0" fill="hold" grpId="0" nodeType="withEffect">
                                      <p:stCondLst>
                                        <p:cond delay="0"/>
                                      </p:stCondLst>
                                      <p:childTnLst>
                                        <p:set>
                                          <p:cBhvr>
                                            <p:cTn id="10" dur="1" fill="hold">
                                              <p:stCondLst>
                                                <p:cond delay="0"/>
                                              </p:stCondLst>
                                            </p:cTn>
                                            <p:tgtEl>
                                              <p:spTgt spid="15"/>
                                            </p:tgtEl>
                                            <p:attrNameLst>
                                              <p:attrName>style.visibility</p:attrName>
                                            </p:attrNameLst>
                                          </p:cBhvr>
                                          <p:to>
                                            <p:strVal val="visible"/>
                                          </p:to>
                                        </p:set>
                                        <p:anim to="" calcmode="lin" valueType="num">
                                          <p:cBhvr>
                                            <p:cTn id="11" dur="2000" fill="hold">
                                              <p:stCondLst>
                                                <p:cond delay="0"/>
                                              </p:stCondLst>
                                            </p:cTn>
                                            <p:tgtEl>
                                              <p:spTgt spid="1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2" dur="2000" fill="hold">
                                              <p:stCondLst>
                                                <p:cond delay="0"/>
                                              </p:stCondLst>
                                            </p:cTn>
                                            <p:tgtEl>
                                              <p:spTgt spid="1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3" presetID="0" presetClass="entr" presetSubtype="0"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anim to="" calcmode="lin" valueType="num">
                                          <p:cBhvr>
                                            <p:cTn id="15" dur="2000" fill="hold">
                                              <p:stCondLst>
                                                <p:cond delay="0"/>
                                              </p:stCondLst>
                                            </p:cTn>
                                            <p:tgtEl>
                                              <p:spTgt spid="11"/>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6" dur="2000" fill="hold">
                                              <p:stCondLst>
                                                <p:cond delay="0"/>
                                              </p:stCondLst>
                                            </p:cTn>
                                            <p:tgtEl>
                                              <p:spTgt spid="11"/>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7" presetID="0"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 to="" calcmode="lin" valueType="num">
                                          <p:cBhvr>
                                            <p:cTn id="19" dur="2000" fill="hold">
                                              <p:stCondLst>
                                                <p:cond delay="0"/>
                                              </p:stCondLst>
                                            </p:cTn>
                                            <p:tgtEl>
                                              <p:spTgt spid="1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0" dur="2000" fill="hold">
                                              <p:stCondLst>
                                                <p:cond delay="0"/>
                                              </p:stCondLst>
                                            </p:cTn>
                                            <p:tgtEl>
                                              <p:spTgt spid="1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1" presetID="0" presetClass="entr" presetSubtype="0"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anim to="" calcmode="lin" valueType="num">
                                          <p:cBhvr>
                                            <p:cTn id="23" dur="2000" fill="hold">
                                              <p:stCondLst>
                                                <p:cond delay="0"/>
                                              </p:stCondLst>
                                            </p:cTn>
                                            <p:tgtEl>
                                              <p:spTgt spid="1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4" dur="2000" fill="hold">
                                              <p:stCondLst>
                                                <p:cond delay="0"/>
                                              </p:stCondLst>
                                            </p:cTn>
                                            <p:tgtEl>
                                              <p:spTgt spid="1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5" presetID="0" presetClass="entr" presetSubtype="0"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anim to="" calcmode="lin" valueType="num">
                                          <p:cBhvr>
                                            <p:cTn id="27" dur="2000" fill="hold">
                                              <p:stCondLst>
                                                <p:cond delay="0"/>
                                              </p:stCondLst>
                                            </p:cTn>
                                            <p:tgtEl>
                                              <p:spTgt spid="1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8" dur="2000" fill="hold">
                                              <p:stCondLst>
                                                <p:cond delay="0"/>
                                              </p:stCondLst>
                                            </p:cTn>
                                            <p:tgtEl>
                                              <p:spTgt spid="1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9" presetID="0" presetClass="entr" presetSubtype="0" fill="hold" nodeType="withEffect">
                                      <p:stCondLst>
                                        <p:cond delay="0"/>
                                      </p:stCondLst>
                                      <p:childTnLst>
                                        <p:set>
                                          <p:cBhvr>
                                            <p:cTn id="30" dur="1" fill="hold">
                                              <p:stCondLst>
                                                <p:cond delay="0"/>
                                              </p:stCondLst>
                                            </p:cTn>
                                            <p:tgtEl>
                                              <p:spTgt spid="19"/>
                                            </p:tgtEl>
                                            <p:attrNameLst>
                                              <p:attrName>style.visibility</p:attrName>
                                            </p:attrNameLst>
                                          </p:cBhvr>
                                          <p:to>
                                            <p:strVal val="visible"/>
                                          </p:to>
                                        </p:set>
                                        <p:anim to="" calcmode="lin" valueType="num">
                                          <p:cBhvr>
                                            <p:cTn id="31" dur="2000" fill="hold">
                                              <p:stCondLst>
                                                <p:cond delay="0"/>
                                              </p:stCondLst>
                                            </p:cTn>
                                            <p:tgtEl>
                                              <p:spTgt spid="1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32" dur="2000" fill="hold">
                                              <p:stCondLst>
                                                <p:cond delay="0"/>
                                              </p:stCondLst>
                                            </p:cTn>
                                            <p:tgtEl>
                                              <p:spTgt spid="1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2" grpId="0"/>
          <p:bldP spid="13" grpId="0"/>
          <p:bldP spid="14" grpId="0"/>
        </p:bldLst>
      </p:timing>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图片 25"/>
          <p:cNvPicPr>
            <a:picLocks noChangeAspect="1"/>
          </p:cNvPicPr>
          <p:nvPr/>
        </p:nvPicPr>
        <p:blipFill rotWithShape="1">
          <a:blip r:embed="rId3">
            <a:extLst>
              <a:ext uri="{28A0092B-C50C-407E-A947-70E740481C1C}">
                <a14:useLocalDpi xmlns:a14="http://schemas.microsoft.com/office/drawing/2010/main" val="0"/>
              </a:ext>
            </a:extLst>
          </a:blip>
          <a:srcRect t="7530" b="7530"/>
          <a:stretch>
            <a:fillRect/>
          </a:stretch>
        </p:blipFill>
        <p:spPr>
          <a:xfrm>
            <a:off x="-1" y="-3"/>
            <a:ext cx="12192005" cy="6858003"/>
          </a:xfrm>
          <a:prstGeom prst="rect">
            <a:avLst/>
          </a:prstGeom>
        </p:spPr>
      </p:pic>
      <p:sp>
        <p:nvSpPr>
          <p:cNvPr id="28" name="矩形 27"/>
          <p:cNvSpPr/>
          <p:nvPr/>
        </p:nvSpPr>
        <p:spPr>
          <a:xfrm rot="10800000">
            <a:off x="0" y="0"/>
            <a:ext cx="12192000" cy="6858000"/>
          </a:xfrm>
          <a:prstGeom prst="rect">
            <a:avLst/>
          </a:prstGeom>
          <a:gradFill>
            <a:gsLst>
              <a:gs pos="0">
                <a:srgbClr val="0070C0"/>
              </a:gs>
              <a:gs pos="100000">
                <a:srgbClr val="00B0F0">
                  <a:alpha val="40000"/>
                </a:srgb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mn-ea"/>
              <a:sym typeface="Arial" panose="020B0604020202020204" pitchFamily="34" charset="0"/>
            </a:endParaRPr>
          </a:p>
        </p:txBody>
      </p:sp>
      <p:grpSp>
        <p:nvGrpSpPr>
          <p:cNvPr id="22" name="组合 21"/>
          <p:cNvGrpSpPr/>
          <p:nvPr/>
        </p:nvGrpSpPr>
        <p:grpSpPr>
          <a:xfrm>
            <a:off x="4711700" y="2125120"/>
            <a:ext cx="2768600" cy="228600"/>
            <a:chOff x="4686300" y="4468863"/>
            <a:chExt cx="2768600" cy="228600"/>
          </a:xfrm>
        </p:grpSpPr>
        <p:cxnSp>
          <p:nvCxnSpPr>
            <p:cNvPr id="23" name="直接连接符 22"/>
            <p:cNvCxnSpPr/>
            <p:nvPr/>
          </p:nvCxnSpPr>
          <p:spPr>
            <a:xfrm>
              <a:off x="6184900" y="4583162"/>
              <a:ext cx="1270000" cy="0"/>
            </a:xfrm>
            <a:prstGeom prst="line">
              <a:avLst/>
            </a:prstGeom>
            <a:ln w="22225" cap="rnd">
              <a:gradFill flip="none" rotWithShape="1">
                <a:gsLst>
                  <a:gs pos="100000">
                    <a:schemeClr val="accent1">
                      <a:lumMod val="5000"/>
                      <a:lumOff val="95000"/>
                    </a:schemeClr>
                  </a:gs>
                  <a:gs pos="0">
                    <a:srgbClr val="0E8FD0"/>
                  </a:gs>
                </a:gsLst>
                <a:lin ang="0" scaled="1"/>
                <a:tileRect/>
              </a:gra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a:off x="4686300" y="4583162"/>
              <a:ext cx="1270000" cy="0"/>
            </a:xfrm>
            <a:prstGeom prst="line">
              <a:avLst/>
            </a:prstGeom>
            <a:ln w="22225" cap="rnd">
              <a:gradFill flip="none" rotWithShape="1">
                <a:gsLst>
                  <a:gs pos="100000">
                    <a:schemeClr val="accent1">
                      <a:lumMod val="5000"/>
                      <a:lumOff val="95000"/>
                    </a:schemeClr>
                  </a:gs>
                  <a:gs pos="0">
                    <a:srgbClr val="0E8FD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25" name="椭圆 24"/>
            <p:cNvSpPr/>
            <p:nvPr/>
          </p:nvSpPr>
          <p:spPr>
            <a:xfrm>
              <a:off x="5956300" y="4468863"/>
              <a:ext cx="228600" cy="228600"/>
            </a:xfrm>
            <a:prstGeom prst="ellipse">
              <a:avLst/>
            </a:prstGeom>
            <a:noFill/>
            <a:ln w="22225" cap="rnd">
              <a:gradFill flip="none" rotWithShape="1">
                <a:gsLst>
                  <a:gs pos="100000">
                    <a:schemeClr val="accent1">
                      <a:lumMod val="5000"/>
                      <a:lumOff val="95000"/>
                    </a:schemeClr>
                  </a:gs>
                  <a:gs pos="0">
                    <a:srgbClr val="0E8FD0"/>
                  </a:gs>
                </a:gsLst>
                <a:lin ang="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mn-ea"/>
                <a:sym typeface="Arial" panose="020B0604020202020204" pitchFamily="34" charset="0"/>
              </a:endParaRPr>
            </a:p>
          </p:txBody>
        </p:sp>
      </p:grpSp>
      <p:grpSp>
        <p:nvGrpSpPr>
          <p:cNvPr id="38" name="组合 37"/>
          <p:cNvGrpSpPr/>
          <p:nvPr/>
        </p:nvGrpSpPr>
        <p:grpSpPr>
          <a:xfrm>
            <a:off x="10191750" y="6278092"/>
            <a:ext cx="1424940" cy="114300"/>
            <a:chOff x="10267950" y="6335242"/>
            <a:chExt cx="1424940" cy="114300"/>
          </a:xfrm>
        </p:grpSpPr>
        <p:sp>
          <p:nvSpPr>
            <p:cNvPr id="35" name="椭圆 34"/>
            <p:cNvSpPr/>
            <p:nvPr/>
          </p:nvSpPr>
          <p:spPr>
            <a:xfrm>
              <a:off x="10267950" y="6335242"/>
              <a:ext cx="114300" cy="114300"/>
            </a:xfrm>
            <a:prstGeom prst="ellipse">
              <a:avLst/>
            </a:prstGeom>
            <a:solidFill>
              <a:srgbClr val="22BEF6">
                <a:alpha val="6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mn-ea"/>
                <a:sym typeface="Arial" panose="020B0604020202020204" pitchFamily="34" charset="0"/>
              </a:endParaRPr>
            </a:p>
          </p:txBody>
        </p:sp>
        <p:sp>
          <p:nvSpPr>
            <p:cNvPr id="36" name="椭圆 35"/>
            <p:cNvSpPr/>
            <p:nvPr/>
          </p:nvSpPr>
          <p:spPr>
            <a:xfrm>
              <a:off x="10923270" y="6335242"/>
              <a:ext cx="114300" cy="114300"/>
            </a:xfrm>
            <a:prstGeom prst="ellipse">
              <a:avLst/>
            </a:prstGeom>
            <a:solidFill>
              <a:srgbClr val="22BEF6">
                <a:alpha val="6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mn-ea"/>
                <a:sym typeface="Arial" panose="020B0604020202020204" pitchFamily="34" charset="0"/>
              </a:endParaRPr>
            </a:p>
          </p:txBody>
        </p:sp>
        <p:sp>
          <p:nvSpPr>
            <p:cNvPr id="37" name="椭圆 36"/>
            <p:cNvSpPr/>
            <p:nvPr/>
          </p:nvSpPr>
          <p:spPr>
            <a:xfrm>
              <a:off x="11578590" y="6335242"/>
              <a:ext cx="114300" cy="114300"/>
            </a:xfrm>
            <a:prstGeom prst="ellipse">
              <a:avLst/>
            </a:prstGeom>
            <a:solidFill>
              <a:srgbClr val="22BEF6">
                <a:alpha val="6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mn-ea"/>
                <a:sym typeface="Arial" panose="020B0604020202020204" pitchFamily="34" charset="0"/>
              </a:endParaRPr>
            </a:p>
          </p:txBody>
        </p:sp>
      </p:grpSp>
      <p:grpSp>
        <p:nvGrpSpPr>
          <p:cNvPr id="39" name="组合 38"/>
          <p:cNvGrpSpPr/>
          <p:nvPr/>
        </p:nvGrpSpPr>
        <p:grpSpPr>
          <a:xfrm>
            <a:off x="499110" y="428385"/>
            <a:ext cx="1424940" cy="114300"/>
            <a:chOff x="10267950" y="6335242"/>
            <a:chExt cx="1424940" cy="114300"/>
          </a:xfrm>
        </p:grpSpPr>
        <p:sp>
          <p:nvSpPr>
            <p:cNvPr id="40" name="椭圆 39"/>
            <p:cNvSpPr/>
            <p:nvPr/>
          </p:nvSpPr>
          <p:spPr>
            <a:xfrm>
              <a:off x="10267950" y="6335242"/>
              <a:ext cx="114300" cy="114300"/>
            </a:xfrm>
            <a:prstGeom prst="ellipse">
              <a:avLst/>
            </a:prstGeom>
            <a:solidFill>
              <a:srgbClr val="22BEF6">
                <a:alpha val="4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mn-ea"/>
                <a:sym typeface="Arial" panose="020B0604020202020204" pitchFamily="34" charset="0"/>
              </a:endParaRPr>
            </a:p>
          </p:txBody>
        </p:sp>
        <p:sp>
          <p:nvSpPr>
            <p:cNvPr id="41" name="椭圆 40"/>
            <p:cNvSpPr/>
            <p:nvPr/>
          </p:nvSpPr>
          <p:spPr>
            <a:xfrm>
              <a:off x="10923270" y="6335242"/>
              <a:ext cx="114300" cy="114300"/>
            </a:xfrm>
            <a:prstGeom prst="ellipse">
              <a:avLst/>
            </a:prstGeom>
            <a:solidFill>
              <a:srgbClr val="22BEF6">
                <a:alpha val="4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mn-ea"/>
                <a:sym typeface="Arial" panose="020B0604020202020204" pitchFamily="34" charset="0"/>
              </a:endParaRPr>
            </a:p>
          </p:txBody>
        </p:sp>
        <p:sp>
          <p:nvSpPr>
            <p:cNvPr id="42" name="椭圆 41"/>
            <p:cNvSpPr/>
            <p:nvPr/>
          </p:nvSpPr>
          <p:spPr>
            <a:xfrm>
              <a:off x="11578590" y="6335242"/>
              <a:ext cx="114300" cy="114300"/>
            </a:xfrm>
            <a:prstGeom prst="ellipse">
              <a:avLst/>
            </a:prstGeom>
            <a:solidFill>
              <a:srgbClr val="22BEF6">
                <a:alpha val="4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mn-ea"/>
                <a:sym typeface="Arial" panose="020B0604020202020204" pitchFamily="34" charset="0"/>
              </a:endParaRPr>
            </a:p>
          </p:txBody>
        </p:sp>
      </p:grpSp>
      <p:sp>
        <p:nvSpPr>
          <p:cNvPr id="33" name="cells_161082"/>
          <p:cNvSpPr>
            <a:spLocks noChangeAspect="1"/>
          </p:cNvSpPr>
          <p:nvPr/>
        </p:nvSpPr>
        <p:spPr bwMode="auto">
          <a:xfrm rot="20188893">
            <a:off x="10248086" y="331650"/>
            <a:ext cx="1636930" cy="1637693"/>
          </a:xfrm>
          <a:custGeom>
            <a:avLst/>
            <a:gdLst>
              <a:gd name="T0" fmla="*/ 5754 w 6519"/>
              <a:gd name="T1" fmla="*/ 4984 h 6533"/>
              <a:gd name="T2" fmla="*/ 5242 w 6519"/>
              <a:gd name="T3" fmla="*/ 5181 h 6533"/>
              <a:gd name="T4" fmla="*/ 4254 w 6519"/>
              <a:gd name="T5" fmla="*/ 4140 h 6533"/>
              <a:gd name="T6" fmla="*/ 4584 w 6519"/>
              <a:gd name="T7" fmla="*/ 3260 h 6533"/>
              <a:gd name="T8" fmla="*/ 3259 w 6519"/>
              <a:gd name="T9" fmla="*/ 1935 h 6533"/>
              <a:gd name="T10" fmla="*/ 3052 w 6519"/>
              <a:gd name="T11" fmla="*/ 1951 h 6533"/>
              <a:gd name="T12" fmla="*/ 3295 w 6519"/>
              <a:gd name="T13" fmla="*/ 1035 h 6533"/>
              <a:gd name="T14" fmla="*/ 3771 w 6519"/>
              <a:gd name="T15" fmla="*/ 517 h 6533"/>
              <a:gd name="T16" fmla="*/ 3254 w 6519"/>
              <a:gd name="T17" fmla="*/ 0 h 6533"/>
              <a:gd name="T18" fmla="*/ 2746 w 6519"/>
              <a:gd name="T19" fmla="*/ 523 h 6533"/>
              <a:gd name="T20" fmla="*/ 3040 w 6519"/>
              <a:gd name="T21" fmla="*/ 988 h 6533"/>
              <a:gd name="T22" fmla="*/ 3040 w 6519"/>
              <a:gd name="T23" fmla="*/ 993 h 6533"/>
              <a:gd name="T24" fmla="*/ 2756 w 6519"/>
              <a:gd name="T25" fmla="*/ 2039 h 6533"/>
              <a:gd name="T26" fmla="*/ 2295 w 6519"/>
              <a:gd name="T27" fmla="*/ 2355 h 6533"/>
              <a:gd name="T28" fmla="*/ 1327 w 6519"/>
              <a:gd name="T29" fmla="*/ 1315 h 6533"/>
              <a:gd name="T30" fmla="*/ 1544 w 6519"/>
              <a:gd name="T31" fmla="*/ 776 h 6533"/>
              <a:gd name="T32" fmla="*/ 772 w 6519"/>
              <a:gd name="T33" fmla="*/ 4 h 6533"/>
              <a:gd name="T34" fmla="*/ 0 w 6519"/>
              <a:gd name="T35" fmla="*/ 776 h 6533"/>
              <a:gd name="T36" fmla="*/ 772 w 6519"/>
              <a:gd name="T37" fmla="*/ 1548 h 6533"/>
              <a:gd name="T38" fmla="*/ 1106 w 6519"/>
              <a:gd name="T39" fmla="*/ 1472 h 6533"/>
              <a:gd name="T40" fmla="*/ 2134 w 6519"/>
              <a:gd name="T41" fmla="*/ 2573 h 6533"/>
              <a:gd name="T42" fmla="*/ 1938 w 6519"/>
              <a:gd name="T43" fmla="*/ 3272 h 6533"/>
              <a:gd name="T44" fmla="*/ 2204 w 6519"/>
              <a:gd name="T45" fmla="*/ 4071 h 6533"/>
              <a:gd name="T46" fmla="*/ 1492 w 6519"/>
              <a:gd name="T47" fmla="*/ 4783 h 6533"/>
              <a:gd name="T48" fmla="*/ 954 w 6519"/>
              <a:gd name="T49" fmla="*/ 4617 h 6533"/>
              <a:gd name="T50" fmla="*/ 2 w 6519"/>
              <a:gd name="T51" fmla="*/ 5575 h 6533"/>
              <a:gd name="T52" fmla="*/ 954 w 6519"/>
              <a:gd name="T53" fmla="*/ 6527 h 6533"/>
              <a:gd name="T54" fmla="*/ 1906 w 6519"/>
              <a:gd name="T55" fmla="*/ 5575 h 6533"/>
              <a:gd name="T56" fmla="*/ 1683 w 6519"/>
              <a:gd name="T57" fmla="*/ 4964 h 6533"/>
              <a:gd name="T58" fmla="*/ 2382 w 6519"/>
              <a:gd name="T59" fmla="*/ 4265 h 6533"/>
              <a:gd name="T60" fmla="*/ 3256 w 6519"/>
              <a:gd name="T61" fmla="*/ 4596 h 6533"/>
              <a:gd name="T62" fmla="*/ 4052 w 6519"/>
              <a:gd name="T63" fmla="*/ 4328 h 6533"/>
              <a:gd name="T64" fmla="*/ 5068 w 6519"/>
              <a:gd name="T65" fmla="*/ 5393 h 6533"/>
              <a:gd name="T66" fmla="*/ 4975 w 6519"/>
              <a:gd name="T67" fmla="*/ 5761 h 6533"/>
              <a:gd name="T68" fmla="*/ 5747 w 6519"/>
              <a:gd name="T69" fmla="*/ 6533 h 6533"/>
              <a:gd name="T70" fmla="*/ 6519 w 6519"/>
              <a:gd name="T71" fmla="*/ 5761 h 6533"/>
              <a:gd name="T72" fmla="*/ 5754 w 6519"/>
              <a:gd name="T73" fmla="*/ 4984 h 6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519" h="6533">
                <a:moveTo>
                  <a:pt x="5754" y="4984"/>
                </a:moveTo>
                <a:cubicBezTo>
                  <a:pt x="5556" y="4984"/>
                  <a:pt x="5376" y="5056"/>
                  <a:pt x="5242" y="5181"/>
                </a:cubicBezTo>
                <a:lnTo>
                  <a:pt x="4254" y="4140"/>
                </a:lnTo>
                <a:cubicBezTo>
                  <a:pt x="4460" y="3907"/>
                  <a:pt x="4584" y="3601"/>
                  <a:pt x="4584" y="3260"/>
                </a:cubicBezTo>
                <a:cubicBezTo>
                  <a:pt x="4584" y="2531"/>
                  <a:pt x="3988" y="1935"/>
                  <a:pt x="3259" y="1935"/>
                </a:cubicBezTo>
                <a:cubicBezTo>
                  <a:pt x="3192" y="1935"/>
                  <a:pt x="3119" y="1940"/>
                  <a:pt x="3052" y="1951"/>
                </a:cubicBezTo>
                <a:cubicBezTo>
                  <a:pt x="3052" y="1951"/>
                  <a:pt x="3295" y="1040"/>
                  <a:pt x="3295" y="1035"/>
                </a:cubicBezTo>
                <a:cubicBezTo>
                  <a:pt x="3564" y="1013"/>
                  <a:pt x="3771" y="792"/>
                  <a:pt x="3771" y="517"/>
                </a:cubicBezTo>
                <a:cubicBezTo>
                  <a:pt x="3771" y="232"/>
                  <a:pt x="3538" y="0"/>
                  <a:pt x="3254" y="0"/>
                </a:cubicBezTo>
                <a:cubicBezTo>
                  <a:pt x="2970" y="0"/>
                  <a:pt x="2746" y="239"/>
                  <a:pt x="2746" y="523"/>
                </a:cubicBezTo>
                <a:cubicBezTo>
                  <a:pt x="2746" y="729"/>
                  <a:pt x="2870" y="905"/>
                  <a:pt x="3040" y="988"/>
                </a:cubicBezTo>
                <a:lnTo>
                  <a:pt x="3040" y="993"/>
                </a:lnTo>
                <a:lnTo>
                  <a:pt x="2756" y="2039"/>
                </a:lnTo>
                <a:cubicBezTo>
                  <a:pt x="2580" y="2112"/>
                  <a:pt x="2423" y="2221"/>
                  <a:pt x="2295" y="2355"/>
                </a:cubicBezTo>
                <a:lnTo>
                  <a:pt x="1327" y="1315"/>
                </a:lnTo>
                <a:cubicBezTo>
                  <a:pt x="1462" y="1175"/>
                  <a:pt x="1544" y="988"/>
                  <a:pt x="1544" y="776"/>
                </a:cubicBezTo>
                <a:cubicBezTo>
                  <a:pt x="1544" y="352"/>
                  <a:pt x="1198" y="4"/>
                  <a:pt x="772" y="4"/>
                </a:cubicBezTo>
                <a:cubicBezTo>
                  <a:pt x="347" y="4"/>
                  <a:pt x="0" y="351"/>
                  <a:pt x="0" y="776"/>
                </a:cubicBezTo>
                <a:cubicBezTo>
                  <a:pt x="0" y="1200"/>
                  <a:pt x="347" y="1548"/>
                  <a:pt x="772" y="1548"/>
                </a:cubicBezTo>
                <a:cubicBezTo>
                  <a:pt x="890" y="1548"/>
                  <a:pt x="1008" y="1517"/>
                  <a:pt x="1106" y="1472"/>
                </a:cubicBezTo>
                <a:lnTo>
                  <a:pt x="2134" y="2573"/>
                </a:lnTo>
                <a:cubicBezTo>
                  <a:pt x="2010" y="2775"/>
                  <a:pt x="1938" y="3013"/>
                  <a:pt x="1938" y="3272"/>
                </a:cubicBezTo>
                <a:cubicBezTo>
                  <a:pt x="1938" y="3571"/>
                  <a:pt x="2040" y="3849"/>
                  <a:pt x="2204" y="4071"/>
                </a:cubicBezTo>
                <a:cubicBezTo>
                  <a:pt x="2204" y="4071"/>
                  <a:pt x="1498" y="4783"/>
                  <a:pt x="1492" y="4783"/>
                </a:cubicBezTo>
                <a:cubicBezTo>
                  <a:pt x="1338" y="4679"/>
                  <a:pt x="1156" y="4617"/>
                  <a:pt x="954" y="4617"/>
                </a:cubicBezTo>
                <a:cubicBezTo>
                  <a:pt x="426" y="4623"/>
                  <a:pt x="2" y="5047"/>
                  <a:pt x="2" y="5575"/>
                </a:cubicBezTo>
                <a:cubicBezTo>
                  <a:pt x="2" y="6103"/>
                  <a:pt x="426" y="6527"/>
                  <a:pt x="954" y="6527"/>
                </a:cubicBezTo>
                <a:cubicBezTo>
                  <a:pt x="1482" y="6527"/>
                  <a:pt x="1906" y="6103"/>
                  <a:pt x="1906" y="5575"/>
                </a:cubicBezTo>
                <a:cubicBezTo>
                  <a:pt x="1906" y="5341"/>
                  <a:pt x="1823" y="5129"/>
                  <a:pt x="1683" y="4964"/>
                </a:cubicBezTo>
                <a:lnTo>
                  <a:pt x="2382" y="4265"/>
                </a:lnTo>
                <a:cubicBezTo>
                  <a:pt x="2615" y="4472"/>
                  <a:pt x="2920" y="4596"/>
                  <a:pt x="3256" y="4596"/>
                </a:cubicBezTo>
                <a:cubicBezTo>
                  <a:pt x="3556" y="4596"/>
                  <a:pt x="3831" y="4497"/>
                  <a:pt x="4052" y="4328"/>
                </a:cubicBezTo>
                <a:cubicBezTo>
                  <a:pt x="4052" y="4328"/>
                  <a:pt x="5063" y="5389"/>
                  <a:pt x="5068" y="5393"/>
                </a:cubicBezTo>
                <a:cubicBezTo>
                  <a:pt x="5006" y="5503"/>
                  <a:pt x="4975" y="5627"/>
                  <a:pt x="4975" y="5761"/>
                </a:cubicBezTo>
                <a:cubicBezTo>
                  <a:pt x="4975" y="6185"/>
                  <a:pt x="5322" y="6533"/>
                  <a:pt x="5747" y="6533"/>
                </a:cubicBezTo>
                <a:cubicBezTo>
                  <a:pt x="6172" y="6533"/>
                  <a:pt x="6519" y="6187"/>
                  <a:pt x="6519" y="5761"/>
                </a:cubicBezTo>
                <a:cubicBezTo>
                  <a:pt x="6519" y="5336"/>
                  <a:pt x="6178" y="4984"/>
                  <a:pt x="5754" y="4984"/>
                </a:cubicBezTo>
                <a:close/>
              </a:path>
            </a:pathLst>
          </a:custGeom>
          <a:gradFill>
            <a:gsLst>
              <a:gs pos="0">
                <a:srgbClr val="22BEF6">
                  <a:alpha val="0"/>
                </a:srgbClr>
              </a:gs>
              <a:gs pos="100000">
                <a:srgbClr val="63D2F9">
                  <a:alpha val="44000"/>
                </a:srgbClr>
              </a:gs>
            </a:gsLst>
            <a:lin ang="10800000" scaled="1"/>
          </a:gradFill>
          <a:ln>
            <a:noFill/>
          </a:ln>
        </p:spPr>
        <p:txBody>
          <a:bodyPr/>
          <a:lstStyle/>
          <a:p>
            <a:endParaRPr lang="zh-CN" altLang="en-US">
              <a:latin typeface="Arial" panose="020B0604020202020204" pitchFamily="34" charset="0"/>
              <a:cs typeface="+mn-ea"/>
              <a:sym typeface="Arial" panose="020B0604020202020204" pitchFamily="34" charset="0"/>
            </a:endParaRPr>
          </a:p>
        </p:txBody>
      </p:sp>
      <p:grpSp>
        <p:nvGrpSpPr>
          <p:cNvPr id="2" name="组合 1"/>
          <p:cNvGrpSpPr/>
          <p:nvPr/>
        </p:nvGrpSpPr>
        <p:grpSpPr>
          <a:xfrm>
            <a:off x="1925974" y="856369"/>
            <a:ext cx="8340051" cy="926672"/>
            <a:chOff x="1925974" y="856369"/>
            <a:chExt cx="8340051" cy="926672"/>
          </a:xfrm>
        </p:grpSpPr>
        <p:pic>
          <p:nvPicPr>
            <p:cNvPr id="44" name="图片 43"/>
            <p:cNvPicPr>
              <a:picLocks noChangeAspect="1"/>
            </p:cNvPicPr>
            <p:nvPr/>
          </p:nvPicPr>
          <p:blipFill>
            <a:blip r:embed="rId4"/>
            <a:stretch>
              <a:fillRect/>
            </a:stretch>
          </p:blipFill>
          <p:spPr>
            <a:xfrm>
              <a:off x="1925974" y="856369"/>
              <a:ext cx="8340051" cy="926672"/>
            </a:xfrm>
            <a:prstGeom prst="rect">
              <a:avLst/>
            </a:prstGeom>
          </p:spPr>
        </p:pic>
        <p:pic>
          <p:nvPicPr>
            <p:cNvPr id="34" name="图片 33"/>
            <p:cNvPicPr>
              <a:picLocks noChangeAspect="1"/>
            </p:cNvPicPr>
            <p:nvPr/>
          </p:nvPicPr>
          <p:blipFill>
            <a:blip r:embed="rId5"/>
            <a:stretch>
              <a:fillRect/>
            </a:stretch>
          </p:blipFill>
          <p:spPr>
            <a:xfrm>
              <a:off x="5881686" y="1078791"/>
              <a:ext cx="731583" cy="390178"/>
            </a:xfrm>
            <a:prstGeom prst="rect">
              <a:avLst/>
            </a:prstGeom>
          </p:spPr>
        </p:pic>
      </p:grpSp>
      <p:pic>
        <p:nvPicPr>
          <p:cNvPr id="45" name="图片 44"/>
          <p:cNvPicPr>
            <a:picLocks noChangeAspect="1"/>
          </p:cNvPicPr>
          <p:nvPr/>
        </p:nvPicPr>
        <p:blipFill>
          <a:blip r:embed="rId6"/>
          <a:stretch>
            <a:fillRect/>
          </a:stretch>
        </p:blipFill>
        <p:spPr>
          <a:xfrm>
            <a:off x="5450205" y="1591253"/>
            <a:ext cx="1292464" cy="347502"/>
          </a:xfrm>
          <a:prstGeom prst="rect">
            <a:avLst/>
          </a:prstGeom>
        </p:spPr>
      </p:pic>
      <p:sp>
        <p:nvSpPr>
          <p:cNvPr id="29" name="文本框 2"/>
          <p:cNvSpPr txBox="1"/>
          <p:nvPr/>
        </p:nvSpPr>
        <p:spPr bwMode="auto">
          <a:xfrm>
            <a:off x="1999795" y="3037710"/>
            <a:ext cx="2926216" cy="1323439"/>
          </a:xfrm>
          <a:prstGeom prst="rect">
            <a:avLst/>
          </a:prstGeom>
          <a:noFill/>
        </p:spPr>
        <p:txBody>
          <a:bodyPr wrap="square">
            <a:spAutoFit/>
            <a:scene3d>
              <a:camera prst="orthographicFront"/>
              <a:lightRig rig="threePt" dir="t"/>
            </a:scene3d>
            <a:sp3d contourW="12700"/>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eaLnBrk="1" fontAlgn="auto" hangingPunct="1">
              <a:spcBef>
                <a:spcPts val="0"/>
              </a:spcBef>
              <a:spcAft>
                <a:spcPts val="0"/>
              </a:spcAft>
              <a:defRPr/>
            </a:pPr>
            <a:r>
              <a:rPr lang="en-US" altLang="zh-CN" sz="8000" dirty="0">
                <a:blipFill>
                  <a:blip r:embed="rId7"/>
                  <a:stretch>
                    <a:fillRect/>
                  </a:stretch>
                </a:blipFill>
                <a:latin typeface="Arial" panose="020B0604020202020204" pitchFamily="34" charset="0"/>
                <a:cs typeface="+mn-ea"/>
                <a:sym typeface="Arial" panose="020B0604020202020204" pitchFamily="34" charset="0"/>
              </a:rPr>
              <a:t>01</a:t>
            </a:r>
            <a:endParaRPr lang="zh-CN" altLang="en-US" sz="8000" dirty="0">
              <a:blipFill>
                <a:blip r:embed="rId7"/>
                <a:stretch>
                  <a:fillRect/>
                </a:stretch>
              </a:blipFill>
              <a:latin typeface="Arial" panose="020B0604020202020204" pitchFamily="34" charset="0"/>
              <a:cs typeface="+mn-ea"/>
              <a:sym typeface="Arial" panose="020B0604020202020204" pitchFamily="34" charset="0"/>
            </a:endParaRPr>
          </a:p>
        </p:txBody>
      </p:sp>
      <p:sp>
        <p:nvSpPr>
          <p:cNvPr id="30" name="文本框 2"/>
          <p:cNvSpPr txBox="1"/>
          <p:nvPr/>
        </p:nvSpPr>
        <p:spPr bwMode="auto">
          <a:xfrm>
            <a:off x="3287531" y="3178328"/>
            <a:ext cx="2665222" cy="523220"/>
          </a:xfrm>
          <a:prstGeom prst="rect">
            <a:avLst/>
          </a:prstGeom>
          <a:noFill/>
        </p:spPr>
        <p:txBody>
          <a:bodyPr wrap="square">
            <a:spAutoFit/>
            <a:scene3d>
              <a:camera prst="orthographicFront"/>
              <a:lightRig rig="threePt" dir="t"/>
            </a:scene3d>
            <a:sp3d contourW="12700"/>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eaLnBrk="1" fontAlgn="auto" hangingPunct="1">
              <a:spcBef>
                <a:spcPts val="0"/>
              </a:spcBef>
              <a:spcAft>
                <a:spcPts val="0"/>
              </a:spcAft>
              <a:defRPr/>
            </a:pPr>
            <a:r>
              <a:rPr lang="zh-CN" altLang="en-US" sz="2800" b="1" dirty="0">
                <a:solidFill>
                  <a:schemeClr val="bg1"/>
                </a:solidFill>
                <a:latin typeface="Arial" panose="020B0604020202020204" pitchFamily="34" charset="0"/>
                <a:cs typeface="+mn-ea"/>
                <a:sym typeface="Arial" panose="020B0604020202020204" pitchFamily="34" charset="0"/>
              </a:rPr>
              <a:t>输入目录文字</a:t>
            </a:r>
          </a:p>
        </p:txBody>
      </p:sp>
      <p:sp>
        <p:nvSpPr>
          <p:cNvPr id="31" name="文本框 2"/>
          <p:cNvSpPr txBox="1"/>
          <p:nvPr/>
        </p:nvSpPr>
        <p:spPr bwMode="auto">
          <a:xfrm>
            <a:off x="7766397" y="3178328"/>
            <a:ext cx="2561127" cy="523220"/>
          </a:xfrm>
          <a:prstGeom prst="rect">
            <a:avLst/>
          </a:prstGeom>
          <a:noFill/>
        </p:spPr>
        <p:txBody>
          <a:bodyPr wrap="square">
            <a:spAutoFit/>
            <a:scene3d>
              <a:camera prst="orthographicFront"/>
              <a:lightRig rig="threePt" dir="t"/>
            </a:scene3d>
            <a:sp3d contourW="12700"/>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r>
              <a:rPr lang="zh-CN" altLang="en-US" sz="2800" b="1" dirty="0">
                <a:solidFill>
                  <a:schemeClr val="bg1"/>
                </a:solidFill>
                <a:latin typeface="Arial" panose="020B0604020202020204" pitchFamily="34" charset="0"/>
                <a:cs typeface="+mn-ea"/>
                <a:sym typeface="Arial" panose="020B0604020202020204" pitchFamily="34" charset="0"/>
              </a:rPr>
              <a:t>输入目录文字</a:t>
            </a:r>
          </a:p>
        </p:txBody>
      </p:sp>
      <p:sp>
        <p:nvSpPr>
          <p:cNvPr id="32" name="文本框 2"/>
          <p:cNvSpPr txBox="1"/>
          <p:nvPr/>
        </p:nvSpPr>
        <p:spPr bwMode="auto">
          <a:xfrm>
            <a:off x="1999795" y="4665565"/>
            <a:ext cx="2926216" cy="1323439"/>
          </a:xfrm>
          <a:prstGeom prst="rect">
            <a:avLst/>
          </a:prstGeom>
          <a:noFill/>
        </p:spPr>
        <p:txBody>
          <a:bodyPr wrap="square">
            <a:spAutoFit/>
            <a:scene3d>
              <a:camera prst="orthographicFront"/>
              <a:lightRig rig="threePt" dir="t"/>
            </a:scene3d>
            <a:sp3d contourW="12700"/>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r>
              <a:rPr lang="en-US" altLang="zh-CN" sz="8000" dirty="0">
                <a:blipFill>
                  <a:blip r:embed="rId7"/>
                  <a:stretch>
                    <a:fillRect/>
                  </a:stretch>
                </a:blipFill>
                <a:latin typeface="Arial" panose="020B0604020202020204" pitchFamily="34" charset="0"/>
                <a:cs typeface="+mn-ea"/>
                <a:sym typeface="Arial" panose="020B0604020202020204" pitchFamily="34" charset="0"/>
              </a:rPr>
              <a:t>03</a:t>
            </a:r>
            <a:endParaRPr lang="zh-CN" altLang="en-US" sz="8000" dirty="0">
              <a:blipFill>
                <a:blip r:embed="rId7"/>
                <a:stretch>
                  <a:fillRect/>
                </a:stretch>
              </a:blipFill>
              <a:latin typeface="Arial" panose="020B0604020202020204" pitchFamily="34" charset="0"/>
              <a:cs typeface="+mn-ea"/>
              <a:sym typeface="Arial" panose="020B0604020202020204" pitchFamily="34" charset="0"/>
            </a:endParaRPr>
          </a:p>
        </p:txBody>
      </p:sp>
      <p:sp>
        <p:nvSpPr>
          <p:cNvPr id="43" name="文本框 2"/>
          <p:cNvSpPr txBox="1"/>
          <p:nvPr/>
        </p:nvSpPr>
        <p:spPr bwMode="auto">
          <a:xfrm>
            <a:off x="3287531" y="4806183"/>
            <a:ext cx="2665222" cy="523220"/>
          </a:xfrm>
          <a:prstGeom prst="rect">
            <a:avLst/>
          </a:prstGeom>
          <a:noFill/>
        </p:spPr>
        <p:txBody>
          <a:bodyPr wrap="square">
            <a:spAutoFit/>
            <a:scene3d>
              <a:camera prst="orthographicFront"/>
              <a:lightRig rig="threePt" dir="t"/>
            </a:scene3d>
            <a:sp3d contourW="12700"/>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r>
              <a:rPr lang="zh-CN" altLang="en-US" sz="2800" b="1" dirty="0">
                <a:solidFill>
                  <a:schemeClr val="bg1"/>
                </a:solidFill>
                <a:latin typeface="Arial" panose="020B0604020202020204" pitchFamily="34" charset="0"/>
                <a:cs typeface="+mn-ea"/>
                <a:sym typeface="Arial" panose="020B0604020202020204" pitchFamily="34" charset="0"/>
              </a:rPr>
              <a:t>输入目录文字</a:t>
            </a:r>
          </a:p>
        </p:txBody>
      </p:sp>
      <p:sp>
        <p:nvSpPr>
          <p:cNvPr id="46" name="文本框 2"/>
          <p:cNvSpPr txBox="1"/>
          <p:nvPr/>
        </p:nvSpPr>
        <p:spPr bwMode="auto">
          <a:xfrm>
            <a:off x="6478662" y="4665565"/>
            <a:ext cx="2926216" cy="1323439"/>
          </a:xfrm>
          <a:prstGeom prst="rect">
            <a:avLst/>
          </a:prstGeom>
          <a:noFill/>
        </p:spPr>
        <p:txBody>
          <a:bodyPr wrap="square">
            <a:spAutoFit/>
            <a:scene3d>
              <a:camera prst="orthographicFront"/>
              <a:lightRig rig="threePt" dir="t"/>
            </a:scene3d>
            <a:sp3d contourW="12700"/>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US" altLang="zh-CN" sz="8000" dirty="0">
                <a:blipFill>
                  <a:blip r:embed="rId7"/>
                  <a:stretch>
                    <a:fillRect/>
                  </a:stretch>
                </a:blipFill>
                <a:latin typeface="Arial" panose="020B0604020202020204" pitchFamily="34" charset="0"/>
                <a:cs typeface="+mn-ea"/>
                <a:sym typeface="Arial" panose="020B0604020202020204" pitchFamily="34" charset="0"/>
              </a:rPr>
              <a:t>04</a:t>
            </a:r>
            <a:endParaRPr lang="zh-CN" altLang="en-US" sz="8000" dirty="0">
              <a:blipFill>
                <a:blip r:embed="rId7"/>
                <a:stretch>
                  <a:fillRect/>
                </a:stretch>
              </a:blipFill>
              <a:latin typeface="Arial" panose="020B0604020202020204" pitchFamily="34" charset="0"/>
              <a:cs typeface="+mn-ea"/>
              <a:sym typeface="Arial" panose="020B0604020202020204" pitchFamily="34" charset="0"/>
            </a:endParaRPr>
          </a:p>
        </p:txBody>
      </p:sp>
      <p:sp>
        <p:nvSpPr>
          <p:cNvPr id="47" name="文本框 2"/>
          <p:cNvSpPr txBox="1"/>
          <p:nvPr/>
        </p:nvSpPr>
        <p:spPr bwMode="auto">
          <a:xfrm>
            <a:off x="7766398" y="4806183"/>
            <a:ext cx="2561126" cy="523220"/>
          </a:xfrm>
          <a:prstGeom prst="rect">
            <a:avLst/>
          </a:prstGeom>
          <a:noFill/>
        </p:spPr>
        <p:txBody>
          <a:bodyPr wrap="square">
            <a:spAutoFit/>
            <a:scene3d>
              <a:camera prst="orthographicFront"/>
              <a:lightRig rig="threePt" dir="t"/>
            </a:scene3d>
            <a:sp3d contourW="12700"/>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r>
              <a:rPr lang="zh-CN" altLang="en-US" sz="2800" b="1" dirty="0">
                <a:solidFill>
                  <a:schemeClr val="bg1"/>
                </a:solidFill>
                <a:latin typeface="Arial" panose="020B0604020202020204" pitchFamily="34" charset="0"/>
                <a:cs typeface="+mn-ea"/>
                <a:sym typeface="Arial" panose="020B0604020202020204" pitchFamily="34" charset="0"/>
              </a:rPr>
              <a:t>输入目录文字</a:t>
            </a:r>
          </a:p>
        </p:txBody>
      </p:sp>
      <p:sp>
        <p:nvSpPr>
          <p:cNvPr id="48" name="矩形 47"/>
          <p:cNvSpPr/>
          <p:nvPr/>
        </p:nvSpPr>
        <p:spPr bwMode="auto">
          <a:xfrm>
            <a:off x="3333731" y="3568322"/>
            <a:ext cx="2665222" cy="623248"/>
          </a:xfrm>
          <a:prstGeom prst="rect">
            <a:avLst/>
          </a:prstGeom>
        </p:spPr>
        <p:txBody>
          <a:bodyPr wrap="square">
            <a:spAutoFit/>
          </a:bodyPr>
          <a:lstStyle/>
          <a:p>
            <a:pPr algn="just">
              <a:lnSpc>
                <a:spcPct val="150000"/>
              </a:lnSpc>
              <a:defRPr/>
            </a:pPr>
            <a:r>
              <a:rPr lang="en-US" altLang="zh-CN" sz="1200" dirty="0">
                <a:solidFill>
                  <a:schemeClr val="bg1"/>
                </a:solidFill>
                <a:latin typeface="Arial" panose="020B0604020202020204" pitchFamily="34" charset="0"/>
                <a:cs typeface="+mn-ea"/>
                <a:sym typeface="Arial" panose="020B0604020202020204" pitchFamily="34" charset="0"/>
              </a:rPr>
              <a:t>Please add the detailed description text here, enter the text here</a:t>
            </a:r>
            <a:endParaRPr lang="zh-CN" altLang="en-US" sz="1200" dirty="0">
              <a:solidFill>
                <a:schemeClr val="bg1"/>
              </a:solidFill>
              <a:latin typeface="Arial" panose="020B0604020202020204" pitchFamily="34" charset="0"/>
              <a:cs typeface="+mn-ea"/>
              <a:sym typeface="Arial" panose="020B0604020202020204" pitchFamily="34" charset="0"/>
            </a:endParaRPr>
          </a:p>
        </p:txBody>
      </p:sp>
      <p:sp>
        <p:nvSpPr>
          <p:cNvPr id="49" name="矩形 48"/>
          <p:cNvSpPr/>
          <p:nvPr/>
        </p:nvSpPr>
        <p:spPr bwMode="auto">
          <a:xfrm>
            <a:off x="3333731" y="5278699"/>
            <a:ext cx="2665222" cy="618183"/>
          </a:xfrm>
          <a:prstGeom prst="rect">
            <a:avLst/>
          </a:prstGeom>
        </p:spPr>
        <p:txBody>
          <a:bodyPr wrap="square">
            <a:spAutoFit/>
          </a:bodyPr>
          <a:lstStyle/>
          <a:p>
            <a:pPr algn="just">
              <a:lnSpc>
                <a:spcPct val="150000"/>
              </a:lnSpc>
              <a:defRPr/>
            </a:pPr>
            <a:r>
              <a:rPr lang="en-US" altLang="zh-CN" sz="1200" dirty="0">
                <a:solidFill>
                  <a:schemeClr val="bg1"/>
                </a:solidFill>
                <a:latin typeface="Arial" panose="020B0604020202020204" pitchFamily="34" charset="0"/>
                <a:cs typeface="+mn-ea"/>
                <a:sym typeface="Arial" panose="020B0604020202020204" pitchFamily="34" charset="0"/>
              </a:rPr>
              <a:t>Please add the detailed description text here, enter the text here</a:t>
            </a:r>
          </a:p>
        </p:txBody>
      </p:sp>
      <p:sp>
        <p:nvSpPr>
          <p:cNvPr id="50" name="矩形 49"/>
          <p:cNvSpPr/>
          <p:nvPr/>
        </p:nvSpPr>
        <p:spPr bwMode="auto">
          <a:xfrm>
            <a:off x="7808652" y="3568322"/>
            <a:ext cx="2744979" cy="618183"/>
          </a:xfrm>
          <a:prstGeom prst="rect">
            <a:avLst/>
          </a:prstGeom>
        </p:spPr>
        <p:txBody>
          <a:bodyPr wrap="square">
            <a:spAutoFit/>
          </a:bodyPr>
          <a:lstStyle/>
          <a:p>
            <a:pPr>
              <a:lnSpc>
                <a:spcPct val="150000"/>
              </a:lnSpc>
              <a:defRPr/>
            </a:pPr>
            <a:r>
              <a:rPr lang="en-US" altLang="zh-CN" sz="1200" dirty="0">
                <a:solidFill>
                  <a:schemeClr val="bg1"/>
                </a:solidFill>
                <a:latin typeface="Arial" panose="020B0604020202020204" pitchFamily="34" charset="0"/>
                <a:cs typeface="+mn-ea"/>
                <a:sym typeface="Arial" panose="020B0604020202020204" pitchFamily="34" charset="0"/>
              </a:rPr>
              <a:t>Please add the detailed description text here, enter the text here</a:t>
            </a:r>
          </a:p>
        </p:txBody>
      </p:sp>
      <p:sp>
        <p:nvSpPr>
          <p:cNvPr id="51" name="矩形 50"/>
          <p:cNvSpPr/>
          <p:nvPr/>
        </p:nvSpPr>
        <p:spPr bwMode="auto">
          <a:xfrm>
            <a:off x="7808652" y="5278699"/>
            <a:ext cx="2744979" cy="618183"/>
          </a:xfrm>
          <a:prstGeom prst="rect">
            <a:avLst/>
          </a:prstGeom>
        </p:spPr>
        <p:txBody>
          <a:bodyPr wrap="square">
            <a:spAutoFit/>
          </a:bodyPr>
          <a:lstStyle/>
          <a:p>
            <a:pPr algn="just">
              <a:lnSpc>
                <a:spcPct val="150000"/>
              </a:lnSpc>
              <a:defRPr/>
            </a:pPr>
            <a:r>
              <a:rPr lang="en-US" altLang="zh-CN" sz="1200" dirty="0">
                <a:solidFill>
                  <a:schemeClr val="bg1"/>
                </a:solidFill>
                <a:latin typeface="Arial" panose="020B0604020202020204" pitchFamily="34" charset="0"/>
                <a:cs typeface="+mn-ea"/>
                <a:sym typeface="Arial" panose="020B0604020202020204" pitchFamily="34" charset="0"/>
              </a:rPr>
              <a:t>Please add the detailed description text here, enter the text here</a:t>
            </a:r>
          </a:p>
        </p:txBody>
      </p:sp>
      <p:sp>
        <p:nvSpPr>
          <p:cNvPr id="52" name="文本框 2"/>
          <p:cNvSpPr txBox="1"/>
          <p:nvPr/>
        </p:nvSpPr>
        <p:spPr bwMode="auto">
          <a:xfrm>
            <a:off x="6478662" y="3037710"/>
            <a:ext cx="2150692" cy="1323439"/>
          </a:xfrm>
          <a:prstGeom prst="rect">
            <a:avLst/>
          </a:prstGeom>
          <a:noFill/>
        </p:spPr>
        <p:txBody>
          <a:bodyPr wrap="square">
            <a:spAutoFit/>
            <a:scene3d>
              <a:camera prst="orthographicFront"/>
              <a:lightRig rig="threePt" dir="t"/>
            </a:scene3d>
            <a:sp3d contourW="12700"/>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eaLnBrk="1" fontAlgn="auto" hangingPunct="1">
              <a:spcBef>
                <a:spcPts val="0"/>
              </a:spcBef>
              <a:spcAft>
                <a:spcPts val="0"/>
              </a:spcAft>
              <a:defRPr/>
            </a:pPr>
            <a:r>
              <a:rPr lang="en-US" altLang="zh-CN" sz="8000" dirty="0">
                <a:blipFill>
                  <a:blip r:embed="rId7"/>
                  <a:stretch>
                    <a:fillRect/>
                  </a:stretch>
                </a:blipFill>
                <a:latin typeface="Arial" panose="020B0604020202020204" pitchFamily="34" charset="0"/>
                <a:cs typeface="+mn-ea"/>
                <a:sym typeface="Arial" panose="020B0604020202020204" pitchFamily="34" charset="0"/>
              </a:rPr>
              <a:t>02</a:t>
            </a:r>
            <a:endParaRPr lang="zh-CN" altLang="en-US" sz="8000" dirty="0">
              <a:blipFill>
                <a:blip r:embed="rId7"/>
                <a:stretch>
                  <a:fillRect/>
                </a:stretch>
              </a:blipFill>
              <a:latin typeface="Arial" panose="020B0604020202020204" pitchFamily="34" charset="0"/>
              <a:cs typeface="+mn-ea"/>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Tm="243"/>
    </mc:Choice>
    <mc:Fallback xmlns="">
      <p:transition spd="slow" advTm="243"/>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图片 25"/>
          <p:cNvPicPr>
            <a:picLocks noChangeAspect="1"/>
          </p:cNvPicPr>
          <p:nvPr/>
        </p:nvPicPr>
        <p:blipFill rotWithShape="1">
          <a:blip r:embed="rId3">
            <a:extLst>
              <a:ext uri="{28A0092B-C50C-407E-A947-70E740481C1C}">
                <a14:useLocalDpi xmlns:a14="http://schemas.microsoft.com/office/drawing/2010/main" val="0"/>
              </a:ext>
            </a:extLst>
          </a:blip>
          <a:srcRect t="7530" b="7530"/>
          <a:stretch>
            <a:fillRect/>
          </a:stretch>
        </p:blipFill>
        <p:spPr>
          <a:xfrm>
            <a:off x="-1" y="-3"/>
            <a:ext cx="12192005" cy="6858003"/>
          </a:xfrm>
          <a:prstGeom prst="rect">
            <a:avLst/>
          </a:prstGeom>
        </p:spPr>
      </p:pic>
      <p:sp>
        <p:nvSpPr>
          <p:cNvPr id="28" name="矩形 27"/>
          <p:cNvSpPr/>
          <p:nvPr/>
        </p:nvSpPr>
        <p:spPr>
          <a:xfrm rot="10800000">
            <a:off x="0" y="0"/>
            <a:ext cx="12192000" cy="6858000"/>
          </a:xfrm>
          <a:prstGeom prst="rect">
            <a:avLst/>
          </a:prstGeom>
          <a:gradFill>
            <a:gsLst>
              <a:gs pos="0">
                <a:srgbClr val="0070C0"/>
              </a:gs>
              <a:gs pos="100000">
                <a:srgbClr val="00B0F0">
                  <a:alpha val="40000"/>
                </a:srgb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mn-ea"/>
              <a:sym typeface="Arial" panose="020B0604020202020204" pitchFamily="34" charset="0"/>
            </a:endParaRPr>
          </a:p>
        </p:txBody>
      </p:sp>
      <p:grpSp>
        <p:nvGrpSpPr>
          <p:cNvPr id="38" name="组合 37"/>
          <p:cNvGrpSpPr/>
          <p:nvPr/>
        </p:nvGrpSpPr>
        <p:grpSpPr>
          <a:xfrm>
            <a:off x="10191750" y="6278092"/>
            <a:ext cx="1424940" cy="114300"/>
            <a:chOff x="10267950" y="6335242"/>
            <a:chExt cx="1424940" cy="114300"/>
          </a:xfrm>
        </p:grpSpPr>
        <p:sp>
          <p:nvSpPr>
            <p:cNvPr id="35" name="椭圆 34"/>
            <p:cNvSpPr/>
            <p:nvPr/>
          </p:nvSpPr>
          <p:spPr>
            <a:xfrm>
              <a:off x="10267950" y="6335242"/>
              <a:ext cx="114300" cy="114300"/>
            </a:xfrm>
            <a:prstGeom prst="ellipse">
              <a:avLst/>
            </a:prstGeom>
            <a:solidFill>
              <a:srgbClr val="22BEF6">
                <a:alpha val="6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mn-ea"/>
                <a:sym typeface="Arial" panose="020B0604020202020204" pitchFamily="34" charset="0"/>
              </a:endParaRPr>
            </a:p>
          </p:txBody>
        </p:sp>
        <p:sp>
          <p:nvSpPr>
            <p:cNvPr id="36" name="椭圆 35"/>
            <p:cNvSpPr/>
            <p:nvPr/>
          </p:nvSpPr>
          <p:spPr>
            <a:xfrm>
              <a:off x="10923270" y="6335242"/>
              <a:ext cx="114300" cy="114300"/>
            </a:xfrm>
            <a:prstGeom prst="ellipse">
              <a:avLst/>
            </a:prstGeom>
            <a:solidFill>
              <a:srgbClr val="22BEF6">
                <a:alpha val="6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mn-ea"/>
                <a:sym typeface="Arial" panose="020B0604020202020204" pitchFamily="34" charset="0"/>
              </a:endParaRPr>
            </a:p>
          </p:txBody>
        </p:sp>
        <p:sp>
          <p:nvSpPr>
            <p:cNvPr id="37" name="椭圆 36"/>
            <p:cNvSpPr/>
            <p:nvPr/>
          </p:nvSpPr>
          <p:spPr>
            <a:xfrm>
              <a:off x="11578590" y="6335242"/>
              <a:ext cx="114300" cy="114300"/>
            </a:xfrm>
            <a:prstGeom prst="ellipse">
              <a:avLst/>
            </a:prstGeom>
            <a:solidFill>
              <a:srgbClr val="22BEF6">
                <a:alpha val="6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mn-ea"/>
                <a:sym typeface="Arial" panose="020B0604020202020204" pitchFamily="34" charset="0"/>
              </a:endParaRPr>
            </a:p>
          </p:txBody>
        </p:sp>
      </p:grpSp>
      <p:grpSp>
        <p:nvGrpSpPr>
          <p:cNvPr id="39" name="组合 38"/>
          <p:cNvGrpSpPr/>
          <p:nvPr/>
        </p:nvGrpSpPr>
        <p:grpSpPr>
          <a:xfrm>
            <a:off x="499110" y="428385"/>
            <a:ext cx="1424940" cy="114300"/>
            <a:chOff x="10267950" y="6335242"/>
            <a:chExt cx="1424940" cy="114300"/>
          </a:xfrm>
        </p:grpSpPr>
        <p:sp>
          <p:nvSpPr>
            <p:cNvPr id="40" name="椭圆 39"/>
            <p:cNvSpPr/>
            <p:nvPr/>
          </p:nvSpPr>
          <p:spPr>
            <a:xfrm>
              <a:off x="10267950" y="6335242"/>
              <a:ext cx="114300" cy="114300"/>
            </a:xfrm>
            <a:prstGeom prst="ellipse">
              <a:avLst/>
            </a:prstGeom>
            <a:solidFill>
              <a:srgbClr val="22BEF6">
                <a:alpha val="4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mn-ea"/>
                <a:sym typeface="Arial" panose="020B0604020202020204" pitchFamily="34" charset="0"/>
              </a:endParaRPr>
            </a:p>
          </p:txBody>
        </p:sp>
        <p:sp>
          <p:nvSpPr>
            <p:cNvPr id="41" name="椭圆 40"/>
            <p:cNvSpPr/>
            <p:nvPr/>
          </p:nvSpPr>
          <p:spPr>
            <a:xfrm>
              <a:off x="10923270" y="6335242"/>
              <a:ext cx="114300" cy="114300"/>
            </a:xfrm>
            <a:prstGeom prst="ellipse">
              <a:avLst/>
            </a:prstGeom>
            <a:solidFill>
              <a:srgbClr val="22BEF6">
                <a:alpha val="4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mn-ea"/>
                <a:sym typeface="Arial" panose="020B0604020202020204" pitchFamily="34" charset="0"/>
              </a:endParaRPr>
            </a:p>
          </p:txBody>
        </p:sp>
        <p:sp>
          <p:nvSpPr>
            <p:cNvPr id="42" name="椭圆 41"/>
            <p:cNvSpPr/>
            <p:nvPr/>
          </p:nvSpPr>
          <p:spPr>
            <a:xfrm>
              <a:off x="11578590" y="6335242"/>
              <a:ext cx="114300" cy="114300"/>
            </a:xfrm>
            <a:prstGeom prst="ellipse">
              <a:avLst/>
            </a:prstGeom>
            <a:solidFill>
              <a:srgbClr val="22BEF6">
                <a:alpha val="4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mn-ea"/>
                <a:sym typeface="Arial" panose="020B0604020202020204" pitchFamily="34" charset="0"/>
              </a:endParaRPr>
            </a:p>
          </p:txBody>
        </p:sp>
      </p:grpSp>
      <p:sp>
        <p:nvSpPr>
          <p:cNvPr id="33" name="cells_161082"/>
          <p:cNvSpPr>
            <a:spLocks noChangeAspect="1"/>
          </p:cNvSpPr>
          <p:nvPr/>
        </p:nvSpPr>
        <p:spPr bwMode="auto">
          <a:xfrm rot="20188893">
            <a:off x="10248086" y="331650"/>
            <a:ext cx="1636930" cy="1637693"/>
          </a:xfrm>
          <a:custGeom>
            <a:avLst/>
            <a:gdLst>
              <a:gd name="T0" fmla="*/ 5754 w 6519"/>
              <a:gd name="T1" fmla="*/ 4984 h 6533"/>
              <a:gd name="T2" fmla="*/ 5242 w 6519"/>
              <a:gd name="T3" fmla="*/ 5181 h 6533"/>
              <a:gd name="T4" fmla="*/ 4254 w 6519"/>
              <a:gd name="T5" fmla="*/ 4140 h 6533"/>
              <a:gd name="T6" fmla="*/ 4584 w 6519"/>
              <a:gd name="T7" fmla="*/ 3260 h 6533"/>
              <a:gd name="T8" fmla="*/ 3259 w 6519"/>
              <a:gd name="T9" fmla="*/ 1935 h 6533"/>
              <a:gd name="T10" fmla="*/ 3052 w 6519"/>
              <a:gd name="T11" fmla="*/ 1951 h 6533"/>
              <a:gd name="T12" fmla="*/ 3295 w 6519"/>
              <a:gd name="T13" fmla="*/ 1035 h 6533"/>
              <a:gd name="T14" fmla="*/ 3771 w 6519"/>
              <a:gd name="T15" fmla="*/ 517 h 6533"/>
              <a:gd name="T16" fmla="*/ 3254 w 6519"/>
              <a:gd name="T17" fmla="*/ 0 h 6533"/>
              <a:gd name="T18" fmla="*/ 2746 w 6519"/>
              <a:gd name="T19" fmla="*/ 523 h 6533"/>
              <a:gd name="T20" fmla="*/ 3040 w 6519"/>
              <a:gd name="T21" fmla="*/ 988 h 6533"/>
              <a:gd name="T22" fmla="*/ 3040 w 6519"/>
              <a:gd name="T23" fmla="*/ 993 h 6533"/>
              <a:gd name="T24" fmla="*/ 2756 w 6519"/>
              <a:gd name="T25" fmla="*/ 2039 h 6533"/>
              <a:gd name="T26" fmla="*/ 2295 w 6519"/>
              <a:gd name="T27" fmla="*/ 2355 h 6533"/>
              <a:gd name="T28" fmla="*/ 1327 w 6519"/>
              <a:gd name="T29" fmla="*/ 1315 h 6533"/>
              <a:gd name="T30" fmla="*/ 1544 w 6519"/>
              <a:gd name="T31" fmla="*/ 776 h 6533"/>
              <a:gd name="T32" fmla="*/ 772 w 6519"/>
              <a:gd name="T33" fmla="*/ 4 h 6533"/>
              <a:gd name="T34" fmla="*/ 0 w 6519"/>
              <a:gd name="T35" fmla="*/ 776 h 6533"/>
              <a:gd name="T36" fmla="*/ 772 w 6519"/>
              <a:gd name="T37" fmla="*/ 1548 h 6533"/>
              <a:gd name="T38" fmla="*/ 1106 w 6519"/>
              <a:gd name="T39" fmla="*/ 1472 h 6533"/>
              <a:gd name="T40" fmla="*/ 2134 w 6519"/>
              <a:gd name="T41" fmla="*/ 2573 h 6533"/>
              <a:gd name="T42" fmla="*/ 1938 w 6519"/>
              <a:gd name="T43" fmla="*/ 3272 h 6533"/>
              <a:gd name="T44" fmla="*/ 2204 w 6519"/>
              <a:gd name="T45" fmla="*/ 4071 h 6533"/>
              <a:gd name="T46" fmla="*/ 1492 w 6519"/>
              <a:gd name="T47" fmla="*/ 4783 h 6533"/>
              <a:gd name="T48" fmla="*/ 954 w 6519"/>
              <a:gd name="T49" fmla="*/ 4617 h 6533"/>
              <a:gd name="T50" fmla="*/ 2 w 6519"/>
              <a:gd name="T51" fmla="*/ 5575 h 6533"/>
              <a:gd name="T52" fmla="*/ 954 w 6519"/>
              <a:gd name="T53" fmla="*/ 6527 h 6533"/>
              <a:gd name="T54" fmla="*/ 1906 w 6519"/>
              <a:gd name="T55" fmla="*/ 5575 h 6533"/>
              <a:gd name="T56" fmla="*/ 1683 w 6519"/>
              <a:gd name="T57" fmla="*/ 4964 h 6533"/>
              <a:gd name="T58" fmla="*/ 2382 w 6519"/>
              <a:gd name="T59" fmla="*/ 4265 h 6533"/>
              <a:gd name="T60" fmla="*/ 3256 w 6519"/>
              <a:gd name="T61" fmla="*/ 4596 h 6533"/>
              <a:gd name="T62" fmla="*/ 4052 w 6519"/>
              <a:gd name="T63" fmla="*/ 4328 h 6533"/>
              <a:gd name="T64" fmla="*/ 5068 w 6519"/>
              <a:gd name="T65" fmla="*/ 5393 h 6533"/>
              <a:gd name="T66" fmla="*/ 4975 w 6519"/>
              <a:gd name="T67" fmla="*/ 5761 h 6533"/>
              <a:gd name="T68" fmla="*/ 5747 w 6519"/>
              <a:gd name="T69" fmla="*/ 6533 h 6533"/>
              <a:gd name="T70" fmla="*/ 6519 w 6519"/>
              <a:gd name="T71" fmla="*/ 5761 h 6533"/>
              <a:gd name="T72" fmla="*/ 5754 w 6519"/>
              <a:gd name="T73" fmla="*/ 4984 h 6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519" h="6533">
                <a:moveTo>
                  <a:pt x="5754" y="4984"/>
                </a:moveTo>
                <a:cubicBezTo>
                  <a:pt x="5556" y="4984"/>
                  <a:pt x="5376" y="5056"/>
                  <a:pt x="5242" y="5181"/>
                </a:cubicBezTo>
                <a:lnTo>
                  <a:pt x="4254" y="4140"/>
                </a:lnTo>
                <a:cubicBezTo>
                  <a:pt x="4460" y="3907"/>
                  <a:pt x="4584" y="3601"/>
                  <a:pt x="4584" y="3260"/>
                </a:cubicBezTo>
                <a:cubicBezTo>
                  <a:pt x="4584" y="2531"/>
                  <a:pt x="3988" y="1935"/>
                  <a:pt x="3259" y="1935"/>
                </a:cubicBezTo>
                <a:cubicBezTo>
                  <a:pt x="3192" y="1935"/>
                  <a:pt x="3119" y="1940"/>
                  <a:pt x="3052" y="1951"/>
                </a:cubicBezTo>
                <a:cubicBezTo>
                  <a:pt x="3052" y="1951"/>
                  <a:pt x="3295" y="1040"/>
                  <a:pt x="3295" y="1035"/>
                </a:cubicBezTo>
                <a:cubicBezTo>
                  <a:pt x="3564" y="1013"/>
                  <a:pt x="3771" y="792"/>
                  <a:pt x="3771" y="517"/>
                </a:cubicBezTo>
                <a:cubicBezTo>
                  <a:pt x="3771" y="232"/>
                  <a:pt x="3538" y="0"/>
                  <a:pt x="3254" y="0"/>
                </a:cubicBezTo>
                <a:cubicBezTo>
                  <a:pt x="2970" y="0"/>
                  <a:pt x="2746" y="239"/>
                  <a:pt x="2746" y="523"/>
                </a:cubicBezTo>
                <a:cubicBezTo>
                  <a:pt x="2746" y="729"/>
                  <a:pt x="2870" y="905"/>
                  <a:pt x="3040" y="988"/>
                </a:cubicBezTo>
                <a:lnTo>
                  <a:pt x="3040" y="993"/>
                </a:lnTo>
                <a:lnTo>
                  <a:pt x="2756" y="2039"/>
                </a:lnTo>
                <a:cubicBezTo>
                  <a:pt x="2580" y="2112"/>
                  <a:pt x="2423" y="2221"/>
                  <a:pt x="2295" y="2355"/>
                </a:cubicBezTo>
                <a:lnTo>
                  <a:pt x="1327" y="1315"/>
                </a:lnTo>
                <a:cubicBezTo>
                  <a:pt x="1462" y="1175"/>
                  <a:pt x="1544" y="988"/>
                  <a:pt x="1544" y="776"/>
                </a:cubicBezTo>
                <a:cubicBezTo>
                  <a:pt x="1544" y="352"/>
                  <a:pt x="1198" y="4"/>
                  <a:pt x="772" y="4"/>
                </a:cubicBezTo>
                <a:cubicBezTo>
                  <a:pt x="347" y="4"/>
                  <a:pt x="0" y="351"/>
                  <a:pt x="0" y="776"/>
                </a:cubicBezTo>
                <a:cubicBezTo>
                  <a:pt x="0" y="1200"/>
                  <a:pt x="347" y="1548"/>
                  <a:pt x="772" y="1548"/>
                </a:cubicBezTo>
                <a:cubicBezTo>
                  <a:pt x="890" y="1548"/>
                  <a:pt x="1008" y="1517"/>
                  <a:pt x="1106" y="1472"/>
                </a:cubicBezTo>
                <a:lnTo>
                  <a:pt x="2134" y="2573"/>
                </a:lnTo>
                <a:cubicBezTo>
                  <a:pt x="2010" y="2775"/>
                  <a:pt x="1938" y="3013"/>
                  <a:pt x="1938" y="3272"/>
                </a:cubicBezTo>
                <a:cubicBezTo>
                  <a:pt x="1938" y="3571"/>
                  <a:pt x="2040" y="3849"/>
                  <a:pt x="2204" y="4071"/>
                </a:cubicBezTo>
                <a:cubicBezTo>
                  <a:pt x="2204" y="4071"/>
                  <a:pt x="1498" y="4783"/>
                  <a:pt x="1492" y="4783"/>
                </a:cubicBezTo>
                <a:cubicBezTo>
                  <a:pt x="1338" y="4679"/>
                  <a:pt x="1156" y="4617"/>
                  <a:pt x="954" y="4617"/>
                </a:cubicBezTo>
                <a:cubicBezTo>
                  <a:pt x="426" y="4623"/>
                  <a:pt x="2" y="5047"/>
                  <a:pt x="2" y="5575"/>
                </a:cubicBezTo>
                <a:cubicBezTo>
                  <a:pt x="2" y="6103"/>
                  <a:pt x="426" y="6527"/>
                  <a:pt x="954" y="6527"/>
                </a:cubicBezTo>
                <a:cubicBezTo>
                  <a:pt x="1482" y="6527"/>
                  <a:pt x="1906" y="6103"/>
                  <a:pt x="1906" y="5575"/>
                </a:cubicBezTo>
                <a:cubicBezTo>
                  <a:pt x="1906" y="5341"/>
                  <a:pt x="1823" y="5129"/>
                  <a:pt x="1683" y="4964"/>
                </a:cubicBezTo>
                <a:lnTo>
                  <a:pt x="2382" y="4265"/>
                </a:lnTo>
                <a:cubicBezTo>
                  <a:pt x="2615" y="4472"/>
                  <a:pt x="2920" y="4596"/>
                  <a:pt x="3256" y="4596"/>
                </a:cubicBezTo>
                <a:cubicBezTo>
                  <a:pt x="3556" y="4596"/>
                  <a:pt x="3831" y="4497"/>
                  <a:pt x="4052" y="4328"/>
                </a:cubicBezTo>
                <a:cubicBezTo>
                  <a:pt x="4052" y="4328"/>
                  <a:pt x="5063" y="5389"/>
                  <a:pt x="5068" y="5393"/>
                </a:cubicBezTo>
                <a:cubicBezTo>
                  <a:pt x="5006" y="5503"/>
                  <a:pt x="4975" y="5627"/>
                  <a:pt x="4975" y="5761"/>
                </a:cubicBezTo>
                <a:cubicBezTo>
                  <a:pt x="4975" y="6185"/>
                  <a:pt x="5322" y="6533"/>
                  <a:pt x="5747" y="6533"/>
                </a:cubicBezTo>
                <a:cubicBezTo>
                  <a:pt x="6172" y="6533"/>
                  <a:pt x="6519" y="6187"/>
                  <a:pt x="6519" y="5761"/>
                </a:cubicBezTo>
                <a:cubicBezTo>
                  <a:pt x="6519" y="5336"/>
                  <a:pt x="6178" y="4984"/>
                  <a:pt x="5754" y="4984"/>
                </a:cubicBezTo>
                <a:close/>
              </a:path>
            </a:pathLst>
          </a:custGeom>
          <a:gradFill>
            <a:gsLst>
              <a:gs pos="0">
                <a:srgbClr val="22BEF6">
                  <a:alpha val="0"/>
                </a:srgbClr>
              </a:gs>
              <a:gs pos="100000">
                <a:srgbClr val="63D2F9">
                  <a:alpha val="44000"/>
                </a:srgbClr>
              </a:gs>
            </a:gsLst>
            <a:lin ang="10800000" scaled="1"/>
          </a:gradFill>
          <a:ln>
            <a:noFill/>
          </a:ln>
        </p:spPr>
        <p:txBody>
          <a:bodyPr/>
          <a:lstStyle/>
          <a:p>
            <a:endParaRPr lang="zh-CN" altLang="en-US">
              <a:latin typeface="Arial" panose="020B0604020202020204" pitchFamily="34" charset="0"/>
              <a:cs typeface="+mn-ea"/>
              <a:sym typeface="Arial" panose="020B0604020202020204" pitchFamily="34" charset="0"/>
            </a:endParaRPr>
          </a:p>
        </p:txBody>
      </p:sp>
      <p:sp>
        <p:nvSpPr>
          <p:cNvPr id="53" name="文本框 52"/>
          <p:cNvSpPr txBox="1"/>
          <p:nvPr/>
        </p:nvSpPr>
        <p:spPr bwMode="auto">
          <a:xfrm>
            <a:off x="1036213" y="2637517"/>
            <a:ext cx="6308016" cy="1107996"/>
          </a:xfrm>
          <a:prstGeom prst="rect">
            <a:avLst/>
          </a:prstGeom>
          <a:noFill/>
        </p:spPr>
        <p:txBody>
          <a:bodyPr wrap="square">
            <a:spAutoFit/>
            <a:scene3d>
              <a:camera prst="orthographicFront"/>
              <a:lightRig rig="threePt" dir="t"/>
            </a:scene3d>
            <a:sp3d contourW="12700"/>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r>
              <a:rPr lang="zh-CN" altLang="en-US" sz="6600" b="1" dirty="0">
                <a:blipFill>
                  <a:blip r:embed="rId4"/>
                  <a:stretch>
                    <a:fillRect/>
                  </a:stretch>
                </a:blipFill>
                <a:latin typeface="Arial" panose="020B0604020202020204" pitchFamily="34" charset="0"/>
                <a:cs typeface="+mn-ea"/>
                <a:sym typeface="Arial" panose="020B0604020202020204" pitchFamily="34" charset="0"/>
              </a:rPr>
              <a:t>输入目录文字</a:t>
            </a:r>
          </a:p>
        </p:txBody>
      </p:sp>
      <p:sp>
        <p:nvSpPr>
          <p:cNvPr id="54" name="文本框 53"/>
          <p:cNvSpPr txBox="1"/>
          <p:nvPr/>
        </p:nvSpPr>
        <p:spPr bwMode="auto">
          <a:xfrm>
            <a:off x="1036213" y="3741575"/>
            <a:ext cx="8456690" cy="1008225"/>
          </a:xfrm>
          <a:prstGeom prst="rect">
            <a:avLst/>
          </a:prstGeom>
          <a:noFill/>
        </p:spPr>
        <p:txBody>
          <a:bodyPr wrap="square">
            <a:spAutoFit/>
            <a:scene3d>
              <a:camera prst="orthographicFront"/>
              <a:lightRig rig="threePt" dir="t"/>
            </a:scene3d>
            <a:sp3d contourW="12700"/>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200000"/>
              </a:lnSpc>
              <a:defRPr/>
            </a:pPr>
            <a:r>
              <a:rPr lang="en-US" altLang="zh-CN" sz="1600" dirty="0">
                <a:solidFill>
                  <a:schemeClr val="bg1"/>
                </a:solidFill>
                <a:latin typeface="Arial" panose="020B0604020202020204" pitchFamily="34" charset="0"/>
                <a:cs typeface="+mn-ea"/>
                <a:sym typeface="Arial" panose="020B0604020202020204" pitchFamily="34" charset="0"/>
              </a:rPr>
              <a:t>Please add the detailed description text here, enter the text here, and change the text </a:t>
            </a:r>
            <a:r>
              <a:rPr lang="en-US" altLang="zh-CN" sz="1600" dirty="0" err="1">
                <a:solidFill>
                  <a:schemeClr val="bg1"/>
                </a:solidFill>
                <a:latin typeface="Arial" panose="020B0604020202020204" pitchFamily="34" charset="0"/>
                <a:cs typeface="+mn-ea"/>
                <a:sym typeface="Arial" panose="020B0604020202020204" pitchFamily="34" charset="0"/>
              </a:rPr>
              <a:t>text</a:t>
            </a:r>
            <a:r>
              <a:rPr lang="en-US" altLang="zh-CN" sz="1600" dirty="0">
                <a:solidFill>
                  <a:schemeClr val="bg1"/>
                </a:solidFill>
                <a:latin typeface="Arial" panose="020B0604020202020204" pitchFamily="34" charset="0"/>
                <a:cs typeface="+mn-ea"/>
                <a:sym typeface="Arial" panose="020B0604020202020204" pitchFamily="34" charset="0"/>
              </a:rPr>
              <a:t>. Please add the detailed description text here.</a:t>
            </a:r>
          </a:p>
        </p:txBody>
      </p:sp>
      <p:sp>
        <p:nvSpPr>
          <p:cNvPr id="55" name="文本框 54"/>
          <p:cNvSpPr txBox="1"/>
          <p:nvPr/>
        </p:nvSpPr>
        <p:spPr bwMode="auto">
          <a:xfrm>
            <a:off x="1036213" y="1637906"/>
            <a:ext cx="5059787" cy="1015663"/>
          </a:xfrm>
          <a:prstGeom prst="rect">
            <a:avLst/>
          </a:prstGeom>
          <a:noFill/>
        </p:spPr>
        <p:txBody>
          <a:bodyPr wrap="square">
            <a:spAutoFit/>
            <a:scene3d>
              <a:camera prst="orthographicFront"/>
              <a:lightRig rig="threePt" dir="t"/>
            </a:scene3d>
            <a:sp3d contourW="12700"/>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eaLnBrk="1" fontAlgn="auto" hangingPunct="1">
              <a:spcBef>
                <a:spcPts val="0"/>
              </a:spcBef>
              <a:spcAft>
                <a:spcPts val="0"/>
              </a:spcAft>
              <a:defRPr/>
            </a:pPr>
            <a:r>
              <a:rPr lang="en-US" altLang="zh-CN" sz="6000" dirty="0">
                <a:blipFill>
                  <a:blip r:embed="rId4"/>
                  <a:stretch>
                    <a:fillRect/>
                  </a:stretch>
                </a:blipFill>
                <a:latin typeface="Arial" panose="020B0604020202020204" pitchFamily="34" charset="0"/>
                <a:cs typeface="+mn-ea"/>
                <a:sym typeface="Arial" panose="020B0604020202020204" pitchFamily="34" charset="0"/>
              </a:rPr>
              <a:t>PART 01</a:t>
            </a:r>
            <a:endParaRPr lang="zh-CN" altLang="en-US" sz="6000" dirty="0">
              <a:blipFill>
                <a:blip r:embed="rId4"/>
                <a:stretch>
                  <a:fillRect/>
                </a:stretch>
              </a:blipFill>
              <a:latin typeface="Arial" panose="020B0604020202020204" pitchFamily="34" charset="0"/>
              <a:cs typeface="+mn-ea"/>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Tm="243"/>
    </mc:Choice>
    <mc:Fallback xmlns="">
      <p:transition spd="slow" advTm="243"/>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A-图片 25"/>
          <p:cNvPicPr>
            <a:picLocks noChangeAspect="1"/>
          </p:cNvPicPr>
          <p:nvPr>
            <p:custDataLst>
              <p:tags r:id="rId1"/>
            </p:custDataLst>
          </p:nvPr>
        </p:nvPicPr>
        <p:blipFill rotWithShape="1">
          <a:blip r:embed="rId35">
            <a:extLst>
              <a:ext uri="{28A0092B-C50C-407E-A947-70E740481C1C}">
                <a14:useLocalDpi xmlns:a14="http://schemas.microsoft.com/office/drawing/2010/main" val="0"/>
              </a:ext>
            </a:extLst>
          </a:blip>
          <a:srcRect t="7530" b="7530"/>
          <a:stretch>
            <a:fillRect/>
          </a:stretch>
        </p:blipFill>
        <p:spPr>
          <a:xfrm>
            <a:off x="-1" y="-3"/>
            <a:ext cx="12192005" cy="6858003"/>
          </a:xfrm>
          <a:prstGeom prst="rect">
            <a:avLst/>
          </a:prstGeom>
        </p:spPr>
      </p:pic>
      <p:sp>
        <p:nvSpPr>
          <p:cNvPr id="28" name="PA-矩形 27"/>
          <p:cNvSpPr/>
          <p:nvPr>
            <p:custDataLst>
              <p:tags r:id="rId2"/>
            </p:custDataLst>
          </p:nvPr>
        </p:nvSpPr>
        <p:spPr>
          <a:xfrm rot="10800000">
            <a:off x="0" y="0"/>
            <a:ext cx="12192000" cy="6858000"/>
          </a:xfrm>
          <a:prstGeom prst="rect">
            <a:avLst/>
          </a:prstGeom>
          <a:gradFill>
            <a:gsLst>
              <a:gs pos="0">
                <a:srgbClr val="0070C0"/>
              </a:gs>
              <a:gs pos="100000">
                <a:srgbClr val="00B0F0">
                  <a:alpha val="40000"/>
                </a:srgb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mn-ea"/>
              <a:sym typeface="Arial" panose="020B0604020202020204" pitchFamily="34" charset="0"/>
            </a:endParaRPr>
          </a:p>
        </p:txBody>
      </p:sp>
      <p:sp>
        <p:nvSpPr>
          <p:cNvPr id="35" name="PA-椭圆 34"/>
          <p:cNvSpPr/>
          <p:nvPr>
            <p:custDataLst>
              <p:tags r:id="rId3"/>
            </p:custDataLst>
          </p:nvPr>
        </p:nvSpPr>
        <p:spPr>
          <a:xfrm>
            <a:off x="10191750" y="6278092"/>
            <a:ext cx="114300" cy="114300"/>
          </a:xfrm>
          <a:prstGeom prst="ellipse">
            <a:avLst/>
          </a:prstGeom>
          <a:solidFill>
            <a:srgbClr val="22BEF6">
              <a:alpha val="6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mn-ea"/>
              <a:sym typeface="Arial" panose="020B0604020202020204" pitchFamily="34" charset="0"/>
            </a:endParaRPr>
          </a:p>
        </p:txBody>
      </p:sp>
      <p:sp>
        <p:nvSpPr>
          <p:cNvPr id="36" name="PA-椭圆 35"/>
          <p:cNvSpPr/>
          <p:nvPr>
            <p:custDataLst>
              <p:tags r:id="rId4"/>
            </p:custDataLst>
          </p:nvPr>
        </p:nvSpPr>
        <p:spPr>
          <a:xfrm>
            <a:off x="10847070" y="6278092"/>
            <a:ext cx="114300" cy="114300"/>
          </a:xfrm>
          <a:prstGeom prst="ellipse">
            <a:avLst/>
          </a:prstGeom>
          <a:solidFill>
            <a:srgbClr val="22BEF6">
              <a:alpha val="6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mn-ea"/>
              <a:sym typeface="Arial" panose="020B0604020202020204" pitchFamily="34" charset="0"/>
            </a:endParaRPr>
          </a:p>
        </p:txBody>
      </p:sp>
      <p:sp>
        <p:nvSpPr>
          <p:cNvPr id="37" name="PA-椭圆 36"/>
          <p:cNvSpPr/>
          <p:nvPr>
            <p:custDataLst>
              <p:tags r:id="rId5"/>
            </p:custDataLst>
          </p:nvPr>
        </p:nvSpPr>
        <p:spPr>
          <a:xfrm>
            <a:off x="11502390" y="6278092"/>
            <a:ext cx="114300" cy="114300"/>
          </a:xfrm>
          <a:prstGeom prst="ellipse">
            <a:avLst/>
          </a:prstGeom>
          <a:solidFill>
            <a:srgbClr val="22BEF6">
              <a:alpha val="6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mn-ea"/>
              <a:sym typeface="Arial" panose="020B0604020202020204" pitchFamily="34" charset="0"/>
            </a:endParaRPr>
          </a:p>
        </p:txBody>
      </p:sp>
      <p:sp>
        <p:nvSpPr>
          <p:cNvPr id="33" name="PA-cells_161082"/>
          <p:cNvSpPr>
            <a:spLocks noChangeAspect="1"/>
          </p:cNvSpPr>
          <p:nvPr>
            <p:custDataLst>
              <p:tags r:id="rId6"/>
            </p:custDataLst>
          </p:nvPr>
        </p:nvSpPr>
        <p:spPr bwMode="auto">
          <a:xfrm rot="20188893">
            <a:off x="10248086" y="331650"/>
            <a:ext cx="1636930" cy="1637693"/>
          </a:xfrm>
          <a:custGeom>
            <a:avLst/>
            <a:gdLst>
              <a:gd name="T0" fmla="*/ 5754 w 6519"/>
              <a:gd name="T1" fmla="*/ 4984 h 6533"/>
              <a:gd name="T2" fmla="*/ 5242 w 6519"/>
              <a:gd name="T3" fmla="*/ 5181 h 6533"/>
              <a:gd name="T4" fmla="*/ 4254 w 6519"/>
              <a:gd name="T5" fmla="*/ 4140 h 6533"/>
              <a:gd name="T6" fmla="*/ 4584 w 6519"/>
              <a:gd name="T7" fmla="*/ 3260 h 6533"/>
              <a:gd name="T8" fmla="*/ 3259 w 6519"/>
              <a:gd name="T9" fmla="*/ 1935 h 6533"/>
              <a:gd name="T10" fmla="*/ 3052 w 6519"/>
              <a:gd name="T11" fmla="*/ 1951 h 6533"/>
              <a:gd name="T12" fmla="*/ 3295 w 6519"/>
              <a:gd name="T13" fmla="*/ 1035 h 6533"/>
              <a:gd name="T14" fmla="*/ 3771 w 6519"/>
              <a:gd name="T15" fmla="*/ 517 h 6533"/>
              <a:gd name="T16" fmla="*/ 3254 w 6519"/>
              <a:gd name="T17" fmla="*/ 0 h 6533"/>
              <a:gd name="T18" fmla="*/ 2746 w 6519"/>
              <a:gd name="T19" fmla="*/ 523 h 6533"/>
              <a:gd name="T20" fmla="*/ 3040 w 6519"/>
              <a:gd name="T21" fmla="*/ 988 h 6533"/>
              <a:gd name="T22" fmla="*/ 3040 w 6519"/>
              <a:gd name="T23" fmla="*/ 993 h 6533"/>
              <a:gd name="T24" fmla="*/ 2756 w 6519"/>
              <a:gd name="T25" fmla="*/ 2039 h 6533"/>
              <a:gd name="T26" fmla="*/ 2295 w 6519"/>
              <a:gd name="T27" fmla="*/ 2355 h 6533"/>
              <a:gd name="T28" fmla="*/ 1327 w 6519"/>
              <a:gd name="T29" fmla="*/ 1315 h 6533"/>
              <a:gd name="T30" fmla="*/ 1544 w 6519"/>
              <a:gd name="T31" fmla="*/ 776 h 6533"/>
              <a:gd name="T32" fmla="*/ 772 w 6519"/>
              <a:gd name="T33" fmla="*/ 4 h 6533"/>
              <a:gd name="T34" fmla="*/ 0 w 6519"/>
              <a:gd name="T35" fmla="*/ 776 h 6533"/>
              <a:gd name="T36" fmla="*/ 772 w 6519"/>
              <a:gd name="T37" fmla="*/ 1548 h 6533"/>
              <a:gd name="T38" fmla="*/ 1106 w 6519"/>
              <a:gd name="T39" fmla="*/ 1472 h 6533"/>
              <a:gd name="T40" fmla="*/ 2134 w 6519"/>
              <a:gd name="T41" fmla="*/ 2573 h 6533"/>
              <a:gd name="T42" fmla="*/ 1938 w 6519"/>
              <a:gd name="T43" fmla="*/ 3272 h 6533"/>
              <a:gd name="T44" fmla="*/ 2204 w 6519"/>
              <a:gd name="T45" fmla="*/ 4071 h 6533"/>
              <a:gd name="T46" fmla="*/ 1492 w 6519"/>
              <a:gd name="T47" fmla="*/ 4783 h 6533"/>
              <a:gd name="T48" fmla="*/ 954 w 6519"/>
              <a:gd name="T49" fmla="*/ 4617 h 6533"/>
              <a:gd name="T50" fmla="*/ 2 w 6519"/>
              <a:gd name="T51" fmla="*/ 5575 h 6533"/>
              <a:gd name="T52" fmla="*/ 954 w 6519"/>
              <a:gd name="T53" fmla="*/ 6527 h 6533"/>
              <a:gd name="T54" fmla="*/ 1906 w 6519"/>
              <a:gd name="T55" fmla="*/ 5575 h 6533"/>
              <a:gd name="T56" fmla="*/ 1683 w 6519"/>
              <a:gd name="T57" fmla="*/ 4964 h 6533"/>
              <a:gd name="T58" fmla="*/ 2382 w 6519"/>
              <a:gd name="T59" fmla="*/ 4265 h 6533"/>
              <a:gd name="T60" fmla="*/ 3256 w 6519"/>
              <a:gd name="T61" fmla="*/ 4596 h 6533"/>
              <a:gd name="T62" fmla="*/ 4052 w 6519"/>
              <a:gd name="T63" fmla="*/ 4328 h 6533"/>
              <a:gd name="T64" fmla="*/ 5068 w 6519"/>
              <a:gd name="T65" fmla="*/ 5393 h 6533"/>
              <a:gd name="T66" fmla="*/ 4975 w 6519"/>
              <a:gd name="T67" fmla="*/ 5761 h 6533"/>
              <a:gd name="T68" fmla="*/ 5747 w 6519"/>
              <a:gd name="T69" fmla="*/ 6533 h 6533"/>
              <a:gd name="T70" fmla="*/ 6519 w 6519"/>
              <a:gd name="T71" fmla="*/ 5761 h 6533"/>
              <a:gd name="T72" fmla="*/ 5754 w 6519"/>
              <a:gd name="T73" fmla="*/ 4984 h 6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519" h="6533">
                <a:moveTo>
                  <a:pt x="5754" y="4984"/>
                </a:moveTo>
                <a:cubicBezTo>
                  <a:pt x="5556" y="4984"/>
                  <a:pt x="5376" y="5056"/>
                  <a:pt x="5242" y="5181"/>
                </a:cubicBezTo>
                <a:lnTo>
                  <a:pt x="4254" y="4140"/>
                </a:lnTo>
                <a:cubicBezTo>
                  <a:pt x="4460" y="3907"/>
                  <a:pt x="4584" y="3601"/>
                  <a:pt x="4584" y="3260"/>
                </a:cubicBezTo>
                <a:cubicBezTo>
                  <a:pt x="4584" y="2531"/>
                  <a:pt x="3988" y="1935"/>
                  <a:pt x="3259" y="1935"/>
                </a:cubicBezTo>
                <a:cubicBezTo>
                  <a:pt x="3192" y="1935"/>
                  <a:pt x="3119" y="1940"/>
                  <a:pt x="3052" y="1951"/>
                </a:cubicBezTo>
                <a:cubicBezTo>
                  <a:pt x="3052" y="1951"/>
                  <a:pt x="3295" y="1040"/>
                  <a:pt x="3295" y="1035"/>
                </a:cubicBezTo>
                <a:cubicBezTo>
                  <a:pt x="3564" y="1013"/>
                  <a:pt x="3771" y="792"/>
                  <a:pt x="3771" y="517"/>
                </a:cubicBezTo>
                <a:cubicBezTo>
                  <a:pt x="3771" y="232"/>
                  <a:pt x="3538" y="0"/>
                  <a:pt x="3254" y="0"/>
                </a:cubicBezTo>
                <a:cubicBezTo>
                  <a:pt x="2970" y="0"/>
                  <a:pt x="2746" y="239"/>
                  <a:pt x="2746" y="523"/>
                </a:cubicBezTo>
                <a:cubicBezTo>
                  <a:pt x="2746" y="729"/>
                  <a:pt x="2870" y="905"/>
                  <a:pt x="3040" y="988"/>
                </a:cubicBezTo>
                <a:lnTo>
                  <a:pt x="3040" y="993"/>
                </a:lnTo>
                <a:lnTo>
                  <a:pt x="2756" y="2039"/>
                </a:lnTo>
                <a:cubicBezTo>
                  <a:pt x="2580" y="2112"/>
                  <a:pt x="2423" y="2221"/>
                  <a:pt x="2295" y="2355"/>
                </a:cubicBezTo>
                <a:lnTo>
                  <a:pt x="1327" y="1315"/>
                </a:lnTo>
                <a:cubicBezTo>
                  <a:pt x="1462" y="1175"/>
                  <a:pt x="1544" y="988"/>
                  <a:pt x="1544" y="776"/>
                </a:cubicBezTo>
                <a:cubicBezTo>
                  <a:pt x="1544" y="352"/>
                  <a:pt x="1198" y="4"/>
                  <a:pt x="772" y="4"/>
                </a:cubicBezTo>
                <a:cubicBezTo>
                  <a:pt x="347" y="4"/>
                  <a:pt x="0" y="351"/>
                  <a:pt x="0" y="776"/>
                </a:cubicBezTo>
                <a:cubicBezTo>
                  <a:pt x="0" y="1200"/>
                  <a:pt x="347" y="1548"/>
                  <a:pt x="772" y="1548"/>
                </a:cubicBezTo>
                <a:cubicBezTo>
                  <a:pt x="890" y="1548"/>
                  <a:pt x="1008" y="1517"/>
                  <a:pt x="1106" y="1472"/>
                </a:cubicBezTo>
                <a:lnTo>
                  <a:pt x="2134" y="2573"/>
                </a:lnTo>
                <a:cubicBezTo>
                  <a:pt x="2010" y="2775"/>
                  <a:pt x="1938" y="3013"/>
                  <a:pt x="1938" y="3272"/>
                </a:cubicBezTo>
                <a:cubicBezTo>
                  <a:pt x="1938" y="3571"/>
                  <a:pt x="2040" y="3849"/>
                  <a:pt x="2204" y="4071"/>
                </a:cubicBezTo>
                <a:cubicBezTo>
                  <a:pt x="2204" y="4071"/>
                  <a:pt x="1498" y="4783"/>
                  <a:pt x="1492" y="4783"/>
                </a:cubicBezTo>
                <a:cubicBezTo>
                  <a:pt x="1338" y="4679"/>
                  <a:pt x="1156" y="4617"/>
                  <a:pt x="954" y="4617"/>
                </a:cubicBezTo>
                <a:cubicBezTo>
                  <a:pt x="426" y="4623"/>
                  <a:pt x="2" y="5047"/>
                  <a:pt x="2" y="5575"/>
                </a:cubicBezTo>
                <a:cubicBezTo>
                  <a:pt x="2" y="6103"/>
                  <a:pt x="426" y="6527"/>
                  <a:pt x="954" y="6527"/>
                </a:cubicBezTo>
                <a:cubicBezTo>
                  <a:pt x="1482" y="6527"/>
                  <a:pt x="1906" y="6103"/>
                  <a:pt x="1906" y="5575"/>
                </a:cubicBezTo>
                <a:cubicBezTo>
                  <a:pt x="1906" y="5341"/>
                  <a:pt x="1823" y="5129"/>
                  <a:pt x="1683" y="4964"/>
                </a:cubicBezTo>
                <a:lnTo>
                  <a:pt x="2382" y="4265"/>
                </a:lnTo>
                <a:cubicBezTo>
                  <a:pt x="2615" y="4472"/>
                  <a:pt x="2920" y="4596"/>
                  <a:pt x="3256" y="4596"/>
                </a:cubicBezTo>
                <a:cubicBezTo>
                  <a:pt x="3556" y="4596"/>
                  <a:pt x="3831" y="4497"/>
                  <a:pt x="4052" y="4328"/>
                </a:cubicBezTo>
                <a:cubicBezTo>
                  <a:pt x="4052" y="4328"/>
                  <a:pt x="5063" y="5389"/>
                  <a:pt x="5068" y="5393"/>
                </a:cubicBezTo>
                <a:cubicBezTo>
                  <a:pt x="5006" y="5503"/>
                  <a:pt x="4975" y="5627"/>
                  <a:pt x="4975" y="5761"/>
                </a:cubicBezTo>
                <a:cubicBezTo>
                  <a:pt x="4975" y="6185"/>
                  <a:pt x="5322" y="6533"/>
                  <a:pt x="5747" y="6533"/>
                </a:cubicBezTo>
                <a:cubicBezTo>
                  <a:pt x="6172" y="6533"/>
                  <a:pt x="6519" y="6187"/>
                  <a:pt x="6519" y="5761"/>
                </a:cubicBezTo>
                <a:cubicBezTo>
                  <a:pt x="6519" y="5336"/>
                  <a:pt x="6178" y="4984"/>
                  <a:pt x="5754" y="4984"/>
                </a:cubicBezTo>
                <a:close/>
              </a:path>
            </a:pathLst>
          </a:custGeom>
          <a:gradFill>
            <a:gsLst>
              <a:gs pos="0">
                <a:srgbClr val="22BEF6">
                  <a:alpha val="0"/>
                </a:srgbClr>
              </a:gs>
              <a:gs pos="100000">
                <a:srgbClr val="63D2F9">
                  <a:alpha val="44000"/>
                </a:srgbClr>
              </a:gs>
            </a:gsLst>
            <a:lin ang="10800000" scaled="1"/>
          </a:gradFill>
          <a:ln>
            <a:noFill/>
          </a:ln>
        </p:spPr>
        <p:txBody>
          <a:bodyPr/>
          <a:lstStyle/>
          <a:p>
            <a:endParaRPr lang="zh-CN" altLang="en-US">
              <a:latin typeface="Arial" panose="020B0604020202020204" pitchFamily="34" charset="0"/>
              <a:cs typeface="+mn-ea"/>
              <a:sym typeface="Arial" panose="020B0604020202020204" pitchFamily="34" charset="0"/>
            </a:endParaRPr>
          </a:p>
        </p:txBody>
      </p:sp>
      <p:sp>
        <p:nvSpPr>
          <p:cNvPr id="17" name="PA-Flowchart: Process 16"/>
          <p:cNvSpPr/>
          <p:nvPr>
            <p:custDataLst>
              <p:tags r:id="rId7"/>
            </p:custDataLst>
          </p:nvPr>
        </p:nvSpPr>
        <p:spPr>
          <a:xfrm>
            <a:off x="223295" y="304799"/>
            <a:ext cx="11745410" cy="6248402"/>
          </a:xfrm>
          <a:prstGeom prst="flowChartProcess">
            <a:avLst/>
          </a:prstGeom>
          <a:solidFill>
            <a:schemeClr val="bg1"/>
          </a:solidFill>
          <a:ln w="825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mn-ea"/>
              <a:sym typeface="Arial" panose="020B0604020202020204" pitchFamily="34" charset="0"/>
            </a:endParaRPr>
          </a:p>
        </p:txBody>
      </p:sp>
      <p:grpSp>
        <p:nvGrpSpPr>
          <p:cNvPr id="48" name="PA-组合 47"/>
          <p:cNvGrpSpPr/>
          <p:nvPr>
            <p:custDataLst>
              <p:tags r:id="rId8"/>
            </p:custDataLst>
          </p:nvPr>
        </p:nvGrpSpPr>
        <p:grpSpPr>
          <a:xfrm>
            <a:off x="570546" y="512165"/>
            <a:ext cx="5674360" cy="709930"/>
            <a:chOff x="70" y="189"/>
            <a:chExt cx="8936" cy="1118"/>
          </a:xfrm>
        </p:grpSpPr>
        <p:sp>
          <p:nvSpPr>
            <p:cNvPr id="49" name="PA-文本框 37"/>
            <p:cNvSpPr txBox="1"/>
            <p:nvPr userDrawn="1">
              <p:custDataLst>
                <p:tags r:id="rId30"/>
              </p:custDataLst>
            </p:nvPr>
          </p:nvSpPr>
          <p:spPr>
            <a:xfrm>
              <a:off x="1236" y="335"/>
              <a:ext cx="4200" cy="641"/>
            </a:xfrm>
            <a:prstGeom prst="rect">
              <a:avLst/>
            </a:prstGeom>
            <a:noFill/>
          </p:spPr>
          <p:txBody>
            <a:bodyPr wrap="square" lIns="68584" tIns="34292" rIns="68584" bIns="34292" rtlCol="0">
              <a:spAutoFit/>
            </a:bodyPr>
            <a:lstStyle/>
            <a:p>
              <a:pPr fontAlgn="auto">
                <a:spcBef>
                  <a:spcPts val="0"/>
                </a:spcBef>
                <a:spcAft>
                  <a:spcPts val="0"/>
                </a:spcAft>
                <a:defRPr/>
              </a:pPr>
              <a:r>
                <a:rPr lang="zh-CN" altLang="en-US" sz="2200" spc="200" dirty="0">
                  <a:solidFill>
                    <a:schemeClr val="tx1">
                      <a:lumMod val="75000"/>
                      <a:lumOff val="25000"/>
                    </a:schemeClr>
                  </a:solidFill>
                  <a:uFillTx/>
                  <a:latin typeface="Arial" panose="020B0604020202020204" pitchFamily="34" charset="0"/>
                  <a:cs typeface="+mn-ea"/>
                  <a:sym typeface="Arial" panose="020B0604020202020204" pitchFamily="34" charset="0"/>
                </a:rPr>
                <a:t>此处添加标题</a:t>
              </a:r>
            </a:p>
          </p:txBody>
        </p:sp>
        <p:sp>
          <p:nvSpPr>
            <p:cNvPr id="50" name="PA-加号 49"/>
            <p:cNvSpPr/>
            <p:nvPr>
              <p:custDataLst>
                <p:tags r:id="rId31"/>
              </p:custDataLst>
            </p:nvPr>
          </p:nvSpPr>
          <p:spPr>
            <a:xfrm>
              <a:off x="70" y="189"/>
              <a:ext cx="1120" cy="1118"/>
            </a:xfrm>
            <a:prstGeom prst="mathPlus">
              <a:avLst/>
            </a:prstGeom>
            <a:solidFill>
              <a:srgbClr val="0070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cs typeface="+mn-ea"/>
                <a:sym typeface="Arial" panose="020B0604020202020204" pitchFamily="34" charset="0"/>
              </a:endParaRPr>
            </a:p>
          </p:txBody>
        </p:sp>
        <p:sp>
          <p:nvSpPr>
            <p:cNvPr id="51" name="PA-矩形 50"/>
            <p:cNvSpPr/>
            <p:nvPr>
              <p:custDataLst>
                <p:tags r:id="rId32"/>
              </p:custDataLst>
            </p:nvPr>
          </p:nvSpPr>
          <p:spPr>
            <a:xfrm>
              <a:off x="1190" y="889"/>
              <a:ext cx="7816" cy="378"/>
            </a:xfrm>
            <a:prstGeom prst="rect">
              <a:avLst/>
            </a:prstGeom>
          </p:spPr>
          <p:txBody>
            <a:bodyPr wrap="square">
              <a:spAutoFit/>
            </a:bodyPr>
            <a:lstStyle/>
            <a:p>
              <a:pPr>
                <a:lnSpc>
                  <a:spcPct val="130000"/>
                </a:lnSpc>
                <a:spcBef>
                  <a:spcPts val="1265"/>
                </a:spcBef>
              </a:pPr>
              <a:r>
                <a:rPr lang="en-US" altLang="zh-CN" sz="800" dirty="0">
                  <a:solidFill>
                    <a:schemeClr val="bg1">
                      <a:lumMod val="50000"/>
                    </a:schemeClr>
                  </a:solidFill>
                  <a:latin typeface="Arial" panose="020B0604020202020204" pitchFamily="34" charset="0"/>
                  <a:cs typeface="+mn-ea"/>
                  <a:sym typeface="Arial" panose="020B0604020202020204" pitchFamily="34" charset="0"/>
                </a:rPr>
                <a:t>Enter table of contents text here</a:t>
              </a:r>
            </a:p>
          </p:txBody>
        </p:sp>
      </p:grpSp>
      <p:sp>
        <p:nvSpPr>
          <p:cNvPr id="52" name="PA-任意多边形 18"/>
          <p:cNvSpPr/>
          <p:nvPr>
            <p:custDataLst>
              <p:tags r:id="rId9"/>
            </p:custDataLst>
          </p:nvPr>
        </p:nvSpPr>
        <p:spPr>
          <a:xfrm>
            <a:off x="28575" y="2400177"/>
            <a:ext cx="12134850" cy="1651415"/>
          </a:xfrm>
          <a:custGeom>
            <a:avLst/>
            <a:gdLst>
              <a:gd name="connsiteX0" fmla="*/ 0 w 12134850"/>
              <a:gd name="connsiteY0" fmla="*/ 704973 h 1651415"/>
              <a:gd name="connsiteX1" fmla="*/ 2038350 w 12134850"/>
              <a:gd name="connsiteY1" fmla="*/ 247773 h 1651415"/>
              <a:gd name="connsiteX2" fmla="*/ 3448050 w 12134850"/>
              <a:gd name="connsiteY2" fmla="*/ 1543173 h 1651415"/>
              <a:gd name="connsiteX3" fmla="*/ 7010400 w 12134850"/>
              <a:gd name="connsiteY3" fmla="*/ 123 h 1651415"/>
              <a:gd name="connsiteX4" fmla="*/ 9486900 w 12134850"/>
              <a:gd name="connsiteY4" fmla="*/ 1638423 h 1651415"/>
              <a:gd name="connsiteX5" fmla="*/ 12134850 w 12134850"/>
              <a:gd name="connsiteY5" fmla="*/ 838323 h 16514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34850" h="1651415">
                <a:moveTo>
                  <a:pt x="0" y="704973"/>
                </a:moveTo>
                <a:cubicBezTo>
                  <a:pt x="731837" y="406523"/>
                  <a:pt x="1463675" y="108073"/>
                  <a:pt x="2038350" y="247773"/>
                </a:cubicBezTo>
                <a:cubicBezTo>
                  <a:pt x="2613025" y="387473"/>
                  <a:pt x="2619375" y="1584448"/>
                  <a:pt x="3448050" y="1543173"/>
                </a:cubicBezTo>
                <a:cubicBezTo>
                  <a:pt x="4276725" y="1501898"/>
                  <a:pt x="6003925" y="-15752"/>
                  <a:pt x="7010400" y="123"/>
                </a:cubicBezTo>
                <a:cubicBezTo>
                  <a:pt x="8016875" y="15998"/>
                  <a:pt x="8632825" y="1498723"/>
                  <a:pt x="9486900" y="1638423"/>
                </a:cubicBezTo>
                <a:cubicBezTo>
                  <a:pt x="10340975" y="1778123"/>
                  <a:pt x="11696700" y="743073"/>
                  <a:pt x="12134850" y="838323"/>
                </a:cubicBezTo>
              </a:path>
            </a:pathLst>
          </a:custGeom>
          <a:noFill/>
          <a:ln>
            <a:solidFill>
              <a:srgbClr val="404040"/>
            </a:solidFill>
            <a:prstDash val="dash"/>
          </a:ln>
          <a:effectLst>
            <a:outerShdw blurRad="2286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mn-ea"/>
              <a:sym typeface="Arial" panose="020B0604020202020204" pitchFamily="34" charset="0"/>
            </a:endParaRPr>
          </a:p>
        </p:txBody>
      </p:sp>
      <p:sp>
        <p:nvSpPr>
          <p:cNvPr id="57" name="PA-椭圆 56"/>
          <p:cNvSpPr/>
          <p:nvPr>
            <p:custDataLst>
              <p:tags r:id="rId10"/>
            </p:custDataLst>
          </p:nvPr>
        </p:nvSpPr>
        <p:spPr>
          <a:xfrm>
            <a:off x="1549125" y="2274015"/>
            <a:ext cx="884907" cy="884906"/>
          </a:xfrm>
          <a:prstGeom prst="ellipse">
            <a:avLst/>
          </a:prstGeom>
          <a:gradFill>
            <a:gsLst>
              <a:gs pos="0">
                <a:srgbClr val="0070C0"/>
              </a:gs>
              <a:gs pos="100000">
                <a:srgbClr val="00B0F0">
                  <a:alpha val="97000"/>
                </a:srgb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mn-ea"/>
              <a:sym typeface="Arial" panose="020B0604020202020204" pitchFamily="34" charset="0"/>
            </a:endParaRPr>
          </a:p>
        </p:txBody>
      </p:sp>
      <p:grpSp>
        <p:nvGrpSpPr>
          <p:cNvPr id="58" name="PA-组合 57"/>
          <p:cNvGrpSpPr/>
          <p:nvPr>
            <p:custDataLst>
              <p:tags r:id="rId11"/>
            </p:custDataLst>
          </p:nvPr>
        </p:nvGrpSpPr>
        <p:grpSpPr>
          <a:xfrm>
            <a:off x="894929" y="3291924"/>
            <a:ext cx="2193297" cy="1227140"/>
            <a:chOff x="1086190" y="4003207"/>
            <a:chExt cx="2193297" cy="1227140"/>
          </a:xfrm>
        </p:grpSpPr>
        <p:sp>
          <p:nvSpPr>
            <p:cNvPr id="60" name="PA-文本框 59"/>
            <p:cNvSpPr txBox="1"/>
            <p:nvPr>
              <p:custDataLst>
                <p:tags r:id="rId28"/>
              </p:custDataLst>
            </p:nvPr>
          </p:nvSpPr>
          <p:spPr>
            <a:xfrm>
              <a:off x="1086190" y="4307017"/>
              <a:ext cx="2193297" cy="923330"/>
            </a:xfrm>
            <a:prstGeom prst="rect">
              <a:avLst/>
            </a:prstGeom>
            <a:noFill/>
          </p:spPr>
          <p:txBody>
            <a:bodyPr wrap="square" rtlCol="0">
              <a:spAutoFit/>
            </a:bodyPr>
            <a:lstStyle/>
            <a:p>
              <a:pPr algn="ctr">
                <a:lnSpc>
                  <a:spcPct val="150000"/>
                </a:lnSpc>
              </a:pPr>
              <a:r>
                <a:rPr lang="zh-CN" altLang="en-US" sz="1200" dirty="0">
                  <a:solidFill>
                    <a:schemeClr val="tx1">
                      <a:lumMod val="85000"/>
                      <a:lumOff val="15000"/>
                    </a:schemeClr>
                  </a:solidFill>
                  <a:latin typeface="Arial" panose="020B0604020202020204" pitchFamily="34" charset="0"/>
                  <a:cs typeface="+mn-ea"/>
                  <a:sym typeface="Arial" panose="020B0604020202020204" pitchFamily="34" charset="0"/>
                </a:rPr>
                <a:t>请在此输入您的文字内容或者粘贴复制的文本到此处，请在此输入您的文字内容</a:t>
              </a:r>
            </a:p>
          </p:txBody>
        </p:sp>
        <p:sp>
          <p:nvSpPr>
            <p:cNvPr id="61" name="PA-文本框 60"/>
            <p:cNvSpPr txBox="1"/>
            <p:nvPr>
              <p:custDataLst>
                <p:tags r:id="rId29"/>
              </p:custDataLst>
            </p:nvPr>
          </p:nvSpPr>
          <p:spPr>
            <a:xfrm>
              <a:off x="1375537" y="4003207"/>
              <a:ext cx="1614602" cy="400110"/>
            </a:xfrm>
            <a:prstGeom prst="rect">
              <a:avLst/>
            </a:prstGeom>
            <a:noFill/>
          </p:spPr>
          <p:txBody>
            <a:bodyPr wrap="square" rtlCol="0">
              <a:spAutoFit/>
            </a:bodyPr>
            <a:lstStyle/>
            <a:p>
              <a:pPr algn="ctr"/>
              <a:r>
                <a:rPr lang="zh-CN" altLang="en-US" sz="2000" dirty="0">
                  <a:solidFill>
                    <a:schemeClr val="tx1">
                      <a:lumMod val="85000"/>
                      <a:lumOff val="15000"/>
                    </a:schemeClr>
                  </a:solidFill>
                  <a:latin typeface="Arial" panose="020B0604020202020204" pitchFamily="34" charset="0"/>
                  <a:cs typeface="+mn-ea"/>
                  <a:sym typeface="Arial" panose="020B0604020202020204" pitchFamily="34" charset="0"/>
                </a:rPr>
                <a:t>输入标题</a:t>
              </a:r>
            </a:p>
          </p:txBody>
        </p:sp>
      </p:grpSp>
      <p:sp>
        <p:nvSpPr>
          <p:cNvPr id="59" name="PA-矩形 58"/>
          <p:cNvSpPr/>
          <p:nvPr>
            <p:custDataLst>
              <p:tags r:id="rId12"/>
            </p:custDataLst>
          </p:nvPr>
        </p:nvSpPr>
        <p:spPr>
          <a:xfrm>
            <a:off x="1737797" y="2390141"/>
            <a:ext cx="507560" cy="646331"/>
          </a:xfrm>
          <a:prstGeom prst="rect">
            <a:avLst/>
          </a:prstGeom>
        </p:spPr>
        <p:txBody>
          <a:bodyPr wrap="square">
            <a:spAutoFit/>
          </a:bodyPr>
          <a:lstStyle/>
          <a:p>
            <a:pPr marL="0" lvl="1" algn="ctr"/>
            <a:r>
              <a:rPr lang="en-US" altLang="zh-CN" sz="3600">
                <a:solidFill>
                  <a:schemeClr val="bg1"/>
                </a:solidFill>
                <a:latin typeface="Arial" panose="020B0604020202020204" pitchFamily="34" charset="0"/>
                <a:cs typeface="+mn-ea"/>
                <a:sym typeface="Arial" panose="020B0604020202020204" pitchFamily="34" charset="0"/>
              </a:rPr>
              <a:t>1</a:t>
            </a:r>
            <a:endParaRPr lang="zh-CN" altLang="en-US" sz="3600" dirty="0">
              <a:solidFill>
                <a:schemeClr val="bg1"/>
              </a:solidFill>
              <a:latin typeface="Arial" panose="020B0604020202020204" pitchFamily="34" charset="0"/>
              <a:cs typeface="+mn-ea"/>
              <a:sym typeface="Arial" panose="020B0604020202020204" pitchFamily="34" charset="0"/>
            </a:endParaRPr>
          </a:p>
        </p:txBody>
      </p:sp>
      <p:sp>
        <p:nvSpPr>
          <p:cNvPr id="63" name="PA-椭圆 62"/>
          <p:cNvSpPr/>
          <p:nvPr>
            <p:custDataLst>
              <p:tags r:id="rId13"/>
            </p:custDataLst>
          </p:nvPr>
        </p:nvSpPr>
        <p:spPr>
          <a:xfrm>
            <a:off x="4209592" y="3158869"/>
            <a:ext cx="884907" cy="884906"/>
          </a:xfrm>
          <a:prstGeom prst="ellipse">
            <a:avLst/>
          </a:prstGeom>
          <a:gradFill>
            <a:gsLst>
              <a:gs pos="0">
                <a:srgbClr val="0070C0"/>
              </a:gs>
              <a:gs pos="100000">
                <a:srgbClr val="00B0F0">
                  <a:alpha val="97000"/>
                </a:srgb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mn-ea"/>
              <a:sym typeface="Arial" panose="020B0604020202020204" pitchFamily="34" charset="0"/>
            </a:endParaRPr>
          </a:p>
        </p:txBody>
      </p:sp>
      <p:grpSp>
        <p:nvGrpSpPr>
          <p:cNvPr id="64" name="PA-组合 63"/>
          <p:cNvGrpSpPr/>
          <p:nvPr>
            <p:custDataLst>
              <p:tags r:id="rId14"/>
            </p:custDataLst>
          </p:nvPr>
        </p:nvGrpSpPr>
        <p:grpSpPr>
          <a:xfrm>
            <a:off x="3555396" y="4176778"/>
            <a:ext cx="2193297" cy="1227140"/>
            <a:chOff x="1086190" y="4003207"/>
            <a:chExt cx="2193297" cy="1227140"/>
          </a:xfrm>
        </p:grpSpPr>
        <p:sp>
          <p:nvSpPr>
            <p:cNvPr id="66" name="PA-文本框 65"/>
            <p:cNvSpPr txBox="1"/>
            <p:nvPr>
              <p:custDataLst>
                <p:tags r:id="rId26"/>
              </p:custDataLst>
            </p:nvPr>
          </p:nvSpPr>
          <p:spPr>
            <a:xfrm>
              <a:off x="1086190" y="4307017"/>
              <a:ext cx="2193297" cy="923330"/>
            </a:xfrm>
            <a:prstGeom prst="rect">
              <a:avLst/>
            </a:prstGeom>
            <a:noFill/>
          </p:spPr>
          <p:txBody>
            <a:bodyPr wrap="square" rtlCol="0">
              <a:spAutoFit/>
            </a:bodyPr>
            <a:lstStyle/>
            <a:p>
              <a:pPr algn="ctr">
                <a:lnSpc>
                  <a:spcPct val="150000"/>
                </a:lnSpc>
              </a:pPr>
              <a:r>
                <a:rPr lang="zh-CN" altLang="en-US" sz="1200" dirty="0">
                  <a:solidFill>
                    <a:schemeClr val="tx1">
                      <a:lumMod val="85000"/>
                      <a:lumOff val="15000"/>
                    </a:schemeClr>
                  </a:solidFill>
                  <a:latin typeface="Arial" panose="020B0604020202020204" pitchFamily="34" charset="0"/>
                  <a:cs typeface="+mn-ea"/>
                  <a:sym typeface="Arial" panose="020B0604020202020204" pitchFamily="34" charset="0"/>
                </a:rPr>
                <a:t>请在此输入您的文字内容或者粘贴复制的文本到此处，请在此输入您的文字内容</a:t>
              </a:r>
            </a:p>
          </p:txBody>
        </p:sp>
        <p:sp>
          <p:nvSpPr>
            <p:cNvPr id="67" name="PA-文本框 66"/>
            <p:cNvSpPr txBox="1"/>
            <p:nvPr>
              <p:custDataLst>
                <p:tags r:id="rId27"/>
              </p:custDataLst>
            </p:nvPr>
          </p:nvSpPr>
          <p:spPr>
            <a:xfrm>
              <a:off x="1375537" y="4003207"/>
              <a:ext cx="1614602" cy="400110"/>
            </a:xfrm>
            <a:prstGeom prst="rect">
              <a:avLst/>
            </a:prstGeom>
            <a:noFill/>
          </p:spPr>
          <p:txBody>
            <a:bodyPr wrap="square" rtlCol="0">
              <a:spAutoFit/>
            </a:bodyPr>
            <a:lstStyle/>
            <a:p>
              <a:pPr algn="ctr"/>
              <a:r>
                <a:rPr lang="zh-CN" altLang="en-US" sz="2000" dirty="0">
                  <a:solidFill>
                    <a:schemeClr val="tx1">
                      <a:lumMod val="85000"/>
                      <a:lumOff val="15000"/>
                    </a:schemeClr>
                  </a:solidFill>
                  <a:latin typeface="Arial" panose="020B0604020202020204" pitchFamily="34" charset="0"/>
                  <a:cs typeface="+mn-ea"/>
                  <a:sym typeface="Arial" panose="020B0604020202020204" pitchFamily="34" charset="0"/>
                </a:rPr>
                <a:t>输入标题</a:t>
              </a:r>
            </a:p>
          </p:txBody>
        </p:sp>
      </p:grpSp>
      <p:sp>
        <p:nvSpPr>
          <p:cNvPr id="65" name="PA-矩形 64"/>
          <p:cNvSpPr/>
          <p:nvPr>
            <p:custDataLst>
              <p:tags r:id="rId15"/>
            </p:custDataLst>
          </p:nvPr>
        </p:nvSpPr>
        <p:spPr>
          <a:xfrm>
            <a:off x="4398264" y="3274995"/>
            <a:ext cx="507560" cy="646331"/>
          </a:xfrm>
          <a:prstGeom prst="rect">
            <a:avLst/>
          </a:prstGeom>
        </p:spPr>
        <p:txBody>
          <a:bodyPr wrap="square">
            <a:spAutoFit/>
          </a:bodyPr>
          <a:lstStyle/>
          <a:p>
            <a:pPr marL="0" lvl="1" algn="ctr"/>
            <a:r>
              <a:rPr lang="en-US" altLang="zh-CN" sz="3600" dirty="0">
                <a:solidFill>
                  <a:schemeClr val="bg1"/>
                </a:solidFill>
                <a:latin typeface="Arial" panose="020B0604020202020204" pitchFamily="34" charset="0"/>
                <a:cs typeface="+mn-ea"/>
                <a:sym typeface="Arial" panose="020B0604020202020204" pitchFamily="34" charset="0"/>
              </a:rPr>
              <a:t>2</a:t>
            </a:r>
            <a:endParaRPr lang="zh-CN" altLang="en-US" sz="3600" dirty="0">
              <a:solidFill>
                <a:schemeClr val="bg1"/>
              </a:solidFill>
              <a:latin typeface="Arial" panose="020B0604020202020204" pitchFamily="34" charset="0"/>
              <a:cs typeface="+mn-ea"/>
              <a:sym typeface="Arial" panose="020B0604020202020204" pitchFamily="34" charset="0"/>
            </a:endParaRPr>
          </a:p>
        </p:txBody>
      </p:sp>
      <p:sp>
        <p:nvSpPr>
          <p:cNvPr id="69" name="PA-椭圆 68"/>
          <p:cNvSpPr/>
          <p:nvPr>
            <p:custDataLst>
              <p:tags r:id="rId16"/>
            </p:custDataLst>
          </p:nvPr>
        </p:nvSpPr>
        <p:spPr>
          <a:xfrm>
            <a:off x="6899102" y="2284052"/>
            <a:ext cx="884907" cy="884906"/>
          </a:xfrm>
          <a:prstGeom prst="ellipse">
            <a:avLst/>
          </a:prstGeom>
          <a:gradFill>
            <a:gsLst>
              <a:gs pos="0">
                <a:srgbClr val="0070C0"/>
              </a:gs>
              <a:gs pos="100000">
                <a:srgbClr val="00B0F0">
                  <a:alpha val="97000"/>
                </a:srgb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mn-ea"/>
              <a:sym typeface="Arial" panose="020B0604020202020204" pitchFamily="34" charset="0"/>
            </a:endParaRPr>
          </a:p>
        </p:txBody>
      </p:sp>
      <p:grpSp>
        <p:nvGrpSpPr>
          <p:cNvPr id="70" name="PA-组合 69"/>
          <p:cNvGrpSpPr/>
          <p:nvPr>
            <p:custDataLst>
              <p:tags r:id="rId17"/>
            </p:custDataLst>
          </p:nvPr>
        </p:nvGrpSpPr>
        <p:grpSpPr>
          <a:xfrm>
            <a:off x="6244906" y="3301961"/>
            <a:ext cx="2193297" cy="1227140"/>
            <a:chOff x="1086190" y="4003207"/>
            <a:chExt cx="2193297" cy="1227140"/>
          </a:xfrm>
        </p:grpSpPr>
        <p:sp>
          <p:nvSpPr>
            <p:cNvPr id="72" name="PA-文本框 71"/>
            <p:cNvSpPr txBox="1"/>
            <p:nvPr>
              <p:custDataLst>
                <p:tags r:id="rId24"/>
              </p:custDataLst>
            </p:nvPr>
          </p:nvSpPr>
          <p:spPr>
            <a:xfrm>
              <a:off x="1086190" y="4307017"/>
              <a:ext cx="2193297" cy="923330"/>
            </a:xfrm>
            <a:prstGeom prst="rect">
              <a:avLst/>
            </a:prstGeom>
            <a:noFill/>
          </p:spPr>
          <p:txBody>
            <a:bodyPr wrap="square" rtlCol="0">
              <a:spAutoFit/>
            </a:bodyPr>
            <a:lstStyle/>
            <a:p>
              <a:pPr algn="ctr">
                <a:lnSpc>
                  <a:spcPct val="150000"/>
                </a:lnSpc>
              </a:pPr>
              <a:r>
                <a:rPr lang="zh-CN" altLang="en-US" sz="1200" dirty="0">
                  <a:solidFill>
                    <a:schemeClr val="tx1">
                      <a:lumMod val="85000"/>
                      <a:lumOff val="15000"/>
                    </a:schemeClr>
                  </a:solidFill>
                  <a:latin typeface="Arial" panose="020B0604020202020204" pitchFamily="34" charset="0"/>
                  <a:cs typeface="+mn-ea"/>
                  <a:sym typeface="Arial" panose="020B0604020202020204" pitchFamily="34" charset="0"/>
                </a:rPr>
                <a:t>请在此输入您的文字内容或者粘贴复制的文本到此处，请在此输入您的文字内容</a:t>
              </a:r>
            </a:p>
          </p:txBody>
        </p:sp>
        <p:sp>
          <p:nvSpPr>
            <p:cNvPr id="73" name="PA-文本框 72"/>
            <p:cNvSpPr txBox="1"/>
            <p:nvPr>
              <p:custDataLst>
                <p:tags r:id="rId25"/>
              </p:custDataLst>
            </p:nvPr>
          </p:nvSpPr>
          <p:spPr>
            <a:xfrm>
              <a:off x="1375537" y="4003207"/>
              <a:ext cx="1614602" cy="400110"/>
            </a:xfrm>
            <a:prstGeom prst="rect">
              <a:avLst/>
            </a:prstGeom>
            <a:noFill/>
          </p:spPr>
          <p:txBody>
            <a:bodyPr wrap="square" rtlCol="0">
              <a:spAutoFit/>
            </a:bodyPr>
            <a:lstStyle/>
            <a:p>
              <a:pPr algn="ctr"/>
              <a:r>
                <a:rPr lang="zh-CN" altLang="en-US" sz="2000" dirty="0">
                  <a:solidFill>
                    <a:schemeClr val="tx1">
                      <a:lumMod val="85000"/>
                      <a:lumOff val="15000"/>
                    </a:schemeClr>
                  </a:solidFill>
                  <a:latin typeface="Arial" panose="020B0604020202020204" pitchFamily="34" charset="0"/>
                  <a:cs typeface="+mn-ea"/>
                  <a:sym typeface="Arial" panose="020B0604020202020204" pitchFamily="34" charset="0"/>
                </a:rPr>
                <a:t>输入标题</a:t>
              </a:r>
            </a:p>
          </p:txBody>
        </p:sp>
      </p:grpSp>
      <p:sp>
        <p:nvSpPr>
          <p:cNvPr id="71" name="PA-矩形 70"/>
          <p:cNvSpPr/>
          <p:nvPr>
            <p:custDataLst>
              <p:tags r:id="rId18"/>
            </p:custDataLst>
          </p:nvPr>
        </p:nvSpPr>
        <p:spPr>
          <a:xfrm>
            <a:off x="7087774" y="2400178"/>
            <a:ext cx="507560" cy="646331"/>
          </a:xfrm>
          <a:prstGeom prst="rect">
            <a:avLst/>
          </a:prstGeom>
        </p:spPr>
        <p:txBody>
          <a:bodyPr wrap="square">
            <a:spAutoFit/>
          </a:bodyPr>
          <a:lstStyle/>
          <a:p>
            <a:pPr marL="0" lvl="1" algn="ctr"/>
            <a:r>
              <a:rPr lang="en-US" altLang="zh-CN" sz="3600" dirty="0">
                <a:solidFill>
                  <a:schemeClr val="bg1"/>
                </a:solidFill>
                <a:latin typeface="Arial" panose="020B0604020202020204" pitchFamily="34" charset="0"/>
                <a:cs typeface="+mn-ea"/>
                <a:sym typeface="Arial" panose="020B0604020202020204" pitchFamily="34" charset="0"/>
              </a:rPr>
              <a:t>3</a:t>
            </a:r>
            <a:endParaRPr lang="zh-CN" altLang="en-US" sz="3600" dirty="0">
              <a:solidFill>
                <a:schemeClr val="bg1"/>
              </a:solidFill>
              <a:latin typeface="Arial" panose="020B0604020202020204" pitchFamily="34" charset="0"/>
              <a:cs typeface="+mn-ea"/>
              <a:sym typeface="Arial" panose="020B0604020202020204" pitchFamily="34" charset="0"/>
            </a:endParaRPr>
          </a:p>
        </p:txBody>
      </p:sp>
      <p:sp>
        <p:nvSpPr>
          <p:cNvPr id="75" name="PA-椭圆 74"/>
          <p:cNvSpPr/>
          <p:nvPr>
            <p:custDataLst>
              <p:tags r:id="rId19"/>
            </p:custDataLst>
          </p:nvPr>
        </p:nvSpPr>
        <p:spPr>
          <a:xfrm>
            <a:off x="9719975" y="3567794"/>
            <a:ext cx="884907" cy="884906"/>
          </a:xfrm>
          <a:prstGeom prst="ellipse">
            <a:avLst/>
          </a:prstGeom>
          <a:gradFill>
            <a:gsLst>
              <a:gs pos="0">
                <a:srgbClr val="0070C0"/>
              </a:gs>
              <a:gs pos="100000">
                <a:srgbClr val="00B0F0">
                  <a:alpha val="97000"/>
                </a:srgb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mn-ea"/>
              <a:sym typeface="Arial" panose="020B0604020202020204" pitchFamily="34" charset="0"/>
            </a:endParaRPr>
          </a:p>
        </p:txBody>
      </p:sp>
      <p:grpSp>
        <p:nvGrpSpPr>
          <p:cNvPr id="76" name="PA-组合 75"/>
          <p:cNvGrpSpPr/>
          <p:nvPr>
            <p:custDataLst>
              <p:tags r:id="rId20"/>
            </p:custDataLst>
          </p:nvPr>
        </p:nvGrpSpPr>
        <p:grpSpPr>
          <a:xfrm>
            <a:off x="9065779" y="4585703"/>
            <a:ext cx="2193297" cy="1227140"/>
            <a:chOff x="1086190" y="4003207"/>
            <a:chExt cx="2193297" cy="1227140"/>
          </a:xfrm>
        </p:grpSpPr>
        <p:sp>
          <p:nvSpPr>
            <p:cNvPr id="78" name="PA-文本框 77"/>
            <p:cNvSpPr txBox="1"/>
            <p:nvPr>
              <p:custDataLst>
                <p:tags r:id="rId22"/>
              </p:custDataLst>
            </p:nvPr>
          </p:nvSpPr>
          <p:spPr>
            <a:xfrm>
              <a:off x="1086190" y="4307017"/>
              <a:ext cx="2193297" cy="923330"/>
            </a:xfrm>
            <a:prstGeom prst="rect">
              <a:avLst/>
            </a:prstGeom>
            <a:noFill/>
          </p:spPr>
          <p:txBody>
            <a:bodyPr wrap="square" rtlCol="0">
              <a:spAutoFit/>
            </a:bodyPr>
            <a:lstStyle/>
            <a:p>
              <a:pPr algn="ctr">
                <a:lnSpc>
                  <a:spcPct val="150000"/>
                </a:lnSpc>
              </a:pPr>
              <a:r>
                <a:rPr lang="zh-CN" altLang="en-US" sz="1200" dirty="0">
                  <a:solidFill>
                    <a:schemeClr val="tx1">
                      <a:lumMod val="85000"/>
                      <a:lumOff val="15000"/>
                    </a:schemeClr>
                  </a:solidFill>
                  <a:latin typeface="Arial" panose="020B0604020202020204" pitchFamily="34" charset="0"/>
                  <a:cs typeface="+mn-ea"/>
                  <a:sym typeface="Arial" panose="020B0604020202020204" pitchFamily="34" charset="0"/>
                </a:rPr>
                <a:t>请在此输入您的文字内容或者粘贴复制的文本到此处，请在此输入您的文字内容</a:t>
              </a:r>
            </a:p>
          </p:txBody>
        </p:sp>
        <p:sp>
          <p:nvSpPr>
            <p:cNvPr id="79" name="PA-文本框 78"/>
            <p:cNvSpPr txBox="1"/>
            <p:nvPr>
              <p:custDataLst>
                <p:tags r:id="rId23"/>
              </p:custDataLst>
            </p:nvPr>
          </p:nvSpPr>
          <p:spPr>
            <a:xfrm>
              <a:off x="1375537" y="4003207"/>
              <a:ext cx="1614602" cy="400110"/>
            </a:xfrm>
            <a:prstGeom prst="rect">
              <a:avLst/>
            </a:prstGeom>
            <a:noFill/>
          </p:spPr>
          <p:txBody>
            <a:bodyPr wrap="square" rtlCol="0">
              <a:spAutoFit/>
            </a:bodyPr>
            <a:lstStyle/>
            <a:p>
              <a:pPr algn="ctr"/>
              <a:r>
                <a:rPr lang="zh-CN" altLang="en-US" sz="2000" dirty="0">
                  <a:solidFill>
                    <a:schemeClr val="tx1">
                      <a:lumMod val="85000"/>
                      <a:lumOff val="15000"/>
                    </a:schemeClr>
                  </a:solidFill>
                  <a:latin typeface="Arial" panose="020B0604020202020204" pitchFamily="34" charset="0"/>
                  <a:cs typeface="+mn-ea"/>
                  <a:sym typeface="Arial" panose="020B0604020202020204" pitchFamily="34" charset="0"/>
                </a:rPr>
                <a:t>输入标题</a:t>
              </a:r>
            </a:p>
          </p:txBody>
        </p:sp>
      </p:grpSp>
      <p:sp>
        <p:nvSpPr>
          <p:cNvPr id="77" name="PA-矩形 76"/>
          <p:cNvSpPr/>
          <p:nvPr>
            <p:custDataLst>
              <p:tags r:id="rId21"/>
            </p:custDataLst>
          </p:nvPr>
        </p:nvSpPr>
        <p:spPr>
          <a:xfrm>
            <a:off x="9908647" y="3683920"/>
            <a:ext cx="507560" cy="646331"/>
          </a:xfrm>
          <a:prstGeom prst="rect">
            <a:avLst/>
          </a:prstGeom>
        </p:spPr>
        <p:txBody>
          <a:bodyPr wrap="square">
            <a:spAutoFit/>
          </a:bodyPr>
          <a:lstStyle/>
          <a:p>
            <a:pPr marL="0" lvl="1" algn="ctr"/>
            <a:r>
              <a:rPr lang="en-US" altLang="zh-CN" sz="3600" dirty="0">
                <a:solidFill>
                  <a:schemeClr val="bg1"/>
                </a:solidFill>
                <a:latin typeface="Arial" panose="020B0604020202020204" pitchFamily="34" charset="0"/>
                <a:cs typeface="+mn-ea"/>
                <a:sym typeface="Arial" panose="020B0604020202020204" pitchFamily="34" charset="0"/>
              </a:rPr>
              <a:t>4</a:t>
            </a:r>
            <a:endParaRPr lang="zh-CN" altLang="en-US" sz="3600" dirty="0">
              <a:solidFill>
                <a:schemeClr val="bg1"/>
              </a:solidFill>
              <a:latin typeface="Arial" panose="020B0604020202020204" pitchFamily="34" charset="0"/>
              <a:cs typeface="+mn-ea"/>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Tm="243"/>
    </mc:Choice>
    <mc:Fallback xmlns="">
      <p:transition spd="slow" advTm="243"/>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nodeType="withEffect" p14:presetBounceEnd="38000">
                                      <p:stCondLst>
                                        <p:cond delay="0"/>
                                      </p:stCondLst>
                                      <p:childTnLst>
                                        <p:set>
                                          <p:cBhvr>
                                            <p:cTn id="6" dur="1" fill="hold">
                                              <p:stCondLst>
                                                <p:cond delay="0"/>
                                              </p:stCondLst>
                                            </p:cTn>
                                            <p:tgtEl>
                                              <p:spTgt spid="26"/>
                                            </p:tgtEl>
                                            <p:attrNameLst>
                                              <p:attrName>style.visibility</p:attrName>
                                            </p:attrNameLst>
                                          </p:cBhvr>
                                          <p:to>
                                            <p:strVal val="visible"/>
                                          </p:to>
                                        </p:set>
                                        <p:anim to="" calcmode="lin" valueType="num" p14:bounceEnd="38000">
                                          <p:cBhvr>
                                            <p:cTn id="7" dur="2000" fill="hold">
                                              <p:stCondLst>
                                                <p:cond delay="0"/>
                                              </p:stCondLst>
                                            </p:cTn>
                                            <p:tgtEl>
                                              <p:spTgt spid="2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8" dur="2000" fill="hold">
                                              <p:stCondLst>
                                                <p:cond delay="0"/>
                                              </p:stCondLst>
                                            </p:cTn>
                                            <p:tgtEl>
                                              <p:spTgt spid="2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 presetID="0" presetClass="entr" presetSubtype="0" fill="hold" grpId="0" nodeType="withEffect" p14:presetBounceEnd="38000">
                                      <p:stCondLst>
                                        <p:cond delay="0"/>
                                      </p:stCondLst>
                                      <p:childTnLst>
                                        <p:set>
                                          <p:cBhvr>
                                            <p:cTn id="10" dur="1" fill="hold">
                                              <p:stCondLst>
                                                <p:cond delay="0"/>
                                              </p:stCondLst>
                                            </p:cTn>
                                            <p:tgtEl>
                                              <p:spTgt spid="28"/>
                                            </p:tgtEl>
                                            <p:attrNameLst>
                                              <p:attrName>style.visibility</p:attrName>
                                            </p:attrNameLst>
                                          </p:cBhvr>
                                          <p:to>
                                            <p:strVal val="visible"/>
                                          </p:to>
                                        </p:set>
                                        <p:anim to="" calcmode="lin" valueType="num" p14:bounceEnd="38000">
                                          <p:cBhvr>
                                            <p:cTn id="11" dur="2000" fill="hold">
                                              <p:stCondLst>
                                                <p:cond delay="0"/>
                                              </p:stCondLst>
                                            </p:cTn>
                                            <p:tgtEl>
                                              <p:spTgt spid="2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2" dur="2000" fill="hold">
                                              <p:stCondLst>
                                                <p:cond delay="0"/>
                                              </p:stCondLst>
                                            </p:cTn>
                                            <p:tgtEl>
                                              <p:spTgt spid="2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3" presetID="0" presetClass="entr" presetSubtype="0" fill="hold" grpId="0" nodeType="withEffect" p14:presetBounceEnd="38000">
                                      <p:stCondLst>
                                        <p:cond delay="0"/>
                                      </p:stCondLst>
                                      <p:childTnLst>
                                        <p:set>
                                          <p:cBhvr>
                                            <p:cTn id="14" dur="1" fill="hold">
                                              <p:stCondLst>
                                                <p:cond delay="0"/>
                                              </p:stCondLst>
                                            </p:cTn>
                                            <p:tgtEl>
                                              <p:spTgt spid="35"/>
                                            </p:tgtEl>
                                            <p:attrNameLst>
                                              <p:attrName>style.visibility</p:attrName>
                                            </p:attrNameLst>
                                          </p:cBhvr>
                                          <p:to>
                                            <p:strVal val="visible"/>
                                          </p:to>
                                        </p:set>
                                        <p:anim to="" calcmode="lin" valueType="num" p14:bounceEnd="38000">
                                          <p:cBhvr>
                                            <p:cTn id="15" dur="2000" fill="hold">
                                              <p:stCondLst>
                                                <p:cond delay="0"/>
                                              </p:stCondLst>
                                            </p:cTn>
                                            <p:tgtEl>
                                              <p:spTgt spid="3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6" dur="2000" fill="hold">
                                              <p:stCondLst>
                                                <p:cond delay="0"/>
                                              </p:stCondLst>
                                            </p:cTn>
                                            <p:tgtEl>
                                              <p:spTgt spid="3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7" presetID="0" presetClass="entr" presetSubtype="0" fill="hold" grpId="0" nodeType="withEffect" p14:presetBounceEnd="38000">
                                      <p:stCondLst>
                                        <p:cond delay="0"/>
                                      </p:stCondLst>
                                      <p:childTnLst>
                                        <p:set>
                                          <p:cBhvr>
                                            <p:cTn id="18" dur="1" fill="hold">
                                              <p:stCondLst>
                                                <p:cond delay="0"/>
                                              </p:stCondLst>
                                            </p:cTn>
                                            <p:tgtEl>
                                              <p:spTgt spid="36"/>
                                            </p:tgtEl>
                                            <p:attrNameLst>
                                              <p:attrName>style.visibility</p:attrName>
                                            </p:attrNameLst>
                                          </p:cBhvr>
                                          <p:to>
                                            <p:strVal val="visible"/>
                                          </p:to>
                                        </p:set>
                                        <p:anim to="" calcmode="lin" valueType="num" p14:bounceEnd="38000">
                                          <p:cBhvr>
                                            <p:cTn id="19" dur="2000" fill="hold">
                                              <p:stCondLst>
                                                <p:cond delay="0"/>
                                              </p:stCondLst>
                                            </p:cTn>
                                            <p:tgtEl>
                                              <p:spTgt spid="3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0" dur="2000" fill="hold">
                                              <p:stCondLst>
                                                <p:cond delay="0"/>
                                              </p:stCondLst>
                                            </p:cTn>
                                            <p:tgtEl>
                                              <p:spTgt spid="3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1" presetID="0" presetClass="entr" presetSubtype="0" fill="hold" grpId="0" nodeType="withEffect" p14:presetBounceEnd="38000">
                                      <p:stCondLst>
                                        <p:cond delay="0"/>
                                      </p:stCondLst>
                                      <p:childTnLst>
                                        <p:set>
                                          <p:cBhvr>
                                            <p:cTn id="22" dur="1" fill="hold">
                                              <p:stCondLst>
                                                <p:cond delay="0"/>
                                              </p:stCondLst>
                                            </p:cTn>
                                            <p:tgtEl>
                                              <p:spTgt spid="37"/>
                                            </p:tgtEl>
                                            <p:attrNameLst>
                                              <p:attrName>style.visibility</p:attrName>
                                            </p:attrNameLst>
                                          </p:cBhvr>
                                          <p:to>
                                            <p:strVal val="visible"/>
                                          </p:to>
                                        </p:set>
                                        <p:anim to="" calcmode="lin" valueType="num" p14:bounceEnd="38000">
                                          <p:cBhvr>
                                            <p:cTn id="23" dur="2000" fill="hold">
                                              <p:stCondLst>
                                                <p:cond delay="0"/>
                                              </p:stCondLst>
                                            </p:cTn>
                                            <p:tgtEl>
                                              <p:spTgt spid="3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4" dur="2000" fill="hold">
                                              <p:stCondLst>
                                                <p:cond delay="0"/>
                                              </p:stCondLst>
                                            </p:cTn>
                                            <p:tgtEl>
                                              <p:spTgt spid="3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5" presetID="0" presetClass="entr" presetSubtype="0" fill="hold" grpId="0" nodeType="withEffect" p14:presetBounceEnd="38000">
                                      <p:stCondLst>
                                        <p:cond delay="0"/>
                                      </p:stCondLst>
                                      <p:childTnLst>
                                        <p:set>
                                          <p:cBhvr>
                                            <p:cTn id="26" dur="1" fill="hold">
                                              <p:stCondLst>
                                                <p:cond delay="0"/>
                                              </p:stCondLst>
                                            </p:cTn>
                                            <p:tgtEl>
                                              <p:spTgt spid="33"/>
                                            </p:tgtEl>
                                            <p:attrNameLst>
                                              <p:attrName>style.visibility</p:attrName>
                                            </p:attrNameLst>
                                          </p:cBhvr>
                                          <p:to>
                                            <p:strVal val="visible"/>
                                          </p:to>
                                        </p:set>
                                        <p:anim to="" calcmode="lin" valueType="num" p14:bounceEnd="38000">
                                          <p:cBhvr>
                                            <p:cTn id="27" dur="2000" fill="hold">
                                              <p:stCondLst>
                                                <p:cond delay="0"/>
                                              </p:stCondLst>
                                            </p:cTn>
                                            <p:tgtEl>
                                              <p:spTgt spid="3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8" dur="2000" fill="hold">
                                              <p:stCondLst>
                                                <p:cond delay="0"/>
                                              </p:stCondLst>
                                            </p:cTn>
                                            <p:tgtEl>
                                              <p:spTgt spid="3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9" presetID="0" presetClass="entr" presetSubtype="0" fill="hold" grpId="0" nodeType="withEffect" p14:presetBounceEnd="38000">
                                      <p:stCondLst>
                                        <p:cond delay="0"/>
                                      </p:stCondLst>
                                      <p:childTnLst>
                                        <p:set>
                                          <p:cBhvr>
                                            <p:cTn id="30" dur="1" fill="hold">
                                              <p:stCondLst>
                                                <p:cond delay="0"/>
                                              </p:stCondLst>
                                            </p:cTn>
                                            <p:tgtEl>
                                              <p:spTgt spid="17"/>
                                            </p:tgtEl>
                                            <p:attrNameLst>
                                              <p:attrName>style.visibility</p:attrName>
                                            </p:attrNameLst>
                                          </p:cBhvr>
                                          <p:to>
                                            <p:strVal val="visible"/>
                                          </p:to>
                                        </p:set>
                                        <p:anim to="" calcmode="lin" valueType="num" p14:bounceEnd="38000">
                                          <p:cBhvr>
                                            <p:cTn id="31" dur="2000" fill="hold">
                                              <p:stCondLst>
                                                <p:cond delay="0"/>
                                              </p:stCondLst>
                                            </p:cTn>
                                            <p:tgtEl>
                                              <p:spTgt spid="1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32" dur="2000" fill="hold">
                                              <p:stCondLst>
                                                <p:cond delay="0"/>
                                              </p:stCondLst>
                                            </p:cTn>
                                            <p:tgtEl>
                                              <p:spTgt spid="1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3" presetID="0" presetClass="entr" presetSubtype="0" fill="hold" nodeType="withEffect" p14:presetBounceEnd="38000">
                                      <p:stCondLst>
                                        <p:cond delay="0"/>
                                      </p:stCondLst>
                                      <p:childTnLst>
                                        <p:set>
                                          <p:cBhvr>
                                            <p:cTn id="34" dur="1" fill="hold">
                                              <p:stCondLst>
                                                <p:cond delay="0"/>
                                              </p:stCondLst>
                                            </p:cTn>
                                            <p:tgtEl>
                                              <p:spTgt spid="48"/>
                                            </p:tgtEl>
                                            <p:attrNameLst>
                                              <p:attrName>style.visibility</p:attrName>
                                            </p:attrNameLst>
                                          </p:cBhvr>
                                          <p:to>
                                            <p:strVal val="visible"/>
                                          </p:to>
                                        </p:set>
                                        <p:anim to="" calcmode="lin" valueType="num" p14:bounceEnd="38000">
                                          <p:cBhvr>
                                            <p:cTn id="35" dur="2000" fill="hold">
                                              <p:stCondLst>
                                                <p:cond delay="0"/>
                                              </p:stCondLst>
                                            </p:cTn>
                                            <p:tgtEl>
                                              <p:spTgt spid="4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36" dur="2000" fill="hold">
                                              <p:stCondLst>
                                                <p:cond delay="0"/>
                                              </p:stCondLst>
                                            </p:cTn>
                                            <p:tgtEl>
                                              <p:spTgt spid="4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7" presetID="0" presetClass="entr" presetSubtype="0" fill="hold" grpId="0" nodeType="withEffect" p14:presetBounceEnd="38000">
                                      <p:stCondLst>
                                        <p:cond delay="0"/>
                                      </p:stCondLst>
                                      <p:childTnLst>
                                        <p:set>
                                          <p:cBhvr>
                                            <p:cTn id="38" dur="1" fill="hold">
                                              <p:stCondLst>
                                                <p:cond delay="0"/>
                                              </p:stCondLst>
                                            </p:cTn>
                                            <p:tgtEl>
                                              <p:spTgt spid="52"/>
                                            </p:tgtEl>
                                            <p:attrNameLst>
                                              <p:attrName>style.visibility</p:attrName>
                                            </p:attrNameLst>
                                          </p:cBhvr>
                                          <p:to>
                                            <p:strVal val="visible"/>
                                          </p:to>
                                        </p:set>
                                        <p:anim to="" calcmode="lin" valueType="num" p14:bounceEnd="38000">
                                          <p:cBhvr>
                                            <p:cTn id="39" dur="2000" fill="hold">
                                              <p:stCondLst>
                                                <p:cond delay="0"/>
                                              </p:stCondLst>
                                            </p:cTn>
                                            <p:tgtEl>
                                              <p:spTgt spid="5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40" dur="2000" fill="hold">
                                              <p:stCondLst>
                                                <p:cond delay="0"/>
                                              </p:stCondLst>
                                            </p:cTn>
                                            <p:tgtEl>
                                              <p:spTgt spid="5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1" presetID="0" presetClass="entr" presetSubtype="0" fill="hold" grpId="0" nodeType="withEffect" p14:presetBounceEnd="38000">
                                      <p:stCondLst>
                                        <p:cond delay="0"/>
                                      </p:stCondLst>
                                      <p:childTnLst>
                                        <p:set>
                                          <p:cBhvr>
                                            <p:cTn id="42" dur="1" fill="hold">
                                              <p:stCondLst>
                                                <p:cond delay="0"/>
                                              </p:stCondLst>
                                            </p:cTn>
                                            <p:tgtEl>
                                              <p:spTgt spid="57"/>
                                            </p:tgtEl>
                                            <p:attrNameLst>
                                              <p:attrName>style.visibility</p:attrName>
                                            </p:attrNameLst>
                                          </p:cBhvr>
                                          <p:to>
                                            <p:strVal val="visible"/>
                                          </p:to>
                                        </p:set>
                                        <p:anim to="" calcmode="lin" valueType="num" p14:bounceEnd="38000">
                                          <p:cBhvr>
                                            <p:cTn id="43" dur="2000" fill="hold">
                                              <p:stCondLst>
                                                <p:cond delay="0"/>
                                              </p:stCondLst>
                                            </p:cTn>
                                            <p:tgtEl>
                                              <p:spTgt spid="5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44" dur="2000" fill="hold">
                                              <p:stCondLst>
                                                <p:cond delay="0"/>
                                              </p:stCondLst>
                                            </p:cTn>
                                            <p:tgtEl>
                                              <p:spTgt spid="5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5" presetID="0" presetClass="entr" presetSubtype="0" fill="hold" nodeType="withEffect" p14:presetBounceEnd="38000">
                                      <p:stCondLst>
                                        <p:cond delay="0"/>
                                      </p:stCondLst>
                                      <p:childTnLst>
                                        <p:set>
                                          <p:cBhvr>
                                            <p:cTn id="46" dur="1" fill="hold">
                                              <p:stCondLst>
                                                <p:cond delay="0"/>
                                              </p:stCondLst>
                                            </p:cTn>
                                            <p:tgtEl>
                                              <p:spTgt spid="58"/>
                                            </p:tgtEl>
                                            <p:attrNameLst>
                                              <p:attrName>style.visibility</p:attrName>
                                            </p:attrNameLst>
                                          </p:cBhvr>
                                          <p:to>
                                            <p:strVal val="visible"/>
                                          </p:to>
                                        </p:set>
                                        <p:anim to="" calcmode="lin" valueType="num" p14:bounceEnd="38000">
                                          <p:cBhvr>
                                            <p:cTn id="47" dur="2000" fill="hold">
                                              <p:stCondLst>
                                                <p:cond delay="0"/>
                                              </p:stCondLst>
                                            </p:cTn>
                                            <p:tgtEl>
                                              <p:spTgt spid="5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48" dur="2000" fill="hold">
                                              <p:stCondLst>
                                                <p:cond delay="0"/>
                                              </p:stCondLst>
                                            </p:cTn>
                                            <p:tgtEl>
                                              <p:spTgt spid="5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9" presetID="0" presetClass="entr" presetSubtype="0" fill="hold" grpId="0" nodeType="withEffect" p14:presetBounceEnd="38000">
                                      <p:stCondLst>
                                        <p:cond delay="0"/>
                                      </p:stCondLst>
                                      <p:childTnLst>
                                        <p:set>
                                          <p:cBhvr>
                                            <p:cTn id="50" dur="1" fill="hold">
                                              <p:stCondLst>
                                                <p:cond delay="0"/>
                                              </p:stCondLst>
                                            </p:cTn>
                                            <p:tgtEl>
                                              <p:spTgt spid="59"/>
                                            </p:tgtEl>
                                            <p:attrNameLst>
                                              <p:attrName>style.visibility</p:attrName>
                                            </p:attrNameLst>
                                          </p:cBhvr>
                                          <p:to>
                                            <p:strVal val="visible"/>
                                          </p:to>
                                        </p:set>
                                        <p:anim to="" calcmode="lin" valueType="num" p14:bounceEnd="38000">
                                          <p:cBhvr>
                                            <p:cTn id="51" dur="2000" fill="hold">
                                              <p:stCondLst>
                                                <p:cond delay="0"/>
                                              </p:stCondLst>
                                            </p:cTn>
                                            <p:tgtEl>
                                              <p:spTgt spid="5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52" dur="2000" fill="hold">
                                              <p:stCondLst>
                                                <p:cond delay="0"/>
                                              </p:stCondLst>
                                            </p:cTn>
                                            <p:tgtEl>
                                              <p:spTgt spid="5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53" presetID="0" presetClass="entr" presetSubtype="0" fill="hold" grpId="0" nodeType="withEffect" p14:presetBounceEnd="38000">
                                      <p:stCondLst>
                                        <p:cond delay="0"/>
                                      </p:stCondLst>
                                      <p:childTnLst>
                                        <p:set>
                                          <p:cBhvr>
                                            <p:cTn id="54" dur="1" fill="hold">
                                              <p:stCondLst>
                                                <p:cond delay="0"/>
                                              </p:stCondLst>
                                            </p:cTn>
                                            <p:tgtEl>
                                              <p:spTgt spid="63"/>
                                            </p:tgtEl>
                                            <p:attrNameLst>
                                              <p:attrName>style.visibility</p:attrName>
                                            </p:attrNameLst>
                                          </p:cBhvr>
                                          <p:to>
                                            <p:strVal val="visible"/>
                                          </p:to>
                                        </p:set>
                                        <p:anim to="" calcmode="lin" valueType="num" p14:bounceEnd="38000">
                                          <p:cBhvr>
                                            <p:cTn id="55" dur="2000" fill="hold">
                                              <p:stCondLst>
                                                <p:cond delay="0"/>
                                              </p:stCondLst>
                                            </p:cTn>
                                            <p:tgtEl>
                                              <p:spTgt spid="6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56" dur="2000" fill="hold">
                                              <p:stCondLst>
                                                <p:cond delay="0"/>
                                              </p:stCondLst>
                                            </p:cTn>
                                            <p:tgtEl>
                                              <p:spTgt spid="6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57" presetID="0" presetClass="entr" presetSubtype="0" fill="hold" nodeType="withEffect" p14:presetBounceEnd="38000">
                                      <p:stCondLst>
                                        <p:cond delay="0"/>
                                      </p:stCondLst>
                                      <p:childTnLst>
                                        <p:set>
                                          <p:cBhvr>
                                            <p:cTn id="58" dur="1" fill="hold">
                                              <p:stCondLst>
                                                <p:cond delay="0"/>
                                              </p:stCondLst>
                                            </p:cTn>
                                            <p:tgtEl>
                                              <p:spTgt spid="64"/>
                                            </p:tgtEl>
                                            <p:attrNameLst>
                                              <p:attrName>style.visibility</p:attrName>
                                            </p:attrNameLst>
                                          </p:cBhvr>
                                          <p:to>
                                            <p:strVal val="visible"/>
                                          </p:to>
                                        </p:set>
                                        <p:anim to="" calcmode="lin" valueType="num" p14:bounceEnd="38000">
                                          <p:cBhvr>
                                            <p:cTn id="59" dur="2000" fill="hold">
                                              <p:stCondLst>
                                                <p:cond delay="0"/>
                                              </p:stCondLst>
                                            </p:cTn>
                                            <p:tgtEl>
                                              <p:spTgt spid="6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60" dur="2000" fill="hold">
                                              <p:stCondLst>
                                                <p:cond delay="0"/>
                                              </p:stCondLst>
                                            </p:cTn>
                                            <p:tgtEl>
                                              <p:spTgt spid="6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61" presetID="0" presetClass="entr" presetSubtype="0" fill="hold" grpId="0" nodeType="withEffect" p14:presetBounceEnd="38000">
                                      <p:stCondLst>
                                        <p:cond delay="0"/>
                                      </p:stCondLst>
                                      <p:childTnLst>
                                        <p:set>
                                          <p:cBhvr>
                                            <p:cTn id="62" dur="1" fill="hold">
                                              <p:stCondLst>
                                                <p:cond delay="0"/>
                                              </p:stCondLst>
                                            </p:cTn>
                                            <p:tgtEl>
                                              <p:spTgt spid="65"/>
                                            </p:tgtEl>
                                            <p:attrNameLst>
                                              <p:attrName>style.visibility</p:attrName>
                                            </p:attrNameLst>
                                          </p:cBhvr>
                                          <p:to>
                                            <p:strVal val="visible"/>
                                          </p:to>
                                        </p:set>
                                        <p:anim to="" calcmode="lin" valueType="num" p14:bounceEnd="38000">
                                          <p:cBhvr>
                                            <p:cTn id="63" dur="2000" fill="hold">
                                              <p:stCondLst>
                                                <p:cond delay="0"/>
                                              </p:stCondLst>
                                            </p:cTn>
                                            <p:tgtEl>
                                              <p:spTgt spid="6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64" dur="2000" fill="hold">
                                              <p:stCondLst>
                                                <p:cond delay="0"/>
                                              </p:stCondLst>
                                            </p:cTn>
                                            <p:tgtEl>
                                              <p:spTgt spid="6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65" presetID="0" presetClass="entr" presetSubtype="0" fill="hold" grpId="0" nodeType="withEffect" p14:presetBounceEnd="38000">
                                      <p:stCondLst>
                                        <p:cond delay="0"/>
                                      </p:stCondLst>
                                      <p:childTnLst>
                                        <p:set>
                                          <p:cBhvr>
                                            <p:cTn id="66" dur="1" fill="hold">
                                              <p:stCondLst>
                                                <p:cond delay="0"/>
                                              </p:stCondLst>
                                            </p:cTn>
                                            <p:tgtEl>
                                              <p:spTgt spid="69"/>
                                            </p:tgtEl>
                                            <p:attrNameLst>
                                              <p:attrName>style.visibility</p:attrName>
                                            </p:attrNameLst>
                                          </p:cBhvr>
                                          <p:to>
                                            <p:strVal val="visible"/>
                                          </p:to>
                                        </p:set>
                                        <p:anim to="" calcmode="lin" valueType="num" p14:bounceEnd="38000">
                                          <p:cBhvr>
                                            <p:cTn id="67" dur="2000" fill="hold">
                                              <p:stCondLst>
                                                <p:cond delay="0"/>
                                              </p:stCondLst>
                                            </p:cTn>
                                            <p:tgtEl>
                                              <p:spTgt spid="6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68" dur="2000" fill="hold">
                                              <p:stCondLst>
                                                <p:cond delay="0"/>
                                              </p:stCondLst>
                                            </p:cTn>
                                            <p:tgtEl>
                                              <p:spTgt spid="6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69" presetID="0" presetClass="entr" presetSubtype="0" fill="hold" nodeType="withEffect" p14:presetBounceEnd="38000">
                                      <p:stCondLst>
                                        <p:cond delay="0"/>
                                      </p:stCondLst>
                                      <p:childTnLst>
                                        <p:set>
                                          <p:cBhvr>
                                            <p:cTn id="70" dur="1" fill="hold">
                                              <p:stCondLst>
                                                <p:cond delay="0"/>
                                              </p:stCondLst>
                                            </p:cTn>
                                            <p:tgtEl>
                                              <p:spTgt spid="70"/>
                                            </p:tgtEl>
                                            <p:attrNameLst>
                                              <p:attrName>style.visibility</p:attrName>
                                            </p:attrNameLst>
                                          </p:cBhvr>
                                          <p:to>
                                            <p:strVal val="visible"/>
                                          </p:to>
                                        </p:set>
                                        <p:anim to="" calcmode="lin" valueType="num" p14:bounceEnd="38000">
                                          <p:cBhvr>
                                            <p:cTn id="71" dur="2000" fill="hold">
                                              <p:stCondLst>
                                                <p:cond delay="0"/>
                                              </p:stCondLst>
                                            </p:cTn>
                                            <p:tgtEl>
                                              <p:spTgt spid="7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72" dur="2000" fill="hold">
                                              <p:stCondLst>
                                                <p:cond delay="0"/>
                                              </p:stCondLst>
                                            </p:cTn>
                                            <p:tgtEl>
                                              <p:spTgt spid="7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73" presetID="0" presetClass="entr" presetSubtype="0" fill="hold" grpId="0" nodeType="withEffect" p14:presetBounceEnd="38000">
                                      <p:stCondLst>
                                        <p:cond delay="0"/>
                                      </p:stCondLst>
                                      <p:childTnLst>
                                        <p:set>
                                          <p:cBhvr>
                                            <p:cTn id="74" dur="1" fill="hold">
                                              <p:stCondLst>
                                                <p:cond delay="0"/>
                                              </p:stCondLst>
                                            </p:cTn>
                                            <p:tgtEl>
                                              <p:spTgt spid="71"/>
                                            </p:tgtEl>
                                            <p:attrNameLst>
                                              <p:attrName>style.visibility</p:attrName>
                                            </p:attrNameLst>
                                          </p:cBhvr>
                                          <p:to>
                                            <p:strVal val="visible"/>
                                          </p:to>
                                        </p:set>
                                        <p:anim to="" calcmode="lin" valueType="num" p14:bounceEnd="38000">
                                          <p:cBhvr>
                                            <p:cTn id="75" dur="2000" fill="hold">
                                              <p:stCondLst>
                                                <p:cond delay="0"/>
                                              </p:stCondLst>
                                            </p:cTn>
                                            <p:tgtEl>
                                              <p:spTgt spid="71"/>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76" dur="2000" fill="hold">
                                              <p:stCondLst>
                                                <p:cond delay="0"/>
                                              </p:stCondLst>
                                            </p:cTn>
                                            <p:tgtEl>
                                              <p:spTgt spid="71"/>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77" presetID="0" presetClass="entr" presetSubtype="0" fill="hold" grpId="0" nodeType="withEffect" p14:presetBounceEnd="38000">
                                      <p:stCondLst>
                                        <p:cond delay="0"/>
                                      </p:stCondLst>
                                      <p:childTnLst>
                                        <p:set>
                                          <p:cBhvr>
                                            <p:cTn id="78" dur="1" fill="hold">
                                              <p:stCondLst>
                                                <p:cond delay="0"/>
                                              </p:stCondLst>
                                            </p:cTn>
                                            <p:tgtEl>
                                              <p:spTgt spid="75"/>
                                            </p:tgtEl>
                                            <p:attrNameLst>
                                              <p:attrName>style.visibility</p:attrName>
                                            </p:attrNameLst>
                                          </p:cBhvr>
                                          <p:to>
                                            <p:strVal val="visible"/>
                                          </p:to>
                                        </p:set>
                                        <p:anim to="" calcmode="lin" valueType="num" p14:bounceEnd="38000">
                                          <p:cBhvr>
                                            <p:cTn id="79" dur="2000" fill="hold">
                                              <p:stCondLst>
                                                <p:cond delay="0"/>
                                              </p:stCondLst>
                                            </p:cTn>
                                            <p:tgtEl>
                                              <p:spTgt spid="7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80" dur="2000" fill="hold">
                                              <p:stCondLst>
                                                <p:cond delay="0"/>
                                              </p:stCondLst>
                                            </p:cTn>
                                            <p:tgtEl>
                                              <p:spTgt spid="7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81" presetID="0" presetClass="entr" presetSubtype="0" fill="hold" nodeType="withEffect" p14:presetBounceEnd="38000">
                                      <p:stCondLst>
                                        <p:cond delay="0"/>
                                      </p:stCondLst>
                                      <p:childTnLst>
                                        <p:set>
                                          <p:cBhvr>
                                            <p:cTn id="82" dur="1" fill="hold">
                                              <p:stCondLst>
                                                <p:cond delay="0"/>
                                              </p:stCondLst>
                                            </p:cTn>
                                            <p:tgtEl>
                                              <p:spTgt spid="76"/>
                                            </p:tgtEl>
                                            <p:attrNameLst>
                                              <p:attrName>style.visibility</p:attrName>
                                            </p:attrNameLst>
                                          </p:cBhvr>
                                          <p:to>
                                            <p:strVal val="visible"/>
                                          </p:to>
                                        </p:set>
                                        <p:anim to="" calcmode="lin" valueType="num" p14:bounceEnd="38000">
                                          <p:cBhvr>
                                            <p:cTn id="83" dur="2000" fill="hold">
                                              <p:stCondLst>
                                                <p:cond delay="0"/>
                                              </p:stCondLst>
                                            </p:cTn>
                                            <p:tgtEl>
                                              <p:spTgt spid="7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84" dur="2000" fill="hold">
                                              <p:stCondLst>
                                                <p:cond delay="0"/>
                                              </p:stCondLst>
                                            </p:cTn>
                                            <p:tgtEl>
                                              <p:spTgt spid="7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85" presetID="0" presetClass="entr" presetSubtype="0" fill="hold" grpId="0" nodeType="withEffect" p14:presetBounceEnd="38000">
                                      <p:stCondLst>
                                        <p:cond delay="0"/>
                                      </p:stCondLst>
                                      <p:childTnLst>
                                        <p:set>
                                          <p:cBhvr>
                                            <p:cTn id="86" dur="1" fill="hold">
                                              <p:stCondLst>
                                                <p:cond delay="0"/>
                                              </p:stCondLst>
                                            </p:cTn>
                                            <p:tgtEl>
                                              <p:spTgt spid="77"/>
                                            </p:tgtEl>
                                            <p:attrNameLst>
                                              <p:attrName>style.visibility</p:attrName>
                                            </p:attrNameLst>
                                          </p:cBhvr>
                                          <p:to>
                                            <p:strVal val="visible"/>
                                          </p:to>
                                        </p:set>
                                        <p:anim to="" calcmode="lin" valueType="num" p14:bounceEnd="38000">
                                          <p:cBhvr>
                                            <p:cTn id="87" dur="2000" fill="hold">
                                              <p:stCondLst>
                                                <p:cond delay="0"/>
                                              </p:stCondLst>
                                            </p:cTn>
                                            <p:tgtEl>
                                              <p:spTgt spid="7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88" dur="2000" fill="hold">
                                              <p:stCondLst>
                                                <p:cond delay="0"/>
                                              </p:stCondLst>
                                            </p:cTn>
                                            <p:tgtEl>
                                              <p:spTgt spid="7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35" grpId="0" animBg="1"/>
          <p:bldP spid="36" grpId="0" animBg="1"/>
          <p:bldP spid="37" grpId="0" animBg="1"/>
          <p:bldP spid="33" grpId="0" animBg="1"/>
          <p:bldP spid="17" grpId="0" animBg="1"/>
          <p:bldP spid="52" grpId="0" animBg="1"/>
          <p:bldP spid="57" grpId="0" animBg="1"/>
          <p:bldP spid="59" grpId="0"/>
          <p:bldP spid="63" grpId="0" animBg="1"/>
          <p:bldP spid="65" grpId="0"/>
          <p:bldP spid="69" grpId="0" animBg="1"/>
          <p:bldP spid="71" grpId="0"/>
          <p:bldP spid="75" grpId="0" animBg="1"/>
          <p:bldP spid="77"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nodeType="withEffect">
                                      <p:stCondLst>
                                        <p:cond delay="0"/>
                                      </p:stCondLst>
                                      <p:childTnLst>
                                        <p:set>
                                          <p:cBhvr>
                                            <p:cTn id="6" dur="1" fill="hold">
                                              <p:stCondLst>
                                                <p:cond delay="0"/>
                                              </p:stCondLst>
                                            </p:cTn>
                                            <p:tgtEl>
                                              <p:spTgt spid="26"/>
                                            </p:tgtEl>
                                            <p:attrNameLst>
                                              <p:attrName>style.visibility</p:attrName>
                                            </p:attrNameLst>
                                          </p:cBhvr>
                                          <p:to>
                                            <p:strVal val="visible"/>
                                          </p:to>
                                        </p:set>
                                        <p:anim to="" calcmode="lin" valueType="num">
                                          <p:cBhvr>
                                            <p:cTn id="7" dur="2000" fill="hold">
                                              <p:stCondLst>
                                                <p:cond delay="0"/>
                                              </p:stCondLst>
                                            </p:cTn>
                                            <p:tgtEl>
                                              <p:spTgt spid="2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8" dur="2000" fill="hold">
                                              <p:stCondLst>
                                                <p:cond delay="0"/>
                                              </p:stCondLst>
                                            </p:cTn>
                                            <p:tgtEl>
                                              <p:spTgt spid="2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 presetID="0" presetClass="entr" presetSubtype="0" fill="hold" grpId="0" nodeType="withEffect">
                                      <p:stCondLst>
                                        <p:cond delay="0"/>
                                      </p:stCondLst>
                                      <p:childTnLst>
                                        <p:set>
                                          <p:cBhvr>
                                            <p:cTn id="10" dur="1" fill="hold">
                                              <p:stCondLst>
                                                <p:cond delay="0"/>
                                              </p:stCondLst>
                                            </p:cTn>
                                            <p:tgtEl>
                                              <p:spTgt spid="28"/>
                                            </p:tgtEl>
                                            <p:attrNameLst>
                                              <p:attrName>style.visibility</p:attrName>
                                            </p:attrNameLst>
                                          </p:cBhvr>
                                          <p:to>
                                            <p:strVal val="visible"/>
                                          </p:to>
                                        </p:set>
                                        <p:anim to="" calcmode="lin" valueType="num">
                                          <p:cBhvr>
                                            <p:cTn id="11" dur="2000" fill="hold">
                                              <p:stCondLst>
                                                <p:cond delay="0"/>
                                              </p:stCondLst>
                                            </p:cTn>
                                            <p:tgtEl>
                                              <p:spTgt spid="2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2" dur="2000" fill="hold">
                                              <p:stCondLst>
                                                <p:cond delay="0"/>
                                              </p:stCondLst>
                                            </p:cTn>
                                            <p:tgtEl>
                                              <p:spTgt spid="2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3" presetID="0" presetClass="entr" presetSubtype="0" fill="hold" grpId="0" nodeType="withEffect">
                                      <p:stCondLst>
                                        <p:cond delay="0"/>
                                      </p:stCondLst>
                                      <p:childTnLst>
                                        <p:set>
                                          <p:cBhvr>
                                            <p:cTn id="14" dur="1" fill="hold">
                                              <p:stCondLst>
                                                <p:cond delay="0"/>
                                              </p:stCondLst>
                                            </p:cTn>
                                            <p:tgtEl>
                                              <p:spTgt spid="35"/>
                                            </p:tgtEl>
                                            <p:attrNameLst>
                                              <p:attrName>style.visibility</p:attrName>
                                            </p:attrNameLst>
                                          </p:cBhvr>
                                          <p:to>
                                            <p:strVal val="visible"/>
                                          </p:to>
                                        </p:set>
                                        <p:anim to="" calcmode="lin" valueType="num">
                                          <p:cBhvr>
                                            <p:cTn id="15" dur="2000" fill="hold">
                                              <p:stCondLst>
                                                <p:cond delay="0"/>
                                              </p:stCondLst>
                                            </p:cTn>
                                            <p:tgtEl>
                                              <p:spTgt spid="3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6" dur="2000" fill="hold">
                                              <p:stCondLst>
                                                <p:cond delay="0"/>
                                              </p:stCondLst>
                                            </p:cTn>
                                            <p:tgtEl>
                                              <p:spTgt spid="3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7" presetID="0" presetClass="entr" presetSubtype="0" fill="hold" grpId="0" nodeType="withEffect">
                                      <p:stCondLst>
                                        <p:cond delay="0"/>
                                      </p:stCondLst>
                                      <p:childTnLst>
                                        <p:set>
                                          <p:cBhvr>
                                            <p:cTn id="18" dur="1" fill="hold">
                                              <p:stCondLst>
                                                <p:cond delay="0"/>
                                              </p:stCondLst>
                                            </p:cTn>
                                            <p:tgtEl>
                                              <p:spTgt spid="36"/>
                                            </p:tgtEl>
                                            <p:attrNameLst>
                                              <p:attrName>style.visibility</p:attrName>
                                            </p:attrNameLst>
                                          </p:cBhvr>
                                          <p:to>
                                            <p:strVal val="visible"/>
                                          </p:to>
                                        </p:set>
                                        <p:anim to="" calcmode="lin" valueType="num">
                                          <p:cBhvr>
                                            <p:cTn id="19" dur="2000" fill="hold">
                                              <p:stCondLst>
                                                <p:cond delay="0"/>
                                              </p:stCondLst>
                                            </p:cTn>
                                            <p:tgtEl>
                                              <p:spTgt spid="3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0" dur="2000" fill="hold">
                                              <p:stCondLst>
                                                <p:cond delay="0"/>
                                              </p:stCondLst>
                                            </p:cTn>
                                            <p:tgtEl>
                                              <p:spTgt spid="3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1" presetID="0" presetClass="entr" presetSubtype="0" fill="hold" grpId="0" nodeType="withEffect">
                                      <p:stCondLst>
                                        <p:cond delay="0"/>
                                      </p:stCondLst>
                                      <p:childTnLst>
                                        <p:set>
                                          <p:cBhvr>
                                            <p:cTn id="22" dur="1" fill="hold">
                                              <p:stCondLst>
                                                <p:cond delay="0"/>
                                              </p:stCondLst>
                                            </p:cTn>
                                            <p:tgtEl>
                                              <p:spTgt spid="37"/>
                                            </p:tgtEl>
                                            <p:attrNameLst>
                                              <p:attrName>style.visibility</p:attrName>
                                            </p:attrNameLst>
                                          </p:cBhvr>
                                          <p:to>
                                            <p:strVal val="visible"/>
                                          </p:to>
                                        </p:set>
                                        <p:anim to="" calcmode="lin" valueType="num">
                                          <p:cBhvr>
                                            <p:cTn id="23" dur="2000" fill="hold">
                                              <p:stCondLst>
                                                <p:cond delay="0"/>
                                              </p:stCondLst>
                                            </p:cTn>
                                            <p:tgtEl>
                                              <p:spTgt spid="3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4" dur="2000" fill="hold">
                                              <p:stCondLst>
                                                <p:cond delay="0"/>
                                              </p:stCondLst>
                                            </p:cTn>
                                            <p:tgtEl>
                                              <p:spTgt spid="3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5" presetID="0" presetClass="entr" presetSubtype="0" fill="hold" grpId="0" nodeType="withEffect">
                                      <p:stCondLst>
                                        <p:cond delay="0"/>
                                      </p:stCondLst>
                                      <p:childTnLst>
                                        <p:set>
                                          <p:cBhvr>
                                            <p:cTn id="26" dur="1" fill="hold">
                                              <p:stCondLst>
                                                <p:cond delay="0"/>
                                              </p:stCondLst>
                                            </p:cTn>
                                            <p:tgtEl>
                                              <p:spTgt spid="33"/>
                                            </p:tgtEl>
                                            <p:attrNameLst>
                                              <p:attrName>style.visibility</p:attrName>
                                            </p:attrNameLst>
                                          </p:cBhvr>
                                          <p:to>
                                            <p:strVal val="visible"/>
                                          </p:to>
                                        </p:set>
                                        <p:anim to="" calcmode="lin" valueType="num">
                                          <p:cBhvr>
                                            <p:cTn id="27" dur="2000" fill="hold">
                                              <p:stCondLst>
                                                <p:cond delay="0"/>
                                              </p:stCondLst>
                                            </p:cTn>
                                            <p:tgtEl>
                                              <p:spTgt spid="3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8" dur="2000" fill="hold">
                                              <p:stCondLst>
                                                <p:cond delay="0"/>
                                              </p:stCondLst>
                                            </p:cTn>
                                            <p:tgtEl>
                                              <p:spTgt spid="3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9" presetID="0" presetClass="entr" presetSubtype="0" fill="hold" grpId="0" nodeType="withEffect">
                                      <p:stCondLst>
                                        <p:cond delay="0"/>
                                      </p:stCondLst>
                                      <p:childTnLst>
                                        <p:set>
                                          <p:cBhvr>
                                            <p:cTn id="30" dur="1" fill="hold">
                                              <p:stCondLst>
                                                <p:cond delay="0"/>
                                              </p:stCondLst>
                                            </p:cTn>
                                            <p:tgtEl>
                                              <p:spTgt spid="17"/>
                                            </p:tgtEl>
                                            <p:attrNameLst>
                                              <p:attrName>style.visibility</p:attrName>
                                            </p:attrNameLst>
                                          </p:cBhvr>
                                          <p:to>
                                            <p:strVal val="visible"/>
                                          </p:to>
                                        </p:set>
                                        <p:anim to="" calcmode="lin" valueType="num">
                                          <p:cBhvr>
                                            <p:cTn id="31" dur="2000" fill="hold">
                                              <p:stCondLst>
                                                <p:cond delay="0"/>
                                              </p:stCondLst>
                                            </p:cTn>
                                            <p:tgtEl>
                                              <p:spTgt spid="1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32" dur="2000" fill="hold">
                                              <p:stCondLst>
                                                <p:cond delay="0"/>
                                              </p:stCondLst>
                                            </p:cTn>
                                            <p:tgtEl>
                                              <p:spTgt spid="1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3" presetID="0" presetClass="entr" presetSubtype="0" fill="hold" nodeType="withEffect">
                                      <p:stCondLst>
                                        <p:cond delay="0"/>
                                      </p:stCondLst>
                                      <p:childTnLst>
                                        <p:set>
                                          <p:cBhvr>
                                            <p:cTn id="34" dur="1" fill="hold">
                                              <p:stCondLst>
                                                <p:cond delay="0"/>
                                              </p:stCondLst>
                                            </p:cTn>
                                            <p:tgtEl>
                                              <p:spTgt spid="48"/>
                                            </p:tgtEl>
                                            <p:attrNameLst>
                                              <p:attrName>style.visibility</p:attrName>
                                            </p:attrNameLst>
                                          </p:cBhvr>
                                          <p:to>
                                            <p:strVal val="visible"/>
                                          </p:to>
                                        </p:set>
                                        <p:anim to="" calcmode="lin" valueType="num">
                                          <p:cBhvr>
                                            <p:cTn id="35" dur="2000" fill="hold">
                                              <p:stCondLst>
                                                <p:cond delay="0"/>
                                              </p:stCondLst>
                                            </p:cTn>
                                            <p:tgtEl>
                                              <p:spTgt spid="4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36" dur="2000" fill="hold">
                                              <p:stCondLst>
                                                <p:cond delay="0"/>
                                              </p:stCondLst>
                                            </p:cTn>
                                            <p:tgtEl>
                                              <p:spTgt spid="4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7" presetID="0" presetClass="entr" presetSubtype="0" fill="hold" grpId="0" nodeType="withEffect">
                                      <p:stCondLst>
                                        <p:cond delay="0"/>
                                      </p:stCondLst>
                                      <p:childTnLst>
                                        <p:set>
                                          <p:cBhvr>
                                            <p:cTn id="38" dur="1" fill="hold">
                                              <p:stCondLst>
                                                <p:cond delay="0"/>
                                              </p:stCondLst>
                                            </p:cTn>
                                            <p:tgtEl>
                                              <p:spTgt spid="52"/>
                                            </p:tgtEl>
                                            <p:attrNameLst>
                                              <p:attrName>style.visibility</p:attrName>
                                            </p:attrNameLst>
                                          </p:cBhvr>
                                          <p:to>
                                            <p:strVal val="visible"/>
                                          </p:to>
                                        </p:set>
                                        <p:anim to="" calcmode="lin" valueType="num">
                                          <p:cBhvr>
                                            <p:cTn id="39" dur="2000" fill="hold">
                                              <p:stCondLst>
                                                <p:cond delay="0"/>
                                              </p:stCondLst>
                                            </p:cTn>
                                            <p:tgtEl>
                                              <p:spTgt spid="5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40" dur="2000" fill="hold">
                                              <p:stCondLst>
                                                <p:cond delay="0"/>
                                              </p:stCondLst>
                                            </p:cTn>
                                            <p:tgtEl>
                                              <p:spTgt spid="5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1" presetID="0" presetClass="entr" presetSubtype="0" fill="hold" grpId="0" nodeType="withEffect">
                                      <p:stCondLst>
                                        <p:cond delay="0"/>
                                      </p:stCondLst>
                                      <p:childTnLst>
                                        <p:set>
                                          <p:cBhvr>
                                            <p:cTn id="42" dur="1" fill="hold">
                                              <p:stCondLst>
                                                <p:cond delay="0"/>
                                              </p:stCondLst>
                                            </p:cTn>
                                            <p:tgtEl>
                                              <p:spTgt spid="57"/>
                                            </p:tgtEl>
                                            <p:attrNameLst>
                                              <p:attrName>style.visibility</p:attrName>
                                            </p:attrNameLst>
                                          </p:cBhvr>
                                          <p:to>
                                            <p:strVal val="visible"/>
                                          </p:to>
                                        </p:set>
                                        <p:anim to="" calcmode="lin" valueType="num">
                                          <p:cBhvr>
                                            <p:cTn id="43" dur="2000" fill="hold">
                                              <p:stCondLst>
                                                <p:cond delay="0"/>
                                              </p:stCondLst>
                                            </p:cTn>
                                            <p:tgtEl>
                                              <p:spTgt spid="5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44" dur="2000" fill="hold">
                                              <p:stCondLst>
                                                <p:cond delay="0"/>
                                              </p:stCondLst>
                                            </p:cTn>
                                            <p:tgtEl>
                                              <p:spTgt spid="5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5" presetID="0" presetClass="entr" presetSubtype="0" fill="hold" nodeType="withEffect">
                                      <p:stCondLst>
                                        <p:cond delay="0"/>
                                      </p:stCondLst>
                                      <p:childTnLst>
                                        <p:set>
                                          <p:cBhvr>
                                            <p:cTn id="46" dur="1" fill="hold">
                                              <p:stCondLst>
                                                <p:cond delay="0"/>
                                              </p:stCondLst>
                                            </p:cTn>
                                            <p:tgtEl>
                                              <p:spTgt spid="58"/>
                                            </p:tgtEl>
                                            <p:attrNameLst>
                                              <p:attrName>style.visibility</p:attrName>
                                            </p:attrNameLst>
                                          </p:cBhvr>
                                          <p:to>
                                            <p:strVal val="visible"/>
                                          </p:to>
                                        </p:set>
                                        <p:anim to="" calcmode="lin" valueType="num">
                                          <p:cBhvr>
                                            <p:cTn id="47" dur="2000" fill="hold">
                                              <p:stCondLst>
                                                <p:cond delay="0"/>
                                              </p:stCondLst>
                                            </p:cTn>
                                            <p:tgtEl>
                                              <p:spTgt spid="5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48" dur="2000" fill="hold">
                                              <p:stCondLst>
                                                <p:cond delay="0"/>
                                              </p:stCondLst>
                                            </p:cTn>
                                            <p:tgtEl>
                                              <p:spTgt spid="5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9" presetID="0" presetClass="entr" presetSubtype="0" fill="hold" grpId="0" nodeType="withEffect">
                                      <p:stCondLst>
                                        <p:cond delay="0"/>
                                      </p:stCondLst>
                                      <p:childTnLst>
                                        <p:set>
                                          <p:cBhvr>
                                            <p:cTn id="50" dur="1" fill="hold">
                                              <p:stCondLst>
                                                <p:cond delay="0"/>
                                              </p:stCondLst>
                                            </p:cTn>
                                            <p:tgtEl>
                                              <p:spTgt spid="59"/>
                                            </p:tgtEl>
                                            <p:attrNameLst>
                                              <p:attrName>style.visibility</p:attrName>
                                            </p:attrNameLst>
                                          </p:cBhvr>
                                          <p:to>
                                            <p:strVal val="visible"/>
                                          </p:to>
                                        </p:set>
                                        <p:anim to="" calcmode="lin" valueType="num">
                                          <p:cBhvr>
                                            <p:cTn id="51" dur="2000" fill="hold">
                                              <p:stCondLst>
                                                <p:cond delay="0"/>
                                              </p:stCondLst>
                                            </p:cTn>
                                            <p:tgtEl>
                                              <p:spTgt spid="5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52" dur="2000" fill="hold">
                                              <p:stCondLst>
                                                <p:cond delay="0"/>
                                              </p:stCondLst>
                                            </p:cTn>
                                            <p:tgtEl>
                                              <p:spTgt spid="5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53" presetID="0" presetClass="entr" presetSubtype="0" fill="hold" grpId="0" nodeType="withEffect">
                                      <p:stCondLst>
                                        <p:cond delay="0"/>
                                      </p:stCondLst>
                                      <p:childTnLst>
                                        <p:set>
                                          <p:cBhvr>
                                            <p:cTn id="54" dur="1" fill="hold">
                                              <p:stCondLst>
                                                <p:cond delay="0"/>
                                              </p:stCondLst>
                                            </p:cTn>
                                            <p:tgtEl>
                                              <p:spTgt spid="63"/>
                                            </p:tgtEl>
                                            <p:attrNameLst>
                                              <p:attrName>style.visibility</p:attrName>
                                            </p:attrNameLst>
                                          </p:cBhvr>
                                          <p:to>
                                            <p:strVal val="visible"/>
                                          </p:to>
                                        </p:set>
                                        <p:anim to="" calcmode="lin" valueType="num">
                                          <p:cBhvr>
                                            <p:cTn id="55" dur="2000" fill="hold">
                                              <p:stCondLst>
                                                <p:cond delay="0"/>
                                              </p:stCondLst>
                                            </p:cTn>
                                            <p:tgtEl>
                                              <p:spTgt spid="6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56" dur="2000" fill="hold">
                                              <p:stCondLst>
                                                <p:cond delay="0"/>
                                              </p:stCondLst>
                                            </p:cTn>
                                            <p:tgtEl>
                                              <p:spTgt spid="6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57" presetID="0" presetClass="entr" presetSubtype="0" fill="hold" nodeType="withEffect">
                                      <p:stCondLst>
                                        <p:cond delay="0"/>
                                      </p:stCondLst>
                                      <p:childTnLst>
                                        <p:set>
                                          <p:cBhvr>
                                            <p:cTn id="58" dur="1" fill="hold">
                                              <p:stCondLst>
                                                <p:cond delay="0"/>
                                              </p:stCondLst>
                                            </p:cTn>
                                            <p:tgtEl>
                                              <p:spTgt spid="64"/>
                                            </p:tgtEl>
                                            <p:attrNameLst>
                                              <p:attrName>style.visibility</p:attrName>
                                            </p:attrNameLst>
                                          </p:cBhvr>
                                          <p:to>
                                            <p:strVal val="visible"/>
                                          </p:to>
                                        </p:set>
                                        <p:anim to="" calcmode="lin" valueType="num">
                                          <p:cBhvr>
                                            <p:cTn id="59" dur="2000" fill="hold">
                                              <p:stCondLst>
                                                <p:cond delay="0"/>
                                              </p:stCondLst>
                                            </p:cTn>
                                            <p:tgtEl>
                                              <p:spTgt spid="6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60" dur="2000" fill="hold">
                                              <p:stCondLst>
                                                <p:cond delay="0"/>
                                              </p:stCondLst>
                                            </p:cTn>
                                            <p:tgtEl>
                                              <p:spTgt spid="6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61" presetID="0" presetClass="entr" presetSubtype="0" fill="hold" grpId="0" nodeType="withEffect">
                                      <p:stCondLst>
                                        <p:cond delay="0"/>
                                      </p:stCondLst>
                                      <p:childTnLst>
                                        <p:set>
                                          <p:cBhvr>
                                            <p:cTn id="62" dur="1" fill="hold">
                                              <p:stCondLst>
                                                <p:cond delay="0"/>
                                              </p:stCondLst>
                                            </p:cTn>
                                            <p:tgtEl>
                                              <p:spTgt spid="65"/>
                                            </p:tgtEl>
                                            <p:attrNameLst>
                                              <p:attrName>style.visibility</p:attrName>
                                            </p:attrNameLst>
                                          </p:cBhvr>
                                          <p:to>
                                            <p:strVal val="visible"/>
                                          </p:to>
                                        </p:set>
                                        <p:anim to="" calcmode="lin" valueType="num">
                                          <p:cBhvr>
                                            <p:cTn id="63" dur="2000" fill="hold">
                                              <p:stCondLst>
                                                <p:cond delay="0"/>
                                              </p:stCondLst>
                                            </p:cTn>
                                            <p:tgtEl>
                                              <p:spTgt spid="6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64" dur="2000" fill="hold">
                                              <p:stCondLst>
                                                <p:cond delay="0"/>
                                              </p:stCondLst>
                                            </p:cTn>
                                            <p:tgtEl>
                                              <p:spTgt spid="6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65" presetID="0" presetClass="entr" presetSubtype="0" fill="hold" grpId="0" nodeType="withEffect">
                                      <p:stCondLst>
                                        <p:cond delay="0"/>
                                      </p:stCondLst>
                                      <p:childTnLst>
                                        <p:set>
                                          <p:cBhvr>
                                            <p:cTn id="66" dur="1" fill="hold">
                                              <p:stCondLst>
                                                <p:cond delay="0"/>
                                              </p:stCondLst>
                                            </p:cTn>
                                            <p:tgtEl>
                                              <p:spTgt spid="69"/>
                                            </p:tgtEl>
                                            <p:attrNameLst>
                                              <p:attrName>style.visibility</p:attrName>
                                            </p:attrNameLst>
                                          </p:cBhvr>
                                          <p:to>
                                            <p:strVal val="visible"/>
                                          </p:to>
                                        </p:set>
                                        <p:anim to="" calcmode="lin" valueType="num">
                                          <p:cBhvr>
                                            <p:cTn id="67" dur="2000" fill="hold">
                                              <p:stCondLst>
                                                <p:cond delay="0"/>
                                              </p:stCondLst>
                                            </p:cTn>
                                            <p:tgtEl>
                                              <p:spTgt spid="6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68" dur="2000" fill="hold">
                                              <p:stCondLst>
                                                <p:cond delay="0"/>
                                              </p:stCondLst>
                                            </p:cTn>
                                            <p:tgtEl>
                                              <p:spTgt spid="6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69" presetID="0" presetClass="entr" presetSubtype="0" fill="hold" nodeType="withEffect">
                                      <p:stCondLst>
                                        <p:cond delay="0"/>
                                      </p:stCondLst>
                                      <p:childTnLst>
                                        <p:set>
                                          <p:cBhvr>
                                            <p:cTn id="70" dur="1" fill="hold">
                                              <p:stCondLst>
                                                <p:cond delay="0"/>
                                              </p:stCondLst>
                                            </p:cTn>
                                            <p:tgtEl>
                                              <p:spTgt spid="70"/>
                                            </p:tgtEl>
                                            <p:attrNameLst>
                                              <p:attrName>style.visibility</p:attrName>
                                            </p:attrNameLst>
                                          </p:cBhvr>
                                          <p:to>
                                            <p:strVal val="visible"/>
                                          </p:to>
                                        </p:set>
                                        <p:anim to="" calcmode="lin" valueType="num">
                                          <p:cBhvr>
                                            <p:cTn id="71" dur="2000" fill="hold">
                                              <p:stCondLst>
                                                <p:cond delay="0"/>
                                              </p:stCondLst>
                                            </p:cTn>
                                            <p:tgtEl>
                                              <p:spTgt spid="7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72" dur="2000" fill="hold">
                                              <p:stCondLst>
                                                <p:cond delay="0"/>
                                              </p:stCondLst>
                                            </p:cTn>
                                            <p:tgtEl>
                                              <p:spTgt spid="7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73" presetID="0" presetClass="entr" presetSubtype="0" fill="hold" grpId="0" nodeType="withEffect">
                                      <p:stCondLst>
                                        <p:cond delay="0"/>
                                      </p:stCondLst>
                                      <p:childTnLst>
                                        <p:set>
                                          <p:cBhvr>
                                            <p:cTn id="74" dur="1" fill="hold">
                                              <p:stCondLst>
                                                <p:cond delay="0"/>
                                              </p:stCondLst>
                                            </p:cTn>
                                            <p:tgtEl>
                                              <p:spTgt spid="71"/>
                                            </p:tgtEl>
                                            <p:attrNameLst>
                                              <p:attrName>style.visibility</p:attrName>
                                            </p:attrNameLst>
                                          </p:cBhvr>
                                          <p:to>
                                            <p:strVal val="visible"/>
                                          </p:to>
                                        </p:set>
                                        <p:anim to="" calcmode="lin" valueType="num">
                                          <p:cBhvr>
                                            <p:cTn id="75" dur="2000" fill="hold">
                                              <p:stCondLst>
                                                <p:cond delay="0"/>
                                              </p:stCondLst>
                                            </p:cTn>
                                            <p:tgtEl>
                                              <p:spTgt spid="71"/>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76" dur="2000" fill="hold">
                                              <p:stCondLst>
                                                <p:cond delay="0"/>
                                              </p:stCondLst>
                                            </p:cTn>
                                            <p:tgtEl>
                                              <p:spTgt spid="71"/>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77" presetID="0" presetClass="entr" presetSubtype="0" fill="hold" grpId="0" nodeType="withEffect">
                                      <p:stCondLst>
                                        <p:cond delay="0"/>
                                      </p:stCondLst>
                                      <p:childTnLst>
                                        <p:set>
                                          <p:cBhvr>
                                            <p:cTn id="78" dur="1" fill="hold">
                                              <p:stCondLst>
                                                <p:cond delay="0"/>
                                              </p:stCondLst>
                                            </p:cTn>
                                            <p:tgtEl>
                                              <p:spTgt spid="75"/>
                                            </p:tgtEl>
                                            <p:attrNameLst>
                                              <p:attrName>style.visibility</p:attrName>
                                            </p:attrNameLst>
                                          </p:cBhvr>
                                          <p:to>
                                            <p:strVal val="visible"/>
                                          </p:to>
                                        </p:set>
                                        <p:anim to="" calcmode="lin" valueType="num">
                                          <p:cBhvr>
                                            <p:cTn id="79" dur="2000" fill="hold">
                                              <p:stCondLst>
                                                <p:cond delay="0"/>
                                              </p:stCondLst>
                                            </p:cTn>
                                            <p:tgtEl>
                                              <p:spTgt spid="7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80" dur="2000" fill="hold">
                                              <p:stCondLst>
                                                <p:cond delay="0"/>
                                              </p:stCondLst>
                                            </p:cTn>
                                            <p:tgtEl>
                                              <p:spTgt spid="7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81" presetID="0" presetClass="entr" presetSubtype="0" fill="hold" nodeType="withEffect">
                                      <p:stCondLst>
                                        <p:cond delay="0"/>
                                      </p:stCondLst>
                                      <p:childTnLst>
                                        <p:set>
                                          <p:cBhvr>
                                            <p:cTn id="82" dur="1" fill="hold">
                                              <p:stCondLst>
                                                <p:cond delay="0"/>
                                              </p:stCondLst>
                                            </p:cTn>
                                            <p:tgtEl>
                                              <p:spTgt spid="76"/>
                                            </p:tgtEl>
                                            <p:attrNameLst>
                                              <p:attrName>style.visibility</p:attrName>
                                            </p:attrNameLst>
                                          </p:cBhvr>
                                          <p:to>
                                            <p:strVal val="visible"/>
                                          </p:to>
                                        </p:set>
                                        <p:anim to="" calcmode="lin" valueType="num">
                                          <p:cBhvr>
                                            <p:cTn id="83" dur="2000" fill="hold">
                                              <p:stCondLst>
                                                <p:cond delay="0"/>
                                              </p:stCondLst>
                                            </p:cTn>
                                            <p:tgtEl>
                                              <p:spTgt spid="7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84" dur="2000" fill="hold">
                                              <p:stCondLst>
                                                <p:cond delay="0"/>
                                              </p:stCondLst>
                                            </p:cTn>
                                            <p:tgtEl>
                                              <p:spTgt spid="7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85" presetID="0" presetClass="entr" presetSubtype="0" fill="hold" grpId="0" nodeType="withEffect">
                                      <p:stCondLst>
                                        <p:cond delay="0"/>
                                      </p:stCondLst>
                                      <p:childTnLst>
                                        <p:set>
                                          <p:cBhvr>
                                            <p:cTn id="86" dur="1" fill="hold">
                                              <p:stCondLst>
                                                <p:cond delay="0"/>
                                              </p:stCondLst>
                                            </p:cTn>
                                            <p:tgtEl>
                                              <p:spTgt spid="77"/>
                                            </p:tgtEl>
                                            <p:attrNameLst>
                                              <p:attrName>style.visibility</p:attrName>
                                            </p:attrNameLst>
                                          </p:cBhvr>
                                          <p:to>
                                            <p:strVal val="visible"/>
                                          </p:to>
                                        </p:set>
                                        <p:anim to="" calcmode="lin" valueType="num">
                                          <p:cBhvr>
                                            <p:cTn id="87" dur="2000" fill="hold">
                                              <p:stCondLst>
                                                <p:cond delay="0"/>
                                              </p:stCondLst>
                                            </p:cTn>
                                            <p:tgtEl>
                                              <p:spTgt spid="7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88" dur="2000" fill="hold">
                                              <p:stCondLst>
                                                <p:cond delay="0"/>
                                              </p:stCondLst>
                                            </p:cTn>
                                            <p:tgtEl>
                                              <p:spTgt spid="7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35" grpId="0" animBg="1"/>
          <p:bldP spid="36" grpId="0" animBg="1"/>
          <p:bldP spid="37" grpId="0" animBg="1"/>
          <p:bldP spid="33" grpId="0" animBg="1"/>
          <p:bldP spid="17" grpId="0" animBg="1"/>
          <p:bldP spid="52" grpId="0" animBg="1"/>
          <p:bldP spid="57" grpId="0" animBg="1"/>
          <p:bldP spid="59" grpId="0"/>
          <p:bldP spid="63" grpId="0" animBg="1"/>
          <p:bldP spid="65" grpId="0"/>
          <p:bldP spid="69" grpId="0" animBg="1"/>
          <p:bldP spid="71" grpId="0"/>
          <p:bldP spid="75" grpId="0" animBg="1"/>
          <p:bldP spid="77" grpId="0"/>
        </p:bldLst>
      </p:timing>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图片 25"/>
          <p:cNvPicPr>
            <a:picLocks noChangeAspect="1"/>
          </p:cNvPicPr>
          <p:nvPr/>
        </p:nvPicPr>
        <p:blipFill rotWithShape="1">
          <a:blip r:embed="rId3">
            <a:extLst>
              <a:ext uri="{28A0092B-C50C-407E-A947-70E740481C1C}">
                <a14:useLocalDpi xmlns:a14="http://schemas.microsoft.com/office/drawing/2010/main" val="0"/>
              </a:ext>
            </a:extLst>
          </a:blip>
          <a:srcRect t="7530" b="7530"/>
          <a:stretch>
            <a:fillRect/>
          </a:stretch>
        </p:blipFill>
        <p:spPr>
          <a:xfrm>
            <a:off x="-1" y="-3"/>
            <a:ext cx="12192005" cy="6858003"/>
          </a:xfrm>
          <a:prstGeom prst="rect">
            <a:avLst/>
          </a:prstGeom>
        </p:spPr>
      </p:pic>
      <p:sp>
        <p:nvSpPr>
          <p:cNvPr id="28" name="矩形 27"/>
          <p:cNvSpPr/>
          <p:nvPr/>
        </p:nvSpPr>
        <p:spPr>
          <a:xfrm rot="10800000">
            <a:off x="0" y="0"/>
            <a:ext cx="12192000" cy="6858000"/>
          </a:xfrm>
          <a:prstGeom prst="rect">
            <a:avLst/>
          </a:prstGeom>
          <a:gradFill>
            <a:gsLst>
              <a:gs pos="0">
                <a:srgbClr val="0070C0"/>
              </a:gs>
              <a:gs pos="100000">
                <a:srgbClr val="00B0F0">
                  <a:alpha val="40000"/>
                </a:srgb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mn-ea"/>
              <a:sym typeface="Arial" panose="020B0604020202020204" pitchFamily="34" charset="0"/>
            </a:endParaRPr>
          </a:p>
        </p:txBody>
      </p:sp>
      <p:grpSp>
        <p:nvGrpSpPr>
          <p:cNvPr id="38" name="组合 37"/>
          <p:cNvGrpSpPr/>
          <p:nvPr/>
        </p:nvGrpSpPr>
        <p:grpSpPr>
          <a:xfrm>
            <a:off x="10191750" y="6278092"/>
            <a:ext cx="1424940" cy="114300"/>
            <a:chOff x="10267950" y="6335242"/>
            <a:chExt cx="1424940" cy="114300"/>
          </a:xfrm>
        </p:grpSpPr>
        <p:sp>
          <p:nvSpPr>
            <p:cNvPr id="35" name="椭圆 34"/>
            <p:cNvSpPr/>
            <p:nvPr/>
          </p:nvSpPr>
          <p:spPr>
            <a:xfrm>
              <a:off x="10267950" y="6335242"/>
              <a:ext cx="114300" cy="114300"/>
            </a:xfrm>
            <a:prstGeom prst="ellipse">
              <a:avLst/>
            </a:prstGeom>
            <a:solidFill>
              <a:srgbClr val="22BEF6">
                <a:alpha val="6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mn-ea"/>
                <a:sym typeface="Arial" panose="020B0604020202020204" pitchFamily="34" charset="0"/>
              </a:endParaRPr>
            </a:p>
          </p:txBody>
        </p:sp>
        <p:sp>
          <p:nvSpPr>
            <p:cNvPr id="36" name="椭圆 35"/>
            <p:cNvSpPr/>
            <p:nvPr/>
          </p:nvSpPr>
          <p:spPr>
            <a:xfrm>
              <a:off x="10923270" y="6335242"/>
              <a:ext cx="114300" cy="114300"/>
            </a:xfrm>
            <a:prstGeom prst="ellipse">
              <a:avLst/>
            </a:prstGeom>
            <a:solidFill>
              <a:srgbClr val="22BEF6">
                <a:alpha val="6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mn-ea"/>
                <a:sym typeface="Arial" panose="020B0604020202020204" pitchFamily="34" charset="0"/>
              </a:endParaRPr>
            </a:p>
          </p:txBody>
        </p:sp>
        <p:sp>
          <p:nvSpPr>
            <p:cNvPr id="37" name="椭圆 36"/>
            <p:cNvSpPr/>
            <p:nvPr/>
          </p:nvSpPr>
          <p:spPr>
            <a:xfrm>
              <a:off x="11578590" y="6335242"/>
              <a:ext cx="114300" cy="114300"/>
            </a:xfrm>
            <a:prstGeom prst="ellipse">
              <a:avLst/>
            </a:prstGeom>
            <a:solidFill>
              <a:srgbClr val="22BEF6">
                <a:alpha val="6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mn-ea"/>
                <a:sym typeface="Arial" panose="020B0604020202020204" pitchFamily="34" charset="0"/>
              </a:endParaRPr>
            </a:p>
          </p:txBody>
        </p:sp>
      </p:grpSp>
      <p:sp>
        <p:nvSpPr>
          <p:cNvPr id="33" name="cells_161082"/>
          <p:cNvSpPr>
            <a:spLocks noChangeAspect="1"/>
          </p:cNvSpPr>
          <p:nvPr/>
        </p:nvSpPr>
        <p:spPr bwMode="auto">
          <a:xfrm rot="20188893">
            <a:off x="10248086" y="331650"/>
            <a:ext cx="1636930" cy="1637693"/>
          </a:xfrm>
          <a:custGeom>
            <a:avLst/>
            <a:gdLst>
              <a:gd name="T0" fmla="*/ 5754 w 6519"/>
              <a:gd name="T1" fmla="*/ 4984 h 6533"/>
              <a:gd name="T2" fmla="*/ 5242 w 6519"/>
              <a:gd name="T3" fmla="*/ 5181 h 6533"/>
              <a:gd name="T4" fmla="*/ 4254 w 6519"/>
              <a:gd name="T5" fmla="*/ 4140 h 6533"/>
              <a:gd name="T6" fmla="*/ 4584 w 6519"/>
              <a:gd name="T7" fmla="*/ 3260 h 6533"/>
              <a:gd name="T8" fmla="*/ 3259 w 6519"/>
              <a:gd name="T9" fmla="*/ 1935 h 6533"/>
              <a:gd name="T10" fmla="*/ 3052 w 6519"/>
              <a:gd name="T11" fmla="*/ 1951 h 6533"/>
              <a:gd name="T12" fmla="*/ 3295 w 6519"/>
              <a:gd name="T13" fmla="*/ 1035 h 6533"/>
              <a:gd name="T14" fmla="*/ 3771 w 6519"/>
              <a:gd name="T15" fmla="*/ 517 h 6533"/>
              <a:gd name="T16" fmla="*/ 3254 w 6519"/>
              <a:gd name="T17" fmla="*/ 0 h 6533"/>
              <a:gd name="T18" fmla="*/ 2746 w 6519"/>
              <a:gd name="T19" fmla="*/ 523 h 6533"/>
              <a:gd name="T20" fmla="*/ 3040 w 6519"/>
              <a:gd name="T21" fmla="*/ 988 h 6533"/>
              <a:gd name="T22" fmla="*/ 3040 w 6519"/>
              <a:gd name="T23" fmla="*/ 993 h 6533"/>
              <a:gd name="T24" fmla="*/ 2756 w 6519"/>
              <a:gd name="T25" fmla="*/ 2039 h 6533"/>
              <a:gd name="T26" fmla="*/ 2295 w 6519"/>
              <a:gd name="T27" fmla="*/ 2355 h 6533"/>
              <a:gd name="T28" fmla="*/ 1327 w 6519"/>
              <a:gd name="T29" fmla="*/ 1315 h 6533"/>
              <a:gd name="T30" fmla="*/ 1544 w 6519"/>
              <a:gd name="T31" fmla="*/ 776 h 6533"/>
              <a:gd name="T32" fmla="*/ 772 w 6519"/>
              <a:gd name="T33" fmla="*/ 4 h 6533"/>
              <a:gd name="T34" fmla="*/ 0 w 6519"/>
              <a:gd name="T35" fmla="*/ 776 h 6533"/>
              <a:gd name="T36" fmla="*/ 772 w 6519"/>
              <a:gd name="T37" fmla="*/ 1548 h 6533"/>
              <a:gd name="T38" fmla="*/ 1106 w 6519"/>
              <a:gd name="T39" fmla="*/ 1472 h 6533"/>
              <a:gd name="T40" fmla="*/ 2134 w 6519"/>
              <a:gd name="T41" fmla="*/ 2573 h 6533"/>
              <a:gd name="T42" fmla="*/ 1938 w 6519"/>
              <a:gd name="T43" fmla="*/ 3272 h 6533"/>
              <a:gd name="T44" fmla="*/ 2204 w 6519"/>
              <a:gd name="T45" fmla="*/ 4071 h 6533"/>
              <a:gd name="T46" fmla="*/ 1492 w 6519"/>
              <a:gd name="T47" fmla="*/ 4783 h 6533"/>
              <a:gd name="T48" fmla="*/ 954 w 6519"/>
              <a:gd name="T49" fmla="*/ 4617 h 6533"/>
              <a:gd name="T50" fmla="*/ 2 w 6519"/>
              <a:gd name="T51" fmla="*/ 5575 h 6533"/>
              <a:gd name="T52" fmla="*/ 954 w 6519"/>
              <a:gd name="T53" fmla="*/ 6527 h 6533"/>
              <a:gd name="T54" fmla="*/ 1906 w 6519"/>
              <a:gd name="T55" fmla="*/ 5575 h 6533"/>
              <a:gd name="T56" fmla="*/ 1683 w 6519"/>
              <a:gd name="T57" fmla="*/ 4964 h 6533"/>
              <a:gd name="T58" fmla="*/ 2382 w 6519"/>
              <a:gd name="T59" fmla="*/ 4265 h 6533"/>
              <a:gd name="T60" fmla="*/ 3256 w 6519"/>
              <a:gd name="T61" fmla="*/ 4596 h 6533"/>
              <a:gd name="T62" fmla="*/ 4052 w 6519"/>
              <a:gd name="T63" fmla="*/ 4328 h 6533"/>
              <a:gd name="T64" fmla="*/ 5068 w 6519"/>
              <a:gd name="T65" fmla="*/ 5393 h 6533"/>
              <a:gd name="T66" fmla="*/ 4975 w 6519"/>
              <a:gd name="T67" fmla="*/ 5761 h 6533"/>
              <a:gd name="T68" fmla="*/ 5747 w 6519"/>
              <a:gd name="T69" fmla="*/ 6533 h 6533"/>
              <a:gd name="T70" fmla="*/ 6519 w 6519"/>
              <a:gd name="T71" fmla="*/ 5761 h 6533"/>
              <a:gd name="T72" fmla="*/ 5754 w 6519"/>
              <a:gd name="T73" fmla="*/ 4984 h 6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519" h="6533">
                <a:moveTo>
                  <a:pt x="5754" y="4984"/>
                </a:moveTo>
                <a:cubicBezTo>
                  <a:pt x="5556" y="4984"/>
                  <a:pt x="5376" y="5056"/>
                  <a:pt x="5242" y="5181"/>
                </a:cubicBezTo>
                <a:lnTo>
                  <a:pt x="4254" y="4140"/>
                </a:lnTo>
                <a:cubicBezTo>
                  <a:pt x="4460" y="3907"/>
                  <a:pt x="4584" y="3601"/>
                  <a:pt x="4584" y="3260"/>
                </a:cubicBezTo>
                <a:cubicBezTo>
                  <a:pt x="4584" y="2531"/>
                  <a:pt x="3988" y="1935"/>
                  <a:pt x="3259" y="1935"/>
                </a:cubicBezTo>
                <a:cubicBezTo>
                  <a:pt x="3192" y="1935"/>
                  <a:pt x="3119" y="1940"/>
                  <a:pt x="3052" y="1951"/>
                </a:cubicBezTo>
                <a:cubicBezTo>
                  <a:pt x="3052" y="1951"/>
                  <a:pt x="3295" y="1040"/>
                  <a:pt x="3295" y="1035"/>
                </a:cubicBezTo>
                <a:cubicBezTo>
                  <a:pt x="3564" y="1013"/>
                  <a:pt x="3771" y="792"/>
                  <a:pt x="3771" y="517"/>
                </a:cubicBezTo>
                <a:cubicBezTo>
                  <a:pt x="3771" y="232"/>
                  <a:pt x="3538" y="0"/>
                  <a:pt x="3254" y="0"/>
                </a:cubicBezTo>
                <a:cubicBezTo>
                  <a:pt x="2970" y="0"/>
                  <a:pt x="2746" y="239"/>
                  <a:pt x="2746" y="523"/>
                </a:cubicBezTo>
                <a:cubicBezTo>
                  <a:pt x="2746" y="729"/>
                  <a:pt x="2870" y="905"/>
                  <a:pt x="3040" y="988"/>
                </a:cubicBezTo>
                <a:lnTo>
                  <a:pt x="3040" y="993"/>
                </a:lnTo>
                <a:lnTo>
                  <a:pt x="2756" y="2039"/>
                </a:lnTo>
                <a:cubicBezTo>
                  <a:pt x="2580" y="2112"/>
                  <a:pt x="2423" y="2221"/>
                  <a:pt x="2295" y="2355"/>
                </a:cubicBezTo>
                <a:lnTo>
                  <a:pt x="1327" y="1315"/>
                </a:lnTo>
                <a:cubicBezTo>
                  <a:pt x="1462" y="1175"/>
                  <a:pt x="1544" y="988"/>
                  <a:pt x="1544" y="776"/>
                </a:cubicBezTo>
                <a:cubicBezTo>
                  <a:pt x="1544" y="352"/>
                  <a:pt x="1198" y="4"/>
                  <a:pt x="772" y="4"/>
                </a:cubicBezTo>
                <a:cubicBezTo>
                  <a:pt x="347" y="4"/>
                  <a:pt x="0" y="351"/>
                  <a:pt x="0" y="776"/>
                </a:cubicBezTo>
                <a:cubicBezTo>
                  <a:pt x="0" y="1200"/>
                  <a:pt x="347" y="1548"/>
                  <a:pt x="772" y="1548"/>
                </a:cubicBezTo>
                <a:cubicBezTo>
                  <a:pt x="890" y="1548"/>
                  <a:pt x="1008" y="1517"/>
                  <a:pt x="1106" y="1472"/>
                </a:cubicBezTo>
                <a:lnTo>
                  <a:pt x="2134" y="2573"/>
                </a:lnTo>
                <a:cubicBezTo>
                  <a:pt x="2010" y="2775"/>
                  <a:pt x="1938" y="3013"/>
                  <a:pt x="1938" y="3272"/>
                </a:cubicBezTo>
                <a:cubicBezTo>
                  <a:pt x="1938" y="3571"/>
                  <a:pt x="2040" y="3849"/>
                  <a:pt x="2204" y="4071"/>
                </a:cubicBezTo>
                <a:cubicBezTo>
                  <a:pt x="2204" y="4071"/>
                  <a:pt x="1498" y="4783"/>
                  <a:pt x="1492" y="4783"/>
                </a:cubicBezTo>
                <a:cubicBezTo>
                  <a:pt x="1338" y="4679"/>
                  <a:pt x="1156" y="4617"/>
                  <a:pt x="954" y="4617"/>
                </a:cubicBezTo>
                <a:cubicBezTo>
                  <a:pt x="426" y="4623"/>
                  <a:pt x="2" y="5047"/>
                  <a:pt x="2" y="5575"/>
                </a:cubicBezTo>
                <a:cubicBezTo>
                  <a:pt x="2" y="6103"/>
                  <a:pt x="426" y="6527"/>
                  <a:pt x="954" y="6527"/>
                </a:cubicBezTo>
                <a:cubicBezTo>
                  <a:pt x="1482" y="6527"/>
                  <a:pt x="1906" y="6103"/>
                  <a:pt x="1906" y="5575"/>
                </a:cubicBezTo>
                <a:cubicBezTo>
                  <a:pt x="1906" y="5341"/>
                  <a:pt x="1823" y="5129"/>
                  <a:pt x="1683" y="4964"/>
                </a:cubicBezTo>
                <a:lnTo>
                  <a:pt x="2382" y="4265"/>
                </a:lnTo>
                <a:cubicBezTo>
                  <a:pt x="2615" y="4472"/>
                  <a:pt x="2920" y="4596"/>
                  <a:pt x="3256" y="4596"/>
                </a:cubicBezTo>
                <a:cubicBezTo>
                  <a:pt x="3556" y="4596"/>
                  <a:pt x="3831" y="4497"/>
                  <a:pt x="4052" y="4328"/>
                </a:cubicBezTo>
                <a:cubicBezTo>
                  <a:pt x="4052" y="4328"/>
                  <a:pt x="5063" y="5389"/>
                  <a:pt x="5068" y="5393"/>
                </a:cubicBezTo>
                <a:cubicBezTo>
                  <a:pt x="5006" y="5503"/>
                  <a:pt x="4975" y="5627"/>
                  <a:pt x="4975" y="5761"/>
                </a:cubicBezTo>
                <a:cubicBezTo>
                  <a:pt x="4975" y="6185"/>
                  <a:pt x="5322" y="6533"/>
                  <a:pt x="5747" y="6533"/>
                </a:cubicBezTo>
                <a:cubicBezTo>
                  <a:pt x="6172" y="6533"/>
                  <a:pt x="6519" y="6187"/>
                  <a:pt x="6519" y="5761"/>
                </a:cubicBezTo>
                <a:cubicBezTo>
                  <a:pt x="6519" y="5336"/>
                  <a:pt x="6178" y="4984"/>
                  <a:pt x="5754" y="4984"/>
                </a:cubicBezTo>
                <a:close/>
              </a:path>
            </a:pathLst>
          </a:custGeom>
          <a:gradFill>
            <a:gsLst>
              <a:gs pos="0">
                <a:srgbClr val="22BEF6">
                  <a:alpha val="0"/>
                </a:srgbClr>
              </a:gs>
              <a:gs pos="100000">
                <a:srgbClr val="63D2F9">
                  <a:alpha val="44000"/>
                </a:srgbClr>
              </a:gs>
            </a:gsLst>
            <a:lin ang="10800000" scaled="1"/>
          </a:gradFill>
          <a:ln>
            <a:noFill/>
          </a:ln>
        </p:spPr>
        <p:txBody>
          <a:bodyPr/>
          <a:lstStyle/>
          <a:p>
            <a:endParaRPr lang="zh-CN" altLang="en-US">
              <a:latin typeface="Arial" panose="020B0604020202020204" pitchFamily="34" charset="0"/>
              <a:cs typeface="+mn-ea"/>
              <a:sym typeface="Arial" panose="020B0604020202020204" pitchFamily="34" charset="0"/>
            </a:endParaRPr>
          </a:p>
        </p:txBody>
      </p:sp>
      <p:sp>
        <p:nvSpPr>
          <p:cNvPr id="17" name="流程图: 过程 16"/>
          <p:cNvSpPr/>
          <p:nvPr/>
        </p:nvSpPr>
        <p:spPr>
          <a:xfrm>
            <a:off x="223295" y="304799"/>
            <a:ext cx="11745410" cy="6248402"/>
          </a:xfrm>
          <a:prstGeom prst="flowChartProcess">
            <a:avLst/>
          </a:prstGeom>
          <a:solidFill>
            <a:schemeClr val="bg1"/>
          </a:solidFill>
          <a:ln w="825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mn-ea"/>
              <a:sym typeface="Arial" panose="020B0604020202020204" pitchFamily="34" charset="0"/>
            </a:endParaRPr>
          </a:p>
        </p:txBody>
      </p:sp>
      <p:graphicFrame>
        <p:nvGraphicFramePr>
          <p:cNvPr id="15" name="图表 14"/>
          <p:cNvGraphicFramePr/>
          <p:nvPr/>
        </p:nvGraphicFramePr>
        <p:xfrm>
          <a:off x="5919833" y="1912038"/>
          <a:ext cx="5187043" cy="4042758"/>
        </p:xfrm>
        <a:graphic>
          <a:graphicData uri="http://schemas.openxmlformats.org/drawingml/2006/chart">
            <c:chart xmlns:c="http://schemas.openxmlformats.org/drawingml/2006/chart" xmlns:r="http://schemas.openxmlformats.org/officeDocument/2006/relationships" r:id="rId4"/>
          </a:graphicData>
        </a:graphic>
      </p:graphicFrame>
      <p:grpSp>
        <p:nvGrpSpPr>
          <p:cNvPr id="16" name="组合 15"/>
          <p:cNvGrpSpPr/>
          <p:nvPr/>
        </p:nvGrpSpPr>
        <p:grpSpPr>
          <a:xfrm>
            <a:off x="1514827" y="1884975"/>
            <a:ext cx="3952203" cy="764257"/>
            <a:chOff x="7727479" y="3464575"/>
            <a:chExt cx="3952203" cy="764257"/>
          </a:xfrm>
        </p:grpSpPr>
        <p:sp>
          <p:nvSpPr>
            <p:cNvPr id="18" name="矩形 17"/>
            <p:cNvSpPr/>
            <p:nvPr/>
          </p:nvSpPr>
          <p:spPr>
            <a:xfrm>
              <a:off x="7727479" y="3747033"/>
              <a:ext cx="3952203" cy="481799"/>
            </a:xfrm>
            <a:prstGeom prst="rect">
              <a:avLst/>
            </a:prstGeom>
          </p:spPr>
          <p:txBody>
            <a:bodyPr wrap="square">
              <a:spAutoFit/>
              <a:scene3d>
                <a:camera prst="orthographicFront"/>
                <a:lightRig rig="threePt" dir="t"/>
              </a:scene3d>
              <a:sp3d contourW="12700"/>
            </a:bodyPr>
            <a:lstStyle/>
            <a:p>
              <a:pPr>
                <a:lnSpc>
                  <a:spcPct val="125000"/>
                </a:lnSpc>
              </a:pPr>
              <a:r>
                <a:rPr lang="zh-CN" altLang="en-US" sz="1050" dirty="0">
                  <a:solidFill>
                    <a:schemeClr val="tx1">
                      <a:lumMod val="65000"/>
                      <a:lumOff val="35000"/>
                    </a:schemeClr>
                  </a:solidFill>
                  <a:latin typeface="Arial" panose="020B0604020202020204" pitchFamily="34" charset="0"/>
                  <a:cs typeface="+mn-ea"/>
                  <a:sym typeface="Arial" panose="020B0604020202020204" pitchFamily="34" charset="0"/>
                </a:rPr>
                <a:t>请在此输入您的文字内容或者粘贴复制的文本到此处，请在此输入您的文字内容</a:t>
              </a:r>
            </a:p>
          </p:txBody>
        </p:sp>
        <p:sp>
          <p:nvSpPr>
            <p:cNvPr id="19" name="矩形 18"/>
            <p:cNvSpPr/>
            <p:nvPr/>
          </p:nvSpPr>
          <p:spPr>
            <a:xfrm>
              <a:off x="7727480" y="3464575"/>
              <a:ext cx="2050552" cy="362792"/>
            </a:xfrm>
            <a:prstGeom prst="rect">
              <a:avLst/>
            </a:prstGeom>
          </p:spPr>
          <p:txBody>
            <a:bodyPr wrap="square">
              <a:spAutoFit/>
              <a:scene3d>
                <a:camera prst="orthographicFront"/>
                <a:lightRig rig="threePt" dir="t"/>
              </a:scene3d>
              <a:sp3d contourW="12700"/>
            </a:bodyPr>
            <a:lstStyle/>
            <a:p>
              <a:pPr>
                <a:lnSpc>
                  <a:spcPct val="120000"/>
                </a:lnSpc>
              </a:pPr>
              <a:r>
                <a:rPr lang="zh-CN" altLang="en-US" sz="1600" dirty="0">
                  <a:solidFill>
                    <a:schemeClr val="tx1">
                      <a:lumMod val="65000"/>
                      <a:lumOff val="35000"/>
                    </a:schemeClr>
                  </a:solidFill>
                  <a:latin typeface="Arial" panose="020B0604020202020204" pitchFamily="34" charset="0"/>
                  <a:cs typeface="+mn-ea"/>
                  <a:sym typeface="Arial" panose="020B0604020202020204" pitchFamily="34" charset="0"/>
                </a:rPr>
                <a:t>标题文字添加</a:t>
              </a:r>
            </a:p>
          </p:txBody>
        </p:sp>
      </p:grpSp>
      <p:grpSp>
        <p:nvGrpSpPr>
          <p:cNvPr id="20" name="组合 19"/>
          <p:cNvGrpSpPr/>
          <p:nvPr/>
        </p:nvGrpSpPr>
        <p:grpSpPr>
          <a:xfrm>
            <a:off x="1514827" y="3212089"/>
            <a:ext cx="3952203" cy="764257"/>
            <a:chOff x="7727479" y="3464575"/>
            <a:chExt cx="3952203" cy="764257"/>
          </a:xfrm>
        </p:grpSpPr>
        <p:sp>
          <p:nvSpPr>
            <p:cNvPr id="21" name="矩形 20"/>
            <p:cNvSpPr/>
            <p:nvPr/>
          </p:nvSpPr>
          <p:spPr>
            <a:xfrm>
              <a:off x="7727479" y="3747033"/>
              <a:ext cx="3952203" cy="481799"/>
            </a:xfrm>
            <a:prstGeom prst="rect">
              <a:avLst/>
            </a:prstGeom>
          </p:spPr>
          <p:txBody>
            <a:bodyPr wrap="square">
              <a:spAutoFit/>
              <a:scene3d>
                <a:camera prst="orthographicFront"/>
                <a:lightRig rig="threePt" dir="t"/>
              </a:scene3d>
              <a:sp3d contourW="12700"/>
            </a:bodyPr>
            <a:lstStyle/>
            <a:p>
              <a:pPr>
                <a:lnSpc>
                  <a:spcPct val="125000"/>
                </a:lnSpc>
              </a:pPr>
              <a:r>
                <a:rPr lang="zh-CN" altLang="en-US" sz="1050" dirty="0">
                  <a:solidFill>
                    <a:schemeClr val="tx1">
                      <a:lumMod val="65000"/>
                      <a:lumOff val="35000"/>
                    </a:schemeClr>
                  </a:solidFill>
                  <a:latin typeface="Arial" panose="020B0604020202020204" pitchFamily="34" charset="0"/>
                  <a:cs typeface="+mn-ea"/>
                  <a:sym typeface="Arial" panose="020B0604020202020204" pitchFamily="34" charset="0"/>
                </a:rPr>
                <a:t>请在此输入您的文字内容或者粘贴复制的文本到此处，请在此输入您的文字内容</a:t>
              </a:r>
            </a:p>
          </p:txBody>
        </p:sp>
        <p:sp>
          <p:nvSpPr>
            <p:cNvPr id="22" name="矩形 21"/>
            <p:cNvSpPr/>
            <p:nvPr/>
          </p:nvSpPr>
          <p:spPr>
            <a:xfrm>
              <a:off x="7727480" y="3464575"/>
              <a:ext cx="2050552" cy="362792"/>
            </a:xfrm>
            <a:prstGeom prst="rect">
              <a:avLst/>
            </a:prstGeom>
          </p:spPr>
          <p:txBody>
            <a:bodyPr wrap="square">
              <a:spAutoFit/>
              <a:scene3d>
                <a:camera prst="orthographicFront"/>
                <a:lightRig rig="threePt" dir="t"/>
              </a:scene3d>
              <a:sp3d contourW="12700"/>
            </a:bodyPr>
            <a:lstStyle/>
            <a:p>
              <a:pPr>
                <a:lnSpc>
                  <a:spcPct val="120000"/>
                </a:lnSpc>
              </a:pPr>
              <a:r>
                <a:rPr lang="zh-CN" altLang="en-US" sz="1600" dirty="0">
                  <a:solidFill>
                    <a:schemeClr val="tx1">
                      <a:lumMod val="65000"/>
                      <a:lumOff val="35000"/>
                    </a:schemeClr>
                  </a:solidFill>
                  <a:latin typeface="Arial" panose="020B0604020202020204" pitchFamily="34" charset="0"/>
                  <a:cs typeface="+mn-ea"/>
                  <a:sym typeface="Arial" panose="020B0604020202020204" pitchFamily="34" charset="0"/>
                </a:rPr>
                <a:t>标题文字添加</a:t>
              </a:r>
            </a:p>
          </p:txBody>
        </p:sp>
      </p:grpSp>
      <p:grpSp>
        <p:nvGrpSpPr>
          <p:cNvPr id="23" name="组合 22"/>
          <p:cNvGrpSpPr/>
          <p:nvPr/>
        </p:nvGrpSpPr>
        <p:grpSpPr>
          <a:xfrm>
            <a:off x="1514827" y="4539204"/>
            <a:ext cx="3952203" cy="764257"/>
            <a:chOff x="7727479" y="3464575"/>
            <a:chExt cx="3952203" cy="764257"/>
          </a:xfrm>
        </p:grpSpPr>
        <p:sp>
          <p:nvSpPr>
            <p:cNvPr id="24" name="矩形 23"/>
            <p:cNvSpPr/>
            <p:nvPr/>
          </p:nvSpPr>
          <p:spPr>
            <a:xfrm>
              <a:off x="7727479" y="3747033"/>
              <a:ext cx="3952203" cy="481799"/>
            </a:xfrm>
            <a:prstGeom prst="rect">
              <a:avLst/>
            </a:prstGeom>
          </p:spPr>
          <p:txBody>
            <a:bodyPr wrap="square">
              <a:spAutoFit/>
              <a:scene3d>
                <a:camera prst="orthographicFront"/>
                <a:lightRig rig="threePt" dir="t"/>
              </a:scene3d>
              <a:sp3d contourW="12700"/>
            </a:bodyPr>
            <a:lstStyle/>
            <a:p>
              <a:pPr>
                <a:lnSpc>
                  <a:spcPct val="125000"/>
                </a:lnSpc>
              </a:pPr>
              <a:r>
                <a:rPr lang="zh-CN" altLang="en-US" sz="1050" dirty="0">
                  <a:solidFill>
                    <a:schemeClr val="tx1">
                      <a:lumMod val="65000"/>
                      <a:lumOff val="35000"/>
                    </a:schemeClr>
                  </a:solidFill>
                  <a:latin typeface="Arial" panose="020B0604020202020204" pitchFamily="34" charset="0"/>
                  <a:cs typeface="+mn-ea"/>
                  <a:sym typeface="Arial" panose="020B0604020202020204" pitchFamily="34" charset="0"/>
                </a:rPr>
                <a:t>请在此输入您的文字内容或者粘贴复制的文本到此处，请在此输入您的文字内容</a:t>
              </a:r>
            </a:p>
          </p:txBody>
        </p:sp>
        <p:sp>
          <p:nvSpPr>
            <p:cNvPr id="25" name="矩形 24"/>
            <p:cNvSpPr/>
            <p:nvPr/>
          </p:nvSpPr>
          <p:spPr>
            <a:xfrm>
              <a:off x="7727480" y="3464575"/>
              <a:ext cx="2050552" cy="362792"/>
            </a:xfrm>
            <a:prstGeom prst="rect">
              <a:avLst/>
            </a:prstGeom>
          </p:spPr>
          <p:txBody>
            <a:bodyPr wrap="square">
              <a:spAutoFit/>
              <a:scene3d>
                <a:camera prst="orthographicFront"/>
                <a:lightRig rig="threePt" dir="t"/>
              </a:scene3d>
              <a:sp3d contourW="12700"/>
            </a:bodyPr>
            <a:lstStyle/>
            <a:p>
              <a:pPr>
                <a:lnSpc>
                  <a:spcPct val="120000"/>
                </a:lnSpc>
              </a:pPr>
              <a:r>
                <a:rPr lang="zh-CN" altLang="en-US" sz="1600" dirty="0">
                  <a:solidFill>
                    <a:schemeClr val="tx1">
                      <a:lumMod val="65000"/>
                      <a:lumOff val="35000"/>
                    </a:schemeClr>
                  </a:solidFill>
                  <a:latin typeface="Arial" panose="020B0604020202020204" pitchFamily="34" charset="0"/>
                  <a:cs typeface="+mn-ea"/>
                  <a:sym typeface="Arial" panose="020B0604020202020204" pitchFamily="34" charset="0"/>
                </a:rPr>
                <a:t>标题文字添加</a:t>
              </a:r>
            </a:p>
          </p:txBody>
        </p:sp>
      </p:grpSp>
      <p:grpSp>
        <p:nvGrpSpPr>
          <p:cNvPr id="29" name="组合 28"/>
          <p:cNvGrpSpPr/>
          <p:nvPr/>
        </p:nvGrpSpPr>
        <p:grpSpPr>
          <a:xfrm>
            <a:off x="570546" y="512165"/>
            <a:ext cx="5674360" cy="709930"/>
            <a:chOff x="70" y="189"/>
            <a:chExt cx="8936" cy="1118"/>
          </a:xfrm>
        </p:grpSpPr>
        <p:sp>
          <p:nvSpPr>
            <p:cNvPr id="30" name="文本框 37"/>
            <p:cNvSpPr txBox="1"/>
            <p:nvPr userDrawn="1"/>
          </p:nvSpPr>
          <p:spPr>
            <a:xfrm>
              <a:off x="1236" y="335"/>
              <a:ext cx="4200" cy="641"/>
            </a:xfrm>
            <a:prstGeom prst="rect">
              <a:avLst/>
            </a:prstGeom>
            <a:noFill/>
          </p:spPr>
          <p:txBody>
            <a:bodyPr wrap="square" lIns="68584" tIns="34292" rIns="68584" bIns="34292" rtlCol="0">
              <a:spAutoFit/>
            </a:bodyPr>
            <a:lstStyle/>
            <a:p>
              <a:pPr fontAlgn="auto">
                <a:spcBef>
                  <a:spcPts val="0"/>
                </a:spcBef>
                <a:spcAft>
                  <a:spcPts val="0"/>
                </a:spcAft>
                <a:defRPr/>
              </a:pPr>
              <a:r>
                <a:rPr lang="zh-CN" altLang="en-US" sz="2200" spc="200" dirty="0">
                  <a:solidFill>
                    <a:schemeClr val="tx1">
                      <a:lumMod val="75000"/>
                      <a:lumOff val="25000"/>
                    </a:schemeClr>
                  </a:solidFill>
                  <a:uFillTx/>
                  <a:latin typeface="Arial" panose="020B0604020202020204" pitchFamily="34" charset="0"/>
                  <a:cs typeface="+mn-ea"/>
                  <a:sym typeface="Arial" panose="020B0604020202020204" pitchFamily="34" charset="0"/>
                </a:rPr>
                <a:t>此处添加标题</a:t>
              </a:r>
            </a:p>
          </p:txBody>
        </p:sp>
        <p:sp>
          <p:nvSpPr>
            <p:cNvPr id="31" name="加号 30"/>
            <p:cNvSpPr/>
            <p:nvPr/>
          </p:nvSpPr>
          <p:spPr>
            <a:xfrm>
              <a:off x="70" y="189"/>
              <a:ext cx="1120" cy="1118"/>
            </a:xfrm>
            <a:prstGeom prst="mathPlus">
              <a:avLst/>
            </a:prstGeom>
            <a:solidFill>
              <a:srgbClr val="0070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cs typeface="+mn-ea"/>
                <a:sym typeface="Arial" panose="020B0604020202020204" pitchFamily="34" charset="0"/>
              </a:endParaRPr>
            </a:p>
          </p:txBody>
        </p:sp>
        <p:sp>
          <p:nvSpPr>
            <p:cNvPr id="32" name="矩形 31"/>
            <p:cNvSpPr/>
            <p:nvPr/>
          </p:nvSpPr>
          <p:spPr>
            <a:xfrm>
              <a:off x="1190" y="889"/>
              <a:ext cx="7816" cy="378"/>
            </a:xfrm>
            <a:prstGeom prst="rect">
              <a:avLst/>
            </a:prstGeom>
          </p:spPr>
          <p:txBody>
            <a:bodyPr wrap="square">
              <a:spAutoFit/>
            </a:bodyPr>
            <a:lstStyle/>
            <a:p>
              <a:pPr>
                <a:lnSpc>
                  <a:spcPct val="130000"/>
                </a:lnSpc>
                <a:spcBef>
                  <a:spcPts val="1265"/>
                </a:spcBef>
              </a:pPr>
              <a:r>
                <a:rPr lang="en-US" altLang="zh-CN" sz="800" dirty="0">
                  <a:solidFill>
                    <a:schemeClr val="bg1">
                      <a:lumMod val="50000"/>
                    </a:schemeClr>
                  </a:solidFill>
                  <a:latin typeface="Arial" panose="020B0604020202020204" pitchFamily="34" charset="0"/>
                  <a:cs typeface="+mn-ea"/>
                  <a:sym typeface="Arial" panose="020B0604020202020204" pitchFamily="34" charset="0"/>
                </a:rPr>
                <a:t>Enter table of contents text here</a:t>
              </a:r>
            </a:p>
          </p:txBody>
        </p:sp>
      </p:grpSp>
    </p:spTree>
  </p:cSld>
  <p:clrMapOvr>
    <a:masterClrMapping/>
  </p:clrMapOvr>
  <mc:AlternateContent xmlns:mc="http://schemas.openxmlformats.org/markup-compatibility/2006" xmlns:p14="http://schemas.microsoft.com/office/powerpoint/2010/main">
    <mc:Choice Requires="p14">
      <p:transition spd="slow" p14:dur="2000" advTm="243"/>
    </mc:Choice>
    <mc:Fallback xmlns="">
      <p:transition spd="slow" advTm="24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8"/>
                                        </p:tgtEl>
                                        <p:attrNameLst>
                                          <p:attrName>style.visibility</p:attrName>
                                        </p:attrNameLst>
                                      </p:cBhvr>
                                      <p:to>
                                        <p:strVal val="visible"/>
                                      </p:to>
                                    </p:set>
                                    <p:anim calcmode="lin" valueType="num">
                                      <p:cBhvr>
                                        <p:cTn id="7" dur="500" fill="hold"/>
                                        <p:tgtEl>
                                          <p:spTgt spid="38"/>
                                        </p:tgtEl>
                                        <p:attrNameLst>
                                          <p:attrName>ppt_w</p:attrName>
                                        </p:attrNameLst>
                                      </p:cBhvr>
                                      <p:tavLst>
                                        <p:tav tm="0">
                                          <p:val>
                                            <p:fltVal val="0"/>
                                          </p:val>
                                        </p:tav>
                                        <p:tav tm="100000">
                                          <p:val>
                                            <p:strVal val="#ppt_w"/>
                                          </p:val>
                                        </p:tav>
                                      </p:tavLst>
                                    </p:anim>
                                    <p:anim calcmode="lin" valueType="num">
                                      <p:cBhvr>
                                        <p:cTn id="8" dur="500" fill="hold"/>
                                        <p:tgtEl>
                                          <p:spTgt spid="38"/>
                                        </p:tgtEl>
                                        <p:attrNameLst>
                                          <p:attrName>ppt_h</p:attrName>
                                        </p:attrNameLst>
                                      </p:cBhvr>
                                      <p:tavLst>
                                        <p:tav tm="0">
                                          <p:val>
                                            <p:fltVal val="0"/>
                                          </p:val>
                                        </p:tav>
                                        <p:tav tm="100000">
                                          <p:val>
                                            <p:strVal val="#ppt_h"/>
                                          </p:val>
                                        </p:tav>
                                      </p:tavLst>
                                    </p:anim>
                                    <p:animEffect transition="in" filter="fade">
                                      <p:cBhvr>
                                        <p:cTn id="9" dur="500"/>
                                        <p:tgtEl>
                                          <p:spTgt spid="38"/>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p:cTn id="12" dur="500" fill="hold"/>
                                        <p:tgtEl>
                                          <p:spTgt spid="15"/>
                                        </p:tgtEl>
                                        <p:attrNameLst>
                                          <p:attrName>ppt_w</p:attrName>
                                        </p:attrNameLst>
                                      </p:cBhvr>
                                      <p:tavLst>
                                        <p:tav tm="0">
                                          <p:val>
                                            <p:fltVal val="0"/>
                                          </p:val>
                                        </p:tav>
                                        <p:tav tm="100000">
                                          <p:val>
                                            <p:strVal val="#ppt_w"/>
                                          </p:val>
                                        </p:tav>
                                      </p:tavLst>
                                    </p:anim>
                                    <p:anim calcmode="lin" valueType="num">
                                      <p:cBhvr>
                                        <p:cTn id="13" dur="500" fill="hold"/>
                                        <p:tgtEl>
                                          <p:spTgt spid="15"/>
                                        </p:tgtEl>
                                        <p:attrNameLst>
                                          <p:attrName>ppt_h</p:attrName>
                                        </p:attrNameLst>
                                      </p:cBhvr>
                                      <p:tavLst>
                                        <p:tav tm="0">
                                          <p:val>
                                            <p:fltVal val="0"/>
                                          </p:val>
                                        </p:tav>
                                        <p:tav tm="100000">
                                          <p:val>
                                            <p:strVal val="#ppt_h"/>
                                          </p:val>
                                        </p:tav>
                                      </p:tavLst>
                                    </p:anim>
                                    <p:animEffect transition="in" filter="fade">
                                      <p:cBhvr>
                                        <p:cTn id="14" dur="500"/>
                                        <p:tgtEl>
                                          <p:spTgt spid="15"/>
                                        </p:tgtEl>
                                      </p:cBhvr>
                                    </p:animEffect>
                                  </p:childTnLst>
                                </p:cTn>
                              </p:par>
                              <p:par>
                                <p:cTn id="15" presetID="53" presetClass="entr" presetSubtype="16" fill="hold" nodeType="with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p:cTn id="17" dur="500" fill="hold"/>
                                        <p:tgtEl>
                                          <p:spTgt spid="16"/>
                                        </p:tgtEl>
                                        <p:attrNameLst>
                                          <p:attrName>ppt_w</p:attrName>
                                        </p:attrNameLst>
                                      </p:cBhvr>
                                      <p:tavLst>
                                        <p:tav tm="0">
                                          <p:val>
                                            <p:fltVal val="0"/>
                                          </p:val>
                                        </p:tav>
                                        <p:tav tm="100000">
                                          <p:val>
                                            <p:strVal val="#ppt_w"/>
                                          </p:val>
                                        </p:tav>
                                      </p:tavLst>
                                    </p:anim>
                                    <p:anim calcmode="lin" valueType="num">
                                      <p:cBhvr>
                                        <p:cTn id="18" dur="500" fill="hold"/>
                                        <p:tgtEl>
                                          <p:spTgt spid="16"/>
                                        </p:tgtEl>
                                        <p:attrNameLst>
                                          <p:attrName>ppt_h</p:attrName>
                                        </p:attrNameLst>
                                      </p:cBhvr>
                                      <p:tavLst>
                                        <p:tav tm="0">
                                          <p:val>
                                            <p:fltVal val="0"/>
                                          </p:val>
                                        </p:tav>
                                        <p:tav tm="100000">
                                          <p:val>
                                            <p:strVal val="#ppt_h"/>
                                          </p:val>
                                        </p:tav>
                                      </p:tavLst>
                                    </p:anim>
                                    <p:animEffect transition="in" filter="fade">
                                      <p:cBhvr>
                                        <p:cTn id="19" dur="500"/>
                                        <p:tgtEl>
                                          <p:spTgt spid="16"/>
                                        </p:tgtEl>
                                      </p:cBhvr>
                                    </p:animEffect>
                                  </p:childTnLst>
                                </p:cTn>
                              </p:par>
                              <p:par>
                                <p:cTn id="20" presetID="53" presetClass="entr" presetSubtype="16" fill="hold" nodeType="withEffect">
                                  <p:stCondLst>
                                    <p:cond delay="0"/>
                                  </p:stCondLst>
                                  <p:childTnLst>
                                    <p:set>
                                      <p:cBhvr>
                                        <p:cTn id="21" dur="1" fill="hold">
                                          <p:stCondLst>
                                            <p:cond delay="0"/>
                                          </p:stCondLst>
                                        </p:cTn>
                                        <p:tgtEl>
                                          <p:spTgt spid="20"/>
                                        </p:tgtEl>
                                        <p:attrNameLst>
                                          <p:attrName>style.visibility</p:attrName>
                                        </p:attrNameLst>
                                      </p:cBhvr>
                                      <p:to>
                                        <p:strVal val="visible"/>
                                      </p:to>
                                    </p:set>
                                    <p:anim calcmode="lin" valueType="num">
                                      <p:cBhvr>
                                        <p:cTn id="22" dur="500" fill="hold"/>
                                        <p:tgtEl>
                                          <p:spTgt spid="20"/>
                                        </p:tgtEl>
                                        <p:attrNameLst>
                                          <p:attrName>ppt_w</p:attrName>
                                        </p:attrNameLst>
                                      </p:cBhvr>
                                      <p:tavLst>
                                        <p:tav tm="0">
                                          <p:val>
                                            <p:fltVal val="0"/>
                                          </p:val>
                                        </p:tav>
                                        <p:tav tm="100000">
                                          <p:val>
                                            <p:strVal val="#ppt_w"/>
                                          </p:val>
                                        </p:tav>
                                      </p:tavLst>
                                    </p:anim>
                                    <p:anim calcmode="lin" valueType="num">
                                      <p:cBhvr>
                                        <p:cTn id="23" dur="500" fill="hold"/>
                                        <p:tgtEl>
                                          <p:spTgt spid="20"/>
                                        </p:tgtEl>
                                        <p:attrNameLst>
                                          <p:attrName>ppt_h</p:attrName>
                                        </p:attrNameLst>
                                      </p:cBhvr>
                                      <p:tavLst>
                                        <p:tav tm="0">
                                          <p:val>
                                            <p:fltVal val="0"/>
                                          </p:val>
                                        </p:tav>
                                        <p:tav tm="100000">
                                          <p:val>
                                            <p:strVal val="#ppt_h"/>
                                          </p:val>
                                        </p:tav>
                                      </p:tavLst>
                                    </p:anim>
                                    <p:animEffect transition="in" filter="fade">
                                      <p:cBhvr>
                                        <p:cTn id="24" dur="500"/>
                                        <p:tgtEl>
                                          <p:spTgt spid="20"/>
                                        </p:tgtEl>
                                      </p:cBhvr>
                                    </p:animEffect>
                                  </p:childTnLst>
                                </p:cTn>
                              </p:par>
                              <p:par>
                                <p:cTn id="25" presetID="53" presetClass="entr" presetSubtype="16" fill="hold" nodeType="withEffect">
                                  <p:stCondLst>
                                    <p:cond delay="0"/>
                                  </p:stCondLst>
                                  <p:childTnLst>
                                    <p:set>
                                      <p:cBhvr>
                                        <p:cTn id="26" dur="1" fill="hold">
                                          <p:stCondLst>
                                            <p:cond delay="0"/>
                                          </p:stCondLst>
                                        </p:cTn>
                                        <p:tgtEl>
                                          <p:spTgt spid="23"/>
                                        </p:tgtEl>
                                        <p:attrNameLst>
                                          <p:attrName>style.visibility</p:attrName>
                                        </p:attrNameLst>
                                      </p:cBhvr>
                                      <p:to>
                                        <p:strVal val="visible"/>
                                      </p:to>
                                    </p:set>
                                    <p:anim calcmode="lin" valueType="num">
                                      <p:cBhvr>
                                        <p:cTn id="27" dur="500" fill="hold"/>
                                        <p:tgtEl>
                                          <p:spTgt spid="23"/>
                                        </p:tgtEl>
                                        <p:attrNameLst>
                                          <p:attrName>ppt_w</p:attrName>
                                        </p:attrNameLst>
                                      </p:cBhvr>
                                      <p:tavLst>
                                        <p:tav tm="0">
                                          <p:val>
                                            <p:fltVal val="0"/>
                                          </p:val>
                                        </p:tav>
                                        <p:tav tm="100000">
                                          <p:val>
                                            <p:strVal val="#ppt_w"/>
                                          </p:val>
                                        </p:tav>
                                      </p:tavLst>
                                    </p:anim>
                                    <p:anim calcmode="lin" valueType="num">
                                      <p:cBhvr>
                                        <p:cTn id="28" dur="500" fill="hold"/>
                                        <p:tgtEl>
                                          <p:spTgt spid="23"/>
                                        </p:tgtEl>
                                        <p:attrNameLst>
                                          <p:attrName>ppt_h</p:attrName>
                                        </p:attrNameLst>
                                      </p:cBhvr>
                                      <p:tavLst>
                                        <p:tav tm="0">
                                          <p:val>
                                            <p:fltVal val="0"/>
                                          </p:val>
                                        </p:tav>
                                        <p:tav tm="100000">
                                          <p:val>
                                            <p:strVal val="#ppt_h"/>
                                          </p:val>
                                        </p:tav>
                                      </p:tavLst>
                                    </p:anim>
                                    <p:animEffect transition="in" filter="fade">
                                      <p:cBhvr>
                                        <p:cTn id="29" dur="500"/>
                                        <p:tgtEl>
                                          <p:spTgt spid="23"/>
                                        </p:tgtEl>
                                      </p:cBhvr>
                                    </p:animEffect>
                                  </p:childTnLst>
                                </p:cTn>
                              </p:par>
                              <p:par>
                                <p:cTn id="30" presetID="53" presetClass="entr" presetSubtype="16" fill="hold" nodeType="withEffect">
                                  <p:stCondLst>
                                    <p:cond delay="0"/>
                                  </p:stCondLst>
                                  <p:childTnLst>
                                    <p:set>
                                      <p:cBhvr>
                                        <p:cTn id="31" dur="1" fill="hold">
                                          <p:stCondLst>
                                            <p:cond delay="0"/>
                                          </p:stCondLst>
                                        </p:cTn>
                                        <p:tgtEl>
                                          <p:spTgt spid="29"/>
                                        </p:tgtEl>
                                        <p:attrNameLst>
                                          <p:attrName>style.visibility</p:attrName>
                                        </p:attrNameLst>
                                      </p:cBhvr>
                                      <p:to>
                                        <p:strVal val="visible"/>
                                      </p:to>
                                    </p:set>
                                    <p:anim calcmode="lin" valueType="num">
                                      <p:cBhvr>
                                        <p:cTn id="32" dur="500" fill="hold"/>
                                        <p:tgtEl>
                                          <p:spTgt spid="29"/>
                                        </p:tgtEl>
                                        <p:attrNameLst>
                                          <p:attrName>ppt_w</p:attrName>
                                        </p:attrNameLst>
                                      </p:cBhvr>
                                      <p:tavLst>
                                        <p:tav tm="0">
                                          <p:val>
                                            <p:fltVal val="0"/>
                                          </p:val>
                                        </p:tav>
                                        <p:tav tm="100000">
                                          <p:val>
                                            <p:strVal val="#ppt_w"/>
                                          </p:val>
                                        </p:tav>
                                      </p:tavLst>
                                    </p:anim>
                                    <p:anim calcmode="lin" valueType="num">
                                      <p:cBhvr>
                                        <p:cTn id="33" dur="500" fill="hold"/>
                                        <p:tgtEl>
                                          <p:spTgt spid="29"/>
                                        </p:tgtEl>
                                        <p:attrNameLst>
                                          <p:attrName>ppt_h</p:attrName>
                                        </p:attrNameLst>
                                      </p:cBhvr>
                                      <p:tavLst>
                                        <p:tav tm="0">
                                          <p:val>
                                            <p:fltVal val="0"/>
                                          </p:val>
                                        </p:tav>
                                        <p:tav tm="100000">
                                          <p:val>
                                            <p:strVal val="#ppt_h"/>
                                          </p:val>
                                        </p:tav>
                                      </p:tavLst>
                                    </p:anim>
                                    <p:animEffect transition="in" filter="fade">
                                      <p:cBhvr>
                                        <p:cTn id="34"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5"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A-图片 25"/>
          <p:cNvPicPr>
            <a:picLocks noChangeAspect="1"/>
          </p:cNvPicPr>
          <p:nvPr>
            <p:custDataLst>
              <p:tags r:id="rId1"/>
            </p:custDataLst>
          </p:nvPr>
        </p:nvPicPr>
        <p:blipFill rotWithShape="1">
          <a:blip r:embed="rId17">
            <a:extLst>
              <a:ext uri="{28A0092B-C50C-407E-A947-70E740481C1C}">
                <a14:useLocalDpi xmlns:a14="http://schemas.microsoft.com/office/drawing/2010/main" val="0"/>
              </a:ext>
            </a:extLst>
          </a:blip>
          <a:srcRect t="7530" b="7530"/>
          <a:stretch>
            <a:fillRect/>
          </a:stretch>
        </p:blipFill>
        <p:spPr>
          <a:xfrm>
            <a:off x="-1" y="-3"/>
            <a:ext cx="12192005" cy="6858003"/>
          </a:xfrm>
          <a:prstGeom prst="rect">
            <a:avLst/>
          </a:prstGeom>
        </p:spPr>
      </p:pic>
      <p:sp>
        <p:nvSpPr>
          <p:cNvPr id="28" name="PA-矩形 27"/>
          <p:cNvSpPr/>
          <p:nvPr>
            <p:custDataLst>
              <p:tags r:id="rId2"/>
            </p:custDataLst>
          </p:nvPr>
        </p:nvSpPr>
        <p:spPr>
          <a:xfrm rot="10800000">
            <a:off x="0" y="0"/>
            <a:ext cx="12192000" cy="6858000"/>
          </a:xfrm>
          <a:prstGeom prst="rect">
            <a:avLst/>
          </a:prstGeom>
          <a:gradFill>
            <a:gsLst>
              <a:gs pos="0">
                <a:srgbClr val="0070C0"/>
              </a:gs>
              <a:gs pos="100000">
                <a:srgbClr val="00B0F0">
                  <a:alpha val="40000"/>
                </a:srgb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mn-ea"/>
              <a:sym typeface="Arial" panose="020B0604020202020204" pitchFamily="34" charset="0"/>
            </a:endParaRPr>
          </a:p>
        </p:txBody>
      </p:sp>
      <p:grpSp>
        <p:nvGrpSpPr>
          <p:cNvPr id="38" name="PA-组合 37"/>
          <p:cNvGrpSpPr/>
          <p:nvPr>
            <p:custDataLst>
              <p:tags r:id="rId3"/>
            </p:custDataLst>
          </p:nvPr>
        </p:nvGrpSpPr>
        <p:grpSpPr>
          <a:xfrm>
            <a:off x="10191750" y="6278092"/>
            <a:ext cx="1424940" cy="114300"/>
            <a:chOff x="10267950" y="6335242"/>
            <a:chExt cx="1424940" cy="114300"/>
          </a:xfrm>
        </p:grpSpPr>
        <p:sp>
          <p:nvSpPr>
            <p:cNvPr id="35" name="PA-椭圆 34"/>
            <p:cNvSpPr/>
            <p:nvPr>
              <p:custDataLst>
                <p:tags r:id="rId12"/>
              </p:custDataLst>
            </p:nvPr>
          </p:nvSpPr>
          <p:spPr>
            <a:xfrm>
              <a:off x="10267950" y="6335242"/>
              <a:ext cx="114300" cy="114300"/>
            </a:xfrm>
            <a:prstGeom prst="ellipse">
              <a:avLst/>
            </a:prstGeom>
            <a:solidFill>
              <a:srgbClr val="22BEF6">
                <a:alpha val="6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mn-ea"/>
                <a:sym typeface="Arial" panose="020B0604020202020204" pitchFamily="34" charset="0"/>
              </a:endParaRPr>
            </a:p>
          </p:txBody>
        </p:sp>
        <p:sp>
          <p:nvSpPr>
            <p:cNvPr id="36" name="PA-椭圆 35"/>
            <p:cNvSpPr/>
            <p:nvPr>
              <p:custDataLst>
                <p:tags r:id="rId13"/>
              </p:custDataLst>
            </p:nvPr>
          </p:nvSpPr>
          <p:spPr>
            <a:xfrm>
              <a:off x="10923270" y="6335242"/>
              <a:ext cx="114300" cy="114300"/>
            </a:xfrm>
            <a:prstGeom prst="ellipse">
              <a:avLst/>
            </a:prstGeom>
            <a:solidFill>
              <a:srgbClr val="22BEF6">
                <a:alpha val="6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mn-ea"/>
                <a:sym typeface="Arial" panose="020B0604020202020204" pitchFamily="34" charset="0"/>
              </a:endParaRPr>
            </a:p>
          </p:txBody>
        </p:sp>
        <p:sp>
          <p:nvSpPr>
            <p:cNvPr id="37" name="PA-椭圆 36"/>
            <p:cNvSpPr/>
            <p:nvPr>
              <p:custDataLst>
                <p:tags r:id="rId14"/>
              </p:custDataLst>
            </p:nvPr>
          </p:nvSpPr>
          <p:spPr>
            <a:xfrm>
              <a:off x="11578590" y="6335242"/>
              <a:ext cx="114300" cy="114300"/>
            </a:xfrm>
            <a:prstGeom prst="ellipse">
              <a:avLst/>
            </a:prstGeom>
            <a:solidFill>
              <a:srgbClr val="22BEF6">
                <a:alpha val="6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mn-ea"/>
                <a:sym typeface="Arial" panose="020B0604020202020204" pitchFamily="34" charset="0"/>
              </a:endParaRPr>
            </a:p>
          </p:txBody>
        </p:sp>
      </p:grpSp>
      <p:grpSp>
        <p:nvGrpSpPr>
          <p:cNvPr id="39" name="PA-组合 38"/>
          <p:cNvGrpSpPr/>
          <p:nvPr>
            <p:custDataLst>
              <p:tags r:id="rId4"/>
            </p:custDataLst>
          </p:nvPr>
        </p:nvGrpSpPr>
        <p:grpSpPr>
          <a:xfrm>
            <a:off x="499110" y="428385"/>
            <a:ext cx="1424940" cy="114300"/>
            <a:chOff x="10267950" y="6335242"/>
            <a:chExt cx="1424940" cy="114300"/>
          </a:xfrm>
        </p:grpSpPr>
        <p:sp>
          <p:nvSpPr>
            <p:cNvPr id="40" name="PA-椭圆 39"/>
            <p:cNvSpPr/>
            <p:nvPr>
              <p:custDataLst>
                <p:tags r:id="rId9"/>
              </p:custDataLst>
            </p:nvPr>
          </p:nvSpPr>
          <p:spPr>
            <a:xfrm>
              <a:off x="10267950" y="6335242"/>
              <a:ext cx="114300" cy="114300"/>
            </a:xfrm>
            <a:prstGeom prst="ellipse">
              <a:avLst/>
            </a:prstGeom>
            <a:solidFill>
              <a:srgbClr val="22BEF6">
                <a:alpha val="4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mn-ea"/>
                <a:sym typeface="Arial" panose="020B0604020202020204" pitchFamily="34" charset="0"/>
              </a:endParaRPr>
            </a:p>
          </p:txBody>
        </p:sp>
        <p:sp>
          <p:nvSpPr>
            <p:cNvPr id="41" name="PA-椭圆 40"/>
            <p:cNvSpPr/>
            <p:nvPr>
              <p:custDataLst>
                <p:tags r:id="rId10"/>
              </p:custDataLst>
            </p:nvPr>
          </p:nvSpPr>
          <p:spPr>
            <a:xfrm>
              <a:off x="10923270" y="6335242"/>
              <a:ext cx="114300" cy="114300"/>
            </a:xfrm>
            <a:prstGeom prst="ellipse">
              <a:avLst/>
            </a:prstGeom>
            <a:solidFill>
              <a:srgbClr val="22BEF6">
                <a:alpha val="4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mn-ea"/>
                <a:sym typeface="Arial" panose="020B0604020202020204" pitchFamily="34" charset="0"/>
              </a:endParaRPr>
            </a:p>
          </p:txBody>
        </p:sp>
        <p:sp>
          <p:nvSpPr>
            <p:cNvPr id="42" name="PA-椭圆 41"/>
            <p:cNvSpPr/>
            <p:nvPr>
              <p:custDataLst>
                <p:tags r:id="rId11"/>
              </p:custDataLst>
            </p:nvPr>
          </p:nvSpPr>
          <p:spPr>
            <a:xfrm>
              <a:off x="11578590" y="6335242"/>
              <a:ext cx="114300" cy="114300"/>
            </a:xfrm>
            <a:prstGeom prst="ellipse">
              <a:avLst/>
            </a:prstGeom>
            <a:solidFill>
              <a:srgbClr val="22BEF6">
                <a:alpha val="4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mn-ea"/>
                <a:sym typeface="Arial" panose="020B0604020202020204" pitchFamily="34" charset="0"/>
              </a:endParaRPr>
            </a:p>
          </p:txBody>
        </p:sp>
      </p:grpSp>
      <p:sp>
        <p:nvSpPr>
          <p:cNvPr id="33" name="PA-cells_161082"/>
          <p:cNvSpPr>
            <a:spLocks noChangeAspect="1"/>
          </p:cNvSpPr>
          <p:nvPr>
            <p:custDataLst>
              <p:tags r:id="rId5"/>
            </p:custDataLst>
          </p:nvPr>
        </p:nvSpPr>
        <p:spPr bwMode="auto">
          <a:xfrm rot="20188893">
            <a:off x="10248086" y="331650"/>
            <a:ext cx="1636930" cy="1637693"/>
          </a:xfrm>
          <a:custGeom>
            <a:avLst/>
            <a:gdLst>
              <a:gd name="T0" fmla="*/ 5754 w 6519"/>
              <a:gd name="T1" fmla="*/ 4984 h 6533"/>
              <a:gd name="T2" fmla="*/ 5242 w 6519"/>
              <a:gd name="T3" fmla="*/ 5181 h 6533"/>
              <a:gd name="T4" fmla="*/ 4254 w 6519"/>
              <a:gd name="T5" fmla="*/ 4140 h 6533"/>
              <a:gd name="T6" fmla="*/ 4584 w 6519"/>
              <a:gd name="T7" fmla="*/ 3260 h 6533"/>
              <a:gd name="T8" fmla="*/ 3259 w 6519"/>
              <a:gd name="T9" fmla="*/ 1935 h 6533"/>
              <a:gd name="T10" fmla="*/ 3052 w 6519"/>
              <a:gd name="T11" fmla="*/ 1951 h 6533"/>
              <a:gd name="T12" fmla="*/ 3295 w 6519"/>
              <a:gd name="T13" fmla="*/ 1035 h 6533"/>
              <a:gd name="T14" fmla="*/ 3771 w 6519"/>
              <a:gd name="T15" fmla="*/ 517 h 6533"/>
              <a:gd name="T16" fmla="*/ 3254 w 6519"/>
              <a:gd name="T17" fmla="*/ 0 h 6533"/>
              <a:gd name="T18" fmla="*/ 2746 w 6519"/>
              <a:gd name="T19" fmla="*/ 523 h 6533"/>
              <a:gd name="T20" fmla="*/ 3040 w 6519"/>
              <a:gd name="T21" fmla="*/ 988 h 6533"/>
              <a:gd name="T22" fmla="*/ 3040 w 6519"/>
              <a:gd name="T23" fmla="*/ 993 h 6533"/>
              <a:gd name="T24" fmla="*/ 2756 w 6519"/>
              <a:gd name="T25" fmla="*/ 2039 h 6533"/>
              <a:gd name="T26" fmla="*/ 2295 w 6519"/>
              <a:gd name="T27" fmla="*/ 2355 h 6533"/>
              <a:gd name="T28" fmla="*/ 1327 w 6519"/>
              <a:gd name="T29" fmla="*/ 1315 h 6533"/>
              <a:gd name="T30" fmla="*/ 1544 w 6519"/>
              <a:gd name="T31" fmla="*/ 776 h 6533"/>
              <a:gd name="T32" fmla="*/ 772 w 6519"/>
              <a:gd name="T33" fmla="*/ 4 h 6533"/>
              <a:gd name="T34" fmla="*/ 0 w 6519"/>
              <a:gd name="T35" fmla="*/ 776 h 6533"/>
              <a:gd name="T36" fmla="*/ 772 w 6519"/>
              <a:gd name="T37" fmla="*/ 1548 h 6533"/>
              <a:gd name="T38" fmla="*/ 1106 w 6519"/>
              <a:gd name="T39" fmla="*/ 1472 h 6533"/>
              <a:gd name="T40" fmla="*/ 2134 w 6519"/>
              <a:gd name="T41" fmla="*/ 2573 h 6533"/>
              <a:gd name="T42" fmla="*/ 1938 w 6519"/>
              <a:gd name="T43" fmla="*/ 3272 h 6533"/>
              <a:gd name="T44" fmla="*/ 2204 w 6519"/>
              <a:gd name="T45" fmla="*/ 4071 h 6533"/>
              <a:gd name="T46" fmla="*/ 1492 w 6519"/>
              <a:gd name="T47" fmla="*/ 4783 h 6533"/>
              <a:gd name="T48" fmla="*/ 954 w 6519"/>
              <a:gd name="T49" fmla="*/ 4617 h 6533"/>
              <a:gd name="T50" fmla="*/ 2 w 6519"/>
              <a:gd name="T51" fmla="*/ 5575 h 6533"/>
              <a:gd name="T52" fmla="*/ 954 w 6519"/>
              <a:gd name="T53" fmla="*/ 6527 h 6533"/>
              <a:gd name="T54" fmla="*/ 1906 w 6519"/>
              <a:gd name="T55" fmla="*/ 5575 h 6533"/>
              <a:gd name="T56" fmla="*/ 1683 w 6519"/>
              <a:gd name="T57" fmla="*/ 4964 h 6533"/>
              <a:gd name="T58" fmla="*/ 2382 w 6519"/>
              <a:gd name="T59" fmla="*/ 4265 h 6533"/>
              <a:gd name="T60" fmla="*/ 3256 w 6519"/>
              <a:gd name="T61" fmla="*/ 4596 h 6533"/>
              <a:gd name="T62" fmla="*/ 4052 w 6519"/>
              <a:gd name="T63" fmla="*/ 4328 h 6533"/>
              <a:gd name="T64" fmla="*/ 5068 w 6519"/>
              <a:gd name="T65" fmla="*/ 5393 h 6533"/>
              <a:gd name="T66" fmla="*/ 4975 w 6519"/>
              <a:gd name="T67" fmla="*/ 5761 h 6533"/>
              <a:gd name="T68" fmla="*/ 5747 w 6519"/>
              <a:gd name="T69" fmla="*/ 6533 h 6533"/>
              <a:gd name="T70" fmla="*/ 6519 w 6519"/>
              <a:gd name="T71" fmla="*/ 5761 h 6533"/>
              <a:gd name="T72" fmla="*/ 5754 w 6519"/>
              <a:gd name="T73" fmla="*/ 4984 h 6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519" h="6533">
                <a:moveTo>
                  <a:pt x="5754" y="4984"/>
                </a:moveTo>
                <a:cubicBezTo>
                  <a:pt x="5556" y="4984"/>
                  <a:pt x="5376" y="5056"/>
                  <a:pt x="5242" y="5181"/>
                </a:cubicBezTo>
                <a:lnTo>
                  <a:pt x="4254" y="4140"/>
                </a:lnTo>
                <a:cubicBezTo>
                  <a:pt x="4460" y="3907"/>
                  <a:pt x="4584" y="3601"/>
                  <a:pt x="4584" y="3260"/>
                </a:cubicBezTo>
                <a:cubicBezTo>
                  <a:pt x="4584" y="2531"/>
                  <a:pt x="3988" y="1935"/>
                  <a:pt x="3259" y="1935"/>
                </a:cubicBezTo>
                <a:cubicBezTo>
                  <a:pt x="3192" y="1935"/>
                  <a:pt x="3119" y="1940"/>
                  <a:pt x="3052" y="1951"/>
                </a:cubicBezTo>
                <a:cubicBezTo>
                  <a:pt x="3052" y="1951"/>
                  <a:pt x="3295" y="1040"/>
                  <a:pt x="3295" y="1035"/>
                </a:cubicBezTo>
                <a:cubicBezTo>
                  <a:pt x="3564" y="1013"/>
                  <a:pt x="3771" y="792"/>
                  <a:pt x="3771" y="517"/>
                </a:cubicBezTo>
                <a:cubicBezTo>
                  <a:pt x="3771" y="232"/>
                  <a:pt x="3538" y="0"/>
                  <a:pt x="3254" y="0"/>
                </a:cubicBezTo>
                <a:cubicBezTo>
                  <a:pt x="2970" y="0"/>
                  <a:pt x="2746" y="239"/>
                  <a:pt x="2746" y="523"/>
                </a:cubicBezTo>
                <a:cubicBezTo>
                  <a:pt x="2746" y="729"/>
                  <a:pt x="2870" y="905"/>
                  <a:pt x="3040" y="988"/>
                </a:cubicBezTo>
                <a:lnTo>
                  <a:pt x="3040" y="993"/>
                </a:lnTo>
                <a:lnTo>
                  <a:pt x="2756" y="2039"/>
                </a:lnTo>
                <a:cubicBezTo>
                  <a:pt x="2580" y="2112"/>
                  <a:pt x="2423" y="2221"/>
                  <a:pt x="2295" y="2355"/>
                </a:cubicBezTo>
                <a:lnTo>
                  <a:pt x="1327" y="1315"/>
                </a:lnTo>
                <a:cubicBezTo>
                  <a:pt x="1462" y="1175"/>
                  <a:pt x="1544" y="988"/>
                  <a:pt x="1544" y="776"/>
                </a:cubicBezTo>
                <a:cubicBezTo>
                  <a:pt x="1544" y="352"/>
                  <a:pt x="1198" y="4"/>
                  <a:pt x="772" y="4"/>
                </a:cubicBezTo>
                <a:cubicBezTo>
                  <a:pt x="347" y="4"/>
                  <a:pt x="0" y="351"/>
                  <a:pt x="0" y="776"/>
                </a:cubicBezTo>
                <a:cubicBezTo>
                  <a:pt x="0" y="1200"/>
                  <a:pt x="347" y="1548"/>
                  <a:pt x="772" y="1548"/>
                </a:cubicBezTo>
                <a:cubicBezTo>
                  <a:pt x="890" y="1548"/>
                  <a:pt x="1008" y="1517"/>
                  <a:pt x="1106" y="1472"/>
                </a:cubicBezTo>
                <a:lnTo>
                  <a:pt x="2134" y="2573"/>
                </a:lnTo>
                <a:cubicBezTo>
                  <a:pt x="2010" y="2775"/>
                  <a:pt x="1938" y="3013"/>
                  <a:pt x="1938" y="3272"/>
                </a:cubicBezTo>
                <a:cubicBezTo>
                  <a:pt x="1938" y="3571"/>
                  <a:pt x="2040" y="3849"/>
                  <a:pt x="2204" y="4071"/>
                </a:cubicBezTo>
                <a:cubicBezTo>
                  <a:pt x="2204" y="4071"/>
                  <a:pt x="1498" y="4783"/>
                  <a:pt x="1492" y="4783"/>
                </a:cubicBezTo>
                <a:cubicBezTo>
                  <a:pt x="1338" y="4679"/>
                  <a:pt x="1156" y="4617"/>
                  <a:pt x="954" y="4617"/>
                </a:cubicBezTo>
                <a:cubicBezTo>
                  <a:pt x="426" y="4623"/>
                  <a:pt x="2" y="5047"/>
                  <a:pt x="2" y="5575"/>
                </a:cubicBezTo>
                <a:cubicBezTo>
                  <a:pt x="2" y="6103"/>
                  <a:pt x="426" y="6527"/>
                  <a:pt x="954" y="6527"/>
                </a:cubicBezTo>
                <a:cubicBezTo>
                  <a:pt x="1482" y="6527"/>
                  <a:pt x="1906" y="6103"/>
                  <a:pt x="1906" y="5575"/>
                </a:cubicBezTo>
                <a:cubicBezTo>
                  <a:pt x="1906" y="5341"/>
                  <a:pt x="1823" y="5129"/>
                  <a:pt x="1683" y="4964"/>
                </a:cubicBezTo>
                <a:lnTo>
                  <a:pt x="2382" y="4265"/>
                </a:lnTo>
                <a:cubicBezTo>
                  <a:pt x="2615" y="4472"/>
                  <a:pt x="2920" y="4596"/>
                  <a:pt x="3256" y="4596"/>
                </a:cubicBezTo>
                <a:cubicBezTo>
                  <a:pt x="3556" y="4596"/>
                  <a:pt x="3831" y="4497"/>
                  <a:pt x="4052" y="4328"/>
                </a:cubicBezTo>
                <a:cubicBezTo>
                  <a:pt x="4052" y="4328"/>
                  <a:pt x="5063" y="5389"/>
                  <a:pt x="5068" y="5393"/>
                </a:cubicBezTo>
                <a:cubicBezTo>
                  <a:pt x="5006" y="5503"/>
                  <a:pt x="4975" y="5627"/>
                  <a:pt x="4975" y="5761"/>
                </a:cubicBezTo>
                <a:cubicBezTo>
                  <a:pt x="4975" y="6185"/>
                  <a:pt x="5322" y="6533"/>
                  <a:pt x="5747" y="6533"/>
                </a:cubicBezTo>
                <a:cubicBezTo>
                  <a:pt x="6172" y="6533"/>
                  <a:pt x="6519" y="6187"/>
                  <a:pt x="6519" y="5761"/>
                </a:cubicBezTo>
                <a:cubicBezTo>
                  <a:pt x="6519" y="5336"/>
                  <a:pt x="6178" y="4984"/>
                  <a:pt x="5754" y="4984"/>
                </a:cubicBezTo>
                <a:close/>
              </a:path>
            </a:pathLst>
          </a:custGeom>
          <a:gradFill>
            <a:gsLst>
              <a:gs pos="0">
                <a:srgbClr val="22BEF6">
                  <a:alpha val="0"/>
                </a:srgbClr>
              </a:gs>
              <a:gs pos="100000">
                <a:srgbClr val="63D2F9">
                  <a:alpha val="44000"/>
                </a:srgbClr>
              </a:gs>
            </a:gsLst>
            <a:lin ang="10800000" scaled="1"/>
          </a:gradFill>
          <a:ln>
            <a:noFill/>
          </a:ln>
        </p:spPr>
        <p:txBody>
          <a:bodyPr/>
          <a:lstStyle/>
          <a:p>
            <a:endParaRPr lang="zh-CN" altLang="en-US">
              <a:latin typeface="Arial" panose="020B0604020202020204" pitchFamily="34" charset="0"/>
              <a:cs typeface="+mn-ea"/>
              <a:sym typeface="Arial" panose="020B0604020202020204" pitchFamily="34" charset="0"/>
            </a:endParaRPr>
          </a:p>
        </p:txBody>
      </p:sp>
      <p:sp>
        <p:nvSpPr>
          <p:cNvPr id="53" name="PA-文本框 52"/>
          <p:cNvSpPr txBox="1"/>
          <p:nvPr>
            <p:custDataLst>
              <p:tags r:id="rId6"/>
            </p:custDataLst>
          </p:nvPr>
        </p:nvSpPr>
        <p:spPr bwMode="auto">
          <a:xfrm>
            <a:off x="1036213" y="2637517"/>
            <a:ext cx="6308016" cy="1107996"/>
          </a:xfrm>
          <a:prstGeom prst="rect">
            <a:avLst/>
          </a:prstGeom>
          <a:noFill/>
        </p:spPr>
        <p:txBody>
          <a:bodyPr wrap="square">
            <a:spAutoFit/>
            <a:scene3d>
              <a:camera prst="orthographicFront"/>
              <a:lightRig rig="threePt" dir="t"/>
            </a:scene3d>
            <a:sp3d contourW="12700"/>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r>
              <a:rPr lang="zh-CN" altLang="en-US" sz="6600" b="1" dirty="0">
                <a:blipFill>
                  <a:blip r:embed="rId18"/>
                  <a:stretch>
                    <a:fillRect/>
                  </a:stretch>
                </a:blipFill>
                <a:latin typeface="Arial" panose="020B0604020202020204" pitchFamily="34" charset="0"/>
                <a:cs typeface="+mn-ea"/>
                <a:sym typeface="Arial" panose="020B0604020202020204" pitchFamily="34" charset="0"/>
              </a:rPr>
              <a:t>输入目录文字</a:t>
            </a:r>
          </a:p>
        </p:txBody>
      </p:sp>
      <p:sp>
        <p:nvSpPr>
          <p:cNvPr id="54" name="PA-文本框 53"/>
          <p:cNvSpPr txBox="1"/>
          <p:nvPr>
            <p:custDataLst>
              <p:tags r:id="rId7"/>
            </p:custDataLst>
          </p:nvPr>
        </p:nvSpPr>
        <p:spPr bwMode="auto">
          <a:xfrm>
            <a:off x="1036213" y="3741575"/>
            <a:ext cx="8456690" cy="1008225"/>
          </a:xfrm>
          <a:prstGeom prst="rect">
            <a:avLst/>
          </a:prstGeom>
          <a:noFill/>
        </p:spPr>
        <p:txBody>
          <a:bodyPr wrap="square">
            <a:spAutoFit/>
            <a:scene3d>
              <a:camera prst="orthographicFront"/>
              <a:lightRig rig="threePt" dir="t"/>
            </a:scene3d>
            <a:sp3d contourW="12700"/>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200000"/>
              </a:lnSpc>
              <a:defRPr/>
            </a:pPr>
            <a:r>
              <a:rPr lang="en-US" altLang="zh-CN" sz="1600" dirty="0">
                <a:solidFill>
                  <a:schemeClr val="bg1"/>
                </a:solidFill>
                <a:latin typeface="Arial" panose="020B0604020202020204" pitchFamily="34" charset="0"/>
                <a:cs typeface="+mn-ea"/>
                <a:sym typeface="Arial" panose="020B0604020202020204" pitchFamily="34" charset="0"/>
              </a:rPr>
              <a:t>Please add the detailed description text here, enter the text here, and change the text </a:t>
            </a:r>
            <a:r>
              <a:rPr lang="en-US" altLang="zh-CN" sz="1600" dirty="0" err="1">
                <a:solidFill>
                  <a:schemeClr val="bg1"/>
                </a:solidFill>
                <a:latin typeface="Arial" panose="020B0604020202020204" pitchFamily="34" charset="0"/>
                <a:cs typeface="+mn-ea"/>
                <a:sym typeface="Arial" panose="020B0604020202020204" pitchFamily="34" charset="0"/>
              </a:rPr>
              <a:t>text</a:t>
            </a:r>
            <a:r>
              <a:rPr lang="en-US" altLang="zh-CN" sz="1600" dirty="0">
                <a:solidFill>
                  <a:schemeClr val="bg1"/>
                </a:solidFill>
                <a:latin typeface="Arial" panose="020B0604020202020204" pitchFamily="34" charset="0"/>
                <a:cs typeface="+mn-ea"/>
                <a:sym typeface="Arial" panose="020B0604020202020204" pitchFamily="34" charset="0"/>
              </a:rPr>
              <a:t>. Please add the detailed description text here.</a:t>
            </a:r>
          </a:p>
        </p:txBody>
      </p:sp>
      <p:sp>
        <p:nvSpPr>
          <p:cNvPr id="55" name="PA-文本框 54"/>
          <p:cNvSpPr txBox="1"/>
          <p:nvPr>
            <p:custDataLst>
              <p:tags r:id="rId8"/>
            </p:custDataLst>
          </p:nvPr>
        </p:nvSpPr>
        <p:spPr bwMode="auto">
          <a:xfrm>
            <a:off x="1036213" y="1637906"/>
            <a:ext cx="5059787" cy="1015663"/>
          </a:xfrm>
          <a:prstGeom prst="rect">
            <a:avLst/>
          </a:prstGeom>
          <a:noFill/>
        </p:spPr>
        <p:txBody>
          <a:bodyPr wrap="square">
            <a:spAutoFit/>
            <a:scene3d>
              <a:camera prst="orthographicFront"/>
              <a:lightRig rig="threePt" dir="t"/>
            </a:scene3d>
            <a:sp3d contourW="12700"/>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eaLnBrk="1" fontAlgn="auto" hangingPunct="1">
              <a:spcBef>
                <a:spcPts val="0"/>
              </a:spcBef>
              <a:spcAft>
                <a:spcPts val="0"/>
              </a:spcAft>
              <a:defRPr/>
            </a:pPr>
            <a:r>
              <a:rPr lang="en-US" altLang="zh-CN" sz="6000" dirty="0">
                <a:blipFill>
                  <a:blip r:embed="rId18"/>
                  <a:stretch>
                    <a:fillRect/>
                  </a:stretch>
                </a:blipFill>
                <a:latin typeface="Arial" panose="020B0604020202020204" pitchFamily="34" charset="0"/>
                <a:cs typeface="+mn-ea"/>
                <a:sym typeface="Arial" panose="020B0604020202020204" pitchFamily="34" charset="0"/>
              </a:rPr>
              <a:t>PART 02</a:t>
            </a:r>
            <a:endParaRPr lang="zh-CN" altLang="en-US" sz="6000" dirty="0">
              <a:blipFill>
                <a:blip r:embed="rId18"/>
                <a:stretch>
                  <a:fillRect/>
                </a:stretch>
              </a:blipFill>
              <a:latin typeface="Arial" panose="020B0604020202020204" pitchFamily="34" charset="0"/>
              <a:cs typeface="+mn-ea"/>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Tm="243"/>
    </mc:Choice>
    <mc:Fallback xmlns="">
      <p:transition spd="slow" advTm="243"/>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nodeType="withEffect" p14:presetBounceEnd="38000">
                                      <p:stCondLst>
                                        <p:cond delay="0"/>
                                      </p:stCondLst>
                                      <p:childTnLst>
                                        <p:set>
                                          <p:cBhvr>
                                            <p:cTn id="6" dur="1" fill="hold">
                                              <p:stCondLst>
                                                <p:cond delay="0"/>
                                              </p:stCondLst>
                                            </p:cTn>
                                            <p:tgtEl>
                                              <p:spTgt spid="26"/>
                                            </p:tgtEl>
                                            <p:attrNameLst>
                                              <p:attrName>style.visibility</p:attrName>
                                            </p:attrNameLst>
                                          </p:cBhvr>
                                          <p:to>
                                            <p:strVal val="visible"/>
                                          </p:to>
                                        </p:set>
                                        <p:anim to="" calcmode="lin" valueType="num" p14:bounceEnd="38000">
                                          <p:cBhvr>
                                            <p:cTn id="7" dur="2000" fill="hold">
                                              <p:stCondLst>
                                                <p:cond delay="0"/>
                                              </p:stCondLst>
                                            </p:cTn>
                                            <p:tgtEl>
                                              <p:spTgt spid="2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8" dur="2000" fill="hold">
                                              <p:stCondLst>
                                                <p:cond delay="0"/>
                                              </p:stCondLst>
                                            </p:cTn>
                                            <p:tgtEl>
                                              <p:spTgt spid="2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 presetID="0" presetClass="entr" presetSubtype="0" fill="hold" grpId="0" nodeType="withEffect" p14:presetBounceEnd="38000">
                                      <p:stCondLst>
                                        <p:cond delay="0"/>
                                      </p:stCondLst>
                                      <p:childTnLst>
                                        <p:set>
                                          <p:cBhvr>
                                            <p:cTn id="10" dur="1" fill="hold">
                                              <p:stCondLst>
                                                <p:cond delay="0"/>
                                              </p:stCondLst>
                                            </p:cTn>
                                            <p:tgtEl>
                                              <p:spTgt spid="28"/>
                                            </p:tgtEl>
                                            <p:attrNameLst>
                                              <p:attrName>style.visibility</p:attrName>
                                            </p:attrNameLst>
                                          </p:cBhvr>
                                          <p:to>
                                            <p:strVal val="visible"/>
                                          </p:to>
                                        </p:set>
                                        <p:anim to="" calcmode="lin" valueType="num" p14:bounceEnd="38000">
                                          <p:cBhvr>
                                            <p:cTn id="11" dur="2000" fill="hold">
                                              <p:stCondLst>
                                                <p:cond delay="0"/>
                                              </p:stCondLst>
                                            </p:cTn>
                                            <p:tgtEl>
                                              <p:spTgt spid="2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2" dur="2000" fill="hold">
                                              <p:stCondLst>
                                                <p:cond delay="0"/>
                                              </p:stCondLst>
                                            </p:cTn>
                                            <p:tgtEl>
                                              <p:spTgt spid="2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3" presetID="0" presetClass="entr" presetSubtype="0" fill="hold" nodeType="withEffect" p14:presetBounceEnd="38000">
                                      <p:stCondLst>
                                        <p:cond delay="0"/>
                                      </p:stCondLst>
                                      <p:childTnLst>
                                        <p:set>
                                          <p:cBhvr>
                                            <p:cTn id="14" dur="1" fill="hold">
                                              <p:stCondLst>
                                                <p:cond delay="0"/>
                                              </p:stCondLst>
                                            </p:cTn>
                                            <p:tgtEl>
                                              <p:spTgt spid="38"/>
                                            </p:tgtEl>
                                            <p:attrNameLst>
                                              <p:attrName>style.visibility</p:attrName>
                                            </p:attrNameLst>
                                          </p:cBhvr>
                                          <p:to>
                                            <p:strVal val="visible"/>
                                          </p:to>
                                        </p:set>
                                        <p:anim to="" calcmode="lin" valueType="num" p14:bounceEnd="38000">
                                          <p:cBhvr>
                                            <p:cTn id="15" dur="2000" fill="hold">
                                              <p:stCondLst>
                                                <p:cond delay="0"/>
                                              </p:stCondLst>
                                            </p:cTn>
                                            <p:tgtEl>
                                              <p:spTgt spid="3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6" dur="2000" fill="hold">
                                              <p:stCondLst>
                                                <p:cond delay="0"/>
                                              </p:stCondLst>
                                            </p:cTn>
                                            <p:tgtEl>
                                              <p:spTgt spid="3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7" presetID="0" presetClass="entr" presetSubtype="0" fill="hold" nodeType="withEffect" p14:presetBounceEnd="38000">
                                      <p:stCondLst>
                                        <p:cond delay="0"/>
                                      </p:stCondLst>
                                      <p:childTnLst>
                                        <p:set>
                                          <p:cBhvr>
                                            <p:cTn id="18" dur="1" fill="hold">
                                              <p:stCondLst>
                                                <p:cond delay="0"/>
                                              </p:stCondLst>
                                            </p:cTn>
                                            <p:tgtEl>
                                              <p:spTgt spid="39"/>
                                            </p:tgtEl>
                                            <p:attrNameLst>
                                              <p:attrName>style.visibility</p:attrName>
                                            </p:attrNameLst>
                                          </p:cBhvr>
                                          <p:to>
                                            <p:strVal val="visible"/>
                                          </p:to>
                                        </p:set>
                                        <p:anim to="" calcmode="lin" valueType="num" p14:bounceEnd="38000">
                                          <p:cBhvr>
                                            <p:cTn id="19" dur="2000" fill="hold">
                                              <p:stCondLst>
                                                <p:cond delay="0"/>
                                              </p:stCondLst>
                                            </p:cTn>
                                            <p:tgtEl>
                                              <p:spTgt spid="3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0" dur="2000" fill="hold">
                                              <p:stCondLst>
                                                <p:cond delay="0"/>
                                              </p:stCondLst>
                                            </p:cTn>
                                            <p:tgtEl>
                                              <p:spTgt spid="3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1" presetID="0" presetClass="entr" presetSubtype="0" fill="hold" grpId="0" nodeType="withEffect" p14:presetBounceEnd="38000">
                                      <p:stCondLst>
                                        <p:cond delay="0"/>
                                      </p:stCondLst>
                                      <p:childTnLst>
                                        <p:set>
                                          <p:cBhvr>
                                            <p:cTn id="22" dur="1" fill="hold">
                                              <p:stCondLst>
                                                <p:cond delay="0"/>
                                              </p:stCondLst>
                                            </p:cTn>
                                            <p:tgtEl>
                                              <p:spTgt spid="33"/>
                                            </p:tgtEl>
                                            <p:attrNameLst>
                                              <p:attrName>style.visibility</p:attrName>
                                            </p:attrNameLst>
                                          </p:cBhvr>
                                          <p:to>
                                            <p:strVal val="visible"/>
                                          </p:to>
                                        </p:set>
                                        <p:anim to="" calcmode="lin" valueType="num" p14:bounceEnd="38000">
                                          <p:cBhvr>
                                            <p:cTn id="23" dur="2000" fill="hold">
                                              <p:stCondLst>
                                                <p:cond delay="0"/>
                                              </p:stCondLst>
                                            </p:cTn>
                                            <p:tgtEl>
                                              <p:spTgt spid="3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4" dur="2000" fill="hold">
                                              <p:stCondLst>
                                                <p:cond delay="0"/>
                                              </p:stCondLst>
                                            </p:cTn>
                                            <p:tgtEl>
                                              <p:spTgt spid="3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5" presetID="0" presetClass="entr" presetSubtype="0" fill="hold" grpId="0" nodeType="withEffect" p14:presetBounceEnd="38000">
                                      <p:stCondLst>
                                        <p:cond delay="0"/>
                                      </p:stCondLst>
                                      <p:childTnLst>
                                        <p:set>
                                          <p:cBhvr>
                                            <p:cTn id="26" dur="1" fill="hold">
                                              <p:stCondLst>
                                                <p:cond delay="0"/>
                                              </p:stCondLst>
                                            </p:cTn>
                                            <p:tgtEl>
                                              <p:spTgt spid="53"/>
                                            </p:tgtEl>
                                            <p:attrNameLst>
                                              <p:attrName>style.visibility</p:attrName>
                                            </p:attrNameLst>
                                          </p:cBhvr>
                                          <p:to>
                                            <p:strVal val="visible"/>
                                          </p:to>
                                        </p:set>
                                        <p:anim to="" calcmode="lin" valueType="num" p14:bounceEnd="38000">
                                          <p:cBhvr>
                                            <p:cTn id="27" dur="2000" fill="hold">
                                              <p:stCondLst>
                                                <p:cond delay="0"/>
                                              </p:stCondLst>
                                            </p:cTn>
                                            <p:tgtEl>
                                              <p:spTgt spid="5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8" dur="2000" fill="hold">
                                              <p:stCondLst>
                                                <p:cond delay="0"/>
                                              </p:stCondLst>
                                            </p:cTn>
                                            <p:tgtEl>
                                              <p:spTgt spid="5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9" presetID="0" presetClass="entr" presetSubtype="0" fill="hold" grpId="0" nodeType="withEffect" p14:presetBounceEnd="38000">
                                      <p:stCondLst>
                                        <p:cond delay="0"/>
                                      </p:stCondLst>
                                      <p:childTnLst>
                                        <p:set>
                                          <p:cBhvr>
                                            <p:cTn id="30" dur="1" fill="hold">
                                              <p:stCondLst>
                                                <p:cond delay="0"/>
                                              </p:stCondLst>
                                            </p:cTn>
                                            <p:tgtEl>
                                              <p:spTgt spid="54"/>
                                            </p:tgtEl>
                                            <p:attrNameLst>
                                              <p:attrName>style.visibility</p:attrName>
                                            </p:attrNameLst>
                                          </p:cBhvr>
                                          <p:to>
                                            <p:strVal val="visible"/>
                                          </p:to>
                                        </p:set>
                                        <p:anim to="" calcmode="lin" valueType="num" p14:bounceEnd="38000">
                                          <p:cBhvr>
                                            <p:cTn id="31" dur="2000" fill="hold">
                                              <p:stCondLst>
                                                <p:cond delay="0"/>
                                              </p:stCondLst>
                                            </p:cTn>
                                            <p:tgtEl>
                                              <p:spTgt spid="5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32" dur="2000" fill="hold">
                                              <p:stCondLst>
                                                <p:cond delay="0"/>
                                              </p:stCondLst>
                                            </p:cTn>
                                            <p:tgtEl>
                                              <p:spTgt spid="5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3" presetID="0" presetClass="entr" presetSubtype="0" fill="hold" grpId="0" nodeType="withEffect" p14:presetBounceEnd="38000">
                                      <p:stCondLst>
                                        <p:cond delay="0"/>
                                      </p:stCondLst>
                                      <p:childTnLst>
                                        <p:set>
                                          <p:cBhvr>
                                            <p:cTn id="34" dur="1" fill="hold">
                                              <p:stCondLst>
                                                <p:cond delay="0"/>
                                              </p:stCondLst>
                                            </p:cTn>
                                            <p:tgtEl>
                                              <p:spTgt spid="55"/>
                                            </p:tgtEl>
                                            <p:attrNameLst>
                                              <p:attrName>style.visibility</p:attrName>
                                            </p:attrNameLst>
                                          </p:cBhvr>
                                          <p:to>
                                            <p:strVal val="visible"/>
                                          </p:to>
                                        </p:set>
                                        <p:anim to="" calcmode="lin" valueType="num" p14:bounceEnd="38000">
                                          <p:cBhvr>
                                            <p:cTn id="35" dur="2000" fill="hold">
                                              <p:stCondLst>
                                                <p:cond delay="0"/>
                                              </p:stCondLst>
                                            </p:cTn>
                                            <p:tgtEl>
                                              <p:spTgt spid="5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36" dur="2000" fill="hold">
                                              <p:stCondLst>
                                                <p:cond delay="0"/>
                                              </p:stCondLst>
                                            </p:cTn>
                                            <p:tgtEl>
                                              <p:spTgt spid="5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33" grpId="0" animBg="1"/>
          <p:bldP spid="53" grpId="0"/>
          <p:bldP spid="54" grpId="0"/>
          <p:bldP spid="55"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nodeType="withEffect">
                                      <p:stCondLst>
                                        <p:cond delay="0"/>
                                      </p:stCondLst>
                                      <p:childTnLst>
                                        <p:set>
                                          <p:cBhvr>
                                            <p:cTn id="6" dur="1" fill="hold">
                                              <p:stCondLst>
                                                <p:cond delay="0"/>
                                              </p:stCondLst>
                                            </p:cTn>
                                            <p:tgtEl>
                                              <p:spTgt spid="26"/>
                                            </p:tgtEl>
                                            <p:attrNameLst>
                                              <p:attrName>style.visibility</p:attrName>
                                            </p:attrNameLst>
                                          </p:cBhvr>
                                          <p:to>
                                            <p:strVal val="visible"/>
                                          </p:to>
                                        </p:set>
                                        <p:anim to="" calcmode="lin" valueType="num">
                                          <p:cBhvr>
                                            <p:cTn id="7" dur="2000" fill="hold">
                                              <p:stCondLst>
                                                <p:cond delay="0"/>
                                              </p:stCondLst>
                                            </p:cTn>
                                            <p:tgtEl>
                                              <p:spTgt spid="2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8" dur="2000" fill="hold">
                                              <p:stCondLst>
                                                <p:cond delay="0"/>
                                              </p:stCondLst>
                                            </p:cTn>
                                            <p:tgtEl>
                                              <p:spTgt spid="2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 presetID="0" presetClass="entr" presetSubtype="0" fill="hold" grpId="0" nodeType="withEffect">
                                      <p:stCondLst>
                                        <p:cond delay="0"/>
                                      </p:stCondLst>
                                      <p:childTnLst>
                                        <p:set>
                                          <p:cBhvr>
                                            <p:cTn id="10" dur="1" fill="hold">
                                              <p:stCondLst>
                                                <p:cond delay="0"/>
                                              </p:stCondLst>
                                            </p:cTn>
                                            <p:tgtEl>
                                              <p:spTgt spid="28"/>
                                            </p:tgtEl>
                                            <p:attrNameLst>
                                              <p:attrName>style.visibility</p:attrName>
                                            </p:attrNameLst>
                                          </p:cBhvr>
                                          <p:to>
                                            <p:strVal val="visible"/>
                                          </p:to>
                                        </p:set>
                                        <p:anim to="" calcmode="lin" valueType="num">
                                          <p:cBhvr>
                                            <p:cTn id="11" dur="2000" fill="hold">
                                              <p:stCondLst>
                                                <p:cond delay="0"/>
                                              </p:stCondLst>
                                            </p:cTn>
                                            <p:tgtEl>
                                              <p:spTgt spid="2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2" dur="2000" fill="hold">
                                              <p:stCondLst>
                                                <p:cond delay="0"/>
                                              </p:stCondLst>
                                            </p:cTn>
                                            <p:tgtEl>
                                              <p:spTgt spid="2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3" presetID="0" presetClass="entr" presetSubtype="0" fill="hold" nodeType="withEffect">
                                      <p:stCondLst>
                                        <p:cond delay="0"/>
                                      </p:stCondLst>
                                      <p:childTnLst>
                                        <p:set>
                                          <p:cBhvr>
                                            <p:cTn id="14" dur="1" fill="hold">
                                              <p:stCondLst>
                                                <p:cond delay="0"/>
                                              </p:stCondLst>
                                            </p:cTn>
                                            <p:tgtEl>
                                              <p:spTgt spid="38"/>
                                            </p:tgtEl>
                                            <p:attrNameLst>
                                              <p:attrName>style.visibility</p:attrName>
                                            </p:attrNameLst>
                                          </p:cBhvr>
                                          <p:to>
                                            <p:strVal val="visible"/>
                                          </p:to>
                                        </p:set>
                                        <p:anim to="" calcmode="lin" valueType="num">
                                          <p:cBhvr>
                                            <p:cTn id="15" dur="2000" fill="hold">
                                              <p:stCondLst>
                                                <p:cond delay="0"/>
                                              </p:stCondLst>
                                            </p:cTn>
                                            <p:tgtEl>
                                              <p:spTgt spid="3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6" dur="2000" fill="hold">
                                              <p:stCondLst>
                                                <p:cond delay="0"/>
                                              </p:stCondLst>
                                            </p:cTn>
                                            <p:tgtEl>
                                              <p:spTgt spid="3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7" presetID="0" presetClass="entr" presetSubtype="0" fill="hold" nodeType="withEffect">
                                      <p:stCondLst>
                                        <p:cond delay="0"/>
                                      </p:stCondLst>
                                      <p:childTnLst>
                                        <p:set>
                                          <p:cBhvr>
                                            <p:cTn id="18" dur="1" fill="hold">
                                              <p:stCondLst>
                                                <p:cond delay="0"/>
                                              </p:stCondLst>
                                            </p:cTn>
                                            <p:tgtEl>
                                              <p:spTgt spid="39"/>
                                            </p:tgtEl>
                                            <p:attrNameLst>
                                              <p:attrName>style.visibility</p:attrName>
                                            </p:attrNameLst>
                                          </p:cBhvr>
                                          <p:to>
                                            <p:strVal val="visible"/>
                                          </p:to>
                                        </p:set>
                                        <p:anim to="" calcmode="lin" valueType="num">
                                          <p:cBhvr>
                                            <p:cTn id="19" dur="2000" fill="hold">
                                              <p:stCondLst>
                                                <p:cond delay="0"/>
                                              </p:stCondLst>
                                            </p:cTn>
                                            <p:tgtEl>
                                              <p:spTgt spid="3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0" dur="2000" fill="hold">
                                              <p:stCondLst>
                                                <p:cond delay="0"/>
                                              </p:stCondLst>
                                            </p:cTn>
                                            <p:tgtEl>
                                              <p:spTgt spid="3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1" presetID="0" presetClass="entr" presetSubtype="0" fill="hold" grpId="0" nodeType="withEffect">
                                      <p:stCondLst>
                                        <p:cond delay="0"/>
                                      </p:stCondLst>
                                      <p:childTnLst>
                                        <p:set>
                                          <p:cBhvr>
                                            <p:cTn id="22" dur="1" fill="hold">
                                              <p:stCondLst>
                                                <p:cond delay="0"/>
                                              </p:stCondLst>
                                            </p:cTn>
                                            <p:tgtEl>
                                              <p:spTgt spid="33"/>
                                            </p:tgtEl>
                                            <p:attrNameLst>
                                              <p:attrName>style.visibility</p:attrName>
                                            </p:attrNameLst>
                                          </p:cBhvr>
                                          <p:to>
                                            <p:strVal val="visible"/>
                                          </p:to>
                                        </p:set>
                                        <p:anim to="" calcmode="lin" valueType="num">
                                          <p:cBhvr>
                                            <p:cTn id="23" dur="2000" fill="hold">
                                              <p:stCondLst>
                                                <p:cond delay="0"/>
                                              </p:stCondLst>
                                            </p:cTn>
                                            <p:tgtEl>
                                              <p:spTgt spid="3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4" dur="2000" fill="hold">
                                              <p:stCondLst>
                                                <p:cond delay="0"/>
                                              </p:stCondLst>
                                            </p:cTn>
                                            <p:tgtEl>
                                              <p:spTgt spid="3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5" presetID="0" presetClass="entr" presetSubtype="0" fill="hold" grpId="0" nodeType="withEffect">
                                      <p:stCondLst>
                                        <p:cond delay="0"/>
                                      </p:stCondLst>
                                      <p:childTnLst>
                                        <p:set>
                                          <p:cBhvr>
                                            <p:cTn id="26" dur="1" fill="hold">
                                              <p:stCondLst>
                                                <p:cond delay="0"/>
                                              </p:stCondLst>
                                            </p:cTn>
                                            <p:tgtEl>
                                              <p:spTgt spid="53"/>
                                            </p:tgtEl>
                                            <p:attrNameLst>
                                              <p:attrName>style.visibility</p:attrName>
                                            </p:attrNameLst>
                                          </p:cBhvr>
                                          <p:to>
                                            <p:strVal val="visible"/>
                                          </p:to>
                                        </p:set>
                                        <p:anim to="" calcmode="lin" valueType="num">
                                          <p:cBhvr>
                                            <p:cTn id="27" dur="2000" fill="hold">
                                              <p:stCondLst>
                                                <p:cond delay="0"/>
                                              </p:stCondLst>
                                            </p:cTn>
                                            <p:tgtEl>
                                              <p:spTgt spid="5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8" dur="2000" fill="hold">
                                              <p:stCondLst>
                                                <p:cond delay="0"/>
                                              </p:stCondLst>
                                            </p:cTn>
                                            <p:tgtEl>
                                              <p:spTgt spid="5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9" presetID="0" presetClass="entr" presetSubtype="0" fill="hold" grpId="0" nodeType="withEffect">
                                      <p:stCondLst>
                                        <p:cond delay="0"/>
                                      </p:stCondLst>
                                      <p:childTnLst>
                                        <p:set>
                                          <p:cBhvr>
                                            <p:cTn id="30" dur="1" fill="hold">
                                              <p:stCondLst>
                                                <p:cond delay="0"/>
                                              </p:stCondLst>
                                            </p:cTn>
                                            <p:tgtEl>
                                              <p:spTgt spid="54"/>
                                            </p:tgtEl>
                                            <p:attrNameLst>
                                              <p:attrName>style.visibility</p:attrName>
                                            </p:attrNameLst>
                                          </p:cBhvr>
                                          <p:to>
                                            <p:strVal val="visible"/>
                                          </p:to>
                                        </p:set>
                                        <p:anim to="" calcmode="lin" valueType="num">
                                          <p:cBhvr>
                                            <p:cTn id="31" dur="2000" fill="hold">
                                              <p:stCondLst>
                                                <p:cond delay="0"/>
                                              </p:stCondLst>
                                            </p:cTn>
                                            <p:tgtEl>
                                              <p:spTgt spid="5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32" dur="2000" fill="hold">
                                              <p:stCondLst>
                                                <p:cond delay="0"/>
                                              </p:stCondLst>
                                            </p:cTn>
                                            <p:tgtEl>
                                              <p:spTgt spid="5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3" presetID="0" presetClass="entr" presetSubtype="0" fill="hold" grpId="0" nodeType="withEffect">
                                      <p:stCondLst>
                                        <p:cond delay="0"/>
                                      </p:stCondLst>
                                      <p:childTnLst>
                                        <p:set>
                                          <p:cBhvr>
                                            <p:cTn id="34" dur="1" fill="hold">
                                              <p:stCondLst>
                                                <p:cond delay="0"/>
                                              </p:stCondLst>
                                            </p:cTn>
                                            <p:tgtEl>
                                              <p:spTgt spid="55"/>
                                            </p:tgtEl>
                                            <p:attrNameLst>
                                              <p:attrName>style.visibility</p:attrName>
                                            </p:attrNameLst>
                                          </p:cBhvr>
                                          <p:to>
                                            <p:strVal val="visible"/>
                                          </p:to>
                                        </p:set>
                                        <p:anim to="" calcmode="lin" valueType="num">
                                          <p:cBhvr>
                                            <p:cTn id="35" dur="2000" fill="hold">
                                              <p:stCondLst>
                                                <p:cond delay="0"/>
                                              </p:stCondLst>
                                            </p:cTn>
                                            <p:tgtEl>
                                              <p:spTgt spid="5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36" dur="2000" fill="hold">
                                              <p:stCondLst>
                                                <p:cond delay="0"/>
                                              </p:stCondLst>
                                            </p:cTn>
                                            <p:tgtEl>
                                              <p:spTgt spid="5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33" grpId="0" animBg="1"/>
          <p:bldP spid="53" grpId="0"/>
          <p:bldP spid="54" grpId="0"/>
          <p:bldP spid="55" grpId="0"/>
        </p:bldLst>
      </p:timing>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图片 25"/>
          <p:cNvPicPr>
            <a:picLocks noChangeAspect="1"/>
          </p:cNvPicPr>
          <p:nvPr/>
        </p:nvPicPr>
        <p:blipFill rotWithShape="1">
          <a:blip r:embed="rId3">
            <a:extLst>
              <a:ext uri="{28A0092B-C50C-407E-A947-70E740481C1C}">
                <a14:useLocalDpi xmlns:a14="http://schemas.microsoft.com/office/drawing/2010/main" val="0"/>
              </a:ext>
            </a:extLst>
          </a:blip>
          <a:srcRect t="7530" b="7530"/>
          <a:stretch>
            <a:fillRect/>
          </a:stretch>
        </p:blipFill>
        <p:spPr>
          <a:xfrm>
            <a:off x="-1" y="-3"/>
            <a:ext cx="12192005" cy="6858003"/>
          </a:xfrm>
          <a:prstGeom prst="rect">
            <a:avLst/>
          </a:prstGeom>
        </p:spPr>
      </p:pic>
      <p:sp>
        <p:nvSpPr>
          <p:cNvPr id="28" name="矩形 27"/>
          <p:cNvSpPr/>
          <p:nvPr/>
        </p:nvSpPr>
        <p:spPr>
          <a:xfrm rot="10800000">
            <a:off x="0" y="0"/>
            <a:ext cx="12192000" cy="6858000"/>
          </a:xfrm>
          <a:prstGeom prst="rect">
            <a:avLst/>
          </a:prstGeom>
          <a:gradFill>
            <a:gsLst>
              <a:gs pos="0">
                <a:srgbClr val="0070C0"/>
              </a:gs>
              <a:gs pos="100000">
                <a:srgbClr val="00B0F0">
                  <a:alpha val="40000"/>
                </a:srgb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mn-ea"/>
              <a:sym typeface="Arial" panose="020B0604020202020204" pitchFamily="34" charset="0"/>
            </a:endParaRPr>
          </a:p>
        </p:txBody>
      </p:sp>
      <p:grpSp>
        <p:nvGrpSpPr>
          <p:cNvPr id="38" name="组合 37"/>
          <p:cNvGrpSpPr/>
          <p:nvPr/>
        </p:nvGrpSpPr>
        <p:grpSpPr>
          <a:xfrm>
            <a:off x="10191750" y="6278092"/>
            <a:ext cx="1424940" cy="114300"/>
            <a:chOff x="10267950" y="6335242"/>
            <a:chExt cx="1424940" cy="114300"/>
          </a:xfrm>
        </p:grpSpPr>
        <p:sp>
          <p:nvSpPr>
            <p:cNvPr id="35" name="椭圆 34"/>
            <p:cNvSpPr/>
            <p:nvPr/>
          </p:nvSpPr>
          <p:spPr>
            <a:xfrm>
              <a:off x="10267950" y="6335242"/>
              <a:ext cx="114300" cy="114300"/>
            </a:xfrm>
            <a:prstGeom prst="ellipse">
              <a:avLst/>
            </a:prstGeom>
            <a:solidFill>
              <a:srgbClr val="22BEF6">
                <a:alpha val="6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mn-ea"/>
                <a:sym typeface="Arial" panose="020B0604020202020204" pitchFamily="34" charset="0"/>
              </a:endParaRPr>
            </a:p>
          </p:txBody>
        </p:sp>
        <p:sp>
          <p:nvSpPr>
            <p:cNvPr id="36" name="椭圆 35"/>
            <p:cNvSpPr/>
            <p:nvPr/>
          </p:nvSpPr>
          <p:spPr>
            <a:xfrm>
              <a:off x="10923270" y="6335242"/>
              <a:ext cx="114300" cy="114300"/>
            </a:xfrm>
            <a:prstGeom prst="ellipse">
              <a:avLst/>
            </a:prstGeom>
            <a:solidFill>
              <a:srgbClr val="22BEF6">
                <a:alpha val="6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mn-ea"/>
                <a:sym typeface="Arial" panose="020B0604020202020204" pitchFamily="34" charset="0"/>
              </a:endParaRPr>
            </a:p>
          </p:txBody>
        </p:sp>
        <p:sp>
          <p:nvSpPr>
            <p:cNvPr id="37" name="椭圆 36"/>
            <p:cNvSpPr/>
            <p:nvPr/>
          </p:nvSpPr>
          <p:spPr>
            <a:xfrm>
              <a:off x="11578590" y="6335242"/>
              <a:ext cx="114300" cy="114300"/>
            </a:xfrm>
            <a:prstGeom prst="ellipse">
              <a:avLst/>
            </a:prstGeom>
            <a:solidFill>
              <a:srgbClr val="22BEF6">
                <a:alpha val="6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mn-ea"/>
                <a:sym typeface="Arial" panose="020B0604020202020204" pitchFamily="34" charset="0"/>
              </a:endParaRPr>
            </a:p>
          </p:txBody>
        </p:sp>
      </p:grpSp>
      <p:sp>
        <p:nvSpPr>
          <p:cNvPr id="33" name="cells_161082"/>
          <p:cNvSpPr>
            <a:spLocks noChangeAspect="1"/>
          </p:cNvSpPr>
          <p:nvPr/>
        </p:nvSpPr>
        <p:spPr bwMode="auto">
          <a:xfrm rot="20188893">
            <a:off x="10248086" y="331650"/>
            <a:ext cx="1636930" cy="1637693"/>
          </a:xfrm>
          <a:custGeom>
            <a:avLst/>
            <a:gdLst>
              <a:gd name="T0" fmla="*/ 5754 w 6519"/>
              <a:gd name="T1" fmla="*/ 4984 h 6533"/>
              <a:gd name="T2" fmla="*/ 5242 w 6519"/>
              <a:gd name="T3" fmla="*/ 5181 h 6533"/>
              <a:gd name="T4" fmla="*/ 4254 w 6519"/>
              <a:gd name="T5" fmla="*/ 4140 h 6533"/>
              <a:gd name="T6" fmla="*/ 4584 w 6519"/>
              <a:gd name="T7" fmla="*/ 3260 h 6533"/>
              <a:gd name="T8" fmla="*/ 3259 w 6519"/>
              <a:gd name="T9" fmla="*/ 1935 h 6533"/>
              <a:gd name="T10" fmla="*/ 3052 w 6519"/>
              <a:gd name="T11" fmla="*/ 1951 h 6533"/>
              <a:gd name="T12" fmla="*/ 3295 w 6519"/>
              <a:gd name="T13" fmla="*/ 1035 h 6533"/>
              <a:gd name="T14" fmla="*/ 3771 w 6519"/>
              <a:gd name="T15" fmla="*/ 517 h 6533"/>
              <a:gd name="T16" fmla="*/ 3254 w 6519"/>
              <a:gd name="T17" fmla="*/ 0 h 6533"/>
              <a:gd name="T18" fmla="*/ 2746 w 6519"/>
              <a:gd name="T19" fmla="*/ 523 h 6533"/>
              <a:gd name="T20" fmla="*/ 3040 w 6519"/>
              <a:gd name="T21" fmla="*/ 988 h 6533"/>
              <a:gd name="T22" fmla="*/ 3040 w 6519"/>
              <a:gd name="T23" fmla="*/ 993 h 6533"/>
              <a:gd name="T24" fmla="*/ 2756 w 6519"/>
              <a:gd name="T25" fmla="*/ 2039 h 6533"/>
              <a:gd name="T26" fmla="*/ 2295 w 6519"/>
              <a:gd name="T27" fmla="*/ 2355 h 6533"/>
              <a:gd name="T28" fmla="*/ 1327 w 6519"/>
              <a:gd name="T29" fmla="*/ 1315 h 6533"/>
              <a:gd name="T30" fmla="*/ 1544 w 6519"/>
              <a:gd name="T31" fmla="*/ 776 h 6533"/>
              <a:gd name="T32" fmla="*/ 772 w 6519"/>
              <a:gd name="T33" fmla="*/ 4 h 6533"/>
              <a:gd name="T34" fmla="*/ 0 w 6519"/>
              <a:gd name="T35" fmla="*/ 776 h 6533"/>
              <a:gd name="T36" fmla="*/ 772 w 6519"/>
              <a:gd name="T37" fmla="*/ 1548 h 6533"/>
              <a:gd name="T38" fmla="*/ 1106 w 6519"/>
              <a:gd name="T39" fmla="*/ 1472 h 6533"/>
              <a:gd name="T40" fmla="*/ 2134 w 6519"/>
              <a:gd name="T41" fmla="*/ 2573 h 6533"/>
              <a:gd name="T42" fmla="*/ 1938 w 6519"/>
              <a:gd name="T43" fmla="*/ 3272 h 6533"/>
              <a:gd name="T44" fmla="*/ 2204 w 6519"/>
              <a:gd name="T45" fmla="*/ 4071 h 6533"/>
              <a:gd name="T46" fmla="*/ 1492 w 6519"/>
              <a:gd name="T47" fmla="*/ 4783 h 6533"/>
              <a:gd name="T48" fmla="*/ 954 w 6519"/>
              <a:gd name="T49" fmla="*/ 4617 h 6533"/>
              <a:gd name="T50" fmla="*/ 2 w 6519"/>
              <a:gd name="T51" fmla="*/ 5575 h 6533"/>
              <a:gd name="T52" fmla="*/ 954 w 6519"/>
              <a:gd name="T53" fmla="*/ 6527 h 6533"/>
              <a:gd name="T54" fmla="*/ 1906 w 6519"/>
              <a:gd name="T55" fmla="*/ 5575 h 6533"/>
              <a:gd name="T56" fmla="*/ 1683 w 6519"/>
              <a:gd name="T57" fmla="*/ 4964 h 6533"/>
              <a:gd name="T58" fmla="*/ 2382 w 6519"/>
              <a:gd name="T59" fmla="*/ 4265 h 6533"/>
              <a:gd name="T60" fmla="*/ 3256 w 6519"/>
              <a:gd name="T61" fmla="*/ 4596 h 6533"/>
              <a:gd name="T62" fmla="*/ 4052 w 6519"/>
              <a:gd name="T63" fmla="*/ 4328 h 6533"/>
              <a:gd name="T64" fmla="*/ 5068 w 6519"/>
              <a:gd name="T65" fmla="*/ 5393 h 6533"/>
              <a:gd name="T66" fmla="*/ 4975 w 6519"/>
              <a:gd name="T67" fmla="*/ 5761 h 6533"/>
              <a:gd name="T68" fmla="*/ 5747 w 6519"/>
              <a:gd name="T69" fmla="*/ 6533 h 6533"/>
              <a:gd name="T70" fmla="*/ 6519 w 6519"/>
              <a:gd name="T71" fmla="*/ 5761 h 6533"/>
              <a:gd name="T72" fmla="*/ 5754 w 6519"/>
              <a:gd name="T73" fmla="*/ 4984 h 6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519" h="6533">
                <a:moveTo>
                  <a:pt x="5754" y="4984"/>
                </a:moveTo>
                <a:cubicBezTo>
                  <a:pt x="5556" y="4984"/>
                  <a:pt x="5376" y="5056"/>
                  <a:pt x="5242" y="5181"/>
                </a:cubicBezTo>
                <a:lnTo>
                  <a:pt x="4254" y="4140"/>
                </a:lnTo>
                <a:cubicBezTo>
                  <a:pt x="4460" y="3907"/>
                  <a:pt x="4584" y="3601"/>
                  <a:pt x="4584" y="3260"/>
                </a:cubicBezTo>
                <a:cubicBezTo>
                  <a:pt x="4584" y="2531"/>
                  <a:pt x="3988" y="1935"/>
                  <a:pt x="3259" y="1935"/>
                </a:cubicBezTo>
                <a:cubicBezTo>
                  <a:pt x="3192" y="1935"/>
                  <a:pt x="3119" y="1940"/>
                  <a:pt x="3052" y="1951"/>
                </a:cubicBezTo>
                <a:cubicBezTo>
                  <a:pt x="3052" y="1951"/>
                  <a:pt x="3295" y="1040"/>
                  <a:pt x="3295" y="1035"/>
                </a:cubicBezTo>
                <a:cubicBezTo>
                  <a:pt x="3564" y="1013"/>
                  <a:pt x="3771" y="792"/>
                  <a:pt x="3771" y="517"/>
                </a:cubicBezTo>
                <a:cubicBezTo>
                  <a:pt x="3771" y="232"/>
                  <a:pt x="3538" y="0"/>
                  <a:pt x="3254" y="0"/>
                </a:cubicBezTo>
                <a:cubicBezTo>
                  <a:pt x="2970" y="0"/>
                  <a:pt x="2746" y="239"/>
                  <a:pt x="2746" y="523"/>
                </a:cubicBezTo>
                <a:cubicBezTo>
                  <a:pt x="2746" y="729"/>
                  <a:pt x="2870" y="905"/>
                  <a:pt x="3040" y="988"/>
                </a:cubicBezTo>
                <a:lnTo>
                  <a:pt x="3040" y="993"/>
                </a:lnTo>
                <a:lnTo>
                  <a:pt x="2756" y="2039"/>
                </a:lnTo>
                <a:cubicBezTo>
                  <a:pt x="2580" y="2112"/>
                  <a:pt x="2423" y="2221"/>
                  <a:pt x="2295" y="2355"/>
                </a:cubicBezTo>
                <a:lnTo>
                  <a:pt x="1327" y="1315"/>
                </a:lnTo>
                <a:cubicBezTo>
                  <a:pt x="1462" y="1175"/>
                  <a:pt x="1544" y="988"/>
                  <a:pt x="1544" y="776"/>
                </a:cubicBezTo>
                <a:cubicBezTo>
                  <a:pt x="1544" y="352"/>
                  <a:pt x="1198" y="4"/>
                  <a:pt x="772" y="4"/>
                </a:cubicBezTo>
                <a:cubicBezTo>
                  <a:pt x="347" y="4"/>
                  <a:pt x="0" y="351"/>
                  <a:pt x="0" y="776"/>
                </a:cubicBezTo>
                <a:cubicBezTo>
                  <a:pt x="0" y="1200"/>
                  <a:pt x="347" y="1548"/>
                  <a:pt x="772" y="1548"/>
                </a:cubicBezTo>
                <a:cubicBezTo>
                  <a:pt x="890" y="1548"/>
                  <a:pt x="1008" y="1517"/>
                  <a:pt x="1106" y="1472"/>
                </a:cubicBezTo>
                <a:lnTo>
                  <a:pt x="2134" y="2573"/>
                </a:lnTo>
                <a:cubicBezTo>
                  <a:pt x="2010" y="2775"/>
                  <a:pt x="1938" y="3013"/>
                  <a:pt x="1938" y="3272"/>
                </a:cubicBezTo>
                <a:cubicBezTo>
                  <a:pt x="1938" y="3571"/>
                  <a:pt x="2040" y="3849"/>
                  <a:pt x="2204" y="4071"/>
                </a:cubicBezTo>
                <a:cubicBezTo>
                  <a:pt x="2204" y="4071"/>
                  <a:pt x="1498" y="4783"/>
                  <a:pt x="1492" y="4783"/>
                </a:cubicBezTo>
                <a:cubicBezTo>
                  <a:pt x="1338" y="4679"/>
                  <a:pt x="1156" y="4617"/>
                  <a:pt x="954" y="4617"/>
                </a:cubicBezTo>
                <a:cubicBezTo>
                  <a:pt x="426" y="4623"/>
                  <a:pt x="2" y="5047"/>
                  <a:pt x="2" y="5575"/>
                </a:cubicBezTo>
                <a:cubicBezTo>
                  <a:pt x="2" y="6103"/>
                  <a:pt x="426" y="6527"/>
                  <a:pt x="954" y="6527"/>
                </a:cubicBezTo>
                <a:cubicBezTo>
                  <a:pt x="1482" y="6527"/>
                  <a:pt x="1906" y="6103"/>
                  <a:pt x="1906" y="5575"/>
                </a:cubicBezTo>
                <a:cubicBezTo>
                  <a:pt x="1906" y="5341"/>
                  <a:pt x="1823" y="5129"/>
                  <a:pt x="1683" y="4964"/>
                </a:cubicBezTo>
                <a:lnTo>
                  <a:pt x="2382" y="4265"/>
                </a:lnTo>
                <a:cubicBezTo>
                  <a:pt x="2615" y="4472"/>
                  <a:pt x="2920" y="4596"/>
                  <a:pt x="3256" y="4596"/>
                </a:cubicBezTo>
                <a:cubicBezTo>
                  <a:pt x="3556" y="4596"/>
                  <a:pt x="3831" y="4497"/>
                  <a:pt x="4052" y="4328"/>
                </a:cubicBezTo>
                <a:cubicBezTo>
                  <a:pt x="4052" y="4328"/>
                  <a:pt x="5063" y="5389"/>
                  <a:pt x="5068" y="5393"/>
                </a:cubicBezTo>
                <a:cubicBezTo>
                  <a:pt x="5006" y="5503"/>
                  <a:pt x="4975" y="5627"/>
                  <a:pt x="4975" y="5761"/>
                </a:cubicBezTo>
                <a:cubicBezTo>
                  <a:pt x="4975" y="6185"/>
                  <a:pt x="5322" y="6533"/>
                  <a:pt x="5747" y="6533"/>
                </a:cubicBezTo>
                <a:cubicBezTo>
                  <a:pt x="6172" y="6533"/>
                  <a:pt x="6519" y="6187"/>
                  <a:pt x="6519" y="5761"/>
                </a:cubicBezTo>
                <a:cubicBezTo>
                  <a:pt x="6519" y="5336"/>
                  <a:pt x="6178" y="4984"/>
                  <a:pt x="5754" y="4984"/>
                </a:cubicBezTo>
                <a:close/>
              </a:path>
            </a:pathLst>
          </a:custGeom>
          <a:gradFill>
            <a:gsLst>
              <a:gs pos="0">
                <a:srgbClr val="22BEF6">
                  <a:alpha val="0"/>
                </a:srgbClr>
              </a:gs>
              <a:gs pos="100000">
                <a:srgbClr val="63D2F9">
                  <a:alpha val="44000"/>
                </a:srgbClr>
              </a:gs>
            </a:gsLst>
            <a:lin ang="10800000" scaled="1"/>
          </a:gradFill>
          <a:ln>
            <a:noFill/>
          </a:ln>
        </p:spPr>
        <p:txBody>
          <a:bodyPr/>
          <a:lstStyle/>
          <a:p>
            <a:endParaRPr lang="zh-CN" altLang="en-US">
              <a:latin typeface="Arial" panose="020B0604020202020204" pitchFamily="34" charset="0"/>
              <a:cs typeface="+mn-ea"/>
              <a:sym typeface="Arial" panose="020B0604020202020204" pitchFamily="34" charset="0"/>
            </a:endParaRPr>
          </a:p>
        </p:txBody>
      </p:sp>
      <p:sp>
        <p:nvSpPr>
          <p:cNvPr id="17" name="流程图: 过程 16"/>
          <p:cNvSpPr/>
          <p:nvPr/>
        </p:nvSpPr>
        <p:spPr>
          <a:xfrm>
            <a:off x="223295" y="304799"/>
            <a:ext cx="11745410" cy="6248402"/>
          </a:xfrm>
          <a:prstGeom prst="flowChartProcess">
            <a:avLst/>
          </a:prstGeom>
          <a:solidFill>
            <a:schemeClr val="bg1"/>
          </a:solidFill>
          <a:ln w="825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mn-ea"/>
              <a:sym typeface="Arial" panose="020B0604020202020204" pitchFamily="34" charset="0"/>
            </a:endParaRPr>
          </a:p>
        </p:txBody>
      </p:sp>
      <p:sp>
        <p:nvSpPr>
          <p:cNvPr id="15" name="TextBox 5"/>
          <p:cNvSpPr txBox="1"/>
          <p:nvPr/>
        </p:nvSpPr>
        <p:spPr>
          <a:xfrm>
            <a:off x="2134626" y="2927589"/>
            <a:ext cx="3314959" cy="1896225"/>
          </a:xfrm>
          <a:prstGeom prst="rect">
            <a:avLst/>
          </a:prstGeom>
          <a:noFill/>
        </p:spPr>
        <p:txBody>
          <a:bodyPr wrap="square" rtlCol="0">
            <a:spAutoFit/>
          </a:bodyPr>
          <a:lstStyle/>
          <a:p>
            <a:pPr>
              <a:lnSpc>
                <a:spcPct val="150000"/>
              </a:lnSpc>
            </a:pPr>
            <a:r>
              <a:rPr lang="id-ID" sz="1600">
                <a:solidFill>
                  <a:schemeClr val="bg1"/>
                </a:solidFill>
                <a:latin typeface="Arial" panose="020B0604020202020204" pitchFamily="34" charset="0"/>
                <a:cs typeface="+mn-ea"/>
                <a:sym typeface="Arial" panose="020B0604020202020204" pitchFamily="34" charset="0"/>
              </a:rPr>
              <a:t>“</a:t>
            </a:r>
            <a:r>
              <a:rPr lang="en-US" sz="1600" i="1">
                <a:solidFill>
                  <a:schemeClr val="bg1"/>
                </a:solidFill>
                <a:latin typeface="Arial" panose="020B0604020202020204" pitchFamily="34" charset="0"/>
                <a:cs typeface="+mn-ea"/>
                <a:sym typeface="Arial" panose="020B0604020202020204" pitchFamily="34" charset="0"/>
              </a:rPr>
              <a:t>Lorem Ipsum is simply dummy text of printing and industry. </a:t>
            </a:r>
            <a:r>
              <a:rPr lang="id-ID" sz="1600" i="1">
                <a:solidFill>
                  <a:schemeClr val="bg1"/>
                </a:solidFill>
                <a:latin typeface="Arial" panose="020B0604020202020204" pitchFamily="34" charset="0"/>
                <a:cs typeface="+mn-ea"/>
                <a:sym typeface="Arial" panose="020B0604020202020204" pitchFamily="34" charset="0"/>
              </a:rPr>
              <a:t>l</a:t>
            </a:r>
            <a:r>
              <a:rPr lang="en-US" sz="1600" i="1" err="1">
                <a:solidFill>
                  <a:schemeClr val="bg1"/>
                </a:solidFill>
                <a:latin typeface="Arial" panose="020B0604020202020204" pitchFamily="34" charset="0"/>
                <a:cs typeface="+mn-ea"/>
                <a:sym typeface="Arial" panose="020B0604020202020204" pitchFamily="34" charset="0"/>
              </a:rPr>
              <a:t>orem</a:t>
            </a:r>
            <a:r>
              <a:rPr lang="en-US" sz="1600" i="1">
                <a:solidFill>
                  <a:schemeClr val="bg1"/>
                </a:solidFill>
                <a:latin typeface="Arial" panose="020B0604020202020204" pitchFamily="34" charset="0"/>
                <a:cs typeface="+mn-ea"/>
                <a:sym typeface="Arial" panose="020B0604020202020204" pitchFamily="34" charset="0"/>
              </a:rPr>
              <a:t> </a:t>
            </a:r>
            <a:r>
              <a:rPr lang="id-ID" sz="1600" i="1">
                <a:solidFill>
                  <a:schemeClr val="bg1"/>
                </a:solidFill>
                <a:latin typeface="Arial" panose="020B0604020202020204" pitchFamily="34" charset="0"/>
                <a:cs typeface="+mn-ea"/>
                <a:sym typeface="Arial" panose="020B0604020202020204" pitchFamily="34" charset="0"/>
              </a:rPr>
              <a:t>i</a:t>
            </a:r>
            <a:r>
              <a:rPr lang="en-US" sz="1600" i="1">
                <a:solidFill>
                  <a:schemeClr val="bg1"/>
                </a:solidFill>
                <a:latin typeface="Arial" panose="020B0604020202020204" pitchFamily="34" charset="0"/>
                <a:cs typeface="+mn-ea"/>
                <a:sym typeface="Arial" panose="020B0604020202020204" pitchFamily="34" charset="0"/>
              </a:rPr>
              <a:t>psum has been the</a:t>
            </a:r>
            <a:r>
              <a:rPr lang="id-ID" sz="1600" i="1">
                <a:solidFill>
                  <a:schemeClr val="bg1"/>
                </a:solidFill>
                <a:latin typeface="Arial" panose="020B0604020202020204" pitchFamily="34" charset="0"/>
                <a:cs typeface="+mn-ea"/>
                <a:sym typeface="Arial" panose="020B0604020202020204" pitchFamily="34" charset="0"/>
              </a:rPr>
              <a:t> best</a:t>
            </a:r>
            <a:r>
              <a:rPr lang="en-US" sz="1600" i="1">
                <a:solidFill>
                  <a:schemeClr val="bg1"/>
                </a:solidFill>
                <a:latin typeface="Arial" panose="020B0604020202020204" pitchFamily="34" charset="0"/>
                <a:cs typeface="+mn-ea"/>
                <a:sym typeface="Arial" panose="020B0604020202020204" pitchFamily="34" charset="0"/>
              </a:rPr>
              <a:t> industry</a:t>
            </a:r>
            <a:r>
              <a:rPr lang="id-ID" sz="1600" i="1">
                <a:solidFill>
                  <a:schemeClr val="bg1"/>
                </a:solidFill>
                <a:latin typeface="Arial" panose="020B0604020202020204" pitchFamily="34" charset="0"/>
                <a:cs typeface="+mn-ea"/>
                <a:sym typeface="Arial" panose="020B0604020202020204" pitchFamily="34" charset="0"/>
              </a:rPr>
              <a:t> </a:t>
            </a:r>
            <a:r>
              <a:rPr lang="en-US" sz="1600" i="1">
                <a:solidFill>
                  <a:schemeClr val="bg1"/>
                </a:solidFill>
                <a:latin typeface="Arial" panose="020B0604020202020204" pitchFamily="34" charset="0"/>
                <a:cs typeface="+mn-ea"/>
                <a:sym typeface="Arial" panose="020B0604020202020204" pitchFamily="34" charset="0"/>
              </a:rPr>
              <a:t>standard dummy text ever since the 1500s</a:t>
            </a:r>
            <a:r>
              <a:rPr lang="id-ID" sz="1600" i="1">
                <a:solidFill>
                  <a:schemeClr val="bg1"/>
                </a:solidFill>
                <a:latin typeface="Arial" panose="020B0604020202020204" pitchFamily="34" charset="0"/>
                <a:cs typeface="+mn-ea"/>
                <a:sym typeface="Arial" panose="020B0604020202020204" pitchFamily="34" charset="0"/>
              </a:rPr>
              <a:t>”</a:t>
            </a:r>
          </a:p>
        </p:txBody>
      </p:sp>
      <p:grpSp>
        <p:nvGrpSpPr>
          <p:cNvPr id="16" name="Group 7"/>
          <p:cNvGrpSpPr/>
          <p:nvPr/>
        </p:nvGrpSpPr>
        <p:grpSpPr>
          <a:xfrm>
            <a:off x="6848017" y="4781814"/>
            <a:ext cx="3730604" cy="1011006"/>
            <a:chOff x="6222714" y="4371515"/>
            <a:chExt cx="4509178" cy="1222003"/>
          </a:xfrm>
        </p:grpSpPr>
        <p:grpSp>
          <p:nvGrpSpPr>
            <p:cNvPr id="18" name="Group 2"/>
            <p:cNvGrpSpPr/>
            <p:nvPr/>
          </p:nvGrpSpPr>
          <p:grpSpPr>
            <a:xfrm>
              <a:off x="7879795" y="4398503"/>
              <a:ext cx="1195017" cy="1195015"/>
              <a:chOff x="8727224" y="4894754"/>
              <a:chExt cx="711120" cy="711120"/>
            </a:xfrm>
          </p:grpSpPr>
          <p:sp>
            <p:nvSpPr>
              <p:cNvPr id="45" name="Oval 15"/>
              <p:cNvSpPr/>
              <p:nvPr/>
            </p:nvSpPr>
            <p:spPr>
              <a:xfrm>
                <a:off x="8727224" y="4894754"/>
                <a:ext cx="711120" cy="711120"/>
              </a:xfrm>
              <a:prstGeom prst="ellipse">
                <a:avLst/>
              </a:prstGeom>
              <a:solidFill>
                <a:srgbClr val="399C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id-ID">
                  <a:latin typeface="Arial" panose="020B0604020202020204" pitchFamily="34" charset="0"/>
                  <a:cs typeface="+mn-ea"/>
                  <a:sym typeface="Arial" panose="020B0604020202020204" pitchFamily="34" charset="0"/>
                </a:endParaRPr>
              </a:p>
            </p:txBody>
          </p:sp>
          <p:sp>
            <p:nvSpPr>
              <p:cNvPr id="46" name="Freeform 84"/>
              <p:cNvSpPr>
                <a:spLocks noEditPoints="1"/>
              </p:cNvSpPr>
              <p:nvPr/>
            </p:nvSpPr>
            <p:spPr bwMode="auto">
              <a:xfrm>
                <a:off x="8886863" y="5119920"/>
                <a:ext cx="391842" cy="256056"/>
              </a:xfrm>
              <a:custGeom>
                <a:avLst/>
                <a:gdLst>
                  <a:gd name="T0" fmla="*/ 112 w 128"/>
                  <a:gd name="T1" fmla="*/ 0 h 84"/>
                  <a:gd name="T2" fmla="*/ 16 w 128"/>
                  <a:gd name="T3" fmla="*/ 0 h 84"/>
                  <a:gd name="T4" fmla="*/ 0 w 128"/>
                  <a:gd name="T5" fmla="*/ 16 h 84"/>
                  <a:gd name="T6" fmla="*/ 0 w 128"/>
                  <a:gd name="T7" fmla="*/ 68 h 84"/>
                  <a:gd name="T8" fmla="*/ 16 w 128"/>
                  <a:gd name="T9" fmla="*/ 84 h 84"/>
                  <a:gd name="T10" fmla="*/ 112 w 128"/>
                  <a:gd name="T11" fmla="*/ 84 h 84"/>
                  <a:gd name="T12" fmla="*/ 128 w 128"/>
                  <a:gd name="T13" fmla="*/ 68 h 84"/>
                  <a:gd name="T14" fmla="*/ 128 w 128"/>
                  <a:gd name="T15" fmla="*/ 16 h 84"/>
                  <a:gd name="T16" fmla="*/ 112 w 128"/>
                  <a:gd name="T17" fmla="*/ 0 h 84"/>
                  <a:gd name="T18" fmla="*/ 8 w 128"/>
                  <a:gd name="T19" fmla="*/ 21 h 84"/>
                  <a:gd name="T20" fmla="*/ 36 w 128"/>
                  <a:gd name="T21" fmla="*/ 42 h 84"/>
                  <a:gd name="T22" fmla="*/ 8 w 128"/>
                  <a:gd name="T23" fmla="*/ 63 h 84"/>
                  <a:gd name="T24" fmla="*/ 8 w 128"/>
                  <a:gd name="T25" fmla="*/ 21 h 84"/>
                  <a:gd name="T26" fmla="*/ 120 w 128"/>
                  <a:gd name="T27" fmla="*/ 68 h 84"/>
                  <a:gd name="T28" fmla="*/ 112 w 128"/>
                  <a:gd name="T29" fmla="*/ 76 h 84"/>
                  <a:gd name="T30" fmla="*/ 16 w 128"/>
                  <a:gd name="T31" fmla="*/ 76 h 84"/>
                  <a:gd name="T32" fmla="*/ 8 w 128"/>
                  <a:gd name="T33" fmla="*/ 68 h 84"/>
                  <a:gd name="T34" fmla="*/ 39 w 128"/>
                  <a:gd name="T35" fmla="*/ 45 h 84"/>
                  <a:gd name="T36" fmla="*/ 57 w 128"/>
                  <a:gd name="T37" fmla="*/ 58 h 84"/>
                  <a:gd name="T38" fmla="*/ 64 w 128"/>
                  <a:gd name="T39" fmla="*/ 60 h 84"/>
                  <a:gd name="T40" fmla="*/ 71 w 128"/>
                  <a:gd name="T41" fmla="*/ 58 h 84"/>
                  <a:gd name="T42" fmla="*/ 89 w 128"/>
                  <a:gd name="T43" fmla="*/ 45 h 84"/>
                  <a:gd name="T44" fmla="*/ 120 w 128"/>
                  <a:gd name="T45" fmla="*/ 68 h 84"/>
                  <a:gd name="T46" fmla="*/ 120 w 128"/>
                  <a:gd name="T47" fmla="*/ 63 h 84"/>
                  <a:gd name="T48" fmla="*/ 92 w 128"/>
                  <a:gd name="T49" fmla="*/ 42 h 84"/>
                  <a:gd name="T50" fmla="*/ 120 w 128"/>
                  <a:gd name="T51" fmla="*/ 21 h 84"/>
                  <a:gd name="T52" fmla="*/ 120 w 128"/>
                  <a:gd name="T53" fmla="*/ 63 h 84"/>
                  <a:gd name="T54" fmla="*/ 69 w 128"/>
                  <a:gd name="T55" fmla="*/ 54 h 84"/>
                  <a:gd name="T56" fmla="*/ 64 w 128"/>
                  <a:gd name="T57" fmla="*/ 56 h 84"/>
                  <a:gd name="T58" fmla="*/ 59 w 128"/>
                  <a:gd name="T59" fmla="*/ 54 h 84"/>
                  <a:gd name="T60" fmla="*/ 43 w 128"/>
                  <a:gd name="T61" fmla="*/ 42 h 84"/>
                  <a:gd name="T62" fmla="*/ 39 w 128"/>
                  <a:gd name="T63" fmla="*/ 40 h 84"/>
                  <a:gd name="T64" fmla="*/ 8 w 128"/>
                  <a:gd name="T65" fmla="*/ 16 h 84"/>
                  <a:gd name="T66" fmla="*/ 8 w 128"/>
                  <a:gd name="T67" fmla="*/ 16 h 84"/>
                  <a:gd name="T68" fmla="*/ 16 w 128"/>
                  <a:gd name="T69" fmla="*/ 8 h 84"/>
                  <a:gd name="T70" fmla="*/ 112 w 128"/>
                  <a:gd name="T71" fmla="*/ 8 h 84"/>
                  <a:gd name="T72" fmla="*/ 120 w 128"/>
                  <a:gd name="T73" fmla="*/ 16 h 84"/>
                  <a:gd name="T74" fmla="*/ 69 w 128"/>
                  <a:gd name="T75" fmla="*/ 5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28" h="84">
                    <a:moveTo>
                      <a:pt x="112" y="0"/>
                    </a:moveTo>
                    <a:cubicBezTo>
                      <a:pt x="16" y="0"/>
                      <a:pt x="16" y="0"/>
                      <a:pt x="16" y="0"/>
                    </a:cubicBezTo>
                    <a:cubicBezTo>
                      <a:pt x="7" y="0"/>
                      <a:pt x="0" y="7"/>
                      <a:pt x="0" y="16"/>
                    </a:cubicBezTo>
                    <a:cubicBezTo>
                      <a:pt x="0" y="68"/>
                      <a:pt x="0" y="68"/>
                      <a:pt x="0" y="68"/>
                    </a:cubicBezTo>
                    <a:cubicBezTo>
                      <a:pt x="0" y="77"/>
                      <a:pt x="7" y="84"/>
                      <a:pt x="16" y="84"/>
                    </a:cubicBezTo>
                    <a:cubicBezTo>
                      <a:pt x="112" y="84"/>
                      <a:pt x="112" y="84"/>
                      <a:pt x="112" y="84"/>
                    </a:cubicBezTo>
                    <a:cubicBezTo>
                      <a:pt x="121" y="84"/>
                      <a:pt x="128" y="77"/>
                      <a:pt x="128" y="68"/>
                    </a:cubicBezTo>
                    <a:cubicBezTo>
                      <a:pt x="128" y="16"/>
                      <a:pt x="128" y="16"/>
                      <a:pt x="128" y="16"/>
                    </a:cubicBezTo>
                    <a:cubicBezTo>
                      <a:pt x="128" y="7"/>
                      <a:pt x="121" y="0"/>
                      <a:pt x="112" y="0"/>
                    </a:cubicBezTo>
                    <a:close/>
                    <a:moveTo>
                      <a:pt x="8" y="21"/>
                    </a:moveTo>
                    <a:cubicBezTo>
                      <a:pt x="36" y="42"/>
                      <a:pt x="36" y="42"/>
                      <a:pt x="36" y="42"/>
                    </a:cubicBezTo>
                    <a:cubicBezTo>
                      <a:pt x="8" y="63"/>
                      <a:pt x="8" y="63"/>
                      <a:pt x="8" y="63"/>
                    </a:cubicBezTo>
                    <a:lnTo>
                      <a:pt x="8" y="21"/>
                    </a:lnTo>
                    <a:close/>
                    <a:moveTo>
                      <a:pt x="120" y="68"/>
                    </a:moveTo>
                    <a:cubicBezTo>
                      <a:pt x="120" y="72"/>
                      <a:pt x="116" y="76"/>
                      <a:pt x="112" y="76"/>
                    </a:cubicBezTo>
                    <a:cubicBezTo>
                      <a:pt x="16" y="76"/>
                      <a:pt x="16" y="76"/>
                      <a:pt x="16" y="76"/>
                    </a:cubicBezTo>
                    <a:cubicBezTo>
                      <a:pt x="12" y="76"/>
                      <a:pt x="8" y="72"/>
                      <a:pt x="8" y="68"/>
                    </a:cubicBezTo>
                    <a:cubicBezTo>
                      <a:pt x="39" y="45"/>
                      <a:pt x="39" y="45"/>
                      <a:pt x="39" y="45"/>
                    </a:cubicBezTo>
                    <a:cubicBezTo>
                      <a:pt x="57" y="58"/>
                      <a:pt x="57" y="58"/>
                      <a:pt x="57" y="58"/>
                    </a:cubicBezTo>
                    <a:cubicBezTo>
                      <a:pt x="59" y="59"/>
                      <a:pt x="61" y="60"/>
                      <a:pt x="64" y="60"/>
                    </a:cubicBezTo>
                    <a:cubicBezTo>
                      <a:pt x="67" y="60"/>
                      <a:pt x="69" y="59"/>
                      <a:pt x="71" y="58"/>
                    </a:cubicBezTo>
                    <a:cubicBezTo>
                      <a:pt x="89" y="45"/>
                      <a:pt x="89" y="45"/>
                      <a:pt x="89" y="45"/>
                    </a:cubicBezTo>
                    <a:cubicBezTo>
                      <a:pt x="120" y="68"/>
                      <a:pt x="120" y="68"/>
                      <a:pt x="120" y="68"/>
                    </a:cubicBezTo>
                    <a:close/>
                    <a:moveTo>
                      <a:pt x="120" y="63"/>
                    </a:moveTo>
                    <a:cubicBezTo>
                      <a:pt x="92" y="42"/>
                      <a:pt x="92" y="42"/>
                      <a:pt x="92" y="42"/>
                    </a:cubicBezTo>
                    <a:cubicBezTo>
                      <a:pt x="120" y="21"/>
                      <a:pt x="120" y="21"/>
                      <a:pt x="120" y="21"/>
                    </a:cubicBezTo>
                    <a:lnTo>
                      <a:pt x="120" y="63"/>
                    </a:lnTo>
                    <a:close/>
                    <a:moveTo>
                      <a:pt x="69" y="54"/>
                    </a:moveTo>
                    <a:cubicBezTo>
                      <a:pt x="67" y="55"/>
                      <a:pt x="66" y="56"/>
                      <a:pt x="64" y="56"/>
                    </a:cubicBezTo>
                    <a:cubicBezTo>
                      <a:pt x="62" y="56"/>
                      <a:pt x="61" y="55"/>
                      <a:pt x="59" y="54"/>
                    </a:cubicBezTo>
                    <a:cubicBezTo>
                      <a:pt x="43" y="42"/>
                      <a:pt x="43" y="42"/>
                      <a:pt x="43" y="42"/>
                    </a:cubicBezTo>
                    <a:cubicBezTo>
                      <a:pt x="39" y="40"/>
                      <a:pt x="39" y="40"/>
                      <a:pt x="39" y="40"/>
                    </a:cubicBezTo>
                    <a:cubicBezTo>
                      <a:pt x="8" y="16"/>
                      <a:pt x="8" y="16"/>
                      <a:pt x="8" y="16"/>
                    </a:cubicBezTo>
                    <a:cubicBezTo>
                      <a:pt x="8" y="16"/>
                      <a:pt x="8" y="16"/>
                      <a:pt x="8" y="16"/>
                    </a:cubicBezTo>
                    <a:cubicBezTo>
                      <a:pt x="8" y="12"/>
                      <a:pt x="12" y="8"/>
                      <a:pt x="16" y="8"/>
                    </a:cubicBezTo>
                    <a:cubicBezTo>
                      <a:pt x="112" y="8"/>
                      <a:pt x="112" y="8"/>
                      <a:pt x="112" y="8"/>
                    </a:cubicBezTo>
                    <a:cubicBezTo>
                      <a:pt x="116" y="8"/>
                      <a:pt x="120" y="12"/>
                      <a:pt x="120" y="16"/>
                    </a:cubicBezTo>
                    <a:lnTo>
                      <a:pt x="69" y="54"/>
                    </a:lnTo>
                    <a:close/>
                  </a:path>
                </a:pathLst>
              </a:custGeom>
              <a:solidFill>
                <a:schemeClr val="bg1"/>
              </a:solidFill>
              <a:ln>
                <a:noFill/>
              </a:ln>
            </p:spPr>
            <p:txBody>
              <a:bodyPr vert="horz" wrap="square" lIns="91440" tIns="45720" rIns="91440" bIns="45720" numCol="1" anchor="t" anchorCtr="0" compatLnSpc="1"/>
              <a:lstStyle/>
              <a:p>
                <a:pPr algn="r"/>
                <a:endParaRPr lang="id-ID">
                  <a:latin typeface="Arial" panose="020B0604020202020204" pitchFamily="34" charset="0"/>
                  <a:cs typeface="+mn-ea"/>
                  <a:sym typeface="Arial" panose="020B0604020202020204" pitchFamily="34" charset="0"/>
                </a:endParaRPr>
              </a:p>
            </p:txBody>
          </p:sp>
        </p:grpSp>
        <p:grpSp>
          <p:nvGrpSpPr>
            <p:cNvPr id="19" name="Group 1"/>
            <p:cNvGrpSpPr/>
            <p:nvPr/>
          </p:nvGrpSpPr>
          <p:grpSpPr>
            <a:xfrm>
              <a:off x="6222714" y="4380820"/>
              <a:ext cx="1195017" cy="1195015"/>
              <a:chOff x="7741143" y="4876878"/>
              <a:chExt cx="711120" cy="711120"/>
            </a:xfrm>
          </p:grpSpPr>
          <p:sp>
            <p:nvSpPr>
              <p:cNvPr id="32" name="Oval 14"/>
              <p:cNvSpPr/>
              <p:nvPr/>
            </p:nvSpPr>
            <p:spPr>
              <a:xfrm>
                <a:off x="7741143" y="4876878"/>
                <a:ext cx="711120" cy="711120"/>
              </a:xfrm>
              <a:prstGeom prst="ellipse">
                <a:avLst/>
              </a:prstGeom>
              <a:solidFill>
                <a:srgbClr val="399C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id-ID">
                  <a:latin typeface="Arial" panose="020B0604020202020204" pitchFamily="34" charset="0"/>
                  <a:cs typeface="+mn-ea"/>
                  <a:sym typeface="Arial" panose="020B0604020202020204" pitchFamily="34" charset="0"/>
                </a:endParaRPr>
              </a:p>
            </p:txBody>
          </p:sp>
          <p:grpSp>
            <p:nvGrpSpPr>
              <p:cNvPr id="34" name="Group 17"/>
              <p:cNvGrpSpPr/>
              <p:nvPr/>
            </p:nvGrpSpPr>
            <p:grpSpPr>
              <a:xfrm>
                <a:off x="7940813" y="5031456"/>
                <a:ext cx="311780" cy="416164"/>
                <a:chOff x="3796828" y="2743604"/>
                <a:chExt cx="299688" cy="400024"/>
              </a:xfrm>
              <a:solidFill>
                <a:schemeClr val="bg1"/>
              </a:solidFill>
            </p:grpSpPr>
            <p:sp>
              <p:nvSpPr>
                <p:cNvPr id="43" name="Freeform 109"/>
                <p:cNvSpPr>
                  <a:spLocks noEditPoints="1"/>
                </p:cNvSpPr>
                <p:nvPr/>
              </p:nvSpPr>
              <p:spPr bwMode="auto">
                <a:xfrm>
                  <a:off x="3872080" y="2814896"/>
                  <a:ext cx="149184" cy="150504"/>
                </a:xfrm>
                <a:custGeom>
                  <a:avLst/>
                  <a:gdLst>
                    <a:gd name="T0" fmla="*/ 24 w 48"/>
                    <a:gd name="T1" fmla="*/ 48 h 48"/>
                    <a:gd name="T2" fmla="*/ 48 w 48"/>
                    <a:gd name="T3" fmla="*/ 24 h 48"/>
                    <a:gd name="T4" fmla="*/ 24 w 48"/>
                    <a:gd name="T5" fmla="*/ 0 h 48"/>
                    <a:gd name="T6" fmla="*/ 0 w 48"/>
                    <a:gd name="T7" fmla="*/ 24 h 48"/>
                    <a:gd name="T8" fmla="*/ 24 w 48"/>
                    <a:gd name="T9" fmla="*/ 48 h 48"/>
                    <a:gd name="T10" fmla="*/ 24 w 48"/>
                    <a:gd name="T11" fmla="*/ 4 h 48"/>
                    <a:gd name="T12" fmla="*/ 44 w 48"/>
                    <a:gd name="T13" fmla="*/ 24 h 48"/>
                    <a:gd name="T14" fmla="*/ 24 w 48"/>
                    <a:gd name="T15" fmla="*/ 44 h 48"/>
                    <a:gd name="T16" fmla="*/ 4 w 48"/>
                    <a:gd name="T17" fmla="*/ 24 h 48"/>
                    <a:gd name="T18" fmla="*/ 24 w 48"/>
                    <a:gd name="T19" fmla="*/ 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8" h="48">
                      <a:moveTo>
                        <a:pt x="24" y="48"/>
                      </a:moveTo>
                      <a:cubicBezTo>
                        <a:pt x="37" y="48"/>
                        <a:pt x="48" y="37"/>
                        <a:pt x="48" y="24"/>
                      </a:cubicBezTo>
                      <a:cubicBezTo>
                        <a:pt x="48" y="11"/>
                        <a:pt x="37" y="0"/>
                        <a:pt x="24" y="0"/>
                      </a:cubicBezTo>
                      <a:cubicBezTo>
                        <a:pt x="11" y="0"/>
                        <a:pt x="0" y="11"/>
                        <a:pt x="0" y="24"/>
                      </a:cubicBezTo>
                      <a:cubicBezTo>
                        <a:pt x="0" y="37"/>
                        <a:pt x="11" y="48"/>
                        <a:pt x="24" y="48"/>
                      </a:cubicBezTo>
                      <a:close/>
                      <a:moveTo>
                        <a:pt x="24" y="4"/>
                      </a:moveTo>
                      <a:cubicBezTo>
                        <a:pt x="35" y="4"/>
                        <a:pt x="44" y="13"/>
                        <a:pt x="44" y="24"/>
                      </a:cubicBezTo>
                      <a:cubicBezTo>
                        <a:pt x="44" y="35"/>
                        <a:pt x="35" y="44"/>
                        <a:pt x="24" y="44"/>
                      </a:cubicBezTo>
                      <a:cubicBezTo>
                        <a:pt x="13" y="44"/>
                        <a:pt x="4" y="35"/>
                        <a:pt x="4" y="24"/>
                      </a:cubicBezTo>
                      <a:cubicBezTo>
                        <a:pt x="4" y="13"/>
                        <a:pt x="13" y="4"/>
                        <a:pt x="24"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algn="r"/>
                  <a:endParaRPr lang="id-ID">
                    <a:latin typeface="Arial" panose="020B0604020202020204" pitchFamily="34" charset="0"/>
                    <a:cs typeface="+mn-ea"/>
                    <a:sym typeface="Arial" panose="020B0604020202020204" pitchFamily="34" charset="0"/>
                  </a:endParaRPr>
                </a:p>
              </p:txBody>
            </p:sp>
            <p:sp>
              <p:nvSpPr>
                <p:cNvPr id="44" name="Freeform 110"/>
                <p:cNvSpPr>
                  <a:spLocks noEditPoints="1"/>
                </p:cNvSpPr>
                <p:nvPr/>
              </p:nvSpPr>
              <p:spPr bwMode="auto">
                <a:xfrm>
                  <a:off x="3796828" y="2743604"/>
                  <a:ext cx="299688" cy="400024"/>
                </a:xfrm>
                <a:custGeom>
                  <a:avLst/>
                  <a:gdLst>
                    <a:gd name="T0" fmla="*/ 48 w 96"/>
                    <a:gd name="T1" fmla="*/ 0 h 128"/>
                    <a:gd name="T2" fmla="*/ 0 w 96"/>
                    <a:gd name="T3" fmla="*/ 48 h 128"/>
                    <a:gd name="T4" fmla="*/ 41 w 96"/>
                    <a:gd name="T5" fmla="*/ 125 h 128"/>
                    <a:gd name="T6" fmla="*/ 48 w 96"/>
                    <a:gd name="T7" fmla="*/ 128 h 128"/>
                    <a:gd name="T8" fmla="*/ 48 w 96"/>
                    <a:gd name="T9" fmla="*/ 128 h 128"/>
                    <a:gd name="T10" fmla="*/ 54 w 96"/>
                    <a:gd name="T11" fmla="*/ 125 h 128"/>
                    <a:gd name="T12" fmla="*/ 96 w 96"/>
                    <a:gd name="T13" fmla="*/ 48 h 128"/>
                    <a:gd name="T14" fmla="*/ 48 w 96"/>
                    <a:gd name="T15" fmla="*/ 0 h 128"/>
                    <a:gd name="T16" fmla="*/ 48 w 96"/>
                    <a:gd name="T17" fmla="*/ 120 h 128"/>
                    <a:gd name="T18" fmla="*/ 48 w 96"/>
                    <a:gd name="T19" fmla="*/ 120 h 128"/>
                    <a:gd name="T20" fmla="*/ 47 w 96"/>
                    <a:gd name="T21" fmla="*/ 119 h 128"/>
                    <a:gd name="T22" fmla="*/ 8 w 96"/>
                    <a:gd name="T23" fmla="*/ 48 h 128"/>
                    <a:gd name="T24" fmla="*/ 48 w 96"/>
                    <a:gd name="T25" fmla="*/ 8 h 128"/>
                    <a:gd name="T26" fmla="*/ 88 w 96"/>
                    <a:gd name="T27" fmla="*/ 48 h 128"/>
                    <a:gd name="T28" fmla="*/ 48 w 96"/>
                    <a:gd name="T29" fmla="*/ 120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6" h="128">
                      <a:moveTo>
                        <a:pt x="48" y="0"/>
                      </a:moveTo>
                      <a:cubicBezTo>
                        <a:pt x="22" y="0"/>
                        <a:pt x="0" y="21"/>
                        <a:pt x="0" y="48"/>
                      </a:cubicBezTo>
                      <a:cubicBezTo>
                        <a:pt x="0" y="76"/>
                        <a:pt x="24" y="105"/>
                        <a:pt x="41" y="125"/>
                      </a:cubicBezTo>
                      <a:cubicBezTo>
                        <a:pt x="42" y="125"/>
                        <a:pt x="44" y="128"/>
                        <a:pt x="48" y="128"/>
                      </a:cubicBezTo>
                      <a:cubicBezTo>
                        <a:pt x="48" y="128"/>
                        <a:pt x="48" y="128"/>
                        <a:pt x="48" y="128"/>
                      </a:cubicBezTo>
                      <a:cubicBezTo>
                        <a:pt x="52" y="128"/>
                        <a:pt x="54" y="125"/>
                        <a:pt x="54" y="125"/>
                      </a:cubicBezTo>
                      <a:cubicBezTo>
                        <a:pt x="72" y="105"/>
                        <a:pt x="96" y="76"/>
                        <a:pt x="96" y="48"/>
                      </a:cubicBezTo>
                      <a:cubicBezTo>
                        <a:pt x="96" y="21"/>
                        <a:pt x="74" y="0"/>
                        <a:pt x="48" y="0"/>
                      </a:cubicBezTo>
                      <a:close/>
                      <a:moveTo>
                        <a:pt x="48" y="120"/>
                      </a:moveTo>
                      <a:cubicBezTo>
                        <a:pt x="48" y="120"/>
                        <a:pt x="48" y="120"/>
                        <a:pt x="48" y="120"/>
                      </a:cubicBezTo>
                      <a:cubicBezTo>
                        <a:pt x="48" y="120"/>
                        <a:pt x="48" y="120"/>
                        <a:pt x="47" y="119"/>
                      </a:cubicBezTo>
                      <a:cubicBezTo>
                        <a:pt x="33" y="103"/>
                        <a:pt x="8" y="74"/>
                        <a:pt x="8" y="48"/>
                      </a:cubicBezTo>
                      <a:cubicBezTo>
                        <a:pt x="8" y="26"/>
                        <a:pt x="26" y="8"/>
                        <a:pt x="48" y="8"/>
                      </a:cubicBezTo>
                      <a:cubicBezTo>
                        <a:pt x="70" y="8"/>
                        <a:pt x="88" y="26"/>
                        <a:pt x="88" y="48"/>
                      </a:cubicBezTo>
                      <a:cubicBezTo>
                        <a:pt x="88" y="74"/>
                        <a:pt x="63" y="103"/>
                        <a:pt x="48" y="12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algn="r"/>
                  <a:endParaRPr lang="id-ID">
                    <a:latin typeface="Arial" panose="020B0604020202020204" pitchFamily="34" charset="0"/>
                    <a:cs typeface="+mn-ea"/>
                    <a:sym typeface="Arial" panose="020B0604020202020204" pitchFamily="34" charset="0"/>
                  </a:endParaRPr>
                </a:p>
              </p:txBody>
            </p:sp>
          </p:grpSp>
        </p:grpSp>
        <p:grpSp>
          <p:nvGrpSpPr>
            <p:cNvPr id="20" name="Group 3"/>
            <p:cNvGrpSpPr/>
            <p:nvPr/>
          </p:nvGrpSpPr>
          <p:grpSpPr>
            <a:xfrm>
              <a:off x="9536875" y="4371515"/>
              <a:ext cx="1195017" cy="1195015"/>
              <a:chOff x="9713305" y="4871341"/>
              <a:chExt cx="711120" cy="711120"/>
            </a:xfrm>
          </p:grpSpPr>
          <p:sp>
            <p:nvSpPr>
              <p:cNvPr id="21" name="Oval 13"/>
              <p:cNvSpPr/>
              <p:nvPr/>
            </p:nvSpPr>
            <p:spPr>
              <a:xfrm>
                <a:off x="9713305" y="4871341"/>
                <a:ext cx="711120" cy="711120"/>
              </a:xfrm>
              <a:prstGeom prst="ellipse">
                <a:avLst/>
              </a:prstGeom>
              <a:solidFill>
                <a:srgbClr val="399C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id-ID">
                  <a:latin typeface="Arial" panose="020B0604020202020204" pitchFamily="34" charset="0"/>
                  <a:cs typeface="+mn-ea"/>
                  <a:sym typeface="Arial" panose="020B0604020202020204" pitchFamily="34" charset="0"/>
                </a:endParaRPr>
              </a:p>
            </p:txBody>
          </p:sp>
          <p:grpSp>
            <p:nvGrpSpPr>
              <p:cNvPr id="22" name="Group 20"/>
              <p:cNvGrpSpPr/>
              <p:nvPr/>
            </p:nvGrpSpPr>
            <p:grpSpPr>
              <a:xfrm>
                <a:off x="9895231" y="5048965"/>
                <a:ext cx="410770" cy="370760"/>
                <a:chOff x="3355975" y="954088"/>
                <a:chExt cx="733426" cy="661987"/>
              </a:xfrm>
              <a:solidFill>
                <a:schemeClr val="bg1"/>
              </a:solidFill>
            </p:grpSpPr>
            <p:sp>
              <p:nvSpPr>
                <p:cNvPr id="23" name="Rectangle 6"/>
                <p:cNvSpPr>
                  <a:spLocks noChangeArrowheads="1"/>
                </p:cNvSpPr>
                <p:nvPr/>
              </p:nvSpPr>
              <p:spPr bwMode="auto">
                <a:xfrm>
                  <a:off x="3476625" y="1155700"/>
                  <a:ext cx="293688" cy="19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algn="r"/>
                  <a:endParaRPr lang="id-ID">
                    <a:latin typeface="Arial" panose="020B0604020202020204" pitchFamily="34" charset="0"/>
                    <a:cs typeface="+mn-ea"/>
                    <a:sym typeface="Arial" panose="020B0604020202020204" pitchFamily="34" charset="0"/>
                  </a:endParaRPr>
                </a:p>
              </p:txBody>
            </p:sp>
            <p:sp>
              <p:nvSpPr>
                <p:cNvPr id="24" name="Rectangle 7"/>
                <p:cNvSpPr>
                  <a:spLocks noChangeArrowheads="1"/>
                </p:cNvSpPr>
                <p:nvPr/>
              </p:nvSpPr>
              <p:spPr bwMode="auto">
                <a:xfrm>
                  <a:off x="3476625" y="1238250"/>
                  <a:ext cx="236538" cy="2063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algn="r"/>
                  <a:endParaRPr lang="id-ID">
                    <a:latin typeface="Arial" panose="020B0604020202020204" pitchFamily="34" charset="0"/>
                    <a:cs typeface="+mn-ea"/>
                    <a:sym typeface="Arial" panose="020B0604020202020204" pitchFamily="34" charset="0"/>
                  </a:endParaRPr>
                </a:p>
              </p:txBody>
            </p:sp>
            <p:sp>
              <p:nvSpPr>
                <p:cNvPr id="25" name="Rectangle 8"/>
                <p:cNvSpPr>
                  <a:spLocks noChangeArrowheads="1"/>
                </p:cNvSpPr>
                <p:nvPr/>
              </p:nvSpPr>
              <p:spPr bwMode="auto">
                <a:xfrm>
                  <a:off x="3476625" y="1325563"/>
                  <a:ext cx="173038" cy="2063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algn="r"/>
                  <a:endParaRPr lang="id-ID">
                    <a:latin typeface="Arial" panose="020B0604020202020204" pitchFamily="34" charset="0"/>
                    <a:cs typeface="+mn-ea"/>
                    <a:sym typeface="Arial" panose="020B0604020202020204" pitchFamily="34" charset="0"/>
                  </a:endParaRPr>
                </a:p>
              </p:txBody>
            </p:sp>
            <p:grpSp>
              <p:nvGrpSpPr>
                <p:cNvPr id="29" name="Group 24"/>
                <p:cNvGrpSpPr/>
                <p:nvPr/>
              </p:nvGrpSpPr>
              <p:grpSpPr>
                <a:xfrm>
                  <a:off x="3355975" y="954088"/>
                  <a:ext cx="733426" cy="661987"/>
                  <a:chOff x="3355975" y="954088"/>
                  <a:chExt cx="733426" cy="661987"/>
                </a:xfrm>
                <a:grpFill/>
              </p:grpSpPr>
              <p:sp>
                <p:nvSpPr>
                  <p:cNvPr id="30" name="Freeform 5"/>
                  <p:cNvSpPr>
                    <a:spLocks noEditPoints="1"/>
                  </p:cNvSpPr>
                  <p:nvPr/>
                </p:nvSpPr>
                <p:spPr bwMode="auto">
                  <a:xfrm>
                    <a:off x="3355975" y="954088"/>
                    <a:ext cx="534988" cy="661987"/>
                  </a:xfrm>
                  <a:custGeom>
                    <a:avLst/>
                    <a:gdLst>
                      <a:gd name="T0" fmla="*/ 312 w 337"/>
                      <a:gd name="T1" fmla="*/ 392 h 417"/>
                      <a:gd name="T2" fmla="*/ 25 w 337"/>
                      <a:gd name="T3" fmla="*/ 392 h 417"/>
                      <a:gd name="T4" fmla="*/ 25 w 337"/>
                      <a:gd name="T5" fmla="*/ 101 h 417"/>
                      <a:gd name="T6" fmla="*/ 100 w 337"/>
                      <a:gd name="T7" fmla="*/ 101 h 417"/>
                      <a:gd name="T8" fmla="*/ 100 w 337"/>
                      <a:gd name="T9" fmla="*/ 26 h 417"/>
                      <a:gd name="T10" fmla="*/ 312 w 337"/>
                      <a:gd name="T11" fmla="*/ 26 h 417"/>
                      <a:gd name="T12" fmla="*/ 312 w 337"/>
                      <a:gd name="T13" fmla="*/ 134 h 417"/>
                      <a:gd name="T14" fmla="*/ 337 w 337"/>
                      <a:gd name="T15" fmla="*/ 108 h 417"/>
                      <a:gd name="T16" fmla="*/ 337 w 337"/>
                      <a:gd name="T17" fmla="*/ 0 h 417"/>
                      <a:gd name="T18" fmla="*/ 89 w 337"/>
                      <a:gd name="T19" fmla="*/ 0 h 417"/>
                      <a:gd name="T20" fmla="*/ 0 w 337"/>
                      <a:gd name="T21" fmla="*/ 89 h 417"/>
                      <a:gd name="T22" fmla="*/ 0 w 337"/>
                      <a:gd name="T23" fmla="*/ 417 h 417"/>
                      <a:gd name="T24" fmla="*/ 337 w 337"/>
                      <a:gd name="T25" fmla="*/ 417 h 417"/>
                      <a:gd name="T26" fmla="*/ 337 w 337"/>
                      <a:gd name="T27" fmla="*/ 286 h 417"/>
                      <a:gd name="T28" fmla="*/ 312 w 337"/>
                      <a:gd name="T29" fmla="*/ 312 h 417"/>
                      <a:gd name="T30" fmla="*/ 312 w 337"/>
                      <a:gd name="T31" fmla="*/ 392 h 417"/>
                      <a:gd name="T32" fmla="*/ 37 w 337"/>
                      <a:gd name="T33" fmla="*/ 88 h 417"/>
                      <a:gd name="T34" fmla="*/ 88 w 337"/>
                      <a:gd name="T35" fmla="*/ 37 h 417"/>
                      <a:gd name="T36" fmla="*/ 88 w 337"/>
                      <a:gd name="T37" fmla="*/ 88 h 417"/>
                      <a:gd name="T38" fmla="*/ 37 w 337"/>
                      <a:gd name="T39" fmla="*/ 88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37" h="417">
                        <a:moveTo>
                          <a:pt x="312" y="392"/>
                        </a:moveTo>
                        <a:lnTo>
                          <a:pt x="25" y="392"/>
                        </a:lnTo>
                        <a:lnTo>
                          <a:pt x="25" y="101"/>
                        </a:lnTo>
                        <a:lnTo>
                          <a:pt x="100" y="101"/>
                        </a:lnTo>
                        <a:lnTo>
                          <a:pt x="100" y="26"/>
                        </a:lnTo>
                        <a:lnTo>
                          <a:pt x="312" y="26"/>
                        </a:lnTo>
                        <a:lnTo>
                          <a:pt x="312" y="134"/>
                        </a:lnTo>
                        <a:lnTo>
                          <a:pt x="337" y="108"/>
                        </a:lnTo>
                        <a:lnTo>
                          <a:pt x="337" y="0"/>
                        </a:lnTo>
                        <a:lnTo>
                          <a:pt x="89" y="0"/>
                        </a:lnTo>
                        <a:lnTo>
                          <a:pt x="0" y="89"/>
                        </a:lnTo>
                        <a:lnTo>
                          <a:pt x="0" y="417"/>
                        </a:lnTo>
                        <a:lnTo>
                          <a:pt x="337" y="417"/>
                        </a:lnTo>
                        <a:lnTo>
                          <a:pt x="337" y="286"/>
                        </a:lnTo>
                        <a:lnTo>
                          <a:pt x="312" y="312"/>
                        </a:lnTo>
                        <a:lnTo>
                          <a:pt x="312" y="392"/>
                        </a:lnTo>
                        <a:close/>
                        <a:moveTo>
                          <a:pt x="37" y="88"/>
                        </a:moveTo>
                        <a:lnTo>
                          <a:pt x="88" y="37"/>
                        </a:lnTo>
                        <a:lnTo>
                          <a:pt x="88" y="88"/>
                        </a:lnTo>
                        <a:lnTo>
                          <a:pt x="37" y="8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algn="r"/>
                    <a:endParaRPr lang="id-ID">
                      <a:latin typeface="Arial" panose="020B0604020202020204" pitchFamily="34" charset="0"/>
                      <a:cs typeface="+mn-ea"/>
                      <a:sym typeface="Arial" panose="020B0604020202020204" pitchFamily="34" charset="0"/>
                    </a:endParaRPr>
                  </a:p>
                </p:txBody>
              </p:sp>
              <p:sp>
                <p:nvSpPr>
                  <p:cNvPr id="31" name="Freeform 9"/>
                  <p:cNvSpPr>
                    <a:spLocks noEditPoints="1"/>
                  </p:cNvSpPr>
                  <p:nvPr/>
                </p:nvSpPr>
                <p:spPr bwMode="auto">
                  <a:xfrm>
                    <a:off x="3659188" y="1069975"/>
                    <a:ext cx="430213" cy="430212"/>
                  </a:xfrm>
                  <a:custGeom>
                    <a:avLst/>
                    <a:gdLst>
                      <a:gd name="T0" fmla="*/ 146 w 271"/>
                      <a:gd name="T1" fmla="*/ 35 h 271"/>
                      <a:gd name="T2" fmla="*/ 121 w 271"/>
                      <a:gd name="T3" fmla="*/ 61 h 271"/>
                      <a:gd name="T4" fmla="*/ 26 w 271"/>
                      <a:gd name="T5" fmla="*/ 156 h 271"/>
                      <a:gd name="T6" fmla="*/ 0 w 271"/>
                      <a:gd name="T7" fmla="*/ 271 h 271"/>
                      <a:gd name="T8" fmla="*/ 115 w 271"/>
                      <a:gd name="T9" fmla="*/ 245 h 271"/>
                      <a:gd name="T10" fmla="*/ 121 w 271"/>
                      <a:gd name="T11" fmla="*/ 239 h 271"/>
                      <a:gd name="T12" fmla="*/ 146 w 271"/>
                      <a:gd name="T13" fmla="*/ 213 h 271"/>
                      <a:gd name="T14" fmla="*/ 271 w 271"/>
                      <a:gd name="T15" fmla="*/ 89 h 271"/>
                      <a:gd name="T16" fmla="*/ 182 w 271"/>
                      <a:gd name="T17" fmla="*/ 0 h 271"/>
                      <a:gd name="T18" fmla="*/ 146 w 271"/>
                      <a:gd name="T19" fmla="*/ 35 h 271"/>
                      <a:gd name="T20" fmla="*/ 226 w 271"/>
                      <a:gd name="T21" fmla="*/ 68 h 271"/>
                      <a:gd name="T22" fmla="*/ 87 w 271"/>
                      <a:gd name="T23" fmla="*/ 207 h 271"/>
                      <a:gd name="T24" fmla="*/ 67 w 271"/>
                      <a:gd name="T25" fmla="*/ 187 h 271"/>
                      <a:gd name="T26" fmla="*/ 206 w 271"/>
                      <a:gd name="T27" fmla="*/ 48 h 271"/>
                      <a:gd name="T28" fmla="*/ 226 w 271"/>
                      <a:gd name="T29" fmla="*/ 68 h 271"/>
                      <a:gd name="T30" fmla="*/ 61 w 271"/>
                      <a:gd name="T31" fmla="*/ 181 h 271"/>
                      <a:gd name="T32" fmla="*/ 43 w 271"/>
                      <a:gd name="T33" fmla="*/ 163 h 271"/>
                      <a:gd name="T34" fmla="*/ 182 w 271"/>
                      <a:gd name="T35" fmla="*/ 24 h 271"/>
                      <a:gd name="T36" fmla="*/ 199 w 271"/>
                      <a:gd name="T37" fmla="*/ 42 h 271"/>
                      <a:gd name="T38" fmla="*/ 61 w 271"/>
                      <a:gd name="T39" fmla="*/ 181 h 271"/>
                      <a:gd name="T40" fmla="*/ 55 w 271"/>
                      <a:gd name="T41" fmla="*/ 187 h 271"/>
                      <a:gd name="T42" fmla="*/ 55 w 271"/>
                      <a:gd name="T43" fmla="*/ 187 h 271"/>
                      <a:gd name="T44" fmla="*/ 87 w 271"/>
                      <a:gd name="T45" fmla="*/ 219 h 271"/>
                      <a:gd name="T46" fmla="*/ 87 w 271"/>
                      <a:gd name="T47" fmla="*/ 219 h 271"/>
                      <a:gd name="T48" fmla="*/ 98 w 271"/>
                      <a:gd name="T49" fmla="*/ 230 h 271"/>
                      <a:gd name="T50" fmla="*/ 56 w 271"/>
                      <a:gd name="T51" fmla="*/ 240 h 271"/>
                      <a:gd name="T52" fmla="*/ 30 w 271"/>
                      <a:gd name="T53" fmla="*/ 215 h 271"/>
                      <a:gd name="T54" fmla="*/ 40 w 271"/>
                      <a:gd name="T55" fmla="*/ 172 h 271"/>
                      <a:gd name="T56" fmla="*/ 55 w 271"/>
                      <a:gd name="T57" fmla="*/ 187 h 271"/>
                      <a:gd name="T58" fmla="*/ 107 w 271"/>
                      <a:gd name="T59" fmla="*/ 227 h 271"/>
                      <a:gd name="T60" fmla="*/ 93 w 271"/>
                      <a:gd name="T61" fmla="*/ 213 h 271"/>
                      <a:gd name="T62" fmla="*/ 232 w 271"/>
                      <a:gd name="T63" fmla="*/ 75 h 271"/>
                      <a:gd name="T64" fmla="*/ 246 w 271"/>
                      <a:gd name="T65" fmla="*/ 89 h 271"/>
                      <a:gd name="T66" fmla="*/ 107 w 271"/>
                      <a:gd name="T67" fmla="*/ 227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71" h="271">
                        <a:moveTo>
                          <a:pt x="146" y="35"/>
                        </a:moveTo>
                        <a:lnTo>
                          <a:pt x="121" y="61"/>
                        </a:lnTo>
                        <a:lnTo>
                          <a:pt x="26" y="156"/>
                        </a:lnTo>
                        <a:lnTo>
                          <a:pt x="0" y="271"/>
                        </a:lnTo>
                        <a:lnTo>
                          <a:pt x="115" y="245"/>
                        </a:lnTo>
                        <a:lnTo>
                          <a:pt x="121" y="239"/>
                        </a:lnTo>
                        <a:lnTo>
                          <a:pt x="146" y="213"/>
                        </a:lnTo>
                        <a:lnTo>
                          <a:pt x="271" y="89"/>
                        </a:lnTo>
                        <a:lnTo>
                          <a:pt x="182" y="0"/>
                        </a:lnTo>
                        <a:lnTo>
                          <a:pt x="146" y="35"/>
                        </a:lnTo>
                        <a:close/>
                        <a:moveTo>
                          <a:pt x="226" y="68"/>
                        </a:moveTo>
                        <a:lnTo>
                          <a:pt x="87" y="207"/>
                        </a:lnTo>
                        <a:lnTo>
                          <a:pt x="67" y="187"/>
                        </a:lnTo>
                        <a:lnTo>
                          <a:pt x="206" y="48"/>
                        </a:lnTo>
                        <a:lnTo>
                          <a:pt x="226" y="68"/>
                        </a:lnTo>
                        <a:close/>
                        <a:moveTo>
                          <a:pt x="61" y="181"/>
                        </a:moveTo>
                        <a:lnTo>
                          <a:pt x="43" y="163"/>
                        </a:lnTo>
                        <a:lnTo>
                          <a:pt x="182" y="24"/>
                        </a:lnTo>
                        <a:lnTo>
                          <a:pt x="199" y="42"/>
                        </a:lnTo>
                        <a:lnTo>
                          <a:pt x="61" y="181"/>
                        </a:lnTo>
                        <a:close/>
                        <a:moveTo>
                          <a:pt x="55" y="187"/>
                        </a:moveTo>
                        <a:lnTo>
                          <a:pt x="55" y="187"/>
                        </a:lnTo>
                        <a:lnTo>
                          <a:pt x="87" y="219"/>
                        </a:lnTo>
                        <a:lnTo>
                          <a:pt x="87" y="219"/>
                        </a:lnTo>
                        <a:lnTo>
                          <a:pt x="98" y="230"/>
                        </a:lnTo>
                        <a:lnTo>
                          <a:pt x="56" y="240"/>
                        </a:lnTo>
                        <a:lnTo>
                          <a:pt x="30" y="215"/>
                        </a:lnTo>
                        <a:lnTo>
                          <a:pt x="40" y="172"/>
                        </a:lnTo>
                        <a:lnTo>
                          <a:pt x="55" y="187"/>
                        </a:lnTo>
                        <a:close/>
                        <a:moveTo>
                          <a:pt x="107" y="227"/>
                        </a:moveTo>
                        <a:lnTo>
                          <a:pt x="93" y="213"/>
                        </a:lnTo>
                        <a:lnTo>
                          <a:pt x="232" y="75"/>
                        </a:lnTo>
                        <a:lnTo>
                          <a:pt x="246" y="89"/>
                        </a:lnTo>
                        <a:lnTo>
                          <a:pt x="107" y="22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algn="r"/>
                    <a:endParaRPr lang="id-ID">
                      <a:latin typeface="Arial" panose="020B0604020202020204" pitchFamily="34" charset="0"/>
                      <a:cs typeface="+mn-ea"/>
                      <a:sym typeface="Arial" panose="020B0604020202020204" pitchFamily="34" charset="0"/>
                    </a:endParaRPr>
                  </a:p>
                </p:txBody>
              </p:sp>
            </p:grpSp>
          </p:grpSp>
        </p:grpSp>
      </p:grpSp>
      <p:sp>
        <p:nvSpPr>
          <p:cNvPr id="47" name="TextBox 28"/>
          <p:cNvSpPr txBox="1"/>
          <p:nvPr/>
        </p:nvSpPr>
        <p:spPr>
          <a:xfrm>
            <a:off x="7873473" y="2004241"/>
            <a:ext cx="2646879" cy="584775"/>
          </a:xfrm>
          <a:prstGeom prst="rect">
            <a:avLst/>
          </a:prstGeom>
          <a:noFill/>
          <a:effectLst/>
        </p:spPr>
        <p:txBody>
          <a:bodyPr wrap="none" rtlCol="0">
            <a:spAutoFit/>
          </a:bodyPr>
          <a:lstStyle/>
          <a:p>
            <a:pPr algn="r"/>
            <a:r>
              <a:rPr lang="zh-CN" altLang="id-ID" sz="3200" dirty="0">
                <a:ln w="38100" cap="flat" cmpd="sng">
                  <a:noFill/>
                  <a:miter lim="800000"/>
                </a:ln>
                <a:solidFill>
                  <a:schemeClr val="tx1">
                    <a:lumMod val="85000"/>
                    <a:lumOff val="15000"/>
                  </a:schemeClr>
                </a:solidFill>
                <a:latin typeface="Arial" panose="020B0604020202020204" pitchFamily="34" charset="0"/>
                <a:cs typeface="+mn-ea"/>
                <a:sym typeface="Arial" panose="020B0604020202020204" pitchFamily="34" charset="0"/>
              </a:rPr>
              <a:t>添加文字内容</a:t>
            </a:r>
          </a:p>
        </p:txBody>
      </p:sp>
      <p:sp>
        <p:nvSpPr>
          <p:cNvPr id="48" name="TextBox 29"/>
          <p:cNvSpPr txBox="1"/>
          <p:nvPr/>
        </p:nvSpPr>
        <p:spPr>
          <a:xfrm>
            <a:off x="5969000" y="2705735"/>
            <a:ext cx="4609465" cy="1670457"/>
          </a:xfrm>
          <a:prstGeom prst="rect">
            <a:avLst/>
          </a:prstGeom>
          <a:noFill/>
        </p:spPr>
        <p:txBody>
          <a:bodyPr wrap="square" rtlCol="0">
            <a:spAutoFit/>
          </a:bodyPr>
          <a:lstStyle/>
          <a:p>
            <a:pPr algn="r">
              <a:lnSpc>
                <a:spcPct val="190000"/>
              </a:lnSpc>
            </a:pPr>
            <a:r>
              <a:rPr lang="zh-CN" altLang="en-US" sz="1400" dirty="0">
                <a:solidFill>
                  <a:schemeClr val="tx1">
                    <a:lumMod val="85000"/>
                    <a:lumOff val="15000"/>
                  </a:schemeClr>
                </a:solidFill>
                <a:latin typeface="Arial" panose="020B0604020202020204" pitchFamily="34" charset="0"/>
                <a:cs typeface="+mn-ea"/>
                <a:sym typeface="Arial" panose="020B0604020202020204" pitchFamily="34" charset="0"/>
              </a:rPr>
              <a:t>输入标题内容，输入标题内容输入标题内容，输入标题内容输入标题内容输入标题内容输入标题内容，输入标题内容输入标题内容，输入标题内容输入标题内容，输入标题内容</a:t>
            </a:r>
          </a:p>
        </p:txBody>
      </p:sp>
      <p:pic>
        <p:nvPicPr>
          <p:cNvPr id="49" name="图片 4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a:xfrm>
            <a:off x="874969" y="2193290"/>
            <a:ext cx="4701661" cy="3140710"/>
          </a:xfrm>
          <a:prstGeom prst="rect">
            <a:avLst/>
          </a:prstGeom>
        </p:spPr>
      </p:pic>
      <p:grpSp>
        <p:nvGrpSpPr>
          <p:cNvPr id="54" name="组合 53"/>
          <p:cNvGrpSpPr/>
          <p:nvPr/>
        </p:nvGrpSpPr>
        <p:grpSpPr>
          <a:xfrm>
            <a:off x="570546" y="512165"/>
            <a:ext cx="5674360" cy="709930"/>
            <a:chOff x="70" y="189"/>
            <a:chExt cx="8936" cy="1118"/>
          </a:xfrm>
        </p:grpSpPr>
        <p:sp>
          <p:nvSpPr>
            <p:cNvPr id="55" name="文本框 37"/>
            <p:cNvSpPr txBox="1"/>
            <p:nvPr userDrawn="1"/>
          </p:nvSpPr>
          <p:spPr>
            <a:xfrm>
              <a:off x="1236" y="335"/>
              <a:ext cx="4200" cy="641"/>
            </a:xfrm>
            <a:prstGeom prst="rect">
              <a:avLst/>
            </a:prstGeom>
            <a:noFill/>
          </p:spPr>
          <p:txBody>
            <a:bodyPr wrap="square" lIns="68584" tIns="34292" rIns="68584" bIns="34292" rtlCol="0">
              <a:spAutoFit/>
            </a:bodyPr>
            <a:lstStyle/>
            <a:p>
              <a:pPr fontAlgn="auto">
                <a:spcBef>
                  <a:spcPts val="0"/>
                </a:spcBef>
                <a:spcAft>
                  <a:spcPts val="0"/>
                </a:spcAft>
                <a:defRPr/>
              </a:pPr>
              <a:r>
                <a:rPr lang="zh-CN" altLang="en-US" sz="2200" spc="200" dirty="0">
                  <a:solidFill>
                    <a:schemeClr val="tx1">
                      <a:lumMod val="75000"/>
                      <a:lumOff val="25000"/>
                    </a:schemeClr>
                  </a:solidFill>
                  <a:uFillTx/>
                  <a:latin typeface="Arial" panose="020B0604020202020204" pitchFamily="34" charset="0"/>
                  <a:cs typeface="+mn-ea"/>
                  <a:sym typeface="Arial" panose="020B0604020202020204" pitchFamily="34" charset="0"/>
                </a:rPr>
                <a:t>此处添加标题</a:t>
              </a:r>
            </a:p>
          </p:txBody>
        </p:sp>
        <p:sp>
          <p:nvSpPr>
            <p:cNvPr id="56" name="加号 55"/>
            <p:cNvSpPr/>
            <p:nvPr/>
          </p:nvSpPr>
          <p:spPr>
            <a:xfrm>
              <a:off x="70" y="189"/>
              <a:ext cx="1120" cy="1118"/>
            </a:xfrm>
            <a:prstGeom prst="mathPlus">
              <a:avLst/>
            </a:prstGeom>
            <a:solidFill>
              <a:srgbClr val="0070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cs typeface="+mn-ea"/>
                <a:sym typeface="Arial" panose="020B0604020202020204" pitchFamily="34" charset="0"/>
              </a:endParaRPr>
            </a:p>
          </p:txBody>
        </p:sp>
        <p:sp>
          <p:nvSpPr>
            <p:cNvPr id="57" name="矩形 56"/>
            <p:cNvSpPr/>
            <p:nvPr/>
          </p:nvSpPr>
          <p:spPr>
            <a:xfrm>
              <a:off x="1190" y="889"/>
              <a:ext cx="7816" cy="378"/>
            </a:xfrm>
            <a:prstGeom prst="rect">
              <a:avLst/>
            </a:prstGeom>
          </p:spPr>
          <p:txBody>
            <a:bodyPr wrap="square">
              <a:spAutoFit/>
            </a:bodyPr>
            <a:lstStyle/>
            <a:p>
              <a:pPr>
                <a:lnSpc>
                  <a:spcPct val="130000"/>
                </a:lnSpc>
                <a:spcBef>
                  <a:spcPts val="1265"/>
                </a:spcBef>
              </a:pPr>
              <a:r>
                <a:rPr lang="en-US" altLang="zh-CN" sz="800" dirty="0">
                  <a:solidFill>
                    <a:schemeClr val="bg1">
                      <a:lumMod val="50000"/>
                    </a:schemeClr>
                  </a:solidFill>
                  <a:latin typeface="Arial" panose="020B0604020202020204" pitchFamily="34" charset="0"/>
                  <a:cs typeface="+mn-ea"/>
                  <a:sym typeface="Arial" panose="020B0604020202020204" pitchFamily="34" charset="0"/>
                </a:rPr>
                <a:t>Enter table of contents text here</a:t>
              </a:r>
            </a:p>
          </p:txBody>
        </p:sp>
      </p:grpSp>
    </p:spTree>
  </p:cSld>
  <p:clrMapOvr>
    <a:masterClrMapping/>
  </p:clrMapOvr>
  <mc:AlternateContent xmlns:mc="http://schemas.openxmlformats.org/markup-compatibility/2006" xmlns:p14="http://schemas.microsoft.com/office/powerpoint/2010/main">
    <mc:Choice Requires="p14">
      <p:transition spd="slow" p14:dur="2000" advTm="243"/>
    </mc:Choice>
    <mc:Fallback xmlns="">
      <p:transition spd="slow" advTm="24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ppt_w</p:attrName>
                                        </p:attrNameLst>
                                      </p:cBhvr>
                                      <p:tavLst>
                                        <p:tav tm="0">
                                          <p:val>
                                            <p:fltVal val="0"/>
                                          </p:val>
                                        </p:tav>
                                        <p:tav tm="100000">
                                          <p:val>
                                            <p:strVal val="#ppt_w"/>
                                          </p:val>
                                        </p:tav>
                                      </p:tavLst>
                                    </p:anim>
                                    <p:anim calcmode="lin" valueType="num">
                                      <p:cBhvr>
                                        <p:cTn id="8" dur="500" fill="hold"/>
                                        <p:tgtEl>
                                          <p:spTgt spid="15"/>
                                        </p:tgtEl>
                                        <p:attrNameLst>
                                          <p:attrName>ppt_h</p:attrName>
                                        </p:attrNameLst>
                                      </p:cBhvr>
                                      <p:tavLst>
                                        <p:tav tm="0">
                                          <p:val>
                                            <p:fltVal val="0"/>
                                          </p:val>
                                        </p:tav>
                                        <p:tav tm="100000">
                                          <p:val>
                                            <p:strVal val="#ppt_h"/>
                                          </p:val>
                                        </p:tav>
                                      </p:tavLst>
                                    </p:anim>
                                    <p:animEffect transition="in" filter="fade">
                                      <p:cBhvr>
                                        <p:cTn id="9" dur="500"/>
                                        <p:tgtEl>
                                          <p:spTgt spid="15"/>
                                        </p:tgtEl>
                                      </p:cBhvr>
                                    </p:animEffect>
                                  </p:childTnLst>
                                </p:cTn>
                              </p:par>
                              <p:par>
                                <p:cTn id="10" presetID="53" presetClass="entr" presetSubtype="16" fill="hold" nodeType="withEffect">
                                  <p:stCondLst>
                                    <p:cond delay="0"/>
                                  </p:stCondLst>
                                  <p:childTnLst>
                                    <p:set>
                                      <p:cBhvr>
                                        <p:cTn id="11" dur="1" fill="hold">
                                          <p:stCondLst>
                                            <p:cond delay="0"/>
                                          </p:stCondLst>
                                        </p:cTn>
                                        <p:tgtEl>
                                          <p:spTgt spid="16"/>
                                        </p:tgtEl>
                                        <p:attrNameLst>
                                          <p:attrName>style.visibility</p:attrName>
                                        </p:attrNameLst>
                                      </p:cBhvr>
                                      <p:to>
                                        <p:strVal val="visible"/>
                                      </p:to>
                                    </p:set>
                                    <p:anim calcmode="lin" valueType="num">
                                      <p:cBhvr>
                                        <p:cTn id="12" dur="500" fill="hold"/>
                                        <p:tgtEl>
                                          <p:spTgt spid="16"/>
                                        </p:tgtEl>
                                        <p:attrNameLst>
                                          <p:attrName>ppt_w</p:attrName>
                                        </p:attrNameLst>
                                      </p:cBhvr>
                                      <p:tavLst>
                                        <p:tav tm="0">
                                          <p:val>
                                            <p:fltVal val="0"/>
                                          </p:val>
                                        </p:tav>
                                        <p:tav tm="100000">
                                          <p:val>
                                            <p:strVal val="#ppt_w"/>
                                          </p:val>
                                        </p:tav>
                                      </p:tavLst>
                                    </p:anim>
                                    <p:anim calcmode="lin" valueType="num">
                                      <p:cBhvr>
                                        <p:cTn id="13" dur="500" fill="hold"/>
                                        <p:tgtEl>
                                          <p:spTgt spid="16"/>
                                        </p:tgtEl>
                                        <p:attrNameLst>
                                          <p:attrName>ppt_h</p:attrName>
                                        </p:attrNameLst>
                                      </p:cBhvr>
                                      <p:tavLst>
                                        <p:tav tm="0">
                                          <p:val>
                                            <p:fltVal val="0"/>
                                          </p:val>
                                        </p:tav>
                                        <p:tav tm="100000">
                                          <p:val>
                                            <p:strVal val="#ppt_h"/>
                                          </p:val>
                                        </p:tav>
                                      </p:tavLst>
                                    </p:anim>
                                    <p:animEffect transition="in" filter="fade">
                                      <p:cBhvr>
                                        <p:cTn id="14" dur="500"/>
                                        <p:tgtEl>
                                          <p:spTgt spid="16"/>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47"/>
                                        </p:tgtEl>
                                        <p:attrNameLst>
                                          <p:attrName>style.visibility</p:attrName>
                                        </p:attrNameLst>
                                      </p:cBhvr>
                                      <p:to>
                                        <p:strVal val="visible"/>
                                      </p:to>
                                    </p:set>
                                    <p:anim calcmode="lin" valueType="num">
                                      <p:cBhvr>
                                        <p:cTn id="17" dur="500" fill="hold"/>
                                        <p:tgtEl>
                                          <p:spTgt spid="47"/>
                                        </p:tgtEl>
                                        <p:attrNameLst>
                                          <p:attrName>ppt_w</p:attrName>
                                        </p:attrNameLst>
                                      </p:cBhvr>
                                      <p:tavLst>
                                        <p:tav tm="0">
                                          <p:val>
                                            <p:fltVal val="0"/>
                                          </p:val>
                                        </p:tav>
                                        <p:tav tm="100000">
                                          <p:val>
                                            <p:strVal val="#ppt_w"/>
                                          </p:val>
                                        </p:tav>
                                      </p:tavLst>
                                    </p:anim>
                                    <p:anim calcmode="lin" valueType="num">
                                      <p:cBhvr>
                                        <p:cTn id="18" dur="500" fill="hold"/>
                                        <p:tgtEl>
                                          <p:spTgt spid="47"/>
                                        </p:tgtEl>
                                        <p:attrNameLst>
                                          <p:attrName>ppt_h</p:attrName>
                                        </p:attrNameLst>
                                      </p:cBhvr>
                                      <p:tavLst>
                                        <p:tav tm="0">
                                          <p:val>
                                            <p:fltVal val="0"/>
                                          </p:val>
                                        </p:tav>
                                        <p:tav tm="100000">
                                          <p:val>
                                            <p:strVal val="#ppt_h"/>
                                          </p:val>
                                        </p:tav>
                                      </p:tavLst>
                                    </p:anim>
                                    <p:animEffect transition="in" filter="fade">
                                      <p:cBhvr>
                                        <p:cTn id="19" dur="500"/>
                                        <p:tgtEl>
                                          <p:spTgt spid="47"/>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48"/>
                                        </p:tgtEl>
                                        <p:attrNameLst>
                                          <p:attrName>style.visibility</p:attrName>
                                        </p:attrNameLst>
                                      </p:cBhvr>
                                      <p:to>
                                        <p:strVal val="visible"/>
                                      </p:to>
                                    </p:set>
                                    <p:anim calcmode="lin" valueType="num">
                                      <p:cBhvr>
                                        <p:cTn id="22" dur="500" fill="hold"/>
                                        <p:tgtEl>
                                          <p:spTgt spid="48"/>
                                        </p:tgtEl>
                                        <p:attrNameLst>
                                          <p:attrName>ppt_w</p:attrName>
                                        </p:attrNameLst>
                                      </p:cBhvr>
                                      <p:tavLst>
                                        <p:tav tm="0">
                                          <p:val>
                                            <p:fltVal val="0"/>
                                          </p:val>
                                        </p:tav>
                                        <p:tav tm="100000">
                                          <p:val>
                                            <p:strVal val="#ppt_w"/>
                                          </p:val>
                                        </p:tav>
                                      </p:tavLst>
                                    </p:anim>
                                    <p:anim calcmode="lin" valueType="num">
                                      <p:cBhvr>
                                        <p:cTn id="23" dur="500" fill="hold"/>
                                        <p:tgtEl>
                                          <p:spTgt spid="48"/>
                                        </p:tgtEl>
                                        <p:attrNameLst>
                                          <p:attrName>ppt_h</p:attrName>
                                        </p:attrNameLst>
                                      </p:cBhvr>
                                      <p:tavLst>
                                        <p:tav tm="0">
                                          <p:val>
                                            <p:fltVal val="0"/>
                                          </p:val>
                                        </p:tav>
                                        <p:tav tm="100000">
                                          <p:val>
                                            <p:strVal val="#ppt_h"/>
                                          </p:val>
                                        </p:tav>
                                      </p:tavLst>
                                    </p:anim>
                                    <p:animEffect transition="in" filter="fade">
                                      <p:cBhvr>
                                        <p:cTn id="24" dur="500"/>
                                        <p:tgtEl>
                                          <p:spTgt spid="48"/>
                                        </p:tgtEl>
                                      </p:cBhvr>
                                    </p:animEffect>
                                  </p:childTnLst>
                                </p:cTn>
                              </p:par>
                              <p:par>
                                <p:cTn id="25" presetID="53" presetClass="entr" presetSubtype="16" fill="hold" nodeType="withEffect">
                                  <p:stCondLst>
                                    <p:cond delay="0"/>
                                  </p:stCondLst>
                                  <p:childTnLst>
                                    <p:set>
                                      <p:cBhvr>
                                        <p:cTn id="26" dur="1" fill="hold">
                                          <p:stCondLst>
                                            <p:cond delay="0"/>
                                          </p:stCondLst>
                                        </p:cTn>
                                        <p:tgtEl>
                                          <p:spTgt spid="49"/>
                                        </p:tgtEl>
                                        <p:attrNameLst>
                                          <p:attrName>style.visibility</p:attrName>
                                        </p:attrNameLst>
                                      </p:cBhvr>
                                      <p:to>
                                        <p:strVal val="visible"/>
                                      </p:to>
                                    </p:set>
                                    <p:anim calcmode="lin" valueType="num">
                                      <p:cBhvr>
                                        <p:cTn id="27" dur="500" fill="hold"/>
                                        <p:tgtEl>
                                          <p:spTgt spid="49"/>
                                        </p:tgtEl>
                                        <p:attrNameLst>
                                          <p:attrName>ppt_w</p:attrName>
                                        </p:attrNameLst>
                                      </p:cBhvr>
                                      <p:tavLst>
                                        <p:tav tm="0">
                                          <p:val>
                                            <p:fltVal val="0"/>
                                          </p:val>
                                        </p:tav>
                                        <p:tav tm="100000">
                                          <p:val>
                                            <p:strVal val="#ppt_w"/>
                                          </p:val>
                                        </p:tav>
                                      </p:tavLst>
                                    </p:anim>
                                    <p:anim calcmode="lin" valueType="num">
                                      <p:cBhvr>
                                        <p:cTn id="28" dur="500" fill="hold"/>
                                        <p:tgtEl>
                                          <p:spTgt spid="49"/>
                                        </p:tgtEl>
                                        <p:attrNameLst>
                                          <p:attrName>ppt_h</p:attrName>
                                        </p:attrNameLst>
                                      </p:cBhvr>
                                      <p:tavLst>
                                        <p:tav tm="0">
                                          <p:val>
                                            <p:fltVal val="0"/>
                                          </p:val>
                                        </p:tav>
                                        <p:tav tm="100000">
                                          <p:val>
                                            <p:strVal val="#ppt_h"/>
                                          </p:val>
                                        </p:tav>
                                      </p:tavLst>
                                    </p:anim>
                                    <p:animEffect transition="in" filter="fade">
                                      <p:cBhvr>
                                        <p:cTn id="29" dur="500"/>
                                        <p:tgtEl>
                                          <p:spTgt spid="49"/>
                                        </p:tgtEl>
                                      </p:cBhvr>
                                    </p:animEffect>
                                  </p:childTnLst>
                                </p:cTn>
                              </p:par>
                              <p:par>
                                <p:cTn id="30" presetID="53" presetClass="entr" presetSubtype="16" fill="hold" nodeType="withEffect">
                                  <p:stCondLst>
                                    <p:cond delay="0"/>
                                  </p:stCondLst>
                                  <p:childTnLst>
                                    <p:set>
                                      <p:cBhvr>
                                        <p:cTn id="31" dur="1" fill="hold">
                                          <p:stCondLst>
                                            <p:cond delay="0"/>
                                          </p:stCondLst>
                                        </p:cTn>
                                        <p:tgtEl>
                                          <p:spTgt spid="54"/>
                                        </p:tgtEl>
                                        <p:attrNameLst>
                                          <p:attrName>style.visibility</p:attrName>
                                        </p:attrNameLst>
                                      </p:cBhvr>
                                      <p:to>
                                        <p:strVal val="visible"/>
                                      </p:to>
                                    </p:set>
                                    <p:anim calcmode="lin" valueType="num">
                                      <p:cBhvr>
                                        <p:cTn id="32" dur="500" fill="hold"/>
                                        <p:tgtEl>
                                          <p:spTgt spid="54"/>
                                        </p:tgtEl>
                                        <p:attrNameLst>
                                          <p:attrName>ppt_w</p:attrName>
                                        </p:attrNameLst>
                                      </p:cBhvr>
                                      <p:tavLst>
                                        <p:tav tm="0">
                                          <p:val>
                                            <p:fltVal val="0"/>
                                          </p:val>
                                        </p:tav>
                                        <p:tav tm="100000">
                                          <p:val>
                                            <p:strVal val="#ppt_w"/>
                                          </p:val>
                                        </p:tav>
                                      </p:tavLst>
                                    </p:anim>
                                    <p:anim calcmode="lin" valueType="num">
                                      <p:cBhvr>
                                        <p:cTn id="33" dur="500" fill="hold"/>
                                        <p:tgtEl>
                                          <p:spTgt spid="54"/>
                                        </p:tgtEl>
                                        <p:attrNameLst>
                                          <p:attrName>ppt_h</p:attrName>
                                        </p:attrNameLst>
                                      </p:cBhvr>
                                      <p:tavLst>
                                        <p:tav tm="0">
                                          <p:val>
                                            <p:fltVal val="0"/>
                                          </p:val>
                                        </p:tav>
                                        <p:tav tm="100000">
                                          <p:val>
                                            <p:strVal val="#ppt_h"/>
                                          </p:val>
                                        </p:tav>
                                      </p:tavLst>
                                    </p:anim>
                                    <p:animEffect transition="in" filter="fade">
                                      <p:cBhvr>
                                        <p:cTn id="34"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47" grpId="0"/>
      <p:bldP spid="4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图片 25"/>
          <p:cNvPicPr>
            <a:picLocks noChangeAspect="1"/>
          </p:cNvPicPr>
          <p:nvPr/>
        </p:nvPicPr>
        <p:blipFill rotWithShape="1">
          <a:blip r:embed="rId22">
            <a:extLst>
              <a:ext uri="{28A0092B-C50C-407E-A947-70E740481C1C}">
                <a14:useLocalDpi xmlns:a14="http://schemas.microsoft.com/office/drawing/2010/main" val="0"/>
              </a:ext>
            </a:extLst>
          </a:blip>
          <a:srcRect t="7530" b="7530"/>
          <a:stretch>
            <a:fillRect/>
          </a:stretch>
        </p:blipFill>
        <p:spPr>
          <a:xfrm>
            <a:off x="-1" y="-3"/>
            <a:ext cx="12192005" cy="6858003"/>
          </a:xfrm>
          <a:prstGeom prst="rect">
            <a:avLst/>
          </a:prstGeom>
        </p:spPr>
      </p:pic>
      <p:sp>
        <p:nvSpPr>
          <p:cNvPr id="28" name="矩形 27"/>
          <p:cNvSpPr/>
          <p:nvPr/>
        </p:nvSpPr>
        <p:spPr>
          <a:xfrm rot="10800000">
            <a:off x="0" y="0"/>
            <a:ext cx="12192000" cy="6858000"/>
          </a:xfrm>
          <a:prstGeom prst="rect">
            <a:avLst/>
          </a:prstGeom>
          <a:gradFill>
            <a:gsLst>
              <a:gs pos="0">
                <a:srgbClr val="0070C0"/>
              </a:gs>
              <a:gs pos="100000">
                <a:srgbClr val="00B0F0">
                  <a:alpha val="40000"/>
                </a:srgb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mn-ea"/>
              <a:sym typeface="Arial" panose="020B0604020202020204" pitchFamily="34" charset="0"/>
            </a:endParaRPr>
          </a:p>
        </p:txBody>
      </p:sp>
      <p:grpSp>
        <p:nvGrpSpPr>
          <p:cNvPr id="38" name="PA-组合 37"/>
          <p:cNvGrpSpPr/>
          <p:nvPr>
            <p:custDataLst>
              <p:tags r:id="rId1"/>
            </p:custDataLst>
          </p:nvPr>
        </p:nvGrpSpPr>
        <p:grpSpPr>
          <a:xfrm>
            <a:off x="10191750" y="6278092"/>
            <a:ext cx="1424940" cy="114300"/>
            <a:chOff x="10267950" y="6335242"/>
            <a:chExt cx="1424940" cy="114300"/>
          </a:xfrm>
        </p:grpSpPr>
        <p:sp>
          <p:nvSpPr>
            <p:cNvPr id="35" name="PA-椭圆 34"/>
            <p:cNvSpPr/>
            <p:nvPr>
              <p:custDataLst>
                <p:tags r:id="rId17"/>
              </p:custDataLst>
            </p:nvPr>
          </p:nvSpPr>
          <p:spPr>
            <a:xfrm>
              <a:off x="10267950" y="6335242"/>
              <a:ext cx="114300" cy="114300"/>
            </a:xfrm>
            <a:prstGeom prst="ellipse">
              <a:avLst/>
            </a:prstGeom>
            <a:solidFill>
              <a:srgbClr val="22BEF6">
                <a:alpha val="6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mn-ea"/>
                <a:sym typeface="Arial" panose="020B0604020202020204" pitchFamily="34" charset="0"/>
              </a:endParaRPr>
            </a:p>
          </p:txBody>
        </p:sp>
        <p:sp>
          <p:nvSpPr>
            <p:cNvPr id="36" name="PA-椭圆 35"/>
            <p:cNvSpPr/>
            <p:nvPr>
              <p:custDataLst>
                <p:tags r:id="rId18"/>
              </p:custDataLst>
            </p:nvPr>
          </p:nvSpPr>
          <p:spPr>
            <a:xfrm>
              <a:off x="10923270" y="6335242"/>
              <a:ext cx="114300" cy="114300"/>
            </a:xfrm>
            <a:prstGeom prst="ellipse">
              <a:avLst/>
            </a:prstGeom>
            <a:solidFill>
              <a:srgbClr val="22BEF6">
                <a:alpha val="6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mn-ea"/>
                <a:sym typeface="Arial" panose="020B0604020202020204" pitchFamily="34" charset="0"/>
              </a:endParaRPr>
            </a:p>
          </p:txBody>
        </p:sp>
        <p:sp>
          <p:nvSpPr>
            <p:cNvPr id="37" name="PA-椭圆 36"/>
            <p:cNvSpPr/>
            <p:nvPr>
              <p:custDataLst>
                <p:tags r:id="rId19"/>
              </p:custDataLst>
            </p:nvPr>
          </p:nvSpPr>
          <p:spPr>
            <a:xfrm>
              <a:off x="11578590" y="6335242"/>
              <a:ext cx="114300" cy="114300"/>
            </a:xfrm>
            <a:prstGeom prst="ellipse">
              <a:avLst/>
            </a:prstGeom>
            <a:solidFill>
              <a:srgbClr val="22BEF6">
                <a:alpha val="6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mn-ea"/>
                <a:sym typeface="Arial" panose="020B0604020202020204" pitchFamily="34" charset="0"/>
              </a:endParaRPr>
            </a:p>
          </p:txBody>
        </p:sp>
      </p:grpSp>
      <p:sp>
        <p:nvSpPr>
          <p:cNvPr id="33" name="PA-cells_161082"/>
          <p:cNvSpPr>
            <a:spLocks noChangeAspect="1"/>
          </p:cNvSpPr>
          <p:nvPr>
            <p:custDataLst>
              <p:tags r:id="rId2"/>
            </p:custDataLst>
          </p:nvPr>
        </p:nvSpPr>
        <p:spPr bwMode="auto">
          <a:xfrm rot="20188893">
            <a:off x="10248086" y="331650"/>
            <a:ext cx="1636930" cy="1637693"/>
          </a:xfrm>
          <a:custGeom>
            <a:avLst/>
            <a:gdLst>
              <a:gd name="T0" fmla="*/ 5754 w 6519"/>
              <a:gd name="T1" fmla="*/ 4984 h 6533"/>
              <a:gd name="T2" fmla="*/ 5242 w 6519"/>
              <a:gd name="T3" fmla="*/ 5181 h 6533"/>
              <a:gd name="T4" fmla="*/ 4254 w 6519"/>
              <a:gd name="T5" fmla="*/ 4140 h 6533"/>
              <a:gd name="T6" fmla="*/ 4584 w 6519"/>
              <a:gd name="T7" fmla="*/ 3260 h 6533"/>
              <a:gd name="T8" fmla="*/ 3259 w 6519"/>
              <a:gd name="T9" fmla="*/ 1935 h 6533"/>
              <a:gd name="T10" fmla="*/ 3052 w 6519"/>
              <a:gd name="T11" fmla="*/ 1951 h 6533"/>
              <a:gd name="T12" fmla="*/ 3295 w 6519"/>
              <a:gd name="T13" fmla="*/ 1035 h 6533"/>
              <a:gd name="T14" fmla="*/ 3771 w 6519"/>
              <a:gd name="T15" fmla="*/ 517 h 6533"/>
              <a:gd name="T16" fmla="*/ 3254 w 6519"/>
              <a:gd name="T17" fmla="*/ 0 h 6533"/>
              <a:gd name="T18" fmla="*/ 2746 w 6519"/>
              <a:gd name="T19" fmla="*/ 523 h 6533"/>
              <a:gd name="T20" fmla="*/ 3040 w 6519"/>
              <a:gd name="T21" fmla="*/ 988 h 6533"/>
              <a:gd name="T22" fmla="*/ 3040 w 6519"/>
              <a:gd name="T23" fmla="*/ 993 h 6533"/>
              <a:gd name="T24" fmla="*/ 2756 w 6519"/>
              <a:gd name="T25" fmla="*/ 2039 h 6533"/>
              <a:gd name="T26" fmla="*/ 2295 w 6519"/>
              <a:gd name="T27" fmla="*/ 2355 h 6533"/>
              <a:gd name="T28" fmla="*/ 1327 w 6519"/>
              <a:gd name="T29" fmla="*/ 1315 h 6533"/>
              <a:gd name="T30" fmla="*/ 1544 w 6519"/>
              <a:gd name="T31" fmla="*/ 776 h 6533"/>
              <a:gd name="T32" fmla="*/ 772 w 6519"/>
              <a:gd name="T33" fmla="*/ 4 h 6533"/>
              <a:gd name="T34" fmla="*/ 0 w 6519"/>
              <a:gd name="T35" fmla="*/ 776 h 6533"/>
              <a:gd name="T36" fmla="*/ 772 w 6519"/>
              <a:gd name="T37" fmla="*/ 1548 h 6533"/>
              <a:gd name="T38" fmla="*/ 1106 w 6519"/>
              <a:gd name="T39" fmla="*/ 1472 h 6533"/>
              <a:gd name="T40" fmla="*/ 2134 w 6519"/>
              <a:gd name="T41" fmla="*/ 2573 h 6533"/>
              <a:gd name="T42" fmla="*/ 1938 w 6519"/>
              <a:gd name="T43" fmla="*/ 3272 h 6533"/>
              <a:gd name="T44" fmla="*/ 2204 w 6519"/>
              <a:gd name="T45" fmla="*/ 4071 h 6533"/>
              <a:gd name="T46" fmla="*/ 1492 w 6519"/>
              <a:gd name="T47" fmla="*/ 4783 h 6533"/>
              <a:gd name="T48" fmla="*/ 954 w 6519"/>
              <a:gd name="T49" fmla="*/ 4617 h 6533"/>
              <a:gd name="T50" fmla="*/ 2 w 6519"/>
              <a:gd name="T51" fmla="*/ 5575 h 6533"/>
              <a:gd name="T52" fmla="*/ 954 w 6519"/>
              <a:gd name="T53" fmla="*/ 6527 h 6533"/>
              <a:gd name="T54" fmla="*/ 1906 w 6519"/>
              <a:gd name="T55" fmla="*/ 5575 h 6533"/>
              <a:gd name="T56" fmla="*/ 1683 w 6519"/>
              <a:gd name="T57" fmla="*/ 4964 h 6533"/>
              <a:gd name="T58" fmla="*/ 2382 w 6519"/>
              <a:gd name="T59" fmla="*/ 4265 h 6533"/>
              <a:gd name="T60" fmla="*/ 3256 w 6519"/>
              <a:gd name="T61" fmla="*/ 4596 h 6533"/>
              <a:gd name="T62" fmla="*/ 4052 w 6519"/>
              <a:gd name="T63" fmla="*/ 4328 h 6533"/>
              <a:gd name="T64" fmla="*/ 5068 w 6519"/>
              <a:gd name="T65" fmla="*/ 5393 h 6533"/>
              <a:gd name="T66" fmla="*/ 4975 w 6519"/>
              <a:gd name="T67" fmla="*/ 5761 h 6533"/>
              <a:gd name="T68" fmla="*/ 5747 w 6519"/>
              <a:gd name="T69" fmla="*/ 6533 h 6533"/>
              <a:gd name="T70" fmla="*/ 6519 w 6519"/>
              <a:gd name="T71" fmla="*/ 5761 h 6533"/>
              <a:gd name="T72" fmla="*/ 5754 w 6519"/>
              <a:gd name="T73" fmla="*/ 4984 h 6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519" h="6533">
                <a:moveTo>
                  <a:pt x="5754" y="4984"/>
                </a:moveTo>
                <a:cubicBezTo>
                  <a:pt x="5556" y="4984"/>
                  <a:pt x="5376" y="5056"/>
                  <a:pt x="5242" y="5181"/>
                </a:cubicBezTo>
                <a:lnTo>
                  <a:pt x="4254" y="4140"/>
                </a:lnTo>
                <a:cubicBezTo>
                  <a:pt x="4460" y="3907"/>
                  <a:pt x="4584" y="3601"/>
                  <a:pt x="4584" y="3260"/>
                </a:cubicBezTo>
                <a:cubicBezTo>
                  <a:pt x="4584" y="2531"/>
                  <a:pt x="3988" y="1935"/>
                  <a:pt x="3259" y="1935"/>
                </a:cubicBezTo>
                <a:cubicBezTo>
                  <a:pt x="3192" y="1935"/>
                  <a:pt x="3119" y="1940"/>
                  <a:pt x="3052" y="1951"/>
                </a:cubicBezTo>
                <a:cubicBezTo>
                  <a:pt x="3052" y="1951"/>
                  <a:pt x="3295" y="1040"/>
                  <a:pt x="3295" y="1035"/>
                </a:cubicBezTo>
                <a:cubicBezTo>
                  <a:pt x="3564" y="1013"/>
                  <a:pt x="3771" y="792"/>
                  <a:pt x="3771" y="517"/>
                </a:cubicBezTo>
                <a:cubicBezTo>
                  <a:pt x="3771" y="232"/>
                  <a:pt x="3538" y="0"/>
                  <a:pt x="3254" y="0"/>
                </a:cubicBezTo>
                <a:cubicBezTo>
                  <a:pt x="2970" y="0"/>
                  <a:pt x="2746" y="239"/>
                  <a:pt x="2746" y="523"/>
                </a:cubicBezTo>
                <a:cubicBezTo>
                  <a:pt x="2746" y="729"/>
                  <a:pt x="2870" y="905"/>
                  <a:pt x="3040" y="988"/>
                </a:cubicBezTo>
                <a:lnTo>
                  <a:pt x="3040" y="993"/>
                </a:lnTo>
                <a:lnTo>
                  <a:pt x="2756" y="2039"/>
                </a:lnTo>
                <a:cubicBezTo>
                  <a:pt x="2580" y="2112"/>
                  <a:pt x="2423" y="2221"/>
                  <a:pt x="2295" y="2355"/>
                </a:cubicBezTo>
                <a:lnTo>
                  <a:pt x="1327" y="1315"/>
                </a:lnTo>
                <a:cubicBezTo>
                  <a:pt x="1462" y="1175"/>
                  <a:pt x="1544" y="988"/>
                  <a:pt x="1544" y="776"/>
                </a:cubicBezTo>
                <a:cubicBezTo>
                  <a:pt x="1544" y="352"/>
                  <a:pt x="1198" y="4"/>
                  <a:pt x="772" y="4"/>
                </a:cubicBezTo>
                <a:cubicBezTo>
                  <a:pt x="347" y="4"/>
                  <a:pt x="0" y="351"/>
                  <a:pt x="0" y="776"/>
                </a:cubicBezTo>
                <a:cubicBezTo>
                  <a:pt x="0" y="1200"/>
                  <a:pt x="347" y="1548"/>
                  <a:pt x="772" y="1548"/>
                </a:cubicBezTo>
                <a:cubicBezTo>
                  <a:pt x="890" y="1548"/>
                  <a:pt x="1008" y="1517"/>
                  <a:pt x="1106" y="1472"/>
                </a:cubicBezTo>
                <a:lnTo>
                  <a:pt x="2134" y="2573"/>
                </a:lnTo>
                <a:cubicBezTo>
                  <a:pt x="2010" y="2775"/>
                  <a:pt x="1938" y="3013"/>
                  <a:pt x="1938" y="3272"/>
                </a:cubicBezTo>
                <a:cubicBezTo>
                  <a:pt x="1938" y="3571"/>
                  <a:pt x="2040" y="3849"/>
                  <a:pt x="2204" y="4071"/>
                </a:cubicBezTo>
                <a:cubicBezTo>
                  <a:pt x="2204" y="4071"/>
                  <a:pt x="1498" y="4783"/>
                  <a:pt x="1492" y="4783"/>
                </a:cubicBezTo>
                <a:cubicBezTo>
                  <a:pt x="1338" y="4679"/>
                  <a:pt x="1156" y="4617"/>
                  <a:pt x="954" y="4617"/>
                </a:cubicBezTo>
                <a:cubicBezTo>
                  <a:pt x="426" y="4623"/>
                  <a:pt x="2" y="5047"/>
                  <a:pt x="2" y="5575"/>
                </a:cubicBezTo>
                <a:cubicBezTo>
                  <a:pt x="2" y="6103"/>
                  <a:pt x="426" y="6527"/>
                  <a:pt x="954" y="6527"/>
                </a:cubicBezTo>
                <a:cubicBezTo>
                  <a:pt x="1482" y="6527"/>
                  <a:pt x="1906" y="6103"/>
                  <a:pt x="1906" y="5575"/>
                </a:cubicBezTo>
                <a:cubicBezTo>
                  <a:pt x="1906" y="5341"/>
                  <a:pt x="1823" y="5129"/>
                  <a:pt x="1683" y="4964"/>
                </a:cubicBezTo>
                <a:lnTo>
                  <a:pt x="2382" y="4265"/>
                </a:lnTo>
                <a:cubicBezTo>
                  <a:pt x="2615" y="4472"/>
                  <a:pt x="2920" y="4596"/>
                  <a:pt x="3256" y="4596"/>
                </a:cubicBezTo>
                <a:cubicBezTo>
                  <a:pt x="3556" y="4596"/>
                  <a:pt x="3831" y="4497"/>
                  <a:pt x="4052" y="4328"/>
                </a:cubicBezTo>
                <a:cubicBezTo>
                  <a:pt x="4052" y="4328"/>
                  <a:pt x="5063" y="5389"/>
                  <a:pt x="5068" y="5393"/>
                </a:cubicBezTo>
                <a:cubicBezTo>
                  <a:pt x="5006" y="5503"/>
                  <a:pt x="4975" y="5627"/>
                  <a:pt x="4975" y="5761"/>
                </a:cubicBezTo>
                <a:cubicBezTo>
                  <a:pt x="4975" y="6185"/>
                  <a:pt x="5322" y="6533"/>
                  <a:pt x="5747" y="6533"/>
                </a:cubicBezTo>
                <a:cubicBezTo>
                  <a:pt x="6172" y="6533"/>
                  <a:pt x="6519" y="6187"/>
                  <a:pt x="6519" y="5761"/>
                </a:cubicBezTo>
                <a:cubicBezTo>
                  <a:pt x="6519" y="5336"/>
                  <a:pt x="6178" y="4984"/>
                  <a:pt x="5754" y="4984"/>
                </a:cubicBezTo>
                <a:close/>
              </a:path>
            </a:pathLst>
          </a:custGeom>
          <a:gradFill>
            <a:gsLst>
              <a:gs pos="0">
                <a:srgbClr val="22BEF6">
                  <a:alpha val="0"/>
                </a:srgbClr>
              </a:gs>
              <a:gs pos="100000">
                <a:srgbClr val="63D2F9">
                  <a:alpha val="44000"/>
                </a:srgbClr>
              </a:gs>
            </a:gsLst>
            <a:lin ang="10800000" scaled="1"/>
          </a:gradFill>
          <a:ln>
            <a:noFill/>
          </a:ln>
        </p:spPr>
        <p:txBody>
          <a:bodyPr/>
          <a:lstStyle/>
          <a:p>
            <a:endParaRPr lang="zh-CN" altLang="en-US">
              <a:latin typeface="Arial" panose="020B0604020202020204" pitchFamily="34" charset="0"/>
              <a:cs typeface="+mn-ea"/>
              <a:sym typeface="Arial" panose="020B0604020202020204" pitchFamily="34" charset="0"/>
            </a:endParaRPr>
          </a:p>
        </p:txBody>
      </p:sp>
      <p:sp>
        <p:nvSpPr>
          <p:cNvPr id="17" name="流程图: 过程 16"/>
          <p:cNvSpPr/>
          <p:nvPr/>
        </p:nvSpPr>
        <p:spPr>
          <a:xfrm>
            <a:off x="223295" y="304799"/>
            <a:ext cx="11745410" cy="6248402"/>
          </a:xfrm>
          <a:prstGeom prst="flowChartProcess">
            <a:avLst/>
          </a:prstGeom>
          <a:solidFill>
            <a:schemeClr val="bg1"/>
          </a:solidFill>
          <a:ln w="825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mn-ea"/>
              <a:sym typeface="Arial" panose="020B0604020202020204" pitchFamily="34" charset="0"/>
            </a:endParaRPr>
          </a:p>
        </p:txBody>
      </p:sp>
      <p:grpSp>
        <p:nvGrpSpPr>
          <p:cNvPr id="20" name="PA-组合 19"/>
          <p:cNvGrpSpPr/>
          <p:nvPr>
            <p:custDataLst>
              <p:tags r:id="rId3"/>
            </p:custDataLst>
          </p:nvPr>
        </p:nvGrpSpPr>
        <p:grpSpPr>
          <a:xfrm>
            <a:off x="570546" y="512165"/>
            <a:ext cx="5674360" cy="709930"/>
            <a:chOff x="70" y="189"/>
            <a:chExt cx="8936" cy="1118"/>
          </a:xfrm>
        </p:grpSpPr>
        <p:sp>
          <p:nvSpPr>
            <p:cNvPr id="21" name="PA-文本框 37"/>
            <p:cNvSpPr txBox="1"/>
            <p:nvPr userDrawn="1">
              <p:custDataLst>
                <p:tags r:id="rId14"/>
              </p:custDataLst>
            </p:nvPr>
          </p:nvSpPr>
          <p:spPr>
            <a:xfrm>
              <a:off x="1236" y="335"/>
              <a:ext cx="4200" cy="641"/>
            </a:xfrm>
            <a:prstGeom prst="rect">
              <a:avLst/>
            </a:prstGeom>
            <a:noFill/>
          </p:spPr>
          <p:txBody>
            <a:bodyPr wrap="square" lIns="68584" tIns="34292" rIns="68584" bIns="34292" rtlCol="0">
              <a:spAutoFit/>
            </a:bodyPr>
            <a:lstStyle/>
            <a:p>
              <a:pPr fontAlgn="auto">
                <a:spcBef>
                  <a:spcPts val="0"/>
                </a:spcBef>
                <a:spcAft>
                  <a:spcPts val="0"/>
                </a:spcAft>
                <a:defRPr/>
              </a:pPr>
              <a:r>
                <a:rPr lang="zh-CN" altLang="en-US" sz="2200" spc="200" dirty="0">
                  <a:solidFill>
                    <a:schemeClr val="tx1">
                      <a:lumMod val="75000"/>
                      <a:lumOff val="25000"/>
                    </a:schemeClr>
                  </a:solidFill>
                  <a:uFillTx/>
                  <a:latin typeface="Arial" panose="020B0604020202020204" pitchFamily="34" charset="0"/>
                  <a:cs typeface="+mn-ea"/>
                  <a:sym typeface="Arial" panose="020B0604020202020204" pitchFamily="34" charset="0"/>
                </a:rPr>
                <a:t>此处添加标题</a:t>
              </a:r>
            </a:p>
          </p:txBody>
        </p:sp>
        <p:sp>
          <p:nvSpPr>
            <p:cNvPr id="22" name="PA-加号 21"/>
            <p:cNvSpPr/>
            <p:nvPr>
              <p:custDataLst>
                <p:tags r:id="rId15"/>
              </p:custDataLst>
            </p:nvPr>
          </p:nvSpPr>
          <p:spPr>
            <a:xfrm>
              <a:off x="70" y="189"/>
              <a:ext cx="1120" cy="1118"/>
            </a:xfrm>
            <a:prstGeom prst="mathPlus">
              <a:avLst/>
            </a:prstGeom>
            <a:solidFill>
              <a:srgbClr val="0070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cs typeface="+mn-ea"/>
                <a:sym typeface="Arial" panose="020B0604020202020204" pitchFamily="34" charset="0"/>
              </a:endParaRPr>
            </a:p>
          </p:txBody>
        </p:sp>
        <p:sp>
          <p:nvSpPr>
            <p:cNvPr id="23" name="PA-矩形 22"/>
            <p:cNvSpPr/>
            <p:nvPr>
              <p:custDataLst>
                <p:tags r:id="rId16"/>
              </p:custDataLst>
            </p:nvPr>
          </p:nvSpPr>
          <p:spPr>
            <a:xfrm>
              <a:off x="1190" y="889"/>
              <a:ext cx="7816" cy="378"/>
            </a:xfrm>
            <a:prstGeom prst="rect">
              <a:avLst/>
            </a:prstGeom>
          </p:spPr>
          <p:txBody>
            <a:bodyPr wrap="square">
              <a:spAutoFit/>
            </a:bodyPr>
            <a:lstStyle/>
            <a:p>
              <a:pPr>
                <a:lnSpc>
                  <a:spcPct val="130000"/>
                </a:lnSpc>
                <a:spcBef>
                  <a:spcPts val="1265"/>
                </a:spcBef>
              </a:pPr>
              <a:r>
                <a:rPr lang="en-US" altLang="zh-CN" sz="800" dirty="0">
                  <a:solidFill>
                    <a:schemeClr val="bg1">
                      <a:lumMod val="50000"/>
                    </a:schemeClr>
                  </a:solidFill>
                  <a:latin typeface="Arial" panose="020B0604020202020204" pitchFamily="34" charset="0"/>
                  <a:cs typeface="+mn-ea"/>
                  <a:sym typeface="Arial" panose="020B0604020202020204" pitchFamily="34" charset="0"/>
                </a:rPr>
                <a:t>Enter table of contents text here</a:t>
              </a:r>
            </a:p>
          </p:txBody>
        </p:sp>
      </p:grpSp>
      <p:pic>
        <p:nvPicPr>
          <p:cNvPr id="24" name="PA-稻壳儿春秋广告/盗版必究        原创来源：http://chn.docer.com/works?userid=199329941#!/work_time"/>
          <p:cNvPicPr>
            <a:picLocks noGrp="1" noChangeAspect="1"/>
          </p:cNvPicPr>
          <p:nvPr>
            <p:custDataLst>
              <p:tags r:id="rId4"/>
            </p:custDataLst>
          </p:nvPr>
        </p:nvPicPr>
        <p:blipFill>
          <a:blip r:embed="rId23">
            <a:extLst>
              <a:ext uri="{28A0092B-C50C-407E-A947-70E740481C1C}">
                <a14:useLocalDpi xmlns:a14="http://schemas.microsoft.com/office/drawing/2010/main" val="0"/>
              </a:ext>
            </a:extLst>
          </a:blip>
          <a:srcRect/>
          <a:stretch>
            <a:fillRect/>
          </a:stretch>
        </p:blipFill>
        <p:spPr>
          <a:xfrm>
            <a:off x="818837" y="1996440"/>
            <a:ext cx="5387965" cy="3588385"/>
          </a:xfrm>
          <a:custGeom>
            <a:avLst/>
            <a:gdLst>
              <a:gd name="connsiteX0" fmla="*/ 0 w 5400675"/>
              <a:gd name="connsiteY0" fmla="*/ 0 h 3925677"/>
              <a:gd name="connsiteX1" fmla="*/ 5400675 w 5400675"/>
              <a:gd name="connsiteY1" fmla="*/ 0 h 3925677"/>
              <a:gd name="connsiteX2" fmla="*/ 5400675 w 5400675"/>
              <a:gd name="connsiteY2" fmla="*/ 3925677 h 3925677"/>
              <a:gd name="connsiteX3" fmla="*/ 0 w 5400675"/>
              <a:gd name="connsiteY3" fmla="*/ 3925677 h 3925677"/>
            </a:gdLst>
            <a:ahLst/>
            <a:cxnLst>
              <a:cxn ang="0">
                <a:pos x="connsiteX0" y="connsiteY0"/>
              </a:cxn>
              <a:cxn ang="0">
                <a:pos x="connsiteX1" y="connsiteY1"/>
              </a:cxn>
              <a:cxn ang="0">
                <a:pos x="connsiteX2" y="connsiteY2"/>
              </a:cxn>
              <a:cxn ang="0">
                <a:pos x="connsiteX3" y="connsiteY3"/>
              </a:cxn>
            </a:cxnLst>
            <a:rect l="l" t="t" r="r" b="b"/>
            <a:pathLst>
              <a:path w="5400675" h="3925677">
                <a:moveTo>
                  <a:pt x="0" y="0"/>
                </a:moveTo>
                <a:lnTo>
                  <a:pt x="5400675" y="0"/>
                </a:lnTo>
                <a:lnTo>
                  <a:pt x="5400675" y="3925677"/>
                </a:lnTo>
                <a:lnTo>
                  <a:pt x="0" y="3925677"/>
                </a:lnTo>
                <a:close/>
              </a:path>
            </a:pathLst>
          </a:custGeom>
        </p:spPr>
      </p:pic>
      <p:sp>
        <p:nvSpPr>
          <p:cNvPr id="25" name="PA-稻壳儿春秋广告/盗版必究        原创来源：http://chn.docer.com/works?userid=199329941#!/work_time"/>
          <p:cNvSpPr/>
          <p:nvPr>
            <p:custDataLst>
              <p:tags r:id="rId5"/>
            </p:custDataLst>
          </p:nvPr>
        </p:nvSpPr>
        <p:spPr bwMode="auto">
          <a:xfrm>
            <a:off x="5080336" y="2381674"/>
            <a:ext cx="7111663" cy="2977774"/>
          </a:xfrm>
          <a:prstGeom prst="rect">
            <a:avLst/>
          </a:prstGeom>
          <a:gradFill>
            <a:gsLst>
              <a:gs pos="0">
                <a:srgbClr val="0070C0"/>
              </a:gs>
              <a:gs pos="100000">
                <a:srgbClr val="00B0F0">
                  <a:alpha val="97000"/>
                </a:srgb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mn-ea"/>
              <a:sym typeface="Arial" panose="020B0604020202020204" pitchFamily="34" charset="0"/>
            </a:endParaRPr>
          </a:p>
        </p:txBody>
      </p:sp>
      <p:sp>
        <p:nvSpPr>
          <p:cNvPr id="29" name="PA-稻壳儿春秋广告/盗版必究        原创来源：http://chn.docer.com/works?userid=199329941#!/work_time"/>
          <p:cNvSpPr txBox="1"/>
          <p:nvPr>
            <p:custDataLst>
              <p:tags r:id="rId6"/>
            </p:custDataLst>
          </p:nvPr>
        </p:nvSpPr>
        <p:spPr>
          <a:xfrm>
            <a:off x="7118384" y="2763098"/>
            <a:ext cx="1474780" cy="369332"/>
          </a:xfrm>
          <a:prstGeom prst="rect">
            <a:avLst/>
          </a:prstGeom>
          <a:noFill/>
        </p:spPr>
        <p:txBody>
          <a:bodyPr wrap="square" rtlCol="0">
            <a:spAutoFit/>
          </a:bodyPr>
          <a:lstStyle/>
          <a:p>
            <a:pPr marL="285750" indent="-285750">
              <a:buFont typeface="Wingdings" panose="05000000000000000000" pitchFamily="2" charset="2"/>
              <a:buChar char="ü"/>
            </a:pPr>
            <a:r>
              <a:rPr lang="zh-CN" altLang="en-US" dirty="0">
                <a:solidFill>
                  <a:schemeClr val="bg1"/>
                </a:solidFill>
                <a:latin typeface="Arial" panose="020B0604020202020204" pitchFamily="34" charset="0"/>
                <a:cs typeface="+mn-ea"/>
                <a:sym typeface="Arial" panose="020B0604020202020204" pitchFamily="34" charset="0"/>
              </a:rPr>
              <a:t>添加标题</a:t>
            </a:r>
          </a:p>
        </p:txBody>
      </p:sp>
      <p:sp>
        <p:nvSpPr>
          <p:cNvPr id="30" name="PA-稻壳儿春秋广告/盗版必究        原创来源：http://chn.docer.com/works?userid=199329941#!/work_time"/>
          <p:cNvSpPr txBox="1"/>
          <p:nvPr>
            <p:custDataLst>
              <p:tags r:id="rId7"/>
            </p:custDataLst>
          </p:nvPr>
        </p:nvSpPr>
        <p:spPr>
          <a:xfrm>
            <a:off x="7118384" y="3132430"/>
            <a:ext cx="4387816" cy="720197"/>
          </a:xfrm>
          <a:prstGeom prst="rect">
            <a:avLst/>
          </a:prstGeom>
          <a:noFill/>
        </p:spPr>
        <p:txBody>
          <a:bodyPr wrap="square" rtlCol="0">
            <a:spAutoFit/>
          </a:bodyPr>
          <a:lstStyle/>
          <a:p>
            <a:pPr lvl="0" algn="l" defTabSz="913765">
              <a:lnSpc>
                <a:spcPct val="180000"/>
              </a:lnSpc>
              <a:spcBef>
                <a:spcPct val="0"/>
              </a:spcBef>
              <a:spcAft>
                <a:spcPct val="0"/>
              </a:spcAft>
              <a:buClrTx/>
              <a:buSzTx/>
              <a:defRPr/>
            </a:pPr>
            <a:r>
              <a:rPr lang="zh-CN" altLang="en-US" sz="1200" dirty="0">
                <a:solidFill>
                  <a:srgbClr val="FFFFFF"/>
                </a:solidFill>
                <a:latin typeface="Arial" panose="020B0604020202020204" pitchFamily="34" charset="0"/>
                <a:cs typeface="+mn-ea"/>
                <a:sym typeface="Arial" panose="020B0604020202020204" pitchFamily="34" charset="0"/>
              </a:rPr>
              <a:t>点击添加相关标题文字，点击添加相点击添加相关标题文字点击添加相关标题文字</a:t>
            </a:r>
            <a:endParaRPr lang="en-US" altLang="zh-CN" sz="1200" dirty="0">
              <a:solidFill>
                <a:schemeClr val="bg1"/>
              </a:solidFill>
              <a:latin typeface="Arial" panose="020B0604020202020204" pitchFamily="34" charset="0"/>
              <a:cs typeface="+mn-ea"/>
              <a:sym typeface="Arial" panose="020B0604020202020204" pitchFamily="34" charset="0"/>
            </a:endParaRPr>
          </a:p>
        </p:txBody>
      </p:sp>
      <p:sp>
        <p:nvSpPr>
          <p:cNvPr id="31" name="PA-稻壳儿春秋广告/盗版必究        原创来源：http://chn.docer.com/works?userid=199329941#!/work_time"/>
          <p:cNvSpPr/>
          <p:nvPr>
            <p:custDataLst>
              <p:tags r:id="rId8"/>
            </p:custDataLst>
          </p:nvPr>
        </p:nvSpPr>
        <p:spPr>
          <a:xfrm>
            <a:off x="5776278" y="2768600"/>
            <a:ext cx="972024" cy="972022"/>
          </a:xfrm>
          <a:prstGeom prst="ellipse">
            <a:avLst/>
          </a:prstGeom>
          <a:solidFill>
            <a:schemeClr val="bg1"/>
          </a:solidFill>
          <a:ln w="635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mn-ea"/>
              <a:sym typeface="Arial" panose="020B0604020202020204" pitchFamily="34" charset="0"/>
            </a:endParaRPr>
          </a:p>
        </p:txBody>
      </p:sp>
      <p:sp>
        <p:nvSpPr>
          <p:cNvPr id="32" name="PA-稻壳儿春秋广告/盗版必究        原创来源：http://chn.docer.com/works?userid=199329941#!/work_time"/>
          <p:cNvSpPr txBox="1"/>
          <p:nvPr>
            <p:custDataLst>
              <p:tags r:id="rId9"/>
            </p:custDataLst>
          </p:nvPr>
        </p:nvSpPr>
        <p:spPr>
          <a:xfrm>
            <a:off x="7118384" y="3994998"/>
            <a:ext cx="1474780" cy="369332"/>
          </a:xfrm>
          <a:prstGeom prst="rect">
            <a:avLst/>
          </a:prstGeom>
          <a:noFill/>
        </p:spPr>
        <p:txBody>
          <a:bodyPr wrap="square" rtlCol="0">
            <a:spAutoFit/>
          </a:bodyPr>
          <a:lstStyle/>
          <a:p>
            <a:pPr marL="285750" indent="-285750">
              <a:buFont typeface="Wingdings" panose="05000000000000000000" pitchFamily="2" charset="2"/>
              <a:buChar char="ü"/>
            </a:pPr>
            <a:r>
              <a:rPr lang="zh-CN" altLang="en-US" dirty="0">
                <a:solidFill>
                  <a:schemeClr val="bg1"/>
                </a:solidFill>
                <a:latin typeface="Arial" panose="020B0604020202020204" pitchFamily="34" charset="0"/>
                <a:cs typeface="+mn-ea"/>
                <a:sym typeface="Arial" panose="020B0604020202020204" pitchFamily="34" charset="0"/>
              </a:rPr>
              <a:t>添加标题</a:t>
            </a:r>
          </a:p>
        </p:txBody>
      </p:sp>
      <p:sp>
        <p:nvSpPr>
          <p:cNvPr id="34" name="PA-稻壳儿春秋广告/盗版必究        原创来源：http://chn.docer.com/works?userid=199329941#!/work_time"/>
          <p:cNvSpPr txBox="1"/>
          <p:nvPr>
            <p:custDataLst>
              <p:tags r:id="rId10"/>
            </p:custDataLst>
          </p:nvPr>
        </p:nvSpPr>
        <p:spPr>
          <a:xfrm>
            <a:off x="7118384" y="4364330"/>
            <a:ext cx="4387816" cy="720197"/>
          </a:xfrm>
          <a:prstGeom prst="rect">
            <a:avLst/>
          </a:prstGeom>
          <a:noFill/>
        </p:spPr>
        <p:txBody>
          <a:bodyPr wrap="square" rtlCol="0">
            <a:spAutoFit/>
          </a:bodyPr>
          <a:lstStyle/>
          <a:p>
            <a:pPr lvl="0" algn="l" defTabSz="913765">
              <a:lnSpc>
                <a:spcPct val="180000"/>
              </a:lnSpc>
              <a:spcBef>
                <a:spcPct val="0"/>
              </a:spcBef>
              <a:spcAft>
                <a:spcPct val="0"/>
              </a:spcAft>
              <a:buClrTx/>
              <a:buSzTx/>
              <a:defRPr/>
            </a:pPr>
            <a:r>
              <a:rPr lang="zh-CN" altLang="en-US" sz="1200" dirty="0">
                <a:solidFill>
                  <a:srgbClr val="FFFFFF"/>
                </a:solidFill>
                <a:latin typeface="Arial" panose="020B0604020202020204" pitchFamily="34" charset="0"/>
                <a:cs typeface="+mn-ea"/>
                <a:sym typeface="Arial" panose="020B0604020202020204" pitchFamily="34" charset="0"/>
              </a:rPr>
              <a:t>点击添加相关标题文字，点击添加相点击添加相关标题文字点击添加相关标题文字</a:t>
            </a:r>
          </a:p>
        </p:txBody>
      </p:sp>
      <p:sp>
        <p:nvSpPr>
          <p:cNvPr id="43" name="PA-稻壳儿春秋广告/盗版必究        原创来源：http://chn.docer.com/works?userid=199329941#!/work_time"/>
          <p:cNvSpPr/>
          <p:nvPr>
            <p:custDataLst>
              <p:tags r:id="rId11"/>
            </p:custDataLst>
          </p:nvPr>
        </p:nvSpPr>
        <p:spPr>
          <a:xfrm>
            <a:off x="5776278" y="4000500"/>
            <a:ext cx="972024" cy="972022"/>
          </a:xfrm>
          <a:prstGeom prst="ellipse">
            <a:avLst/>
          </a:prstGeom>
          <a:solidFill>
            <a:schemeClr val="bg1"/>
          </a:solidFill>
          <a:ln w="635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mn-ea"/>
              <a:sym typeface="Arial" panose="020B0604020202020204" pitchFamily="34" charset="0"/>
            </a:endParaRPr>
          </a:p>
        </p:txBody>
      </p:sp>
      <p:sp>
        <p:nvSpPr>
          <p:cNvPr id="44" name="PA-稻壳儿春秋广告/盗版必究        原创来源：http://chn.docer.com/works?userid=199329941#!/work_time"/>
          <p:cNvSpPr/>
          <p:nvPr>
            <p:custDataLst>
              <p:tags r:id="rId12"/>
            </p:custDataLst>
          </p:nvPr>
        </p:nvSpPr>
        <p:spPr>
          <a:xfrm>
            <a:off x="6104730" y="3126691"/>
            <a:ext cx="315120" cy="255840"/>
          </a:xfrm>
          <a:custGeom>
            <a:avLst/>
            <a:gdLst/>
            <a:ahLst/>
            <a:cxnLst>
              <a:cxn ang="0">
                <a:pos x="wd2" y="hd2"/>
              </a:cxn>
              <a:cxn ang="5400000">
                <a:pos x="wd2" y="hd2"/>
              </a:cxn>
              <a:cxn ang="10800000">
                <a:pos x="wd2" y="hd2"/>
              </a:cxn>
              <a:cxn ang="16200000">
                <a:pos x="wd2" y="hd2"/>
              </a:cxn>
            </a:cxnLst>
            <a:rect l="0" t="0" r="r" b="b"/>
            <a:pathLst>
              <a:path w="21600" h="21600" extrusionOk="0">
                <a:moveTo>
                  <a:pt x="19575" y="21600"/>
                </a:moveTo>
                <a:cubicBezTo>
                  <a:pt x="2025" y="21600"/>
                  <a:pt x="2025" y="21600"/>
                  <a:pt x="2025" y="21600"/>
                </a:cubicBezTo>
                <a:cubicBezTo>
                  <a:pt x="844" y="21600"/>
                  <a:pt x="0" y="20562"/>
                  <a:pt x="0" y="19108"/>
                </a:cubicBezTo>
                <a:cubicBezTo>
                  <a:pt x="0" y="5815"/>
                  <a:pt x="0" y="5815"/>
                  <a:pt x="0" y="5815"/>
                </a:cubicBezTo>
                <a:cubicBezTo>
                  <a:pt x="0" y="4362"/>
                  <a:pt x="844" y="3323"/>
                  <a:pt x="2025" y="3323"/>
                </a:cubicBezTo>
                <a:cubicBezTo>
                  <a:pt x="2025" y="3323"/>
                  <a:pt x="2363" y="3323"/>
                  <a:pt x="4725" y="3323"/>
                </a:cubicBezTo>
                <a:cubicBezTo>
                  <a:pt x="5400" y="3323"/>
                  <a:pt x="6750" y="0"/>
                  <a:pt x="7425" y="0"/>
                </a:cubicBezTo>
                <a:cubicBezTo>
                  <a:pt x="9113" y="0"/>
                  <a:pt x="12488" y="0"/>
                  <a:pt x="14175" y="0"/>
                </a:cubicBezTo>
                <a:cubicBezTo>
                  <a:pt x="14850" y="0"/>
                  <a:pt x="16200" y="3323"/>
                  <a:pt x="16875" y="3323"/>
                </a:cubicBezTo>
                <a:cubicBezTo>
                  <a:pt x="19238" y="3323"/>
                  <a:pt x="19575" y="3323"/>
                  <a:pt x="19575" y="3323"/>
                </a:cubicBezTo>
                <a:cubicBezTo>
                  <a:pt x="20756" y="3323"/>
                  <a:pt x="21600" y="4362"/>
                  <a:pt x="21600" y="5815"/>
                </a:cubicBezTo>
                <a:cubicBezTo>
                  <a:pt x="21600" y="19108"/>
                  <a:pt x="21600" y="19108"/>
                  <a:pt x="21600" y="19108"/>
                </a:cubicBezTo>
                <a:cubicBezTo>
                  <a:pt x="21600" y="20562"/>
                  <a:pt x="20756" y="21600"/>
                  <a:pt x="19575" y="21600"/>
                </a:cubicBezTo>
                <a:close/>
                <a:moveTo>
                  <a:pt x="20250" y="6646"/>
                </a:moveTo>
                <a:cubicBezTo>
                  <a:pt x="20250" y="5815"/>
                  <a:pt x="19575" y="4985"/>
                  <a:pt x="18900" y="4985"/>
                </a:cubicBezTo>
                <a:cubicBezTo>
                  <a:pt x="18900" y="4985"/>
                  <a:pt x="18225" y="4985"/>
                  <a:pt x="16200" y="4985"/>
                </a:cubicBezTo>
                <a:cubicBezTo>
                  <a:pt x="15525" y="4985"/>
                  <a:pt x="14175" y="1662"/>
                  <a:pt x="13500" y="1662"/>
                </a:cubicBezTo>
                <a:cubicBezTo>
                  <a:pt x="11813" y="1662"/>
                  <a:pt x="9788" y="1662"/>
                  <a:pt x="8100" y="1662"/>
                </a:cubicBezTo>
                <a:cubicBezTo>
                  <a:pt x="7425" y="1662"/>
                  <a:pt x="6075" y="4985"/>
                  <a:pt x="5400" y="4985"/>
                </a:cubicBezTo>
                <a:cubicBezTo>
                  <a:pt x="3375" y="4985"/>
                  <a:pt x="2700" y="4985"/>
                  <a:pt x="2700" y="4985"/>
                </a:cubicBezTo>
                <a:cubicBezTo>
                  <a:pt x="2025" y="4985"/>
                  <a:pt x="1350" y="5815"/>
                  <a:pt x="1350" y="6646"/>
                </a:cubicBezTo>
                <a:cubicBezTo>
                  <a:pt x="1350" y="18277"/>
                  <a:pt x="1350" y="18277"/>
                  <a:pt x="1350" y="18277"/>
                </a:cubicBezTo>
                <a:cubicBezTo>
                  <a:pt x="1350" y="19315"/>
                  <a:pt x="2025" y="19938"/>
                  <a:pt x="2700" y="19938"/>
                </a:cubicBezTo>
                <a:cubicBezTo>
                  <a:pt x="18900" y="19938"/>
                  <a:pt x="18900" y="19938"/>
                  <a:pt x="18900" y="19938"/>
                </a:cubicBezTo>
                <a:cubicBezTo>
                  <a:pt x="19575" y="19938"/>
                  <a:pt x="20250" y="19315"/>
                  <a:pt x="20250" y="18277"/>
                </a:cubicBezTo>
                <a:cubicBezTo>
                  <a:pt x="20250" y="6646"/>
                  <a:pt x="20250" y="6646"/>
                  <a:pt x="20250" y="6646"/>
                </a:cubicBezTo>
                <a:close/>
                <a:moveTo>
                  <a:pt x="10800" y="17446"/>
                </a:moveTo>
                <a:cubicBezTo>
                  <a:pt x="8269" y="17446"/>
                  <a:pt x="6075" y="14954"/>
                  <a:pt x="6075" y="11631"/>
                </a:cubicBezTo>
                <a:cubicBezTo>
                  <a:pt x="6075" y="8515"/>
                  <a:pt x="8269" y="5815"/>
                  <a:pt x="10800" y="5815"/>
                </a:cubicBezTo>
                <a:cubicBezTo>
                  <a:pt x="13331" y="5815"/>
                  <a:pt x="15525" y="8515"/>
                  <a:pt x="15525" y="11631"/>
                </a:cubicBezTo>
                <a:cubicBezTo>
                  <a:pt x="15525" y="14954"/>
                  <a:pt x="13331" y="17446"/>
                  <a:pt x="10800" y="17446"/>
                </a:cubicBezTo>
                <a:close/>
                <a:moveTo>
                  <a:pt x="10800" y="7477"/>
                </a:moveTo>
                <a:cubicBezTo>
                  <a:pt x="8944" y="7477"/>
                  <a:pt x="7425" y="9346"/>
                  <a:pt x="7425" y="11631"/>
                </a:cubicBezTo>
                <a:cubicBezTo>
                  <a:pt x="7425" y="13915"/>
                  <a:pt x="8944" y="15785"/>
                  <a:pt x="10800" y="15785"/>
                </a:cubicBezTo>
                <a:cubicBezTo>
                  <a:pt x="12656" y="15785"/>
                  <a:pt x="14175" y="13915"/>
                  <a:pt x="14175" y="11631"/>
                </a:cubicBezTo>
                <a:cubicBezTo>
                  <a:pt x="14175" y="9346"/>
                  <a:pt x="12656" y="7477"/>
                  <a:pt x="10800" y="7477"/>
                </a:cubicBezTo>
                <a:close/>
              </a:path>
            </a:pathLst>
          </a:custGeom>
          <a:solidFill>
            <a:srgbClr val="399CB5"/>
          </a:solidFill>
          <a:ln w="12700">
            <a:miter lim="400000"/>
          </a:ln>
        </p:spPr>
        <p:txBody>
          <a:bodyPr lIns="22860" rIns="22860"/>
          <a:lstStyle/>
          <a:p>
            <a:pPr defTabSz="1219200">
              <a:defRPr sz="4800">
                <a:solidFill>
                  <a:srgbClr val="27282D"/>
                </a:solidFill>
                <a:latin typeface="Calibri" panose="020F0502020204030204"/>
                <a:ea typeface="Calibri" panose="020F0502020204030204"/>
                <a:cs typeface="Calibri" panose="020F0502020204030204"/>
                <a:sym typeface="Calibri" panose="020F0502020204030204"/>
              </a:defRPr>
            </a:pPr>
            <a:endParaRPr sz="2400">
              <a:latin typeface="Arial" panose="020B0604020202020204" pitchFamily="34" charset="0"/>
              <a:cs typeface="+mn-ea"/>
              <a:sym typeface="Arial" panose="020B0604020202020204" pitchFamily="34" charset="0"/>
            </a:endParaRPr>
          </a:p>
        </p:txBody>
      </p:sp>
      <p:sp>
        <p:nvSpPr>
          <p:cNvPr id="45" name="PA-稻壳儿春秋广告/盗版必究        原创来源：http://chn.docer.com/works?userid=199329941#!/work_time"/>
          <p:cNvSpPr/>
          <p:nvPr>
            <p:custDataLst>
              <p:tags r:id="rId13"/>
            </p:custDataLst>
          </p:nvPr>
        </p:nvSpPr>
        <p:spPr>
          <a:xfrm>
            <a:off x="6104731" y="4338833"/>
            <a:ext cx="315120" cy="295358"/>
          </a:xfrm>
          <a:custGeom>
            <a:avLst/>
            <a:gdLst/>
            <a:ahLst/>
            <a:cxnLst>
              <a:cxn ang="0">
                <a:pos x="wd2" y="hd2"/>
              </a:cxn>
              <a:cxn ang="5400000">
                <a:pos x="wd2" y="hd2"/>
              </a:cxn>
              <a:cxn ang="10800000">
                <a:pos x="wd2" y="hd2"/>
              </a:cxn>
              <a:cxn ang="16200000">
                <a:pos x="wd2" y="hd2"/>
              </a:cxn>
            </a:cxnLst>
            <a:rect l="0" t="0" r="r" b="b"/>
            <a:pathLst>
              <a:path w="21600" h="21600" extrusionOk="0">
                <a:moveTo>
                  <a:pt x="20250" y="13140"/>
                </a:moveTo>
                <a:cubicBezTo>
                  <a:pt x="20250" y="10080"/>
                  <a:pt x="20250" y="10080"/>
                  <a:pt x="20250" y="10080"/>
                </a:cubicBezTo>
                <a:cubicBezTo>
                  <a:pt x="20250" y="4500"/>
                  <a:pt x="16031" y="0"/>
                  <a:pt x="10800" y="0"/>
                </a:cubicBezTo>
                <a:cubicBezTo>
                  <a:pt x="5569" y="0"/>
                  <a:pt x="1350" y="4500"/>
                  <a:pt x="1350" y="10080"/>
                </a:cubicBezTo>
                <a:cubicBezTo>
                  <a:pt x="1350" y="13140"/>
                  <a:pt x="1350" y="13140"/>
                  <a:pt x="1350" y="13140"/>
                </a:cubicBezTo>
                <a:cubicBezTo>
                  <a:pt x="506" y="13860"/>
                  <a:pt x="0" y="14940"/>
                  <a:pt x="0" y="16200"/>
                </a:cubicBezTo>
                <a:cubicBezTo>
                  <a:pt x="0" y="18360"/>
                  <a:pt x="1519" y="20160"/>
                  <a:pt x="3544" y="20160"/>
                </a:cubicBezTo>
                <a:cubicBezTo>
                  <a:pt x="3713" y="21060"/>
                  <a:pt x="4556" y="21600"/>
                  <a:pt x="5400" y="21600"/>
                </a:cubicBezTo>
                <a:cubicBezTo>
                  <a:pt x="6581" y="21600"/>
                  <a:pt x="7425" y="20700"/>
                  <a:pt x="7425" y="19440"/>
                </a:cubicBezTo>
                <a:cubicBezTo>
                  <a:pt x="7425" y="12960"/>
                  <a:pt x="7425" y="12960"/>
                  <a:pt x="7425" y="12960"/>
                </a:cubicBezTo>
                <a:cubicBezTo>
                  <a:pt x="7425" y="11700"/>
                  <a:pt x="6581" y="10800"/>
                  <a:pt x="5400" y="10800"/>
                </a:cubicBezTo>
                <a:cubicBezTo>
                  <a:pt x="4556" y="10800"/>
                  <a:pt x="3713" y="11340"/>
                  <a:pt x="3544" y="12240"/>
                </a:cubicBezTo>
                <a:cubicBezTo>
                  <a:pt x="3206" y="12240"/>
                  <a:pt x="3038" y="12240"/>
                  <a:pt x="2700" y="12420"/>
                </a:cubicBezTo>
                <a:cubicBezTo>
                  <a:pt x="2700" y="10080"/>
                  <a:pt x="2700" y="10080"/>
                  <a:pt x="2700" y="10080"/>
                </a:cubicBezTo>
                <a:cubicBezTo>
                  <a:pt x="2700" y="5400"/>
                  <a:pt x="6244" y="1440"/>
                  <a:pt x="10800" y="1440"/>
                </a:cubicBezTo>
                <a:cubicBezTo>
                  <a:pt x="15356" y="1440"/>
                  <a:pt x="18900" y="5400"/>
                  <a:pt x="18900" y="10080"/>
                </a:cubicBezTo>
                <a:cubicBezTo>
                  <a:pt x="18900" y="12420"/>
                  <a:pt x="18900" y="12420"/>
                  <a:pt x="18900" y="12420"/>
                </a:cubicBezTo>
                <a:cubicBezTo>
                  <a:pt x="18562" y="12240"/>
                  <a:pt x="18394" y="12240"/>
                  <a:pt x="18056" y="12240"/>
                </a:cubicBezTo>
                <a:cubicBezTo>
                  <a:pt x="17888" y="11340"/>
                  <a:pt x="17044" y="10800"/>
                  <a:pt x="16200" y="10800"/>
                </a:cubicBezTo>
                <a:cubicBezTo>
                  <a:pt x="15019" y="10800"/>
                  <a:pt x="14175" y="11700"/>
                  <a:pt x="14175" y="12960"/>
                </a:cubicBezTo>
                <a:cubicBezTo>
                  <a:pt x="14175" y="19440"/>
                  <a:pt x="14175" y="19440"/>
                  <a:pt x="14175" y="19440"/>
                </a:cubicBezTo>
                <a:cubicBezTo>
                  <a:pt x="14175" y="20700"/>
                  <a:pt x="15019" y="21600"/>
                  <a:pt x="16200" y="21600"/>
                </a:cubicBezTo>
                <a:cubicBezTo>
                  <a:pt x="17044" y="21600"/>
                  <a:pt x="17888" y="21060"/>
                  <a:pt x="18056" y="20160"/>
                </a:cubicBezTo>
                <a:cubicBezTo>
                  <a:pt x="20081" y="20160"/>
                  <a:pt x="21600" y="18360"/>
                  <a:pt x="21600" y="16200"/>
                </a:cubicBezTo>
                <a:cubicBezTo>
                  <a:pt x="21600" y="14940"/>
                  <a:pt x="21094" y="13860"/>
                  <a:pt x="20250" y="13140"/>
                </a:cubicBezTo>
                <a:close/>
                <a:moveTo>
                  <a:pt x="4725" y="12960"/>
                </a:moveTo>
                <a:cubicBezTo>
                  <a:pt x="4725" y="12600"/>
                  <a:pt x="5062" y="12240"/>
                  <a:pt x="5400" y="12240"/>
                </a:cubicBezTo>
                <a:cubicBezTo>
                  <a:pt x="5738" y="12240"/>
                  <a:pt x="6075" y="12600"/>
                  <a:pt x="6075" y="12960"/>
                </a:cubicBezTo>
                <a:cubicBezTo>
                  <a:pt x="6075" y="19440"/>
                  <a:pt x="6075" y="19440"/>
                  <a:pt x="6075" y="19440"/>
                </a:cubicBezTo>
                <a:cubicBezTo>
                  <a:pt x="6075" y="19800"/>
                  <a:pt x="5738" y="20160"/>
                  <a:pt x="5400" y="20160"/>
                </a:cubicBezTo>
                <a:cubicBezTo>
                  <a:pt x="5062" y="20160"/>
                  <a:pt x="4725" y="19800"/>
                  <a:pt x="4725" y="19440"/>
                </a:cubicBezTo>
                <a:cubicBezTo>
                  <a:pt x="4725" y="12960"/>
                  <a:pt x="4725" y="12960"/>
                  <a:pt x="4725" y="12960"/>
                </a:cubicBezTo>
                <a:close/>
                <a:moveTo>
                  <a:pt x="3375" y="13680"/>
                </a:moveTo>
                <a:cubicBezTo>
                  <a:pt x="3375" y="18720"/>
                  <a:pt x="3375" y="18720"/>
                  <a:pt x="3375" y="18720"/>
                </a:cubicBezTo>
                <a:cubicBezTo>
                  <a:pt x="2194" y="18540"/>
                  <a:pt x="1350" y="17460"/>
                  <a:pt x="1350" y="16200"/>
                </a:cubicBezTo>
                <a:cubicBezTo>
                  <a:pt x="1350" y="14940"/>
                  <a:pt x="2194" y="14040"/>
                  <a:pt x="3375" y="13680"/>
                </a:cubicBezTo>
                <a:close/>
                <a:moveTo>
                  <a:pt x="16875" y="19440"/>
                </a:moveTo>
                <a:cubicBezTo>
                  <a:pt x="16875" y="19800"/>
                  <a:pt x="16538" y="20160"/>
                  <a:pt x="16200" y="20160"/>
                </a:cubicBezTo>
                <a:cubicBezTo>
                  <a:pt x="15862" y="20160"/>
                  <a:pt x="15525" y="19800"/>
                  <a:pt x="15525" y="19440"/>
                </a:cubicBezTo>
                <a:cubicBezTo>
                  <a:pt x="15525" y="12960"/>
                  <a:pt x="15525" y="12960"/>
                  <a:pt x="15525" y="12960"/>
                </a:cubicBezTo>
                <a:cubicBezTo>
                  <a:pt x="15525" y="12600"/>
                  <a:pt x="15862" y="12240"/>
                  <a:pt x="16200" y="12240"/>
                </a:cubicBezTo>
                <a:cubicBezTo>
                  <a:pt x="16538" y="12240"/>
                  <a:pt x="16875" y="12600"/>
                  <a:pt x="16875" y="12960"/>
                </a:cubicBezTo>
                <a:cubicBezTo>
                  <a:pt x="16875" y="19440"/>
                  <a:pt x="16875" y="19440"/>
                  <a:pt x="16875" y="19440"/>
                </a:cubicBezTo>
                <a:close/>
                <a:moveTo>
                  <a:pt x="18225" y="18720"/>
                </a:moveTo>
                <a:cubicBezTo>
                  <a:pt x="18225" y="13680"/>
                  <a:pt x="18225" y="13680"/>
                  <a:pt x="18225" y="13680"/>
                </a:cubicBezTo>
                <a:cubicBezTo>
                  <a:pt x="19406" y="14040"/>
                  <a:pt x="20250" y="14940"/>
                  <a:pt x="20250" y="16200"/>
                </a:cubicBezTo>
                <a:cubicBezTo>
                  <a:pt x="20250" y="17460"/>
                  <a:pt x="19406" y="18540"/>
                  <a:pt x="18225" y="18720"/>
                </a:cubicBezTo>
                <a:close/>
              </a:path>
            </a:pathLst>
          </a:custGeom>
          <a:solidFill>
            <a:srgbClr val="399CB5"/>
          </a:solidFill>
          <a:ln w="12700">
            <a:miter lim="400000"/>
          </a:ln>
        </p:spPr>
        <p:txBody>
          <a:bodyPr lIns="22860" rIns="22860"/>
          <a:lstStyle/>
          <a:p>
            <a:pPr defTabSz="1219200">
              <a:defRPr sz="4800">
                <a:solidFill>
                  <a:srgbClr val="27282D"/>
                </a:solidFill>
                <a:latin typeface="Calibri" panose="020F0502020204030204"/>
                <a:ea typeface="Calibri" panose="020F0502020204030204"/>
                <a:cs typeface="Calibri" panose="020F0502020204030204"/>
                <a:sym typeface="Calibri" panose="020F0502020204030204"/>
              </a:defRPr>
            </a:pPr>
            <a:endParaRPr sz="2400">
              <a:latin typeface="Arial" panose="020B0604020202020204" pitchFamily="34" charset="0"/>
              <a:cs typeface="+mn-ea"/>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Tm="243"/>
    </mc:Choice>
    <mc:Fallback xmlns="">
      <p:transition spd="slow" advTm="243"/>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nodeType="withEffect" p14:presetBounceEnd="38000">
                                      <p:stCondLst>
                                        <p:cond delay="0"/>
                                      </p:stCondLst>
                                      <p:childTnLst>
                                        <p:set>
                                          <p:cBhvr>
                                            <p:cTn id="6" dur="1" fill="hold">
                                              <p:stCondLst>
                                                <p:cond delay="0"/>
                                              </p:stCondLst>
                                            </p:cTn>
                                            <p:tgtEl>
                                              <p:spTgt spid="38"/>
                                            </p:tgtEl>
                                            <p:attrNameLst>
                                              <p:attrName>style.visibility</p:attrName>
                                            </p:attrNameLst>
                                          </p:cBhvr>
                                          <p:to>
                                            <p:strVal val="visible"/>
                                          </p:to>
                                        </p:set>
                                        <p:anim to="" calcmode="lin" valueType="num" p14:bounceEnd="38000">
                                          <p:cBhvr>
                                            <p:cTn id="7" dur="2000" fill="hold">
                                              <p:stCondLst>
                                                <p:cond delay="0"/>
                                              </p:stCondLst>
                                            </p:cTn>
                                            <p:tgtEl>
                                              <p:spTgt spid="3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8" dur="2000" fill="hold">
                                              <p:stCondLst>
                                                <p:cond delay="0"/>
                                              </p:stCondLst>
                                            </p:cTn>
                                            <p:tgtEl>
                                              <p:spTgt spid="3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 presetID="0" presetClass="entr" presetSubtype="0" fill="hold" grpId="0" nodeType="withEffect" p14:presetBounceEnd="38000">
                                      <p:stCondLst>
                                        <p:cond delay="0"/>
                                      </p:stCondLst>
                                      <p:childTnLst>
                                        <p:set>
                                          <p:cBhvr>
                                            <p:cTn id="10" dur="1" fill="hold">
                                              <p:stCondLst>
                                                <p:cond delay="0"/>
                                              </p:stCondLst>
                                            </p:cTn>
                                            <p:tgtEl>
                                              <p:spTgt spid="33"/>
                                            </p:tgtEl>
                                            <p:attrNameLst>
                                              <p:attrName>style.visibility</p:attrName>
                                            </p:attrNameLst>
                                          </p:cBhvr>
                                          <p:to>
                                            <p:strVal val="visible"/>
                                          </p:to>
                                        </p:set>
                                        <p:anim to="" calcmode="lin" valueType="num" p14:bounceEnd="38000">
                                          <p:cBhvr>
                                            <p:cTn id="11" dur="2000" fill="hold">
                                              <p:stCondLst>
                                                <p:cond delay="0"/>
                                              </p:stCondLst>
                                            </p:cTn>
                                            <p:tgtEl>
                                              <p:spTgt spid="3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2" dur="2000" fill="hold">
                                              <p:stCondLst>
                                                <p:cond delay="0"/>
                                              </p:stCondLst>
                                            </p:cTn>
                                            <p:tgtEl>
                                              <p:spTgt spid="3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3" presetID="0" presetClass="entr" presetSubtype="0" fill="hold" nodeType="withEffect" p14:presetBounceEnd="38000">
                                      <p:stCondLst>
                                        <p:cond delay="0"/>
                                      </p:stCondLst>
                                      <p:childTnLst>
                                        <p:set>
                                          <p:cBhvr>
                                            <p:cTn id="14" dur="1" fill="hold">
                                              <p:stCondLst>
                                                <p:cond delay="0"/>
                                              </p:stCondLst>
                                            </p:cTn>
                                            <p:tgtEl>
                                              <p:spTgt spid="20"/>
                                            </p:tgtEl>
                                            <p:attrNameLst>
                                              <p:attrName>style.visibility</p:attrName>
                                            </p:attrNameLst>
                                          </p:cBhvr>
                                          <p:to>
                                            <p:strVal val="visible"/>
                                          </p:to>
                                        </p:set>
                                        <p:anim to="" calcmode="lin" valueType="num" p14:bounceEnd="38000">
                                          <p:cBhvr>
                                            <p:cTn id="15" dur="2000" fill="hold">
                                              <p:stCondLst>
                                                <p:cond delay="0"/>
                                              </p:stCondLst>
                                            </p:cTn>
                                            <p:tgtEl>
                                              <p:spTgt spid="2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6" dur="2000" fill="hold">
                                              <p:stCondLst>
                                                <p:cond delay="0"/>
                                              </p:stCondLst>
                                            </p:cTn>
                                            <p:tgtEl>
                                              <p:spTgt spid="2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7" presetID="0" presetClass="entr" presetSubtype="0" fill="hold" nodeType="withEffect" p14:presetBounceEnd="38000">
                                      <p:stCondLst>
                                        <p:cond delay="0"/>
                                      </p:stCondLst>
                                      <p:childTnLst>
                                        <p:set>
                                          <p:cBhvr>
                                            <p:cTn id="18" dur="1" fill="hold">
                                              <p:stCondLst>
                                                <p:cond delay="0"/>
                                              </p:stCondLst>
                                            </p:cTn>
                                            <p:tgtEl>
                                              <p:spTgt spid="24"/>
                                            </p:tgtEl>
                                            <p:attrNameLst>
                                              <p:attrName>style.visibility</p:attrName>
                                            </p:attrNameLst>
                                          </p:cBhvr>
                                          <p:to>
                                            <p:strVal val="visible"/>
                                          </p:to>
                                        </p:set>
                                        <p:anim to="" calcmode="lin" valueType="num" p14:bounceEnd="38000">
                                          <p:cBhvr>
                                            <p:cTn id="19" dur="2000" fill="hold">
                                              <p:stCondLst>
                                                <p:cond delay="0"/>
                                              </p:stCondLst>
                                            </p:cTn>
                                            <p:tgtEl>
                                              <p:spTgt spid="2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0" dur="2000" fill="hold">
                                              <p:stCondLst>
                                                <p:cond delay="0"/>
                                              </p:stCondLst>
                                            </p:cTn>
                                            <p:tgtEl>
                                              <p:spTgt spid="2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1" presetID="0" presetClass="entr" presetSubtype="0" fill="hold" grpId="0" nodeType="withEffect" p14:presetBounceEnd="38000">
                                      <p:stCondLst>
                                        <p:cond delay="0"/>
                                      </p:stCondLst>
                                      <p:childTnLst>
                                        <p:set>
                                          <p:cBhvr>
                                            <p:cTn id="22" dur="1" fill="hold">
                                              <p:stCondLst>
                                                <p:cond delay="0"/>
                                              </p:stCondLst>
                                            </p:cTn>
                                            <p:tgtEl>
                                              <p:spTgt spid="25"/>
                                            </p:tgtEl>
                                            <p:attrNameLst>
                                              <p:attrName>style.visibility</p:attrName>
                                            </p:attrNameLst>
                                          </p:cBhvr>
                                          <p:to>
                                            <p:strVal val="visible"/>
                                          </p:to>
                                        </p:set>
                                        <p:anim to="" calcmode="lin" valueType="num" p14:bounceEnd="38000">
                                          <p:cBhvr>
                                            <p:cTn id="23" dur="2000" fill="hold">
                                              <p:stCondLst>
                                                <p:cond delay="0"/>
                                              </p:stCondLst>
                                            </p:cTn>
                                            <p:tgtEl>
                                              <p:spTgt spid="2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4" dur="2000" fill="hold">
                                              <p:stCondLst>
                                                <p:cond delay="0"/>
                                              </p:stCondLst>
                                            </p:cTn>
                                            <p:tgtEl>
                                              <p:spTgt spid="2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5" presetID="0" presetClass="entr" presetSubtype="0" fill="hold" grpId="0" nodeType="withEffect" p14:presetBounceEnd="38000">
                                      <p:stCondLst>
                                        <p:cond delay="0"/>
                                      </p:stCondLst>
                                      <p:childTnLst>
                                        <p:set>
                                          <p:cBhvr>
                                            <p:cTn id="26" dur="1" fill="hold">
                                              <p:stCondLst>
                                                <p:cond delay="0"/>
                                              </p:stCondLst>
                                            </p:cTn>
                                            <p:tgtEl>
                                              <p:spTgt spid="29"/>
                                            </p:tgtEl>
                                            <p:attrNameLst>
                                              <p:attrName>style.visibility</p:attrName>
                                            </p:attrNameLst>
                                          </p:cBhvr>
                                          <p:to>
                                            <p:strVal val="visible"/>
                                          </p:to>
                                        </p:set>
                                        <p:anim to="" calcmode="lin" valueType="num" p14:bounceEnd="38000">
                                          <p:cBhvr>
                                            <p:cTn id="27" dur="2000" fill="hold">
                                              <p:stCondLst>
                                                <p:cond delay="0"/>
                                              </p:stCondLst>
                                            </p:cTn>
                                            <p:tgtEl>
                                              <p:spTgt spid="2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8" dur="2000" fill="hold">
                                              <p:stCondLst>
                                                <p:cond delay="0"/>
                                              </p:stCondLst>
                                            </p:cTn>
                                            <p:tgtEl>
                                              <p:spTgt spid="2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9" presetID="0" presetClass="entr" presetSubtype="0" fill="hold" grpId="0" nodeType="withEffect" p14:presetBounceEnd="38000">
                                      <p:stCondLst>
                                        <p:cond delay="0"/>
                                      </p:stCondLst>
                                      <p:childTnLst>
                                        <p:set>
                                          <p:cBhvr>
                                            <p:cTn id="30" dur="1" fill="hold">
                                              <p:stCondLst>
                                                <p:cond delay="0"/>
                                              </p:stCondLst>
                                            </p:cTn>
                                            <p:tgtEl>
                                              <p:spTgt spid="30"/>
                                            </p:tgtEl>
                                            <p:attrNameLst>
                                              <p:attrName>style.visibility</p:attrName>
                                            </p:attrNameLst>
                                          </p:cBhvr>
                                          <p:to>
                                            <p:strVal val="visible"/>
                                          </p:to>
                                        </p:set>
                                        <p:anim to="" calcmode="lin" valueType="num" p14:bounceEnd="38000">
                                          <p:cBhvr>
                                            <p:cTn id="31" dur="2000" fill="hold">
                                              <p:stCondLst>
                                                <p:cond delay="0"/>
                                              </p:stCondLst>
                                            </p:cTn>
                                            <p:tgtEl>
                                              <p:spTgt spid="3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32" dur="2000" fill="hold">
                                              <p:stCondLst>
                                                <p:cond delay="0"/>
                                              </p:stCondLst>
                                            </p:cTn>
                                            <p:tgtEl>
                                              <p:spTgt spid="3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3" presetID="0" presetClass="entr" presetSubtype="0" fill="hold" grpId="0" nodeType="withEffect" p14:presetBounceEnd="38000">
                                      <p:stCondLst>
                                        <p:cond delay="0"/>
                                      </p:stCondLst>
                                      <p:childTnLst>
                                        <p:set>
                                          <p:cBhvr>
                                            <p:cTn id="34" dur="1" fill="hold">
                                              <p:stCondLst>
                                                <p:cond delay="0"/>
                                              </p:stCondLst>
                                            </p:cTn>
                                            <p:tgtEl>
                                              <p:spTgt spid="31"/>
                                            </p:tgtEl>
                                            <p:attrNameLst>
                                              <p:attrName>style.visibility</p:attrName>
                                            </p:attrNameLst>
                                          </p:cBhvr>
                                          <p:to>
                                            <p:strVal val="visible"/>
                                          </p:to>
                                        </p:set>
                                        <p:anim to="" calcmode="lin" valueType="num" p14:bounceEnd="38000">
                                          <p:cBhvr>
                                            <p:cTn id="35" dur="2000" fill="hold">
                                              <p:stCondLst>
                                                <p:cond delay="0"/>
                                              </p:stCondLst>
                                            </p:cTn>
                                            <p:tgtEl>
                                              <p:spTgt spid="31"/>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36" dur="2000" fill="hold">
                                              <p:stCondLst>
                                                <p:cond delay="0"/>
                                              </p:stCondLst>
                                            </p:cTn>
                                            <p:tgtEl>
                                              <p:spTgt spid="31"/>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7" presetID="0" presetClass="entr" presetSubtype="0" fill="hold" grpId="0" nodeType="withEffect" p14:presetBounceEnd="38000">
                                      <p:stCondLst>
                                        <p:cond delay="0"/>
                                      </p:stCondLst>
                                      <p:childTnLst>
                                        <p:set>
                                          <p:cBhvr>
                                            <p:cTn id="38" dur="1" fill="hold">
                                              <p:stCondLst>
                                                <p:cond delay="0"/>
                                              </p:stCondLst>
                                            </p:cTn>
                                            <p:tgtEl>
                                              <p:spTgt spid="32"/>
                                            </p:tgtEl>
                                            <p:attrNameLst>
                                              <p:attrName>style.visibility</p:attrName>
                                            </p:attrNameLst>
                                          </p:cBhvr>
                                          <p:to>
                                            <p:strVal val="visible"/>
                                          </p:to>
                                        </p:set>
                                        <p:anim to="" calcmode="lin" valueType="num" p14:bounceEnd="38000">
                                          <p:cBhvr>
                                            <p:cTn id="39" dur="2000" fill="hold">
                                              <p:stCondLst>
                                                <p:cond delay="0"/>
                                              </p:stCondLst>
                                            </p:cTn>
                                            <p:tgtEl>
                                              <p:spTgt spid="3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40" dur="2000" fill="hold">
                                              <p:stCondLst>
                                                <p:cond delay="0"/>
                                              </p:stCondLst>
                                            </p:cTn>
                                            <p:tgtEl>
                                              <p:spTgt spid="3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1" presetID="0" presetClass="entr" presetSubtype="0" fill="hold" grpId="0" nodeType="withEffect" p14:presetBounceEnd="38000">
                                      <p:stCondLst>
                                        <p:cond delay="0"/>
                                      </p:stCondLst>
                                      <p:childTnLst>
                                        <p:set>
                                          <p:cBhvr>
                                            <p:cTn id="42" dur="1" fill="hold">
                                              <p:stCondLst>
                                                <p:cond delay="0"/>
                                              </p:stCondLst>
                                            </p:cTn>
                                            <p:tgtEl>
                                              <p:spTgt spid="34"/>
                                            </p:tgtEl>
                                            <p:attrNameLst>
                                              <p:attrName>style.visibility</p:attrName>
                                            </p:attrNameLst>
                                          </p:cBhvr>
                                          <p:to>
                                            <p:strVal val="visible"/>
                                          </p:to>
                                        </p:set>
                                        <p:anim to="" calcmode="lin" valueType="num" p14:bounceEnd="38000">
                                          <p:cBhvr>
                                            <p:cTn id="43" dur="2000" fill="hold">
                                              <p:stCondLst>
                                                <p:cond delay="0"/>
                                              </p:stCondLst>
                                            </p:cTn>
                                            <p:tgtEl>
                                              <p:spTgt spid="3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44" dur="2000" fill="hold">
                                              <p:stCondLst>
                                                <p:cond delay="0"/>
                                              </p:stCondLst>
                                            </p:cTn>
                                            <p:tgtEl>
                                              <p:spTgt spid="3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5" presetID="0" presetClass="entr" presetSubtype="0" fill="hold" grpId="0" nodeType="withEffect" p14:presetBounceEnd="38000">
                                      <p:stCondLst>
                                        <p:cond delay="0"/>
                                      </p:stCondLst>
                                      <p:childTnLst>
                                        <p:set>
                                          <p:cBhvr>
                                            <p:cTn id="46" dur="1" fill="hold">
                                              <p:stCondLst>
                                                <p:cond delay="0"/>
                                              </p:stCondLst>
                                            </p:cTn>
                                            <p:tgtEl>
                                              <p:spTgt spid="43"/>
                                            </p:tgtEl>
                                            <p:attrNameLst>
                                              <p:attrName>style.visibility</p:attrName>
                                            </p:attrNameLst>
                                          </p:cBhvr>
                                          <p:to>
                                            <p:strVal val="visible"/>
                                          </p:to>
                                        </p:set>
                                        <p:anim to="" calcmode="lin" valueType="num" p14:bounceEnd="38000">
                                          <p:cBhvr>
                                            <p:cTn id="47" dur="2000" fill="hold">
                                              <p:stCondLst>
                                                <p:cond delay="0"/>
                                              </p:stCondLst>
                                            </p:cTn>
                                            <p:tgtEl>
                                              <p:spTgt spid="4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48" dur="2000" fill="hold">
                                              <p:stCondLst>
                                                <p:cond delay="0"/>
                                              </p:stCondLst>
                                            </p:cTn>
                                            <p:tgtEl>
                                              <p:spTgt spid="4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9" presetID="0" presetClass="entr" presetSubtype="0" fill="hold" grpId="0" nodeType="withEffect" p14:presetBounceEnd="38000">
                                      <p:stCondLst>
                                        <p:cond delay="0"/>
                                      </p:stCondLst>
                                      <p:childTnLst>
                                        <p:set>
                                          <p:cBhvr>
                                            <p:cTn id="50" dur="1" fill="hold">
                                              <p:stCondLst>
                                                <p:cond delay="0"/>
                                              </p:stCondLst>
                                            </p:cTn>
                                            <p:tgtEl>
                                              <p:spTgt spid="44"/>
                                            </p:tgtEl>
                                            <p:attrNameLst>
                                              <p:attrName>style.visibility</p:attrName>
                                            </p:attrNameLst>
                                          </p:cBhvr>
                                          <p:to>
                                            <p:strVal val="visible"/>
                                          </p:to>
                                        </p:set>
                                        <p:anim to="" calcmode="lin" valueType="num" p14:bounceEnd="38000">
                                          <p:cBhvr>
                                            <p:cTn id="51" dur="2000" fill="hold">
                                              <p:stCondLst>
                                                <p:cond delay="0"/>
                                              </p:stCondLst>
                                            </p:cTn>
                                            <p:tgtEl>
                                              <p:spTgt spid="4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52" dur="2000" fill="hold">
                                              <p:stCondLst>
                                                <p:cond delay="0"/>
                                              </p:stCondLst>
                                            </p:cTn>
                                            <p:tgtEl>
                                              <p:spTgt spid="4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53" presetID="0" presetClass="entr" presetSubtype="0" fill="hold" grpId="0" nodeType="withEffect" p14:presetBounceEnd="38000">
                                      <p:stCondLst>
                                        <p:cond delay="0"/>
                                      </p:stCondLst>
                                      <p:childTnLst>
                                        <p:set>
                                          <p:cBhvr>
                                            <p:cTn id="54" dur="1" fill="hold">
                                              <p:stCondLst>
                                                <p:cond delay="0"/>
                                              </p:stCondLst>
                                            </p:cTn>
                                            <p:tgtEl>
                                              <p:spTgt spid="45"/>
                                            </p:tgtEl>
                                            <p:attrNameLst>
                                              <p:attrName>style.visibility</p:attrName>
                                            </p:attrNameLst>
                                          </p:cBhvr>
                                          <p:to>
                                            <p:strVal val="visible"/>
                                          </p:to>
                                        </p:set>
                                        <p:anim to="" calcmode="lin" valueType="num" p14:bounceEnd="38000">
                                          <p:cBhvr>
                                            <p:cTn id="55" dur="2000" fill="hold">
                                              <p:stCondLst>
                                                <p:cond delay="0"/>
                                              </p:stCondLst>
                                            </p:cTn>
                                            <p:tgtEl>
                                              <p:spTgt spid="4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56" dur="2000" fill="hold">
                                              <p:stCondLst>
                                                <p:cond delay="0"/>
                                              </p:stCondLst>
                                            </p:cTn>
                                            <p:tgtEl>
                                              <p:spTgt spid="4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25" grpId="0" animBg="1"/>
          <p:bldP spid="29" grpId="0"/>
          <p:bldP spid="30" grpId="0"/>
          <p:bldP spid="31" grpId="0" animBg="1"/>
          <p:bldP spid="32" grpId="0"/>
          <p:bldP spid="34" grpId="0"/>
          <p:bldP spid="43" grpId="0" animBg="1"/>
          <p:bldP spid="44" grpId="0" animBg="1"/>
          <p:bldP spid="45"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nodeType="withEffect">
                                      <p:stCondLst>
                                        <p:cond delay="0"/>
                                      </p:stCondLst>
                                      <p:childTnLst>
                                        <p:set>
                                          <p:cBhvr>
                                            <p:cTn id="6" dur="1" fill="hold">
                                              <p:stCondLst>
                                                <p:cond delay="0"/>
                                              </p:stCondLst>
                                            </p:cTn>
                                            <p:tgtEl>
                                              <p:spTgt spid="38"/>
                                            </p:tgtEl>
                                            <p:attrNameLst>
                                              <p:attrName>style.visibility</p:attrName>
                                            </p:attrNameLst>
                                          </p:cBhvr>
                                          <p:to>
                                            <p:strVal val="visible"/>
                                          </p:to>
                                        </p:set>
                                        <p:anim to="" calcmode="lin" valueType="num">
                                          <p:cBhvr>
                                            <p:cTn id="7" dur="2000" fill="hold">
                                              <p:stCondLst>
                                                <p:cond delay="0"/>
                                              </p:stCondLst>
                                            </p:cTn>
                                            <p:tgtEl>
                                              <p:spTgt spid="3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8" dur="2000" fill="hold">
                                              <p:stCondLst>
                                                <p:cond delay="0"/>
                                              </p:stCondLst>
                                            </p:cTn>
                                            <p:tgtEl>
                                              <p:spTgt spid="3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 presetID="0" presetClass="entr" presetSubtype="0" fill="hold" grpId="0" nodeType="withEffect">
                                      <p:stCondLst>
                                        <p:cond delay="0"/>
                                      </p:stCondLst>
                                      <p:childTnLst>
                                        <p:set>
                                          <p:cBhvr>
                                            <p:cTn id="10" dur="1" fill="hold">
                                              <p:stCondLst>
                                                <p:cond delay="0"/>
                                              </p:stCondLst>
                                            </p:cTn>
                                            <p:tgtEl>
                                              <p:spTgt spid="33"/>
                                            </p:tgtEl>
                                            <p:attrNameLst>
                                              <p:attrName>style.visibility</p:attrName>
                                            </p:attrNameLst>
                                          </p:cBhvr>
                                          <p:to>
                                            <p:strVal val="visible"/>
                                          </p:to>
                                        </p:set>
                                        <p:anim to="" calcmode="lin" valueType="num">
                                          <p:cBhvr>
                                            <p:cTn id="11" dur="2000" fill="hold">
                                              <p:stCondLst>
                                                <p:cond delay="0"/>
                                              </p:stCondLst>
                                            </p:cTn>
                                            <p:tgtEl>
                                              <p:spTgt spid="3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2" dur="2000" fill="hold">
                                              <p:stCondLst>
                                                <p:cond delay="0"/>
                                              </p:stCondLst>
                                            </p:cTn>
                                            <p:tgtEl>
                                              <p:spTgt spid="3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3" presetID="0" presetClass="entr" presetSubtype="0"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anim to="" calcmode="lin" valueType="num">
                                          <p:cBhvr>
                                            <p:cTn id="15" dur="2000" fill="hold">
                                              <p:stCondLst>
                                                <p:cond delay="0"/>
                                              </p:stCondLst>
                                            </p:cTn>
                                            <p:tgtEl>
                                              <p:spTgt spid="2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6" dur="2000" fill="hold">
                                              <p:stCondLst>
                                                <p:cond delay="0"/>
                                              </p:stCondLst>
                                            </p:cTn>
                                            <p:tgtEl>
                                              <p:spTgt spid="2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7" presetID="0" presetClass="entr" presetSubtype="0" fill="hold" nodeType="withEffect">
                                      <p:stCondLst>
                                        <p:cond delay="0"/>
                                      </p:stCondLst>
                                      <p:childTnLst>
                                        <p:set>
                                          <p:cBhvr>
                                            <p:cTn id="18" dur="1" fill="hold">
                                              <p:stCondLst>
                                                <p:cond delay="0"/>
                                              </p:stCondLst>
                                            </p:cTn>
                                            <p:tgtEl>
                                              <p:spTgt spid="24"/>
                                            </p:tgtEl>
                                            <p:attrNameLst>
                                              <p:attrName>style.visibility</p:attrName>
                                            </p:attrNameLst>
                                          </p:cBhvr>
                                          <p:to>
                                            <p:strVal val="visible"/>
                                          </p:to>
                                        </p:set>
                                        <p:anim to="" calcmode="lin" valueType="num">
                                          <p:cBhvr>
                                            <p:cTn id="19" dur="2000" fill="hold">
                                              <p:stCondLst>
                                                <p:cond delay="0"/>
                                              </p:stCondLst>
                                            </p:cTn>
                                            <p:tgtEl>
                                              <p:spTgt spid="2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0" dur="2000" fill="hold">
                                              <p:stCondLst>
                                                <p:cond delay="0"/>
                                              </p:stCondLst>
                                            </p:cTn>
                                            <p:tgtEl>
                                              <p:spTgt spid="2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1" presetID="0" presetClass="entr" presetSubtype="0" fill="hold" grpId="0" nodeType="withEffect">
                                      <p:stCondLst>
                                        <p:cond delay="0"/>
                                      </p:stCondLst>
                                      <p:childTnLst>
                                        <p:set>
                                          <p:cBhvr>
                                            <p:cTn id="22" dur="1" fill="hold">
                                              <p:stCondLst>
                                                <p:cond delay="0"/>
                                              </p:stCondLst>
                                            </p:cTn>
                                            <p:tgtEl>
                                              <p:spTgt spid="25"/>
                                            </p:tgtEl>
                                            <p:attrNameLst>
                                              <p:attrName>style.visibility</p:attrName>
                                            </p:attrNameLst>
                                          </p:cBhvr>
                                          <p:to>
                                            <p:strVal val="visible"/>
                                          </p:to>
                                        </p:set>
                                        <p:anim to="" calcmode="lin" valueType="num">
                                          <p:cBhvr>
                                            <p:cTn id="23" dur="2000" fill="hold">
                                              <p:stCondLst>
                                                <p:cond delay="0"/>
                                              </p:stCondLst>
                                            </p:cTn>
                                            <p:tgtEl>
                                              <p:spTgt spid="2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4" dur="2000" fill="hold">
                                              <p:stCondLst>
                                                <p:cond delay="0"/>
                                              </p:stCondLst>
                                            </p:cTn>
                                            <p:tgtEl>
                                              <p:spTgt spid="2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5" presetID="0" presetClass="entr" presetSubtype="0" fill="hold" grpId="0" nodeType="withEffect">
                                      <p:stCondLst>
                                        <p:cond delay="0"/>
                                      </p:stCondLst>
                                      <p:childTnLst>
                                        <p:set>
                                          <p:cBhvr>
                                            <p:cTn id="26" dur="1" fill="hold">
                                              <p:stCondLst>
                                                <p:cond delay="0"/>
                                              </p:stCondLst>
                                            </p:cTn>
                                            <p:tgtEl>
                                              <p:spTgt spid="29"/>
                                            </p:tgtEl>
                                            <p:attrNameLst>
                                              <p:attrName>style.visibility</p:attrName>
                                            </p:attrNameLst>
                                          </p:cBhvr>
                                          <p:to>
                                            <p:strVal val="visible"/>
                                          </p:to>
                                        </p:set>
                                        <p:anim to="" calcmode="lin" valueType="num">
                                          <p:cBhvr>
                                            <p:cTn id="27" dur="2000" fill="hold">
                                              <p:stCondLst>
                                                <p:cond delay="0"/>
                                              </p:stCondLst>
                                            </p:cTn>
                                            <p:tgtEl>
                                              <p:spTgt spid="2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8" dur="2000" fill="hold">
                                              <p:stCondLst>
                                                <p:cond delay="0"/>
                                              </p:stCondLst>
                                            </p:cTn>
                                            <p:tgtEl>
                                              <p:spTgt spid="2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9" presetID="0" presetClass="entr" presetSubtype="0" fill="hold" grpId="0" nodeType="withEffect">
                                      <p:stCondLst>
                                        <p:cond delay="0"/>
                                      </p:stCondLst>
                                      <p:childTnLst>
                                        <p:set>
                                          <p:cBhvr>
                                            <p:cTn id="30" dur="1" fill="hold">
                                              <p:stCondLst>
                                                <p:cond delay="0"/>
                                              </p:stCondLst>
                                            </p:cTn>
                                            <p:tgtEl>
                                              <p:spTgt spid="30"/>
                                            </p:tgtEl>
                                            <p:attrNameLst>
                                              <p:attrName>style.visibility</p:attrName>
                                            </p:attrNameLst>
                                          </p:cBhvr>
                                          <p:to>
                                            <p:strVal val="visible"/>
                                          </p:to>
                                        </p:set>
                                        <p:anim to="" calcmode="lin" valueType="num">
                                          <p:cBhvr>
                                            <p:cTn id="31" dur="2000" fill="hold">
                                              <p:stCondLst>
                                                <p:cond delay="0"/>
                                              </p:stCondLst>
                                            </p:cTn>
                                            <p:tgtEl>
                                              <p:spTgt spid="3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32" dur="2000" fill="hold">
                                              <p:stCondLst>
                                                <p:cond delay="0"/>
                                              </p:stCondLst>
                                            </p:cTn>
                                            <p:tgtEl>
                                              <p:spTgt spid="3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3" presetID="0" presetClass="entr" presetSubtype="0" fill="hold" grpId="0" nodeType="withEffect">
                                      <p:stCondLst>
                                        <p:cond delay="0"/>
                                      </p:stCondLst>
                                      <p:childTnLst>
                                        <p:set>
                                          <p:cBhvr>
                                            <p:cTn id="34" dur="1" fill="hold">
                                              <p:stCondLst>
                                                <p:cond delay="0"/>
                                              </p:stCondLst>
                                            </p:cTn>
                                            <p:tgtEl>
                                              <p:spTgt spid="31"/>
                                            </p:tgtEl>
                                            <p:attrNameLst>
                                              <p:attrName>style.visibility</p:attrName>
                                            </p:attrNameLst>
                                          </p:cBhvr>
                                          <p:to>
                                            <p:strVal val="visible"/>
                                          </p:to>
                                        </p:set>
                                        <p:anim to="" calcmode="lin" valueType="num">
                                          <p:cBhvr>
                                            <p:cTn id="35" dur="2000" fill="hold">
                                              <p:stCondLst>
                                                <p:cond delay="0"/>
                                              </p:stCondLst>
                                            </p:cTn>
                                            <p:tgtEl>
                                              <p:spTgt spid="31"/>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36" dur="2000" fill="hold">
                                              <p:stCondLst>
                                                <p:cond delay="0"/>
                                              </p:stCondLst>
                                            </p:cTn>
                                            <p:tgtEl>
                                              <p:spTgt spid="31"/>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7" presetID="0" presetClass="entr" presetSubtype="0" fill="hold" grpId="0" nodeType="withEffect">
                                      <p:stCondLst>
                                        <p:cond delay="0"/>
                                      </p:stCondLst>
                                      <p:childTnLst>
                                        <p:set>
                                          <p:cBhvr>
                                            <p:cTn id="38" dur="1" fill="hold">
                                              <p:stCondLst>
                                                <p:cond delay="0"/>
                                              </p:stCondLst>
                                            </p:cTn>
                                            <p:tgtEl>
                                              <p:spTgt spid="32"/>
                                            </p:tgtEl>
                                            <p:attrNameLst>
                                              <p:attrName>style.visibility</p:attrName>
                                            </p:attrNameLst>
                                          </p:cBhvr>
                                          <p:to>
                                            <p:strVal val="visible"/>
                                          </p:to>
                                        </p:set>
                                        <p:anim to="" calcmode="lin" valueType="num">
                                          <p:cBhvr>
                                            <p:cTn id="39" dur="2000" fill="hold">
                                              <p:stCondLst>
                                                <p:cond delay="0"/>
                                              </p:stCondLst>
                                            </p:cTn>
                                            <p:tgtEl>
                                              <p:spTgt spid="3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40" dur="2000" fill="hold">
                                              <p:stCondLst>
                                                <p:cond delay="0"/>
                                              </p:stCondLst>
                                            </p:cTn>
                                            <p:tgtEl>
                                              <p:spTgt spid="3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1" presetID="0" presetClass="entr" presetSubtype="0" fill="hold" grpId="0" nodeType="withEffect">
                                      <p:stCondLst>
                                        <p:cond delay="0"/>
                                      </p:stCondLst>
                                      <p:childTnLst>
                                        <p:set>
                                          <p:cBhvr>
                                            <p:cTn id="42" dur="1" fill="hold">
                                              <p:stCondLst>
                                                <p:cond delay="0"/>
                                              </p:stCondLst>
                                            </p:cTn>
                                            <p:tgtEl>
                                              <p:spTgt spid="34"/>
                                            </p:tgtEl>
                                            <p:attrNameLst>
                                              <p:attrName>style.visibility</p:attrName>
                                            </p:attrNameLst>
                                          </p:cBhvr>
                                          <p:to>
                                            <p:strVal val="visible"/>
                                          </p:to>
                                        </p:set>
                                        <p:anim to="" calcmode="lin" valueType="num">
                                          <p:cBhvr>
                                            <p:cTn id="43" dur="2000" fill="hold">
                                              <p:stCondLst>
                                                <p:cond delay="0"/>
                                              </p:stCondLst>
                                            </p:cTn>
                                            <p:tgtEl>
                                              <p:spTgt spid="3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44" dur="2000" fill="hold">
                                              <p:stCondLst>
                                                <p:cond delay="0"/>
                                              </p:stCondLst>
                                            </p:cTn>
                                            <p:tgtEl>
                                              <p:spTgt spid="3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5" presetID="0" presetClass="entr" presetSubtype="0" fill="hold" grpId="0" nodeType="withEffect">
                                      <p:stCondLst>
                                        <p:cond delay="0"/>
                                      </p:stCondLst>
                                      <p:childTnLst>
                                        <p:set>
                                          <p:cBhvr>
                                            <p:cTn id="46" dur="1" fill="hold">
                                              <p:stCondLst>
                                                <p:cond delay="0"/>
                                              </p:stCondLst>
                                            </p:cTn>
                                            <p:tgtEl>
                                              <p:spTgt spid="43"/>
                                            </p:tgtEl>
                                            <p:attrNameLst>
                                              <p:attrName>style.visibility</p:attrName>
                                            </p:attrNameLst>
                                          </p:cBhvr>
                                          <p:to>
                                            <p:strVal val="visible"/>
                                          </p:to>
                                        </p:set>
                                        <p:anim to="" calcmode="lin" valueType="num">
                                          <p:cBhvr>
                                            <p:cTn id="47" dur="2000" fill="hold">
                                              <p:stCondLst>
                                                <p:cond delay="0"/>
                                              </p:stCondLst>
                                            </p:cTn>
                                            <p:tgtEl>
                                              <p:spTgt spid="4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48" dur="2000" fill="hold">
                                              <p:stCondLst>
                                                <p:cond delay="0"/>
                                              </p:stCondLst>
                                            </p:cTn>
                                            <p:tgtEl>
                                              <p:spTgt spid="4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9" presetID="0" presetClass="entr" presetSubtype="0" fill="hold" grpId="0" nodeType="withEffect">
                                      <p:stCondLst>
                                        <p:cond delay="0"/>
                                      </p:stCondLst>
                                      <p:childTnLst>
                                        <p:set>
                                          <p:cBhvr>
                                            <p:cTn id="50" dur="1" fill="hold">
                                              <p:stCondLst>
                                                <p:cond delay="0"/>
                                              </p:stCondLst>
                                            </p:cTn>
                                            <p:tgtEl>
                                              <p:spTgt spid="44"/>
                                            </p:tgtEl>
                                            <p:attrNameLst>
                                              <p:attrName>style.visibility</p:attrName>
                                            </p:attrNameLst>
                                          </p:cBhvr>
                                          <p:to>
                                            <p:strVal val="visible"/>
                                          </p:to>
                                        </p:set>
                                        <p:anim to="" calcmode="lin" valueType="num">
                                          <p:cBhvr>
                                            <p:cTn id="51" dur="2000" fill="hold">
                                              <p:stCondLst>
                                                <p:cond delay="0"/>
                                              </p:stCondLst>
                                            </p:cTn>
                                            <p:tgtEl>
                                              <p:spTgt spid="4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52" dur="2000" fill="hold">
                                              <p:stCondLst>
                                                <p:cond delay="0"/>
                                              </p:stCondLst>
                                            </p:cTn>
                                            <p:tgtEl>
                                              <p:spTgt spid="4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53" presetID="0" presetClass="entr" presetSubtype="0" fill="hold" grpId="0" nodeType="withEffect">
                                      <p:stCondLst>
                                        <p:cond delay="0"/>
                                      </p:stCondLst>
                                      <p:childTnLst>
                                        <p:set>
                                          <p:cBhvr>
                                            <p:cTn id="54" dur="1" fill="hold">
                                              <p:stCondLst>
                                                <p:cond delay="0"/>
                                              </p:stCondLst>
                                            </p:cTn>
                                            <p:tgtEl>
                                              <p:spTgt spid="45"/>
                                            </p:tgtEl>
                                            <p:attrNameLst>
                                              <p:attrName>style.visibility</p:attrName>
                                            </p:attrNameLst>
                                          </p:cBhvr>
                                          <p:to>
                                            <p:strVal val="visible"/>
                                          </p:to>
                                        </p:set>
                                        <p:anim to="" calcmode="lin" valueType="num">
                                          <p:cBhvr>
                                            <p:cTn id="55" dur="2000" fill="hold">
                                              <p:stCondLst>
                                                <p:cond delay="0"/>
                                              </p:stCondLst>
                                            </p:cTn>
                                            <p:tgtEl>
                                              <p:spTgt spid="4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56" dur="2000" fill="hold">
                                              <p:stCondLst>
                                                <p:cond delay="0"/>
                                              </p:stCondLst>
                                            </p:cTn>
                                            <p:tgtEl>
                                              <p:spTgt spid="4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25" grpId="0" animBg="1"/>
          <p:bldP spid="29" grpId="0"/>
          <p:bldP spid="30" grpId="0"/>
          <p:bldP spid="31" grpId="0" animBg="1"/>
          <p:bldP spid="32" grpId="0"/>
          <p:bldP spid="34" grpId="0"/>
          <p:bldP spid="43" grpId="0" animBg="1"/>
          <p:bldP spid="44" grpId="0" animBg="1"/>
          <p:bldP spid="45" grpId="0" animBg="1"/>
        </p:bldLst>
      </p:timing>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A-图片 25"/>
          <p:cNvPicPr>
            <a:picLocks noChangeAspect="1"/>
          </p:cNvPicPr>
          <p:nvPr>
            <p:custDataLst>
              <p:tags r:id="rId1"/>
            </p:custDataLst>
          </p:nvPr>
        </p:nvPicPr>
        <p:blipFill rotWithShape="1">
          <a:blip r:embed="rId17">
            <a:extLst>
              <a:ext uri="{28A0092B-C50C-407E-A947-70E740481C1C}">
                <a14:useLocalDpi xmlns:a14="http://schemas.microsoft.com/office/drawing/2010/main" val="0"/>
              </a:ext>
            </a:extLst>
          </a:blip>
          <a:srcRect t="7530" b="7530"/>
          <a:stretch>
            <a:fillRect/>
          </a:stretch>
        </p:blipFill>
        <p:spPr>
          <a:xfrm>
            <a:off x="-1" y="-3"/>
            <a:ext cx="12192005" cy="6858003"/>
          </a:xfrm>
          <a:prstGeom prst="rect">
            <a:avLst/>
          </a:prstGeom>
        </p:spPr>
      </p:pic>
      <p:sp>
        <p:nvSpPr>
          <p:cNvPr id="28" name="PA-矩形 27"/>
          <p:cNvSpPr/>
          <p:nvPr>
            <p:custDataLst>
              <p:tags r:id="rId2"/>
            </p:custDataLst>
          </p:nvPr>
        </p:nvSpPr>
        <p:spPr>
          <a:xfrm rot="10800000">
            <a:off x="0" y="0"/>
            <a:ext cx="12192000" cy="6858000"/>
          </a:xfrm>
          <a:prstGeom prst="rect">
            <a:avLst/>
          </a:prstGeom>
          <a:gradFill>
            <a:gsLst>
              <a:gs pos="0">
                <a:srgbClr val="0070C0"/>
              </a:gs>
              <a:gs pos="100000">
                <a:srgbClr val="00B0F0">
                  <a:alpha val="40000"/>
                </a:srgb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mn-ea"/>
              <a:sym typeface="Arial" panose="020B0604020202020204" pitchFamily="34" charset="0"/>
            </a:endParaRPr>
          </a:p>
        </p:txBody>
      </p:sp>
      <p:grpSp>
        <p:nvGrpSpPr>
          <p:cNvPr id="38" name="PA-组合 37"/>
          <p:cNvGrpSpPr/>
          <p:nvPr>
            <p:custDataLst>
              <p:tags r:id="rId3"/>
            </p:custDataLst>
          </p:nvPr>
        </p:nvGrpSpPr>
        <p:grpSpPr>
          <a:xfrm>
            <a:off x="10191750" y="6278092"/>
            <a:ext cx="1424940" cy="114300"/>
            <a:chOff x="10267950" y="6335242"/>
            <a:chExt cx="1424940" cy="114300"/>
          </a:xfrm>
        </p:grpSpPr>
        <p:sp>
          <p:nvSpPr>
            <p:cNvPr id="35" name="PA-椭圆 34"/>
            <p:cNvSpPr/>
            <p:nvPr>
              <p:custDataLst>
                <p:tags r:id="rId12"/>
              </p:custDataLst>
            </p:nvPr>
          </p:nvSpPr>
          <p:spPr>
            <a:xfrm>
              <a:off x="10267950" y="6335242"/>
              <a:ext cx="114300" cy="114300"/>
            </a:xfrm>
            <a:prstGeom prst="ellipse">
              <a:avLst/>
            </a:prstGeom>
            <a:solidFill>
              <a:srgbClr val="22BEF6">
                <a:alpha val="6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mn-ea"/>
                <a:sym typeface="Arial" panose="020B0604020202020204" pitchFamily="34" charset="0"/>
              </a:endParaRPr>
            </a:p>
          </p:txBody>
        </p:sp>
        <p:sp>
          <p:nvSpPr>
            <p:cNvPr id="36" name="PA-椭圆 35"/>
            <p:cNvSpPr/>
            <p:nvPr>
              <p:custDataLst>
                <p:tags r:id="rId13"/>
              </p:custDataLst>
            </p:nvPr>
          </p:nvSpPr>
          <p:spPr>
            <a:xfrm>
              <a:off x="10923270" y="6335242"/>
              <a:ext cx="114300" cy="114300"/>
            </a:xfrm>
            <a:prstGeom prst="ellipse">
              <a:avLst/>
            </a:prstGeom>
            <a:solidFill>
              <a:srgbClr val="22BEF6">
                <a:alpha val="6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mn-ea"/>
                <a:sym typeface="Arial" panose="020B0604020202020204" pitchFamily="34" charset="0"/>
              </a:endParaRPr>
            </a:p>
          </p:txBody>
        </p:sp>
        <p:sp>
          <p:nvSpPr>
            <p:cNvPr id="37" name="PA-椭圆 36"/>
            <p:cNvSpPr/>
            <p:nvPr>
              <p:custDataLst>
                <p:tags r:id="rId14"/>
              </p:custDataLst>
            </p:nvPr>
          </p:nvSpPr>
          <p:spPr>
            <a:xfrm>
              <a:off x="11578590" y="6335242"/>
              <a:ext cx="114300" cy="114300"/>
            </a:xfrm>
            <a:prstGeom prst="ellipse">
              <a:avLst/>
            </a:prstGeom>
            <a:solidFill>
              <a:srgbClr val="22BEF6">
                <a:alpha val="6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mn-ea"/>
                <a:sym typeface="Arial" panose="020B0604020202020204" pitchFamily="34" charset="0"/>
              </a:endParaRPr>
            </a:p>
          </p:txBody>
        </p:sp>
      </p:grpSp>
      <p:grpSp>
        <p:nvGrpSpPr>
          <p:cNvPr id="39" name="PA-组合 38"/>
          <p:cNvGrpSpPr/>
          <p:nvPr>
            <p:custDataLst>
              <p:tags r:id="rId4"/>
            </p:custDataLst>
          </p:nvPr>
        </p:nvGrpSpPr>
        <p:grpSpPr>
          <a:xfrm>
            <a:off x="499110" y="428385"/>
            <a:ext cx="1424940" cy="114300"/>
            <a:chOff x="10267950" y="6335242"/>
            <a:chExt cx="1424940" cy="114300"/>
          </a:xfrm>
        </p:grpSpPr>
        <p:sp>
          <p:nvSpPr>
            <p:cNvPr id="40" name="PA-椭圆 39"/>
            <p:cNvSpPr/>
            <p:nvPr>
              <p:custDataLst>
                <p:tags r:id="rId9"/>
              </p:custDataLst>
            </p:nvPr>
          </p:nvSpPr>
          <p:spPr>
            <a:xfrm>
              <a:off x="10267950" y="6335242"/>
              <a:ext cx="114300" cy="114300"/>
            </a:xfrm>
            <a:prstGeom prst="ellipse">
              <a:avLst/>
            </a:prstGeom>
            <a:solidFill>
              <a:srgbClr val="22BEF6">
                <a:alpha val="4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mn-ea"/>
                <a:sym typeface="Arial" panose="020B0604020202020204" pitchFamily="34" charset="0"/>
              </a:endParaRPr>
            </a:p>
          </p:txBody>
        </p:sp>
        <p:sp>
          <p:nvSpPr>
            <p:cNvPr id="41" name="PA-椭圆 40"/>
            <p:cNvSpPr/>
            <p:nvPr>
              <p:custDataLst>
                <p:tags r:id="rId10"/>
              </p:custDataLst>
            </p:nvPr>
          </p:nvSpPr>
          <p:spPr>
            <a:xfrm>
              <a:off x="10923270" y="6335242"/>
              <a:ext cx="114300" cy="114300"/>
            </a:xfrm>
            <a:prstGeom prst="ellipse">
              <a:avLst/>
            </a:prstGeom>
            <a:solidFill>
              <a:srgbClr val="22BEF6">
                <a:alpha val="4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mn-ea"/>
                <a:sym typeface="Arial" panose="020B0604020202020204" pitchFamily="34" charset="0"/>
              </a:endParaRPr>
            </a:p>
          </p:txBody>
        </p:sp>
        <p:sp>
          <p:nvSpPr>
            <p:cNvPr id="42" name="PA-椭圆 41"/>
            <p:cNvSpPr/>
            <p:nvPr>
              <p:custDataLst>
                <p:tags r:id="rId11"/>
              </p:custDataLst>
            </p:nvPr>
          </p:nvSpPr>
          <p:spPr>
            <a:xfrm>
              <a:off x="11578590" y="6335242"/>
              <a:ext cx="114300" cy="114300"/>
            </a:xfrm>
            <a:prstGeom prst="ellipse">
              <a:avLst/>
            </a:prstGeom>
            <a:solidFill>
              <a:srgbClr val="22BEF6">
                <a:alpha val="4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mn-ea"/>
                <a:sym typeface="Arial" panose="020B0604020202020204" pitchFamily="34" charset="0"/>
              </a:endParaRPr>
            </a:p>
          </p:txBody>
        </p:sp>
      </p:grpSp>
      <p:sp>
        <p:nvSpPr>
          <p:cNvPr id="33" name="PA-cells_161082"/>
          <p:cNvSpPr>
            <a:spLocks noChangeAspect="1"/>
          </p:cNvSpPr>
          <p:nvPr>
            <p:custDataLst>
              <p:tags r:id="rId5"/>
            </p:custDataLst>
          </p:nvPr>
        </p:nvSpPr>
        <p:spPr bwMode="auto">
          <a:xfrm rot="20188893">
            <a:off x="10248086" y="331650"/>
            <a:ext cx="1636930" cy="1637693"/>
          </a:xfrm>
          <a:custGeom>
            <a:avLst/>
            <a:gdLst>
              <a:gd name="T0" fmla="*/ 5754 w 6519"/>
              <a:gd name="T1" fmla="*/ 4984 h 6533"/>
              <a:gd name="T2" fmla="*/ 5242 w 6519"/>
              <a:gd name="T3" fmla="*/ 5181 h 6533"/>
              <a:gd name="T4" fmla="*/ 4254 w 6519"/>
              <a:gd name="T5" fmla="*/ 4140 h 6533"/>
              <a:gd name="T6" fmla="*/ 4584 w 6519"/>
              <a:gd name="T7" fmla="*/ 3260 h 6533"/>
              <a:gd name="T8" fmla="*/ 3259 w 6519"/>
              <a:gd name="T9" fmla="*/ 1935 h 6533"/>
              <a:gd name="T10" fmla="*/ 3052 w 6519"/>
              <a:gd name="T11" fmla="*/ 1951 h 6533"/>
              <a:gd name="T12" fmla="*/ 3295 w 6519"/>
              <a:gd name="T13" fmla="*/ 1035 h 6533"/>
              <a:gd name="T14" fmla="*/ 3771 w 6519"/>
              <a:gd name="T15" fmla="*/ 517 h 6533"/>
              <a:gd name="T16" fmla="*/ 3254 w 6519"/>
              <a:gd name="T17" fmla="*/ 0 h 6533"/>
              <a:gd name="T18" fmla="*/ 2746 w 6519"/>
              <a:gd name="T19" fmla="*/ 523 h 6533"/>
              <a:gd name="T20" fmla="*/ 3040 w 6519"/>
              <a:gd name="T21" fmla="*/ 988 h 6533"/>
              <a:gd name="T22" fmla="*/ 3040 w 6519"/>
              <a:gd name="T23" fmla="*/ 993 h 6533"/>
              <a:gd name="T24" fmla="*/ 2756 w 6519"/>
              <a:gd name="T25" fmla="*/ 2039 h 6533"/>
              <a:gd name="T26" fmla="*/ 2295 w 6519"/>
              <a:gd name="T27" fmla="*/ 2355 h 6533"/>
              <a:gd name="T28" fmla="*/ 1327 w 6519"/>
              <a:gd name="T29" fmla="*/ 1315 h 6533"/>
              <a:gd name="T30" fmla="*/ 1544 w 6519"/>
              <a:gd name="T31" fmla="*/ 776 h 6533"/>
              <a:gd name="T32" fmla="*/ 772 w 6519"/>
              <a:gd name="T33" fmla="*/ 4 h 6533"/>
              <a:gd name="T34" fmla="*/ 0 w 6519"/>
              <a:gd name="T35" fmla="*/ 776 h 6533"/>
              <a:gd name="T36" fmla="*/ 772 w 6519"/>
              <a:gd name="T37" fmla="*/ 1548 h 6533"/>
              <a:gd name="T38" fmla="*/ 1106 w 6519"/>
              <a:gd name="T39" fmla="*/ 1472 h 6533"/>
              <a:gd name="T40" fmla="*/ 2134 w 6519"/>
              <a:gd name="T41" fmla="*/ 2573 h 6533"/>
              <a:gd name="T42" fmla="*/ 1938 w 6519"/>
              <a:gd name="T43" fmla="*/ 3272 h 6533"/>
              <a:gd name="T44" fmla="*/ 2204 w 6519"/>
              <a:gd name="T45" fmla="*/ 4071 h 6533"/>
              <a:gd name="T46" fmla="*/ 1492 w 6519"/>
              <a:gd name="T47" fmla="*/ 4783 h 6533"/>
              <a:gd name="T48" fmla="*/ 954 w 6519"/>
              <a:gd name="T49" fmla="*/ 4617 h 6533"/>
              <a:gd name="T50" fmla="*/ 2 w 6519"/>
              <a:gd name="T51" fmla="*/ 5575 h 6533"/>
              <a:gd name="T52" fmla="*/ 954 w 6519"/>
              <a:gd name="T53" fmla="*/ 6527 h 6533"/>
              <a:gd name="T54" fmla="*/ 1906 w 6519"/>
              <a:gd name="T55" fmla="*/ 5575 h 6533"/>
              <a:gd name="T56" fmla="*/ 1683 w 6519"/>
              <a:gd name="T57" fmla="*/ 4964 h 6533"/>
              <a:gd name="T58" fmla="*/ 2382 w 6519"/>
              <a:gd name="T59" fmla="*/ 4265 h 6533"/>
              <a:gd name="T60" fmla="*/ 3256 w 6519"/>
              <a:gd name="T61" fmla="*/ 4596 h 6533"/>
              <a:gd name="T62" fmla="*/ 4052 w 6519"/>
              <a:gd name="T63" fmla="*/ 4328 h 6533"/>
              <a:gd name="T64" fmla="*/ 5068 w 6519"/>
              <a:gd name="T65" fmla="*/ 5393 h 6533"/>
              <a:gd name="T66" fmla="*/ 4975 w 6519"/>
              <a:gd name="T67" fmla="*/ 5761 h 6533"/>
              <a:gd name="T68" fmla="*/ 5747 w 6519"/>
              <a:gd name="T69" fmla="*/ 6533 h 6533"/>
              <a:gd name="T70" fmla="*/ 6519 w 6519"/>
              <a:gd name="T71" fmla="*/ 5761 h 6533"/>
              <a:gd name="T72" fmla="*/ 5754 w 6519"/>
              <a:gd name="T73" fmla="*/ 4984 h 6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519" h="6533">
                <a:moveTo>
                  <a:pt x="5754" y="4984"/>
                </a:moveTo>
                <a:cubicBezTo>
                  <a:pt x="5556" y="4984"/>
                  <a:pt x="5376" y="5056"/>
                  <a:pt x="5242" y="5181"/>
                </a:cubicBezTo>
                <a:lnTo>
                  <a:pt x="4254" y="4140"/>
                </a:lnTo>
                <a:cubicBezTo>
                  <a:pt x="4460" y="3907"/>
                  <a:pt x="4584" y="3601"/>
                  <a:pt x="4584" y="3260"/>
                </a:cubicBezTo>
                <a:cubicBezTo>
                  <a:pt x="4584" y="2531"/>
                  <a:pt x="3988" y="1935"/>
                  <a:pt x="3259" y="1935"/>
                </a:cubicBezTo>
                <a:cubicBezTo>
                  <a:pt x="3192" y="1935"/>
                  <a:pt x="3119" y="1940"/>
                  <a:pt x="3052" y="1951"/>
                </a:cubicBezTo>
                <a:cubicBezTo>
                  <a:pt x="3052" y="1951"/>
                  <a:pt x="3295" y="1040"/>
                  <a:pt x="3295" y="1035"/>
                </a:cubicBezTo>
                <a:cubicBezTo>
                  <a:pt x="3564" y="1013"/>
                  <a:pt x="3771" y="792"/>
                  <a:pt x="3771" y="517"/>
                </a:cubicBezTo>
                <a:cubicBezTo>
                  <a:pt x="3771" y="232"/>
                  <a:pt x="3538" y="0"/>
                  <a:pt x="3254" y="0"/>
                </a:cubicBezTo>
                <a:cubicBezTo>
                  <a:pt x="2970" y="0"/>
                  <a:pt x="2746" y="239"/>
                  <a:pt x="2746" y="523"/>
                </a:cubicBezTo>
                <a:cubicBezTo>
                  <a:pt x="2746" y="729"/>
                  <a:pt x="2870" y="905"/>
                  <a:pt x="3040" y="988"/>
                </a:cubicBezTo>
                <a:lnTo>
                  <a:pt x="3040" y="993"/>
                </a:lnTo>
                <a:lnTo>
                  <a:pt x="2756" y="2039"/>
                </a:lnTo>
                <a:cubicBezTo>
                  <a:pt x="2580" y="2112"/>
                  <a:pt x="2423" y="2221"/>
                  <a:pt x="2295" y="2355"/>
                </a:cubicBezTo>
                <a:lnTo>
                  <a:pt x="1327" y="1315"/>
                </a:lnTo>
                <a:cubicBezTo>
                  <a:pt x="1462" y="1175"/>
                  <a:pt x="1544" y="988"/>
                  <a:pt x="1544" y="776"/>
                </a:cubicBezTo>
                <a:cubicBezTo>
                  <a:pt x="1544" y="352"/>
                  <a:pt x="1198" y="4"/>
                  <a:pt x="772" y="4"/>
                </a:cubicBezTo>
                <a:cubicBezTo>
                  <a:pt x="347" y="4"/>
                  <a:pt x="0" y="351"/>
                  <a:pt x="0" y="776"/>
                </a:cubicBezTo>
                <a:cubicBezTo>
                  <a:pt x="0" y="1200"/>
                  <a:pt x="347" y="1548"/>
                  <a:pt x="772" y="1548"/>
                </a:cubicBezTo>
                <a:cubicBezTo>
                  <a:pt x="890" y="1548"/>
                  <a:pt x="1008" y="1517"/>
                  <a:pt x="1106" y="1472"/>
                </a:cubicBezTo>
                <a:lnTo>
                  <a:pt x="2134" y="2573"/>
                </a:lnTo>
                <a:cubicBezTo>
                  <a:pt x="2010" y="2775"/>
                  <a:pt x="1938" y="3013"/>
                  <a:pt x="1938" y="3272"/>
                </a:cubicBezTo>
                <a:cubicBezTo>
                  <a:pt x="1938" y="3571"/>
                  <a:pt x="2040" y="3849"/>
                  <a:pt x="2204" y="4071"/>
                </a:cubicBezTo>
                <a:cubicBezTo>
                  <a:pt x="2204" y="4071"/>
                  <a:pt x="1498" y="4783"/>
                  <a:pt x="1492" y="4783"/>
                </a:cubicBezTo>
                <a:cubicBezTo>
                  <a:pt x="1338" y="4679"/>
                  <a:pt x="1156" y="4617"/>
                  <a:pt x="954" y="4617"/>
                </a:cubicBezTo>
                <a:cubicBezTo>
                  <a:pt x="426" y="4623"/>
                  <a:pt x="2" y="5047"/>
                  <a:pt x="2" y="5575"/>
                </a:cubicBezTo>
                <a:cubicBezTo>
                  <a:pt x="2" y="6103"/>
                  <a:pt x="426" y="6527"/>
                  <a:pt x="954" y="6527"/>
                </a:cubicBezTo>
                <a:cubicBezTo>
                  <a:pt x="1482" y="6527"/>
                  <a:pt x="1906" y="6103"/>
                  <a:pt x="1906" y="5575"/>
                </a:cubicBezTo>
                <a:cubicBezTo>
                  <a:pt x="1906" y="5341"/>
                  <a:pt x="1823" y="5129"/>
                  <a:pt x="1683" y="4964"/>
                </a:cubicBezTo>
                <a:lnTo>
                  <a:pt x="2382" y="4265"/>
                </a:lnTo>
                <a:cubicBezTo>
                  <a:pt x="2615" y="4472"/>
                  <a:pt x="2920" y="4596"/>
                  <a:pt x="3256" y="4596"/>
                </a:cubicBezTo>
                <a:cubicBezTo>
                  <a:pt x="3556" y="4596"/>
                  <a:pt x="3831" y="4497"/>
                  <a:pt x="4052" y="4328"/>
                </a:cubicBezTo>
                <a:cubicBezTo>
                  <a:pt x="4052" y="4328"/>
                  <a:pt x="5063" y="5389"/>
                  <a:pt x="5068" y="5393"/>
                </a:cubicBezTo>
                <a:cubicBezTo>
                  <a:pt x="5006" y="5503"/>
                  <a:pt x="4975" y="5627"/>
                  <a:pt x="4975" y="5761"/>
                </a:cubicBezTo>
                <a:cubicBezTo>
                  <a:pt x="4975" y="6185"/>
                  <a:pt x="5322" y="6533"/>
                  <a:pt x="5747" y="6533"/>
                </a:cubicBezTo>
                <a:cubicBezTo>
                  <a:pt x="6172" y="6533"/>
                  <a:pt x="6519" y="6187"/>
                  <a:pt x="6519" y="5761"/>
                </a:cubicBezTo>
                <a:cubicBezTo>
                  <a:pt x="6519" y="5336"/>
                  <a:pt x="6178" y="4984"/>
                  <a:pt x="5754" y="4984"/>
                </a:cubicBezTo>
                <a:close/>
              </a:path>
            </a:pathLst>
          </a:custGeom>
          <a:gradFill>
            <a:gsLst>
              <a:gs pos="0">
                <a:srgbClr val="22BEF6">
                  <a:alpha val="0"/>
                </a:srgbClr>
              </a:gs>
              <a:gs pos="100000">
                <a:srgbClr val="63D2F9">
                  <a:alpha val="44000"/>
                </a:srgbClr>
              </a:gs>
            </a:gsLst>
            <a:lin ang="10800000" scaled="1"/>
          </a:gradFill>
          <a:ln>
            <a:noFill/>
          </a:ln>
        </p:spPr>
        <p:txBody>
          <a:bodyPr/>
          <a:lstStyle/>
          <a:p>
            <a:endParaRPr lang="zh-CN" altLang="en-US">
              <a:latin typeface="Arial" panose="020B0604020202020204" pitchFamily="34" charset="0"/>
              <a:cs typeface="+mn-ea"/>
              <a:sym typeface="Arial" panose="020B0604020202020204" pitchFamily="34" charset="0"/>
            </a:endParaRPr>
          </a:p>
        </p:txBody>
      </p:sp>
      <p:sp>
        <p:nvSpPr>
          <p:cNvPr id="53" name="PA-文本框 52"/>
          <p:cNvSpPr txBox="1"/>
          <p:nvPr>
            <p:custDataLst>
              <p:tags r:id="rId6"/>
            </p:custDataLst>
          </p:nvPr>
        </p:nvSpPr>
        <p:spPr bwMode="auto">
          <a:xfrm>
            <a:off x="1036213" y="2637517"/>
            <a:ext cx="6308016" cy="1107996"/>
          </a:xfrm>
          <a:prstGeom prst="rect">
            <a:avLst/>
          </a:prstGeom>
          <a:noFill/>
        </p:spPr>
        <p:txBody>
          <a:bodyPr wrap="square">
            <a:spAutoFit/>
            <a:scene3d>
              <a:camera prst="orthographicFront"/>
              <a:lightRig rig="threePt" dir="t"/>
            </a:scene3d>
            <a:sp3d contourW="12700"/>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r>
              <a:rPr lang="zh-CN" altLang="en-US" sz="6600" b="1" dirty="0">
                <a:blipFill>
                  <a:blip r:embed="rId18"/>
                  <a:stretch>
                    <a:fillRect/>
                  </a:stretch>
                </a:blipFill>
                <a:latin typeface="Arial" panose="020B0604020202020204" pitchFamily="34" charset="0"/>
                <a:cs typeface="+mn-ea"/>
                <a:sym typeface="Arial" panose="020B0604020202020204" pitchFamily="34" charset="0"/>
              </a:rPr>
              <a:t>输入目录文字</a:t>
            </a:r>
          </a:p>
        </p:txBody>
      </p:sp>
      <p:sp>
        <p:nvSpPr>
          <p:cNvPr id="54" name="PA-文本框 53"/>
          <p:cNvSpPr txBox="1"/>
          <p:nvPr>
            <p:custDataLst>
              <p:tags r:id="rId7"/>
            </p:custDataLst>
          </p:nvPr>
        </p:nvSpPr>
        <p:spPr bwMode="auto">
          <a:xfrm>
            <a:off x="1036213" y="3741575"/>
            <a:ext cx="8456690" cy="1008225"/>
          </a:xfrm>
          <a:prstGeom prst="rect">
            <a:avLst/>
          </a:prstGeom>
          <a:noFill/>
        </p:spPr>
        <p:txBody>
          <a:bodyPr wrap="square">
            <a:spAutoFit/>
            <a:scene3d>
              <a:camera prst="orthographicFront"/>
              <a:lightRig rig="threePt" dir="t"/>
            </a:scene3d>
            <a:sp3d contourW="12700"/>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200000"/>
              </a:lnSpc>
              <a:defRPr/>
            </a:pPr>
            <a:r>
              <a:rPr lang="en-US" altLang="zh-CN" sz="1600" dirty="0">
                <a:solidFill>
                  <a:schemeClr val="bg1"/>
                </a:solidFill>
                <a:latin typeface="Arial" panose="020B0604020202020204" pitchFamily="34" charset="0"/>
                <a:cs typeface="+mn-ea"/>
                <a:sym typeface="Arial" panose="020B0604020202020204" pitchFamily="34" charset="0"/>
              </a:rPr>
              <a:t>Please add the detailed description text here, enter the text here, and change the text </a:t>
            </a:r>
            <a:r>
              <a:rPr lang="en-US" altLang="zh-CN" sz="1600" dirty="0" err="1">
                <a:solidFill>
                  <a:schemeClr val="bg1"/>
                </a:solidFill>
                <a:latin typeface="Arial" panose="020B0604020202020204" pitchFamily="34" charset="0"/>
                <a:cs typeface="+mn-ea"/>
                <a:sym typeface="Arial" panose="020B0604020202020204" pitchFamily="34" charset="0"/>
              </a:rPr>
              <a:t>text</a:t>
            </a:r>
            <a:r>
              <a:rPr lang="en-US" altLang="zh-CN" sz="1600" dirty="0">
                <a:solidFill>
                  <a:schemeClr val="bg1"/>
                </a:solidFill>
                <a:latin typeface="Arial" panose="020B0604020202020204" pitchFamily="34" charset="0"/>
                <a:cs typeface="+mn-ea"/>
                <a:sym typeface="Arial" panose="020B0604020202020204" pitchFamily="34" charset="0"/>
              </a:rPr>
              <a:t>. Please add the detailed description text here.</a:t>
            </a:r>
          </a:p>
        </p:txBody>
      </p:sp>
      <p:sp>
        <p:nvSpPr>
          <p:cNvPr id="55" name="PA-文本框 54"/>
          <p:cNvSpPr txBox="1"/>
          <p:nvPr>
            <p:custDataLst>
              <p:tags r:id="rId8"/>
            </p:custDataLst>
          </p:nvPr>
        </p:nvSpPr>
        <p:spPr bwMode="auto">
          <a:xfrm>
            <a:off x="1036213" y="1637906"/>
            <a:ext cx="5059787" cy="1015663"/>
          </a:xfrm>
          <a:prstGeom prst="rect">
            <a:avLst/>
          </a:prstGeom>
          <a:noFill/>
        </p:spPr>
        <p:txBody>
          <a:bodyPr wrap="square">
            <a:spAutoFit/>
            <a:scene3d>
              <a:camera prst="orthographicFront"/>
              <a:lightRig rig="threePt" dir="t"/>
            </a:scene3d>
            <a:sp3d contourW="12700"/>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eaLnBrk="1" fontAlgn="auto" hangingPunct="1">
              <a:spcBef>
                <a:spcPts val="0"/>
              </a:spcBef>
              <a:spcAft>
                <a:spcPts val="0"/>
              </a:spcAft>
              <a:defRPr/>
            </a:pPr>
            <a:r>
              <a:rPr lang="en-US" altLang="zh-CN" sz="6000" dirty="0">
                <a:blipFill>
                  <a:blip r:embed="rId18"/>
                  <a:stretch>
                    <a:fillRect/>
                  </a:stretch>
                </a:blipFill>
                <a:latin typeface="Arial" panose="020B0604020202020204" pitchFamily="34" charset="0"/>
                <a:cs typeface="+mn-ea"/>
                <a:sym typeface="Arial" panose="020B0604020202020204" pitchFamily="34" charset="0"/>
              </a:rPr>
              <a:t>PART 03</a:t>
            </a:r>
            <a:endParaRPr lang="zh-CN" altLang="en-US" sz="6000" dirty="0">
              <a:blipFill>
                <a:blip r:embed="rId18"/>
                <a:stretch>
                  <a:fillRect/>
                </a:stretch>
              </a:blipFill>
              <a:latin typeface="Arial" panose="020B0604020202020204" pitchFamily="34" charset="0"/>
              <a:cs typeface="+mn-ea"/>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Tm="243"/>
    </mc:Choice>
    <mc:Fallback xmlns="">
      <p:transition spd="slow" advTm="243"/>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nodeType="withEffect" p14:presetBounceEnd="38000">
                                      <p:stCondLst>
                                        <p:cond delay="0"/>
                                      </p:stCondLst>
                                      <p:childTnLst>
                                        <p:set>
                                          <p:cBhvr>
                                            <p:cTn id="6" dur="1" fill="hold">
                                              <p:stCondLst>
                                                <p:cond delay="0"/>
                                              </p:stCondLst>
                                            </p:cTn>
                                            <p:tgtEl>
                                              <p:spTgt spid="26"/>
                                            </p:tgtEl>
                                            <p:attrNameLst>
                                              <p:attrName>style.visibility</p:attrName>
                                            </p:attrNameLst>
                                          </p:cBhvr>
                                          <p:to>
                                            <p:strVal val="visible"/>
                                          </p:to>
                                        </p:set>
                                        <p:anim to="" calcmode="lin" valueType="num" p14:bounceEnd="38000">
                                          <p:cBhvr>
                                            <p:cTn id="7" dur="2000" fill="hold">
                                              <p:stCondLst>
                                                <p:cond delay="0"/>
                                              </p:stCondLst>
                                            </p:cTn>
                                            <p:tgtEl>
                                              <p:spTgt spid="2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8" dur="2000" fill="hold">
                                              <p:stCondLst>
                                                <p:cond delay="0"/>
                                              </p:stCondLst>
                                            </p:cTn>
                                            <p:tgtEl>
                                              <p:spTgt spid="2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 presetID="0" presetClass="entr" presetSubtype="0" fill="hold" grpId="0" nodeType="withEffect" p14:presetBounceEnd="38000">
                                      <p:stCondLst>
                                        <p:cond delay="0"/>
                                      </p:stCondLst>
                                      <p:childTnLst>
                                        <p:set>
                                          <p:cBhvr>
                                            <p:cTn id="10" dur="1" fill="hold">
                                              <p:stCondLst>
                                                <p:cond delay="0"/>
                                              </p:stCondLst>
                                            </p:cTn>
                                            <p:tgtEl>
                                              <p:spTgt spid="28"/>
                                            </p:tgtEl>
                                            <p:attrNameLst>
                                              <p:attrName>style.visibility</p:attrName>
                                            </p:attrNameLst>
                                          </p:cBhvr>
                                          <p:to>
                                            <p:strVal val="visible"/>
                                          </p:to>
                                        </p:set>
                                        <p:anim to="" calcmode="lin" valueType="num" p14:bounceEnd="38000">
                                          <p:cBhvr>
                                            <p:cTn id="11" dur="2000" fill="hold">
                                              <p:stCondLst>
                                                <p:cond delay="0"/>
                                              </p:stCondLst>
                                            </p:cTn>
                                            <p:tgtEl>
                                              <p:spTgt spid="2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2" dur="2000" fill="hold">
                                              <p:stCondLst>
                                                <p:cond delay="0"/>
                                              </p:stCondLst>
                                            </p:cTn>
                                            <p:tgtEl>
                                              <p:spTgt spid="2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3" presetID="0" presetClass="entr" presetSubtype="0" fill="hold" nodeType="withEffect" p14:presetBounceEnd="38000">
                                      <p:stCondLst>
                                        <p:cond delay="0"/>
                                      </p:stCondLst>
                                      <p:childTnLst>
                                        <p:set>
                                          <p:cBhvr>
                                            <p:cTn id="14" dur="1" fill="hold">
                                              <p:stCondLst>
                                                <p:cond delay="0"/>
                                              </p:stCondLst>
                                            </p:cTn>
                                            <p:tgtEl>
                                              <p:spTgt spid="38"/>
                                            </p:tgtEl>
                                            <p:attrNameLst>
                                              <p:attrName>style.visibility</p:attrName>
                                            </p:attrNameLst>
                                          </p:cBhvr>
                                          <p:to>
                                            <p:strVal val="visible"/>
                                          </p:to>
                                        </p:set>
                                        <p:anim to="" calcmode="lin" valueType="num" p14:bounceEnd="38000">
                                          <p:cBhvr>
                                            <p:cTn id="15" dur="2000" fill="hold">
                                              <p:stCondLst>
                                                <p:cond delay="0"/>
                                              </p:stCondLst>
                                            </p:cTn>
                                            <p:tgtEl>
                                              <p:spTgt spid="3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6" dur="2000" fill="hold">
                                              <p:stCondLst>
                                                <p:cond delay="0"/>
                                              </p:stCondLst>
                                            </p:cTn>
                                            <p:tgtEl>
                                              <p:spTgt spid="3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7" presetID="0" presetClass="entr" presetSubtype="0" fill="hold" nodeType="withEffect" p14:presetBounceEnd="38000">
                                      <p:stCondLst>
                                        <p:cond delay="0"/>
                                      </p:stCondLst>
                                      <p:childTnLst>
                                        <p:set>
                                          <p:cBhvr>
                                            <p:cTn id="18" dur="1" fill="hold">
                                              <p:stCondLst>
                                                <p:cond delay="0"/>
                                              </p:stCondLst>
                                            </p:cTn>
                                            <p:tgtEl>
                                              <p:spTgt spid="39"/>
                                            </p:tgtEl>
                                            <p:attrNameLst>
                                              <p:attrName>style.visibility</p:attrName>
                                            </p:attrNameLst>
                                          </p:cBhvr>
                                          <p:to>
                                            <p:strVal val="visible"/>
                                          </p:to>
                                        </p:set>
                                        <p:anim to="" calcmode="lin" valueType="num" p14:bounceEnd="38000">
                                          <p:cBhvr>
                                            <p:cTn id="19" dur="2000" fill="hold">
                                              <p:stCondLst>
                                                <p:cond delay="0"/>
                                              </p:stCondLst>
                                            </p:cTn>
                                            <p:tgtEl>
                                              <p:spTgt spid="3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0" dur="2000" fill="hold">
                                              <p:stCondLst>
                                                <p:cond delay="0"/>
                                              </p:stCondLst>
                                            </p:cTn>
                                            <p:tgtEl>
                                              <p:spTgt spid="3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1" presetID="0" presetClass="entr" presetSubtype="0" fill="hold" grpId="0" nodeType="withEffect" p14:presetBounceEnd="38000">
                                      <p:stCondLst>
                                        <p:cond delay="0"/>
                                      </p:stCondLst>
                                      <p:childTnLst>
                                        <p:set>
                                          <p:cBhvr>
                                            <p:cTn id="22" dur="1" fill="hold">
                                              <p:stCondLst>
                                                <p:cond delay="0"/>
                                              </p:stCondLst>
                                            </p:cTn>
                                            <p:tgtEl>
                                              <p:spTgt spid="33"/>
                                            </p:tgtEl>
                                            <p:attrNameLst>
                                              <p:attrName>style.visibility</p:attrName>
                                            </p:attrNameLst>
                                          </p:cBhvr>
                                          <p:to>
                                            <p:strVal val="visible"/>
                                          </p:to>
                                        </p:set>
                                        <p:anim to="" calcmode="lin" valueType="num" p14:bounceEnd="38000">
                                          <p:cBhvr>
                                            <p:cTn id="23" dur="2000" fill="hold">
                                              <p:stCondLst>
                                                <p:cond delay="0"/>
                                              </p:stCondLst>
                                            </p:cTn>
                                            <p:tgtEl>
                                              <p:spTgt spid="3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4" dur="2000" fill="hold">
                                              <p:stCondLst>
                                                <p:cond delay="0"/>
                                              </p:stCondLst>
                                            </p:cTn>
                                            <p:tgtEl>
                                              <p:spTgt spid="3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5" presetID="0" presetClass="entr" presetSubtype="0" fill="hold" grpId="0" nodeType="withEffect" p14:presetBounceEnd="38000">
                                      <p:stCondLst>
                                        <p:cond delay="0"/>
                                      </p:stCondLst>
                                      <p:childTnLst>
                                        <p:set>
                                          <p:cBhvr>
                                            <p:cTn id="26" dur="1" fill="hold">
                                              <p:stCondLst>
                                                <p:cond delay="0"/>
                                              </p:stCondLst>
                                            </p:cTn>
                                            <p:tgtEl>
                                              <p:spTgt spid="53"/>
                                            </p:tgtEl>
                                            <p:attrNameLst>
                                              <p:attrName>style.visibility</p:attrName>
                                            </p:attrNameLst>
                                          </p:cBhvr>
                                          <p:to>
                                            <p:strVal val="visible"/>
                                          </p:to>
                                        </p:set>
                                        <p:anim to="" calcmode="lin" valueType="num" p14:bounceEnd="38000">
                                          <p:cBhvr>
                                            <p:cTn id="27" dur="2000" fill="hold">
                                              <p:stCondLst>
                                                <p:cond delay="0"/>
                                              </p:stCondLst>
                                            </p:cTn>
                                            <p:tgtEl>
                                              <p:spTgt spid="5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8" dur="2000" fill="hold">
                                              <p:stCondLst>
                                                <p:cond delay="0"/>
                                              </p:stCondLst>
                                            </p:cTn>
                                            <p:tgtEl>
                                              <p:spTgt spid="5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9" presetID="0" presetClass="entr" presetSubtype="0" fill="hold" grpId="0" nodeType="withEffect" p14:presetBounceEnd="38000">
                                      <p:stCondLst>
                                        <p:cond delay="0"/>
                                      </p:stCondLst>
                                      <p:childTnLst>
                                        <p:set>
                                          <p:cBhvr>
                                            <p:cTn id="30" dur="1" fill="hold">
                                              <p:stCondLst>
                                                <p:cond delay="0"/>
                                              </p:stCondLst>
                                            </p:cTn>
                                            <p:tgtEl>
                                              <p:spTgt spid="54"/>
                                            </p:tgtEl>
                                            <p:attrNameLst>
                                              <p:attrName>style.visibility</p:attrName>
                                            </p:attrNameLst>
                                          </p:cBhvr>
                                          <p:to>
                                            <p:strVal val="visible"/>
                                          </p:to>
                                        </p:set>
                                        <p:anim to="" calcmode="lin" valueType="num" p14:bounceEnd="38000">
                                          <p:cBhvr>
                                            <p:cTn id="31" dur="2000" fill="hold">
                                              <p:stCondLst>
                                                <p:cond delay="0"/>
                                              </p:stCondLst>
                                            </p:cTn>
                                            <p:tgtEl>
                                              <p:spTgt spid="5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32" dur="2000" fill="hold">
                                              <p:stCondLst>
                                                <p:cond delay="0"/>
                                              </p:stCondLst>
                                            </p:cTn>
                                            <p:tgtEl>
                                              <p:spTgt spid="5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3" presetID="0" presetClass="entr" presetSubtype="0" fill="hold" grpId="0" nodeType="withEffect" p14:presetBounceEnd="38000">
                                      <p:stCondLst>
                                        <p:cond delay="0"/>
                                      </p:stCondLst>
                                      <p:childTnLst>
                                        <p:set>
                                          <p:cBhvr>
                                            <p:cTn id="34" dur="1" fill="hold">
                                              <p:stCondLst>
                                                <p:cond delay="0"/>
                                              </p:stCondLst>
                                            </p:cTn>
                                            <p:tgtEl>
                                              <p:spTgt spid="55"/>
                                            </p:tgtEl>
                                            <p:attrNameLst>
                                              <p:attrName>style.visibility</p:attrName>
                                            </p:attrNameLst>
                                          </p:cBhvr>
                                          <p:to>
                                            <p:strVal val="visible"/>
                                          </p:to>
                                        </p:set>
                                        <p:anim to="" calcmode="lin" valueType="num" p14:bounceEnd="38000">
                                          <p:cBhvr>
                                            <p:cTn id="35" dur="2000" fill="hold">
                                              <p:stCondLst>
                                                <p:cond delay="0"/>
                                              </p:stCondLst>
                                            </p:cTn>
                                            <p:tgtEl>
                                              <p:spTgt spid="5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36" dur="2000" fill="hold">
                                              <p:stCondLst>
                                                <p:cond delay="0"/>
                                              </p:stCondLst>
                                            </p:cTn>
                                            <p:tgtEl>
                                              <p:spTgt spid="5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33" grpId="0" animBg="1"/>
          <p:bldP spid="53" grpId="0"/>
          <p:bldP spid="54" grpId="0"/>
          <p:bldP spid="55"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nodeType="withEffect">
                                      <p:stCondLst>
                                        <p:cond delay="0"/>
                                      </p:stCondLst>
                                      <p:childTnLst>
                                        <p:set>
                                          <p:cBhvr>
                                            <p:cTn id="6" dur="1" fill="hold">
                                              <p:stCondLst>
                                                <p:cond delay="0"/>
                                              </p:stCondLst>
                                            </p:cTn>
                                            <p:tgtEl>
                                              <p:spTgt spid="26"/>
                                            </p:tgtEl>
                                            <p:attrNameLst>
                                              <p:attrName>style.visibility</p:attrName>
                                            </p:attrNameLst>
                                          </p:cBhvr>
                                          <p:to>
                                            <p:strVal val="visible"/>
                                          </p:to>
                                        </p:set>
                                        <p:anim to="" calcmode="lin" valueType="num">
                                          <p:cBhvr>
                                            <p:cTn id="7" dur="2000" fill="hold">
                                              <p:stCondLst>
                                                <p:cond delay="0"/>
                                              </p:stCondLst>
                                            </p:cTn>
                                            <p:tgtEl>
                                              <p:spTgt spid="2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8" dur="2000" fill="hold">
                                              <p:stCondLst>
                                                <p:cond delay="0"/>
                                              </p:stCondLst>
                                            </p:cTn>
                                            <p:tgtEl>
                                              <p:spTgt spid="2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 presetID="0" presetClass="entr" presetSubtype="0" fill="hold" grpId="0" nodeType="withEffect">
                                      <p:stCondLst>
                                        <p:cond delay="0"/>
                                      </p:stCondLst>
                                      <p:childTnLst>
                                        <p:set>
                                          <p:cBhvr>
                                            <p:cTn id="10" dur="1" fill="hold">
                                              <p:stCondLst>
                                                <p:cond delay="0"/>
                                              </p:stCondLst>
                                            </p:cTn>
                                            <p:tgtEl>
                                              <p:spTgt spid="28"/>
                                            </p:tgtEl>
                                            <p:attrNameLst>
                                              <p:attrName>style.visibility</p:attrName>
                                            </p:attrNameLst>
                                          </p:cBhvr>
                                          <p:to>
                                            <p:strVal val="visible"/>
                                          </p:to>
                                        </p:set>
                                        <p:anim to="" calcmode="lin" valueType="num">
                                          <p:cBhvr>
                                            <p:cTn id="11" dur="2000" fill="hold">
                                              <p:stCondLst>
                                                <p:cond delay="0"/>
                                              </p:stCondLst>
                                            </p:cTn>
                                            <p:tgtEl>
                                              <p:spTgt spid="2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2" dur="2000" fill="hold">
                                              <p:stCondLst>
                                                <p:cond delay="0"/>
                                              </p:stCondLst>
                                            </p:cTn>
                                            <p:tgtEl>
                                              <p:spTgt spid="2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3" presetID="0" presetClass="entr" presetSubtype="0" fill="hold" nodeType="withEffect">
                                      <p:stCondLst>
                                        <p:cond delay="0"/>
                                      </p:stCondLst>
                                      <p:childTnLst>
                                        <p:set>
                                          <p:cBhvr>
                                            <p:cTn id="14" dur="1" fill="hold">
                                              <p:stCondLst>
                                                <p:cond delay="0"/>
                                              </p:stCondLst>
                                            </p:cTn>
                                            <p:tgtEl>
                                              <p:spTgt spid="38"/>
                                            </p:tgtEl>
                                            <p:attrNameLst>
                                              <p:attrName>style.visibility</p:attrName>
                                            </p:attrNameLst>
                                          </p:cBhvr>
                                          <p:to>
                                            <p:strVal val="visible"/>
                                          </p:to>
                                        </p:set>
                                        <p:anim to="" calcmode="lin" valueType="num">
                                          <p:cBhvr>
                                            <p:cTn id="15" dur="2000" fill="hold">
                                              <p:stCondLst>
                                                <p:cond delay="0"/>
                                              </p:stCondLst>
                                            </p:cTn>
                                            <p:tgtEl>
                                              <p:spTgt spid="3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6" dur="2000" fill="hold">
                                              <p:stCondLst>
                                                <p:cond delay="0"/>
                                              </p:stCondLst>
                                            </p:cTn>
                                            <p:tgtEl>
                                              <p:spTgt spid="3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7" presetID="0" presetClass="entr" presetSubtype="0" fill="hold" nodeType="withEffect">
                                      <p:stCondLst>
                                        <p:cond delay="0"/>
                                      </p:stCondLst>
                                      <p:childTnLst>
                                        <p:set>
                                          <p:cBhvr>
                                            <p:cTn id="18" dur="1" fill="hold">
                                              <p:stCondLst>
                                                <p:cond delay="0"/>
                                              </p:stCondLst>
                                            </p:cTn>
                                            <p:tgtEl>
                                              <p:spTgt spid="39"/>
                                            </p:tgtEl>
                                            <p:attrNameLst>
                                              <p:attrName>style.visibility</p:attrName>
                                            </p:attrNameLst>
                                          </p:cBhvr>
                                          <p:to>
                                            <p:strVal val="visible"/>
                                          </p:to>
                                        </p:set>
                                        <p:anim to="" calcmode="lin" valueType="num">
                                          <p:cBhvr>
                                            <p:cTn id="19" dur="2000" fill="hold">
                                              <p:stCondLst>
                                                <p:cond delay="0"/>
                                              </p:stCondLst>
                                            </p:cTn>
                                            <p:tgtEl>
                                              <p:spTgt spid="3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0" dur="2000" fill="hold">
                                              <p:stCondLst>
                                                <p:cond delay="0"/>
                                              </p:stCondLst>
                                            </p:cTn>
                                            <p:tgtEl>
                                              <p:spTgt spid="3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1" presetID="0" presetClass="entr" presetSubtype="0" fill="hold" grpId="0" nodeType="withEffect">
                                      <p:stCondLst>
                                        <p:cond delay="0"/>
                                      </p:stCondLst>
                                      <p:childTnLst>
                                        <p:set>
                                          <p:cBhvr>
                                            <p:cTn id="22" dur="1" fill="hold">
                                              <p:stCondLst>
                                                <p:cond delay="0"/>
                                              </p:stCondLst>
                                            </p:cTn>
                                            <p:tgtEl>
                                              <p:spTgt spid="33"/>
                                            </p:tgtEl>
                                            <p:attrNameLst>
                                              <p:attrName>style.visibility</p:attrName>
                                            </p:attrNameLst>
                                          </p:cBhvr>
                                          <p:to>
                                            <p:strVal val="visible"/>
                                          </p:to>
                                        </p:set>
                                        <p:anim to="" calcmode="lin" valueType="num">
                                          <p:cBhvr>
                                            <p:cTn id="23" dur="2000" fill="hold">
                                              <p:stCondLst>
                                                <p:cond delay="0"/>
                                              </p:stCondLst>
                                            </p:cTn>
                                            <p:tgtEl>
                                              <p:spTgt spid="3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4" dur="2000" fill="hold">
                                              <p:stCondLst>
                                                <p:cond delay="0"/>
                                              </p:stCondLst>
                                            </p:cTn>
                                            <p:tgtEl>
                                              <p:spTgt spid="3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5" presetID="0" presetClass="entr" presetSubtype="0" fill="hold" grpId="0" nodeType="withEffect">
                                      <p:stCondLst>
                                        <p:cond delay="0"/>
                                      </p:stCondLst>
                                      <p:childTnLst>
                                        <p:set>
                                          <p:cBhvr>
                                            <p:cTn id="26" dur="1" fill="hold">
                                              <p:stCondLst>
                                                <p:cond delay="0"/>
                                              </p:stCondLst>
                                            </p:cTn>
                                            <p:tgtEl>
                                              <p:spTgt spid="53"/>
                                            </p:tgtEl>
                                            <p:attrNameLst>
                                              <p:attrName>style.visibility</p:attrName>
                                            </p:attrNameLst>
                                          </p:cBhvr>
                                          <p:to>
                                            <p:strVal val="visible"/>
                                          </p:to>
                                        </p:set>
                                        <p:anim to="" calcmode="lin" valueType="num">
                                          <p:cBhvr>
                                            <p:cTn id="27" dur="2000" fill="hold">
                                              <p:stCondLst>
                                                <p:cond delay="0"/>
                                              </p:stCondLst>
                                            </p:cTn>
                                            <p:tgtEl>
                                              <p:spTgt spid="5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8" dur="2000" fill="hold">
                                              <p:stCondLst>
                                                <p:cond delay="0"/>
                                              </p:stCondLst>
                                            </p:cTn>
                                            <p:tgtEl>
                                              <p:spTgt spid="5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9" presetID="0" presetClass="entr" presetSubtype="0" fill="hold" grpId="0" nodeType="withEffect">
                                      <p:stCondLst>
                                        <p:cond delay="0"/>
                                      </p:stCondLst>
                                      <p:childTnLst>
                                        <p:set>
                                          <p:cBhvr>
                                            <p:cTn id="30" dur="1" fill="hold">
                                              <p:stCondLst>
                                                <p:cond delay="0"/>
                                              </p:stCondLst>
                                            </p:cTn>
                                            <p:tgtEl>
                                              <p:spTgt spid="54"/>
                                            </p:tgtEl>
                                            <p:attrNameLst>
                                              <p:attrName>style.visibility</p:attrName>
                                            </p:attrNameLst>
                                          </p:cBhvr>
                                          <p:to>
                                            <p:strVal val="visible"/>
                                          </p:to>
                                        </p:set>
                                        <p:anim to="" calcmode="lin" valueType="num">
                                          <p:cBhvr>
                                            <p:cTn id="31" dur="2000" fill="hold">
                                              <p:stCondLst>
                                                <p:cond delay="0"/>
                                              </p:stCondLst>
                                            </p:cTn>
                                            <p:tgtEl>
                                              <p:spTgt spid="5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32" dur="2000" fill="hold">
                                              <p:stCondLst>
                                                <p:cond delay="0"/>
                                              </p:stCondLst>
                                            </p:cTn>
                                            <p:tgtEl>
                                              <p:spTgt spid="5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3" presetID="0" presetClass="entr" presetSubtype="0" fill="hold" grpId="0" nodeType="withEffect">
                                      <p:stCondLst>
                                        <p:cond delay="0"/>
                                      </p:stCondLst>
                                      <p:childTnLst>
                                        <p:set>
                                          <p:cBhvr>
                                            <p:cTn id="34" dur="1" fill="hold">
                                              <p:stCondLst>
                                                <p:cond delay="0"/>
                                              </p:stCondLst>
                                            </p:cTn>
                                            <p:tgtEl>
                                              <p:spTgt spid="55"/>
                                            </p:tgtEl>
                                            <p:attrNameLst>
                                              <p:attrName>style.visibility</p:attrName>
                                            </p:attrNameLst>
                                          </p:cBhvr>
                                          <p:to>
                                            <p:strVal val="visible"/>
                                          </p:to>
                                        </p:set>
                                        <p:anim to="" calcmode="lin" valueType="num">
                                          <p:cBhvr>
                                            <p:cTn id="35" dur="2000" fill="hold">
                                              <p:stCondLst>
                                                <p:cond delay="0"/>
                                              </p:stCondLst>
                                            </p:cTn>
                                            <p:tgtEl>
                                              <p:spTgt spid="5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36" dur="2000" fill="hold">
                                              <p:stCondLst>
                                                <p:cond delay="0"/>
                                              </p:stCondLst>
                                            </p:cTn>
                                            <p:tgtEl>
                                              <p:spTgt spid="5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33" grpId="0" animBg="1"/>
          <p:bldP spid="53" grpId="0"/>
          <p:bldP spid="54" grpId="0"/>
          <p:bldP spid="55" grpId="0"/>
        </p:bldLst>
      </p:timing>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0.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00.xml><?xml version="1.0" encoding="utf-8"?>
<p:tagLst xmlns:a="http://schemas.openxmlformats.org/drawingml/2006/main" xmlns:r="http://schemas.openxmlformats.org/officeDocument/2006/relationships" xmlns:p="http://schemas.openxmlformats.org/presentationml/2006/main">
  <p:tag name="PA" val="v5.2.9"/>
</p:tagLst>
</file>

<file path=ppt/tags/tag101.xml><?xml version="1.0" encoding="utf-8"?>
<p:tagLst xmlns:a="http://schemas.openxmlformats.org/drawingml/2006/main" xmlns:r="http://schemas.openxmlformats.org/officeDocument/2006/relationships" xmlns:p="http://schemas.openxmlformats.org/presentationml/2006/main">
  <p:tag name="PA" val="v5.2.9"/>
</p:tagLst>
</file>

<file path=ppt/tags/tag102.xml><?xml version="1.0" encoding="utf-8"?>
<p:tagLst xmlns:a="http://schemas.openxmlformats.org/drawingml/2006/main" xmlns:r="http://schemas.openxmlformats.org/officeDocument/2006/relationships" xmlns:p="http://schemas.openxmlformats.org/presentationml/2006/main">
  <p:tag name="PA" val="v5.2.9"/>
</p:tagLst>
</file>

<file path=ppt/tags/tag103.xml><?xml version="1.0" encoding="utf-8"?>
<p:tagLst xmlns:a="http://schemas.openxmlformats.org/drawingml/2006/main" xmlns:r="http://schemas.openxmlformats.org/officeDocument/2006/relationships" xmlns:p="http://schemas.openxmlformats.org/presentationml/2006/main">
  <p:tag name="PA" val="v5.2.9"/>
</p:tagLst>
</file>

<file path=ppt/tags/tag104.xml><?xml version="1.0" encoding="utf-8"?>
<p:tagLst xmlns:a="http://schemas.openxmlformats.org/drawingml/2006/main" xmlns:r="http://schemas.openxmlformats.org/officeDocument/2006/relationships" xmlns:p="http://schemas.openxmlformats.org/presentationml/2006/main">
  <p:tag name="PA" val="v5.2.9"/>
</p:tagLst>
</file>

<file path=ppt/tags/tag105.xml><?xml version="1.0" encoding="utf-8"?>
<p:tagLst xmlns:a="http://schemas.openxmlformats.org/drawingml/2006/main" xmlns:r="http://schemas.openxmlformats.org/officeDocument/2006/relationships" xmlns:p="http://schemas.openxmlformats.org/presentationml/2006/main">
  <p:tag name="PA" val="v5.2.9"/>
</p:tagLst>
</file>

<file path=ppt/tags/tag106.xml><?xml version="1.0" encoding="utf-8"?>
<p:tagLst xmlns:a="http://schemas.openxmlformats.org/drawingml/2006/main" xmlns:r="http://schemas.openxmlformats.org/officeDocument/2006/relationships" xmlns:p="http://schemas.openxmlformats.org/presentationml/2006/main">
  <p:tag name="PA" val="v5.2.9"/>
</p:tagLst>
</file>

<file path=ppt/tags/tag107.xml><?xml version="1.0" encoding="utf-8"?>
<p:tagLst xmlns:a="http://schemas.openxmlformats.org/drawingml/2006/main" xmlns:r="http://schemas.openxmlformats.org/officeDocument/2006/relationships" xmlns:p="http://schemas.openxmlformats.org/presentationml/2006/main">
  <p:tag name="PA" val="v5.2.9"/>
</p:tagLst>
</file>

<file path=ppt/tags/tag108.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09.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1.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10.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11.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12.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13.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14.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15.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16.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17.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18.xml><?xml version="1.0" encoding="utf-8"?>
<p:tagLst xmlns:a="http://schemas.openxmlformats.org/drawingml/2006/main" xmlns:r="http://schemas.openxmlformats.org/officeDocument/2006/relationships" xmlns:p="http://schemas.openxmlformats.org/presentationml/2006/main">
  <p:tag name="PA" val="v5.2.9"/>
</p:tagLst>
</file>

<file path=ppt/tags/tag119.xml><?xml version="1.0" encoding="utf-8"?>
<p:tagLst xmlns:a="http://schemas.openxmlformats.org/drawingml/2006/main" xmlns:r="http://schemas.openxmlformats.org/officeDocument/2006/relationships" xmlns:p="http://schemas.openxmlformats.org/presentationml/2006/main">
  <p:tag name="PA" val="v5.2.9"/>
</p:tagLst>
</file>

<file path=ppt/tags/tag12.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20.xml><?xml version="1.0" encoding="utf-8"?>
<p:tagLst xmlns:a="http://schemas.openxmlformats.org/drawingml/2006/main" xmlns:r="http://schemas.openxmlformats.org/officeDocument/2006/relationships" xmlns:p="http://schemas.openxmlformats.org/presentationml/2006/main">
  <p:tag name="PA" val="v5.2.9"/>
</p:tagLst>
</file>

<file path=ppt/tags/tag121.xml><?xml version="1.0" encoding="utf-8"?>
<p:tagLst xmlns:a="http://schemas.openxmlformats.org/drawingml/2006/main" xmlns:r="http://schemas.openxmlformats.org/officeDocument/2006/relationships" xmlns:p="http://schemas.openxmlformats.org/presentationml/2006/main">
  <p:tag name="PA" val="v5.2.9"/>
</p:tagLst>
</file>

<file path=ppt/tags/tag122.xml><?xml version="1.0" encoding="utf-8"?>
<p:tagLst xmlns:a="http://schemas.openxmlformats.org/drawingml/2006/main" xmlns:r="http://schemas.openxmlformats.org/officeDocument/2006/relationships" xmlns:p="http://schemas.openxmlformats.org/presentationml/2006/main">
  <p:tag name="PA" val="v5.2.9"/>
</p:tagLst>
</file>

<file path=ppt/tags/tag123.xml><?xml version="1.0" encoding="utf-8"?>
<p:tagLst xmlns:a="http://schemas.openxmlformats.org/drawingml/2006/main" xmlns:r="http://schemas.openxmlformats.org/officeDocument/2006/relationships" xmlns:p="http://schemas.openxmlformats.org/presentationml/2006/main">
  <p:tag name="PA" val="v5.2.9"/>
</p:tagLst>
</file>

<file path=ppt/tags/tag124.xml><?xml version="1.0" encoding="utf-8"?>
<p:tagLst xmlns:a="http://schemas.openxmlformats.org/drawingml/2006/main" xmlns:r="http://schemas.openxmlformats.org/officeDocument/2006/relationships" xmlns:p="http://schemas.openxmlformats.org/presentationml/2006/main">
  <p:tag name="PA" val="v5.2.9"/>
</p:tagLst>
</file>

<file path=ppt/tags/tag125.xml><?xml version="1.0" encoding="utf-8"?>
<p:tagLst xmlns:a="http://schemas.openxmlformats.org/drawingml/2006/main" xmlns:r="http://schemas.openxmlformats.org/officeDocument/2006/relationships" xmlns:p="http://schemas.openxmlformats.org/presentationml/2006/main">
  <p:tag name="PA" val="v5.2.9"/>
</p:tagLst>
</file>

<file path=ppt/tags/tag126.xml><?xml version="1.0" encoding="utf-8"?>
<p:tagLst xmlns:a="http://schemas.openxmlformats.org/drawingml/2006/main" xmlns:r="http://schemas.openxmlformats.org/officeDocument/2006/relationships" xmlns:p="http://schemas.openxmlformats.org/presentationml/2006/main">
  <p:tag name="PA" val="v5.2.9"/>
</p:tagLst>
</file>

<file path=ppt/tags/tag127.xml><?xml version="1.0" encoding="utf-8"?>
<p:tagLst xmlns:a="http://schemas.openxmlformats.org/drawingml/2006/main" xmlns:r="http://schemas.openxmlformats.org/officeDocument/2006/relationships" xmlns:p="http://schemas.openxmlformats.org/presentationml/2006/main">
  <p:tag name="PA" val="v5.2.9"/>
</p:tagLst>
</file>

<file path=ppt/tags/tag128.xml><?xml version="1.0" encoding="utf-8"?>
<p:tagLst xmlns:a="http://schemas.openxmlformats.org/drawingml/2006/main" xmlns:r="http://schemas.openxmlformats.org/officeDocument/2006/relationships" xmlns:p="http://schemas.openxmlformats.org/presentationml/2006/main">
  <p:tag name="PA" val="v5.2.9"/>
</p:tagLst>
</file>

<file path=ppt/tags/tag129.xml><?xml version="1.0" encoding="utf-8"?>
<p:tagLst xmlns:a="http://schemas.openxmlformats.org/drawingml/2006/main" xmlns:r="http://schemas.openxmlformats.org/officeDocument/2006/relationships" xmlns:p="http://schemas.openxmlformats.org/presentationml/2006/main">
  <p:tag name="PA" val="v5.2.9"/>
</p:tagLst>
</file>

<file path=ppt/tags/tag13.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30.xml><?xml version="1.0" encoding="utf-8"?>
<p:tagLst xmlns:a="http://schemas.openxmlformats.org/drawingml/2006/main" xmlns:r="http://schemas.openxmlformats.org/officeDocument/2006/relationships" xmlns:p="http://schemas.openxmlformats.org/presentationml/2006/main">
  <p:tag name="PA" val="v5.2.9"/>
</p:tagLst>
</file>

<file path=ppt/tags/tag131.xml><?xml version="1.0" encoding="utf-8"?>
<p:tagLst xmlns:a="http://schemas.openxmlformats.org/drawingml/2006/main" xmlns:r="http://schemas.openxmlformats.org/officeDocument/2006/relationships" xmlns:p="http://schemas.openxmlformats.org/presentationml/2006/main">
  <p:tag name="PA" val="v5.2.9"/>
</p:tagLst>
</file>

<file path=ppt/tags/tag132.xml><?xml version="1.0" encoding="utf-8"?>
<p:tagLst xmlns:a="http://schemas.openxmlformats.org/drawingml/2006/main" xmlns:r="http://schemas.openxmlformats.org/officeDocument/2006/relationships" xmlns:p="http://schemas.openxmlformats.org/presentationml/2006/main">
  <p:tag name="PA" val="v5.2.9"/>
</p:tagLst>
</file>

<file path=ppt/tags/tag133.xml><?xml version="1.0" encoding="utf-8"?>
<p:tagLst xmlns:a="http://schemas.openxmlformats.org/drawingml/2006/main" xmlns:r="http://schemas.openxmlformats.org/officeDocument/2006/relationships" xmlns:p="http://schemas.openxmlformats.org/presentationml/2006/main">
  <p:tag name="PA" val="v5.2.9"/>
</p:tagLst>
</file>

<file path=ppt/tags/tag134.xml><?xml version="1.0" encoding="utf-8"?>
<p:tagLst xmlns:a="http://schemas.openxmlformats.org/drawingml/2006/main" xmlns:r="http://schemas.openxmlformats.org/officeDocument/2006/relationships" xmlns:p="http://schemas.openxmlformats.org/presentationml/2006/main">
  <p:tag name="PA" val="v5.2.9"/>
</p:tagLst>
</file>

<file path=ppt/tags/tag135.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36.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37.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38.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39.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4.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40.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41.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42.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43.xml><?xml version="1.0" encoding="utf-8"?>
<p:tagLst xmlns:a="http://schemas.openxmlformats.org/drawingml/2006/main" xmlns:r="http://schemas.openxmlformats.org/officeDocument/2006/relationships" xmlns:p="http://schemas.openxmlformats.org/presentationml/2006/main">
  <p:tag name="PA" val="v5.2.9"/>
</p:tagLst>
</file>

<file path=ppt/tags/tag144.xml><?xml version="1.0" encoding="utf-8"?>
<p:tagLst xmlns:a="http://schemas.openxmlformats.org/drawingml/2006/main" xmlns:r="http://schemas.openxmlformats.org/officeDocument/2006/relationships" xmlns:p="http://schemas.openxmlformats.org/presentationml/2006/main">
  <p:tag name="PA" val="v5.2.9"/>
</p:tagLst>
</file>

<file path=ppt/tags/tag145.xml><?xml version="1.0" encoding="utf-8"?>
<p:tagLst xmlns:a="http://schemas.openxmlformats.org/drawingml/2006/main" xmlns:r="http://schemas.openxmlformats.org/officeDocument/2006/relationships" xmlns:p="http://schemas.openxmlformats.org/presentationml/2006/main">
  <p:tag name="PA" val="v5.2.9"/>
</p:tagLst>
</file>

<file path=ppt/tags/tag146.xml><?xml version="1.0" encoding="utf-8"?>
<p:tagLst xmlns:a="http://schemas.openxmlformats.org/drawingml/2006/main" xmlns:r="http://schemas.openxmlformats.org/officeDocument/2006/relationships" xmlns:p="http://schemas.openxmlformats.org/presentationml/2006/main">
  <p:tag name="PA" val="v5.2.9"/>
</p:tagLst>
</file>

<file path=ppt/tags/tag147.xml><?xml version="1.0" encoding="utf-8"?>
<p:tagLst xmlns:a="http://schemas.openxmlformats.org/drawingml/2006/main" xmlns:r="http://schemas.openxmlformats.org/officeDocument/2006/relationships" xmlns:p="http://schemas.openxmlformats.org/presentationml/2006/main">
  <p:tag name="PA" val="v5.2.9"/>
</p:tagLst>
</file>

<file path=ppt/tags/tag148.xml><?xml version="1.0" encoding="utf-8"?>
<p:tagLst xmlns:a="http://schemas.openxmlformats.org/drawingml/2006/main" xmlns:r="http://schemas.openxmlformats.org/officeDocument/2006/relationships" xmlns:p="http://schemas.openxmlformats.org/presentationml/2006/main">
  <p:tag name="PA" val="v5.2.9"/>
</p:tagLst>
</file>

<file path=ppt/tags/tag149.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5.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50.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51.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52.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53.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54.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55.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56.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57.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58.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59.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6.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60.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61.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62.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63.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64.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65.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66.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67.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68.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69.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7.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70.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71.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72.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73.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74.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75.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76.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77.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78.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79.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8.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80.xml><?xml version="1.0" encoding="utf-8"?>
<p:tagLst xmlns:a="http://schemas.openxmlformats.org/drawingml/2006/main" xmlns:r="http://schemas.openxmlformats.org/officeDocument/2006/relationships" xmlns:p="http://schemas.openxmlformats.org/presentationml/2006/main">
  <p:tag name="PA" val="v5.2.9"/>
</p:tagLst>
</file>

<file path=ppt/tags/tag181.xml><?xml version="1.0" encoding="utf-8"?>
<p:tagLst xmlns:a="http://schemas.openxmlformats.org/drawingml/2006/main" xmlns:r="http://schemas.openxmlformats.org/officeDocument/2006/relationships" xmlns:p="http://schemas.openxmlformats.org/presentationml/2006/main">
  <p:tag name="PA" val="v5.2.9"/>
</p:tagLst>
</file>

<file path=ppt/tags/tag182.xml><?xml version="1.0" encoding="utf-8"?>
<p:tagLst xmlns:a="http://schemas.openxmlformats.org/drawingml/2006/main" xmlns:r="http://schemas.openxmlformats.org/officeDocument/2006/relationships" xmlns:p="http://schemas.openxmlformats.org/presentationml/2006/main">
  <p:tag name="PA" val="v5.2.9"/>
</p:tagLst>
</file>

<file path=ppt/tags/tag183.xml><?xml version="1.0" encoding="utf-8"?>
<p:tagLst xmlns:a="http://schemas.openxmlformats.org/drawingml/2006/main" xmlns:r="http://schemas.openxmlformats.org/officeDocument/2006/relationships" xmlns:p="http://schemas.openxmlformats.org/presentationml/2006/main">
  <p:tag name="PA" val="v5.2.9"/>
</p:tagLst>
</file>

<file path=ppt/tags/tag184.xml><?xml version="1.0" encoding="utf-8"?>
<p:tagLst xmlns:a="http://schemas.openxmlformats.org/drawingml/2006/main" xmlns:r="http://schemas.openxmlformats.org/officeDocument/2006/relationships" xmlns:p="http://schemas.openxmlformats.org/presentationml/2006/main">
  <p:tag name="PA" val="v5.2.9"/>
</p:tagLst>
</file>

<file path=ppt/tags/tag185.xml><?xml version="1.0" encoding="utf-8"?>
<p:tagLst xmlns:a="http://schemas.openxmlformats.org/drawingml/2006/main" xmlns:r="http://schemas.openxmlformats.org/officeDocument/2006/relationships" xmlns:p="http://schemas.openxmlformats.org/presentationml/2006/main">
  <p:tag name="PA" val="v5.2.9"/>
</p:tagLst>
</file>

<file path=ppt/tags/tag186.xml><?xml version="1.0" encoding="utf-8"?>
<p:tagLst xmlns:a="http://schemas.openxmlformats.org/drawingml/2006/main" xmlns:r="http://schemas.openxmlformats.org/officeDocument/2006/relationships" xmlns:p="http://schemas.openxmlformats.org/presentationml/2006/main">
  <p:tag name="PA" val="v5.2.9"/>
</p:tagLst>
</file>

<file path=ppt/tags/tag187.xml><?xml version="1.0" encoding="utf-8"?>
<p:tagLst xmlns:a="http://schemas.openxmlformats.org/drawingml/2006/main" xmlns:r="http://schemas.openxmlformats.org/officeDocument/2006/relationships" xmlns:p="http://schemas.openxmlformats.org/presentationml/2006/main">
  <p:tag name="PA" val="v5.2.9"/>
</p:tagLst>
</file>

<file path=ppt/tags/tag188.xml><?xml version="1.0" encoding="utf-8"?>
<p:tagLst xmlns:a="http://schemas.openxmlformats.org/drawingml/2006/main" xmlns:r="http://schemas.openxmlformats.org/officeDocument/2006/relationships" xmlns:p="http://schemas.openxmlformats.org/presentationml/2006/main">
  <p:tag name="PA" val="v5.2.9"/>
</p:tagLst>
</file>

<file path=ppt/tags/tag189.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9.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90.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91.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92.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93.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94.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95.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96.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97.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98.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99.xml><?xml version="1.0" encoding="utf-8"?>
<p:tagLst xmlns:a="http://schemas.openxmlformats.org/drawingml/2006/main" xmlns:r="http://schemas.openxmlformats.org/officeDocument/2006/relationships" xmlns:p="http://schemas.openxmlformats.org/presentationml/2006/main">
  <p:tag name="PA" val="v5.2.9"/>
</p:tagLst>
</file>

<file path=ppt/tags/tag2.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0.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00.xml><?xml version="1.0" encoding="utf-8"?>
<p:tagLst xmlns:a="http://schemas.openxmlformats.org/drawingml/2006/main" xmlns:r="http://schemas.openxmlformats.org/officeDocument/2006/relationships" xmlns:p="http://schemas.openxmlformats.org/presentationml/2006/main">
  <p:tag name="PA" val="v5.2.9"/>
</p:tagLst>
</file>

<file path=ppt/tags/tag201.xml><?xml version="1.0" encoding="utf-8"?>
<p:tagLst xmlns:a="http://schemas.openxmlformats.org/drawingml/2006/main" xmlns:r="http://schemas.openxmlformats.org/officeDocument/2006/relationships" xmlns:p="http://schemas.openxmlformats.org/presentationml/2006/main">
  <p:tag name="PA" val="v5.2.9"/>
</p:tagLst>
</file>

<file path=ppt/tags/tag202.xml><?xml version="1.0" encoding="utf-8"?>
<p:tagLst xmlns:a="http://schemas.openxmlformats.org/drawingml/2006/main" xmlns:r="http://schemas.openxmlformats.org/officeDocument/2006/relationships" xmlns:p="http://schemas.openxmlformats.org/presentationml/2006/main">
  <p:tag name="PA" val="v5.2.9"/>
</p:tagLst>
</file>

<file path=ppt/tags/tag203.xml><?xml version="1.0" encoding="utf-8"?>
<p:tagLst xmlns:a="http://schemas.openxmlformats.org/drawingml/2006/main" xmlns:r="http://schemas.openxmlformats.org/officeDocument/2006/relationships" xmlns:p="http://schemas.openxmlformats.org/presentationml/2006/main">
  <p:tag name="PA" val="v5.2.9"/>
</p:tagLst>
</file>

<file path=ppt/tags/tag204.xml><?xml version="1.0" encoding="utf-8"?>
<p:tagLst xmlns:a="http://schemas.openxmlformats.org/drawingml/2006/main" xmlns:r="http://schemas.openxmlformats.org/officeDocument/2006/relationships" xmlns:p="http://schemas.openxmlformats.org/presentationml/2006/main">
  <p:tag name="PA" val="v5.2.9"/>
</p:tagLst>
</file>

<file path=ppt/tags/tag205.xml><?xml version="1.0" encoding="utf-8"?>
<p:tagLst xmlns:a="http://schemas.openxmlformats.org/drawingml/2006/main" xmlns:r="http://schemas.openxmlformats.org/officeDocument/2006/relationships" xmlns:p="http://schemas.openxmlformats.org/presentationml/2006/main">
  <p:tag name="PA" val="v5.2.9"/>
</p:tagLst>
</file>

<file path=ppt/tags/tag206.xml><?xml version="1.0" encoding="utf-8"?>
<p:tagLst xmlns:a="http://schemas.openxmlformats.org/drawingml/2006/main" xmlns:r="http://schemas.openxmlformats.org/officeDocument/2006/relationships" xmlns:p="http://schemas.openxmlformats.org/presentationml/2006/main">
  <p:tag name="PA" val="v5.2.9"/>
</p:tagLst>
</file>

<file path=ppt/tags/tag207.xml><?xml version="1.0" encoding="utf-8"?>
<p:tagLst xmlns:a="http://schemas.openxmlformats.org/drawingml/2006/main" xmlns:r="http://schemas.openxmlformats.org/officeDocument/2006/relationships" xmlns:p="http://schemas.openxmlformats.org/presentationml/2006/main">
  <p:tag name="PA" val="v5.2.9"/>
</p:tagLst>
</file>

<file path=ppt/tags/tag208.xml><?xml version="1.0" encoding="utf-8"?>
<p:tagLst xmlns:a="http://schemas.openxmlformats.org/drawingml/2006/main" xmlns:r="http://schemas.openxmlformats.org/officeDocument/2006/relationships" xmlns:p="http://schemas.openxmlformats.org/presentationml/2006/main">
  <p:tag name="PA" val="v5.2.9"/>
</p:tagLst>
</file>

<file path=ppt/tags/tag209.xml><?xml version="1.0" encoding="utf-8"?>
<p:tagLst xmlns:a="http://schemas.openxmlformats.org/drawingml/2006/main" xmlns:r="http://schemas.openxmlformats.org/officeDocument/2006/relationships" xmlns:p="http://schemas.openxmlformats.org/presentationml/2006/main">
  <p:tag name="PA" val="v5.2.9"/>
</p:tagLst>
</file>

<file path=ppt/tags/tag21.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10.xml><?xml version="1.0" encoding="utf-8"?>
<p:tagLst xmlns:a="http://schemas.openxmlformats.org/drawingml/2006/main" xmlns:r="http://schemas.openxmlformats.org/officeDocument/2006/relationships" xmlns:p="http://schemas.openxmlformats.org/presentationml/2006/main">
  <p:tag name="PA" val="v5.2.9"/>
</p:tagLst>
</file>

<file path=ppt/tags/tag211.xml><?xml version="1.0" encoding="utf-8"?>
<p:tagLst xmlns:a="http://schemas.openxmlformats.org/drawingml/2006/main" xmlns:r="http://schemas.openxmlformats.org/officeDocument/2006/relationships" xmlns:p="http://schemas.openxmlformats.org/presentationml/2006/main">
  <p:tag name="PA" val="v5.2.9"/>
</p:tagLst>
</file>

<file path=ppt/tags/tag212.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13.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14.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15.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16.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17.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18.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19.xml><?xml version="1.0" encoding="utf-8"?>
<p:tagLst xmlns:a="http://schemas.openxmlformats.org/drawingml/2006/main" xmlns:r="http://schemas.openxmlformats.org/officeDocument/2006/relationships" xmlns:p="http://schemas.openxmlformats.org/presentationml/2006/main">
  <p:tag name="PA" val="v5.2.9"/>
</p:tagLst>
</file>

<file path=ppt/tags/tag22.xml><?xml version="1.0" encoding="utf-8"?>
<p:tagLst xmlns:a="http://schemas.openxmlformats.org/drawingml/2006/main" xmlns:r="http://schemas.openxmlformats.org/officeDocument/2006/relationships" xmlns:p="http://schemas.openxmlformats.org/presentationml/2006/main">
  <p:tag name="PA" val="v5.2.9"/>
</p:tagLst>
</file>

<file path=ppt/tags/tag220.xml><?xml version="1.0" encoding="utf-8"?>
<p:tagLst xmlns:a="http://schemas.openxmlformats.org/drawingml/2006/main" xmlns:r="http://schemas.openxmlformats.org/officeDocument/2006/relationships" xmlns:p="http://schemas.openxmlformats.org/presentationml/2006/main">
  <p:tag name="PA" val="v5.2.9"/>
</p:tagLst>
</file>

<file path=ppt/tags/tag221.xml><?xml version="1.0" encoding="utf-8"?>
<p:tagLst xmlns:a="http://schemas.openxmlformats.org/drawingml/2006/main" xmlns:r="http://schemas.openxmlformats.org/officeDocument/2006/relationships" xmlns:p="http://schemas.openxmlformats.org/presentationml/2006/main">
  <p:tag name="PA" val="v5.2.9"/>
</p:tagLst>
</file>

<file path=ppt/tags/tag23.xml><?xml version="1.0" encoding="utf-8"?>
<p:tagLst xmlns:a="http://schemas.openxmlformats.org/drawingml/2006/main" xmlns:r="http://schemas.openxmlformats.org/officeDocument/2006/relationships" xmlns:p="http://schemas.openxmlformats.org/presentationml/2006/main">
  <p:tag name="PA" val="v5.2.9"/>
</p:tagLst>
</file>

<file path=ppt/tags/tag24.xml><?xml version="1.0" encoding="utf-8"?>
<p:tagLst xmlns:a="http://schemas.openxmlformats.org/drawingml/2006/main" xmlns:r="http://schemas.openxmlformats.org/officeDocument/2006/relationships" xmlns:p="http://schemas.openxmlformats.org/presentationml/2006/main">
  <p:tag name="PA" val="v5.2.9"/>
</p:tagLst>
</file>

<file path=ppt/tags/tag25.xml><?xml version="1.0" encoding="utf-8"?>
<p:tagLst xmlns:a="http://schemas.openxmlformats.org/drawingml/2006/main" xmlns:r="http://schemas.openxmlformats.org/officeDocument/2006/relationships" xmlns:p="http://schemas.openxmlformats.org/presentationml/2006/main">
  <p:tag name="PA" val="v5.2.9"/>
</p:tagLst>
</file>

<file path=ppt/tags/tag26.xml><?xml version="1.0" encoding="utf-8"?>
<p:tagLst xmlns:a="http://schemas.openxmlformats.org/drawingml/2006/main" xmlns:r="http://schemas.openxmlformats.org/officeDocument/2006/relationships" xmlns:p="http://schemas.openxmlformats.org/presentationml/2006/main">
  <p:tag name="PA" val="v5.2.9"/>
</p:tagLst>
</file>

<file path=ppt/tags/tag27.xml><?xml version="1.0" encoding="utf-8"?>
<p:tagLst xmlns:a="http://schemas.openxmlformats.org/drawingml/2006/main" xmlns:r="http://schemas.openxmlformats.org/officeDocument/2006/relationships" xmlns:p="http://schemas.openxmlformats.org/presentationml/2006/main">
  <p:tag name="PA" val="v5.2.9"/>
</p:tagLst>
</file>

<file path=ppt/tags/tag28.xml><?xml version="1.0" encoding="utf-8"?>
<p:tagLst xmlns:a="http://schemas.openxmlformats.org/drawingml/2006/main" xmlns:r="http://schemas.openxmlformats.org/officeDocument/2006/relationships" xmlns:p="http://schemas.openxmlformats.org/presentationml/2006/main">
  <p:tag name="PA" val="v5.2.9"/>
</p:tagLst>
</file>

<file path=ppt/tags/tag29.xml><?xml version="1.0" encoding="utf-8"?>
<p:tagLst xmlns:a="http://schemas.openxmlformats.org/drawingml/2006/main" xmlns:r="http://schemas.openxmlformats.org/officeDocument/2006/relationships" xmlns:p="http://schemas.openxmlformats.org/presentationml/2006/main">
  <p:tag name="PA" val="v5.2.9"/>
</p:tagLst>
</file>

<file path=ppt/tags/tag3.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30.xml><?xml version="1.0" encoding="utf-8"?>
<p:tagLst xmlns:a="http://schemas.openxmlformats.org/drawingml/2006/main" xmlns:r="http://schemas.openxmlformats.org/officeDocument/2006/relationships" xmlns:p="http://schemas.openxmlformats.org/presentationml/2006/main">
  <p:tag name="PA" val="v5.2.9"/>
</p:tagLst>
</file>

<file path=ppt/tags/tag31.xml><?xml version="1.0" encoding="utf-8"?>
<p:tagLst xmlns:a="http://schemas.openxmlformats.org/drawingml/2006/main" xmlns:r="http://schemas.openxmlformats.org/officeDocument/2006/relationships" xmlns:p="http://schemas.openxmlformats.org/presentationml/2006/main">
  <p:tag name="PA" val="v5.2.9"/>
</p:tagLst>
</file>

<file path=ppt/tags/tag32.xml><?xml version="1.0" encoding="utf-8"?>
<p:tagLst xmlns:a="http://schemas.openxmlformats.org/drawingml/2006/main" xmlns:r="http://schemas.openxmlformats.org/officeDocument/2006/relationships" xmlns:p="http://schemas.openxmlformats.org/presentationml/2006/main">
  <p:tag name="PA" val="v5.2.9"/>
</p:tagLst>
</file>

<file path=ppt/tags/tag33.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34.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35.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36.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37.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38.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39.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4.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40.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41.xml><?xml version="1.0" encoding="utf-8"?>
<p:tagLst xmlns:a="http://schemas.openxmlformats.org/drawingml/2006/main" xmlns:r="http://schemas.openxmlformats.org/officeDocument/2006/relationships" xmlns:p="http://schemas.openxmlformats.org/presentationml/2006/main">
  <p:tag name="PA" val="v5.2.9"/>
</p:tagLst>
</file>

<file path=ppt/tags/tag42.xml><?xml version="1.0" encoding="utf-8"?>
<p:tagLst xmlns:a="http://schemas.openxmlformats.org/drawingml/2006/main" xmlns:r="http://schemas.openxmlformats.org/officeDocument/2006/relationships" xmlns:p="http://schemas.openxmlformats.org/presentationml/2006/main">
  <p:tag name="PA" val="v5.2.9"/>
</p:tagLst>
</file>

<file path=ppt/tags/tag43.xml><?xml version="1.0" encoding="utf-8"?>
<p:tagLst xmlns:a="http://schemas.openxmlformats.org/drawingml/2006/main" xmlns:r="http://schemas.openxmlformats.org/officeDocument/2006/relationships" xmlns:p="http://schemas.openxmlformats.org/presentationml/2006/main">
  <p:tag name="PA" val="v5.2.9"/>
</p:tagLst>
</file>

<file path=ppt/tags/tag44.xml><?xml version="1.0" encoding="utf-8"?>
<p:tagLst xmlns:a="http://schemas.openxmlformats.org/drawingml/2006/main" xmlns:r="http://schemas.openxmlformats.org/officeDocument/2006/relationships" xmlns:p="http://schemas.openxmlformats.org/presentationml/2006/main">
  <p:tag name="PA" val="v5.2.9"/>
</p:tagLst>
</file>

<file path=ppt/tags/tag45.xml><?xml version="1.0" encoding="utf-8"?>
<p:tagLst xmlns:a="http://schemas.openxmlformats.org/drawingml/2006/main" xmlns:r="http://schemas.openxmlformats.org/officeDocument/2006/relationships" xmlns:p="http://schemas.openxmlformats.org/presentationml/2006/main">
  <p:tag name="PA" val="v5.2.9"/>
</p:tagLst>
</file>

<file path=ppt/tags/tag46.xml><?xml version="1.0" encoding="utf-8"?>
<p:tagLst xmlns:a="http://schemas.openxmlformats.org/drawingml/2006/main" xmlns:r="http://schemas.openxmlformats.org/officeDocument/2006/relationships" xmlns:p="http://schemas.openxmlformats.org/presentationml/2006/main">
  <p:tag name="PA" val="v5.2.9"/>
</p:tagLst>
</file>

<file path=ppt/tags/tag47.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48.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49.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5.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50.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51.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52.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53.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54.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55.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56.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57.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58.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59.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6.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60.xml><?xml version="1.0" encoding="utf-8"?>
<p:tagLst xmlns:a="http://schemas.openxmlformats.org/drawingml/2006/main" xmlns:r="http://schemas.openxmlformats.org/officeDocument/2006/relationships" xmlns:p="http://schemas.openxmlformats.org/presentationml/2006/main">
  <p:tag name="PA" val="v5.2.9"/>
</p:tagLst>
</file>

<file path=ppt/tags/tag61.xml><?xml version="1.0" encoding="utf-8"?>
<p:tagLst xmlns:a="http://schemas.openxmlformats.org/drawingml/2006/main" xmlns:r="http://schemas.openxmlformats.org/officeDocument/2006/relationships" xmlns:p="http://schemas.openxmlformats.org/presentationml/2006/main">
  <p:tag name="PA" val="v5.2.9"/>
</p:tagLst>
</file>

<file path=ppt/tags/tag62.xml><?xml version="1.0" encoding="utf-8"?>
<p:tagLst xmlns:a="http://schemas.openxmlformats.org/drawingml/2006/main" xmlns:r="http://schemas.openxmlformats.org/officeDocument/2006/relationships" xmlns:p="http://schemas.openxmlformats.org/presentationml/2006/main">
  <p:tag name="PA" val="v5.2.9"/>
</p:tagLst>
</file>

<file path=ppt/tags/tag63.xml><?xml version="1.0" encoding="utf-8"?>
<p:tagLst xmlns:a="http://schemas.openxmlformats.org/drawingml/2006/main" xmlns:r="http://schemas.openxmlformats.org/officeDocument/2006/relationships" xmlns:p="http://schemas.openxmlformats.org/presentationml/2006/main">
  <p:tag name="PA" val="v5.2.9"/>
</p:tagLst>
</file>

<file path=ppt/tags/tag64.xml><?xml version="1.0" encoding="utf-8"?>
<p:tagLst xmlns:a="http://schemas.openxmlformats.org/drawingml/2006/main" xmlns:r="http://schemas.openxmlformats.org/officeDocument/2006/relationships" xmlns:p="http://schemas.openxmlformats.org/presentationml/2006/main">
  <p:tag name="PA" val="v5.2.9"/>
</p:tagLst>
</file>

<file path=ppt/tags/tag65.xml><?xml version="1.0" encoding="utf-8"?>
<p:tagLst xmlns:a="http://schemas.openxmlformats.org/drawingml/2006/main" xmlns:r="http://schemas.openxmlformats.org/officeDocument/2006/relationships" xmlns:p="http://schemas.openxmlformats.org/presentationml/2006/main">
  <p:tag name="PA" val="v5.2.9"/>
</p:tagLst>
</file>

<file path=ppt/tags/tag66.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67.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68.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69.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7.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70.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71.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72.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73.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74.xml><?xml version="1.0" encoding="utf-8"?>
<p:tagLst xmlns:a="http://schemas.openxmlformats.org/drawingml/2006/main" xmlns:r="http://schemas.openxmlformats.org/officeDocument/2006/relationships" xmlns:p="http://schemas.openxmlformats.org/presentationml/2006/main">
  <p:tag name="PA" val="v5.2.9"/>
</p:tagLst>
</file>

<file path=ppt/tags/tag75.xml><?xml version="1.0" encoding="utf-8"?>
<p:tagLst xmlns:a="http://schemas.openxmlformats.org/drawingml/2006/main" xmlns:r="http://schemas.openxmlformats.org/officeDocument/2006/relationships" xmlns:p="http://schemas.openxmlformats.org/presentationml/2006/main">
  <p:tag name="PA" val="v5.2.9"/>
</p:tagLst>
</file>

<file path=ppt/tags/tag76.xml><?xml version="1.0" encoding="utf-8"?>
<p:tagLst xmlns:a="http://schemas.openxmlformats.org/drawingml/2006/main" xmlns:r="http://schemas.openxmlformats.org/officeDocument/2006/relationships" xmlns:p="http://schemas.openxmlformats.org/presentationml/2006/main">
  <p:tag name="PA" val="v5.2.9"/>
</p:tagLst>
</file>

<file path=ppt/tags/tag77.xml><?xml version="1.0" encoding="utf-8"?>
<p:tagLst xmlns:a="http://schemas.openxmlformats.org/drawingml/2006/main" xmlns:r="http://schemas.openxmlformats.org/officeDocument/2006/relationships" xmlns:p="http://schemas.openxmlformats.org/presentationml/2006/main">
  <p:tag name="PA" val="v5.2.9"/>
</p:tagLst>
</file>

<file path=ppt/tags/tag78.xml><?xml version="1.0" encoding="utf-8"?>
<p:tagLst xmlns:a="http://schemas.openxmlformats.org/drawingml/2006/main" xmlns:r="http://schemas.openxmlformats.org/officeDocument/2006/relationships" xmlns:p="http://schemas.openxmlformats.org/presentationml/2006/main">
  <p:tag name="PA" val="v5.2.9"/>
</p:tagLst>
</file>

<file path=ppt/tags/tag79.xml><?xml version="1.0" encoding="utf-8"?>
<p:tagLst xmlns:a="http://schemas.openxmlformats.org/drawingml/2006/main" xmlns:r="http://schemas.openxmlformats.org/officeDocument/2006/relationships" xmlns:p="http://schemas.openxmlformats.org/presentationml/2006/main">
  <p:tag name="PA" val="v5.2.9"/>
</p:tagLst>
</file>

<file path=ppt/tags/tag8.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80.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81.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82.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83.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84.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85.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86.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87.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88.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89.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9.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90.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91.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92.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93.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94.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95.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96.xml><?xml version="1.0" encoding="utf-8"?>
<p:tagLst xmlns:a="http://schemas.openxmlformats.org/drawingml/2006/main" xmlns:r="http://schemas.openxmlformats.org/officeDocument/2006/relationships" xmlns:p="http://schemas.openxmlformats.org/presentationml/2006/main">
  <p:tag name="PA" val="v5.2.9"/>
</p:tagLst>
</file>

<file path=ppt/tags/tag97.xml><?xml version="1.0" encoding="utf-8"?>
<p:tagLst xmlns:a="http://schemas.openxmlformats.org/drawingml/2006/main" xmlns:r="http://schemas.openxmlformats.org/officeDocument/2006/relationships" xmlns:p="http://schemas.openxmlformats.org/presentationml/2006/main">
  <p:tag name="PA" val="v5.2.9"/>
</p:tagLst>
</file>

<file path=ppt/tags/tag98.xml><?xml version="1.0" encoding="utf-8"?>
<p:tagLst xmlns:a="http://schemas.openxmlformats.org/drawingml/2006/main" xmlns:r="http://schemas.openxmlformats.org/officeDocument/2006/relationships" xmlns:p="http://schemas.openxmlformats.org/presentationml/2006/main">
  <p:tag name="PA" val="v5.2.9"/>
</p:tagLst>
</file>

<file path=ppt/tags/tag99.xml><?xml version="1.0" encoding="utf-8"?>
<p:tagLst xmlns:a="http://schemas.openxmlformats.org/drawingml/2006/main" xmlns:r="http://schemas.openxmlformats.org/officeDocument/2006/relationships" xmlns:p="http://schemas.openxmlformats.org/presentationml/2006/main">
  <p:tag name="PA" val="v5.2.9"/>
</p:tagLst>
</file>

<file path=ppt/theme/theme1.xml><?xml version="1.0" encoding="utf-8"?>
<a:theme xmlns:a="http://schemas.openxmlformats.org/drawingml/2006/main" name="办公资源网：www.bangongziyuan.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fnemvjxw">
      <a:majorFont>
        <a:latin typeface="Arial"/>
        <a:ea typeface="思源黑体 CN"/>
        <a:cs typeface=""/>
      </a:majorFont>
      <a:minorFont>
        <a:latin typeface="Arial"/>
        <a:ea typeface="思源黑体 C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917</Words>
  <Application>Microsoft Office PowerPoint</Application>
  <PresentationFormat>宽屏</PresentationFormat>
  <Paragraphs>111</Paragraphs>
  <Slides>15</Slides>
  <Notes>15</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15</vt:i4>
      </vt:variant>
    </vt:vector>
  </HeadingPairs>
  <TitlesOfParts>
    <vt:vector size="19" baseType="lpstr">
      <vt:lpstr>阿里巴巴普惠体 R</vt:lpstr>
      <vt:lpstr>Arial</vt:lpstr>
      <vt:lpstr>Wingdings</vt:lpstr>
      <vt:lpstr>办公资源网：www.bangongziyuan.com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办公资源</Manager>
  <Company>办公资源网:www.bangongziyuan.com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办公资源网</dc:creator>
  <cp:keywords>www.bangongziyuan.com</cp:keywords>
  <cp:lastModifiedBy>天 下</cp:lastModifiedBy>
  <cp:revision>9</cp:revision>
  <dcterms:created xsi:type="dcterms:W3CDTF">2020-02-25T09:37:00Z</dcterms:created>
  <dcterms:modified xsi:type="dcterms:W3CDTF">2021-01-06T03:21:54Z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