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54"/>
        <p:guide pos="37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2-4E0C-AB2C-75648C6FF2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2-4E0C-AB2C-75648C6FF2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2-4E0C-AB2C-75648C6FF2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2.7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72-4E0C-AB2C-75648C6FF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0746896"/>
        <c:axId val="-2100743856"/>
      </c:lineChart>
      <c:catAx>
        <c:axId val="-2100746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00743856"/>
        <c:crosses val="autoZero"/>
        <c:auto val="1"/>
        <c:lblAlgn val="ctr"/>
        <c:lblOffset val="100"/>
        <c:noMultiLvlLbl val="0"/>
      </c:catAx>
      <c:valAx>
        <c:axId val="-21007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800" b="0" i="0" u="none" strike="noStrike" kern="1200" baseline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pPr>
            <a:endParaRPr lang="zh-CN"/>
          </a:p>
        </c:txPr>
        <c:crossAx val="-210074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800" b="0" i="0">
          <a:solidFill>
            <a:schemeClr val="bg1"/>
          </a:solidFill>
          <a:latin typeface="Poppins Light" charset="0"/>
          <a:ea typeface="Poppins Light" charset="0"/>
          <a:cs typeface="Poppins Light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2021/1/6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631483" y="2301185"/>
            <a:ext cx="5041265" cy="1918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1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黑色商务</a:t>
            </a:r>
          </a:p>
          <a:p>
            <a:pPr>
              <a:lnSpc>
                <a:spcPct val="90000"/>
              </a:lnSpc>
            </a:pPr>
            <a:r>
              <a:rPr lang="zh-CN" altLang="en-US" sz="6600" b="1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工作汇报</a:t>
            </a:r>
            <a:r>
              <a:rPr lang="en-US" altLang="zh-CN" sz="6600" b="1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PPT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631485" y="1193775"/>
            <a:ext cx="24739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20XX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764340" y="4139567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gency FB" panose="020B0503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PRESENTATION TEMPELETE TITLE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64280" y="4746625"/>
            <a:ext cx="4320540" cy="338455"/>
            <a:chOff x="5587" y="8164"/>
            <a:chExt cx="6804" cy="53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87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88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040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807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391" y="8172"/>
              <a:ext cx="0" cy="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0"/>
            <p:cNvSpPr txBox="1"/>
            <p:nvPr/>
          </p:nvSpPr>
          <p:spPr>
            <a:xfrm>
              <a:off x="5591" y="8164"/>
              <a:ext cx="156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工作总结</a:t>
              </a: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7410" y="8164"/>
              <a:ext cx="1583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商务报告</a:t>
              </a:r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9111" y="8164"/>
              <a:ext cx="1583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新年计划</a:t>
              </a: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0807" y="8164"/>
              <a:ext cx="1583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商务展示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165340" y="2453005"/>
            <a:ext cx="15430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46040" y="522859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xiazaii</a:t>
            </a:r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257299" y="1322270"/>
            <a:ext cx="4625917" cy="4627501"/>
            <a:chOff x="3246" y="3448"/>
            <a:chExt cx="10404" cy="10407"/>
          </a:xfrm>
        </p:grpSpPr>
        <p:sp>
          <p:nvSpPr>
            <p:cNvPr id="5" name="Oval 4"/>
            <p:cNvSpPr/>
            <p:nvPr/>
          </p:nvSpPr>
          <p:spPr>
            <a:xfrm>
              <a:off x="3246" y="3448"/>
              <a:ext cx="10404" cy="104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grpSp>
          <p:nvGrpSpPr>
            <p:cNvPr id="2" name="Group 19"/>
            <p:cNvGrpSpPr/>
            <p:nvPr/>
          </p:nvGrpSpPr>
          <p:grpSpPr>
            <a:xfrm>
              <a:off x="7389" y="5849"/>
              <a:ext cx="2059" cy="1234"/>
              <a:chOff x="1775548" y="1990598"/>
              <a:chExt cx="621122" cy="372086"/>
            </a:xfrm>
          </p:grpSpPr>
          <p:sp>
            <p:nvSpPr>
              <p:cNvPr id="21" name="Freeform 226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372086"/>
              </a:xfrm>
              <a:custGeom>
                <a:avLst/>
                <a:gdLst>
                  <a:gd name="T0" fmla="*/ 933 w 934"/>
                  <a:gd name="T1" fmla="*/ 559 h 560"/>
                  <a:gd name="T2" fmla="*/ 0 w 934"/>
                  <a:gd name="T3" fmla="*/ 559 h 560"/>
                  <a:gd name="T4" fmla="*/ 0 w 934"/>
                  <a:gd name="T5" fmla="*/ 0 h 560"/>
                  <a:gd name="T6" fmla="*/ 933 w 934"/>
                  <a:gd name="T7" fmla="*/ 0 h 560"/>
                  <a:gd name="T8" fmla="*/ 933 w 934"/>
                  <a:gd name="T9" fmla="*/ 559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4" h="560">
                    <a:moveTo>
                      <a:pt x="933" y="559"/>
                    </a:moveTo>
                    <a:lnTo>
                      <a:pt x="0" y="559"/>
                    </a:lnTo>
                    <a:lnTo>
                      <a:pt x="0" y="0"/>
                    </a:lnTo>
                    <a:lnTo>
                      <a:pt x="933" y="0"/>
                    </a:lnTo>
                    <a:lnTo>
                      <a:pt x="933" y="559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2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22" name="Freeform 227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199228"/>
              </a:xfrm>
              <a:custGeom>
                <a:avLst/>
                <a:gdLst>
                  <a:gd name="T0" fmla="*/ 0 w 934"/>
                  <a:gd name="T1" fmla="*/ 0 h 299"/>
                  <a:gd name="T2" fmla="*/ 463 w 934"/>
                  <a:gd name="T3" fmla="*/ 298 h 299"/>
                  <a:gd name="T4" fmla="*/ 933 w 934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299">
                    <a:moveTo>
                      <a:pt x="0" y="0"/>
                    </a:moveTo>
                    <a:lnTo>
                      <a:pt x="463" y="298"/>
                    </a:lnTo>
                    <a:lnTo>
                      <a:pt x="933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chemeClr val="tx2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28" name="TextBox 25"/>
            <p:cNvSpPr txBox="1"/>
            <p:nvPr/>
          </p:nvSpPr>
          <p:spPr>
            <a:xfrm>
              <a:off x="4535" y="9356"/>
              <a:ext cx="7553" cy="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tx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6160" y="8133"/>
              <a:ext cx="4577" cy="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tx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400" b="1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18249" y="1322270"/>
            <a:ext cx="4625917" cy="4627501"/>
            <a:chOff x="3246" y="3448"/>
            <a:chExt cx="10404" cy="10407"/>
          </a:xfrm>
        </p:grpSpPr>
        <p:sp>
          <p:nvSpPr>
            <p:cNvPr id="7" name="Oval 4"/>
            <p:cNvSpPr/>
            <p:nvPr/>
          </p:nvSpPr>
          <p:spPr>
            <a:xfrm>
              <a:off x="3246" y="3448"/>
              <a:ext cx="10404" cy="104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grpSp>
          <p:nvGrpSpPr>
            <p:cNvPr id="8" name="Group 19"/>
            <p:cNvGrpSpPr/>
            <p:nvPr/>
          </p:nvGrpSpPr>
          <p:grpSpPr>
            <a:xfrm>
              <a:off x="7389" y="5849"/>
              <a:ext cx="2059" cy="1234"/>
              <a:chOff x="1775548" y="1990598"/>
              <a:chExt cx="621122" cy="372086"/>
            </a:xfrm>
          </p:grpSpPr>
          <p:sp>
            <p:nvSpPr>
              <p:cNvPr id="9" name="Freeform 226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372086"/>
              </a:xfrm>
              <a:custGeom>
                <a:avLst/>
                <a:gdLst>
                  <a:gd name="T0" fmla="*/ 933 w 934"/>
                  <a:gd name="T1" fmla="*/ 559 h 560"/>
                  <a:gd name="T2" fmla="*/ 0 w 934"/>
                  <a:gd name="T3" fmla="*/ 559 h 560"/>
                  <a:gd name="T4" fmla="*/ 0 w 934"/>
                  <a:gd name="T5" fmla="*/ 0 h 560"/>
                  <a:gd name="T6" fmla="*/ 933 w 934"/>
                  <a:gd name="T7" fmla="*/ 0 h 560"/>
                  <a:gd name="T8" fmla="*/ 933 w 934"/>
                  <a:gd name="T9" fmla="*/ 559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4" h="560">
                    <a:moveTo>
                      <a:pt x="933" y="559"/>
                    </a:moveTo>
                    <a:lnTo>
                      <a:pt x="0" y="559"/>
                    </a:lnTo>
                    <a:lnTo>
                      <a:pt x="0" y="0"/>
                    </a:lnTo>
                    <a:lnTo>
                      <a:pt x="933" y="0"/>
                    </a:lnTo>
                    <a:lnTo>
                      <a:pt x="933" y="559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2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10" name="Freeform 227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199228"/>
              </a:xfrm>
              <a:custGeom>
                <a:avLst/>
                <a:gdLst>
                  <a:gd name="T0" fmla="*/ 0 w 934"/>
                  <a:gd name="T1" fmla="*/ 0 h 299"/>
                  <a:gd name="T2" fmla="*/ 463 w 934"/>
                  <a:gd name="T3" fmla="*/ 298 h 299"/>
                  <a:gd name="T4" fmla="*/ 933 w 934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299">
                    <a:moveTo>
                      <a:pt x="0" y="0"/>
                    </a:moveTo>
                    <a:lnTo>
                      <a:pt x="463" y="298"/>
                    </a:lnTo>
                    <a:lnTo>
                      <a:pt x="933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chemeClr val="tx2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11" name="TextBox 25"/>
            <p:cNvSpPr txBox="1"/>
            <p:nvPr/>
          </p:nvSpPr>
          <p:spPr>
            <a:xfrm>
              <a:off x="4535" y="9356"/>
              <a:ext cx="7553" cy="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tx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12" name="TextBox 26"/>
            <p:cNvSpPr txBox="1"/>
            <p:nvPr/>
          </p:nvSpPr>
          <p:spPr>
            <a:xfrm>
              <a:off x="6160" y="8133"/>
              <a:ext cx="4577" cy="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tx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400" b="1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/>
          <p:nvPr/>
        </p:nvSpPr>
        <p:spPr bwMode="auto">
          <a:xfrm>
            <a:off x="3812540" y="2546985"/>
            <a:ext cx="4013200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03.</a:t>
            </a:r>
            <a:r>
              <a:rPr lang="zh-CN" altLang="en-US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成功项目展示</a:t>
            </a:r>
          </a:p>
        </p:txBody>
      </p:sp>
      <p:sp>
        <p:nvSpPr>
          <p:cNvPr id="116" name="矩形 115"/>
          <p:cNvSpPr/>
          <p:nvPr/>
        </p:nvSpPr>
        <p:spPr>
          <a:xfrm>
            <a:off x="3740224" y="3227843"/>
            <a:ext cx="511256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分钟之内，此处添加详细文本描述，建议与标题相关并符合整体语言风格。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2346960" y="2556510"/>
            <a:ext cx="1113155" cy="142621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64210" y="2262505"/>
            <a:ext cx="3550920" cy="3193415"/>
            <a:chOff x="2571" y="5920"/>
            <a:chExt cx="5592" cy="5029"/>
          </a:xfrm>
        </p:grpSpPr>
        <p:grpSp>
          <p:nvGrpSpPr>
            <p:cNvPr id="30" name="Group 29"/>
            <p:cNvGrpSpPr/>
            <p:nvPr/>
          </p:nvGrpSpPr>
          <p:grpSpPr>
            <a:xfrm>
              <a:off x="4605" y="5920"/>
              <a:ext cx="1525" cy="914"/>
              <a:chOff x="1775548" y="1990598"/>
              <a:chExt cx="621122" cy="372086"/>
            </a:xfrm>
          </p:grpSpPr>
          <p:sp>
            <p:nvSpPr>
              <p:cNvPr id="32" name="Freeform 226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372086"/>
              </a:xfrm>
              <a:custGeom>
                <a:avLst/>
                <a:gdLst>
                  <a:gd name="T0" fmla="*/ 933 w 934"/>
                  <a:gd name="T1" fmla="*/ 559 h 560"/>
                  <a:gd name="T2" fmla="*/ 0 w 934"/>
                  <a:gd name="T3" fmla="*/ 559 h 560"/>
                  <a:gd name="T4" fmla="*/ 0 w 934"/>
                  <a:gd name="T5" fmla="*/ 0 h 560"/>
                  <a:gd name="T6" fmla="*/ 933 w 934"/>
                  <a:gd name="T7" fmla="*/ 0 h 560"/>
                  <a:gd name="T8" fmla="*/ 933 w 934"/>
                  <a:gd name="T9" fmla="*/ 559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4" h="560">
                    <a:moveTo>
                      <a:pt x="933" y="559"/>
                    </a:moveTo>
                    <a:lnTo>
                      <a:pt x="0" y="559"/>
                    </a:lnTo>
                    <a:lnTo>
                      <a:pt x="0" y="0"/>
                    </a:lnTo>
                    <a:lnTo>
                      <a:pt x="933" y="0"/>
                    </a:lnTo>
                    <a:lnTo>
                      <a:pt x="933" y="559"/>
                    </a:lnTo>
                  </a:path>
                </a:pathLst>
              </a:custGeom>
              <a:noFill/>
              <a:ln w="34290" cap="flat">
                <a:solidFill>
                  <a:schemeClr val="bg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33" name="Freeform 227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199228"/>
              </a:xfrm>
              <a:custGeom>
                <a:avLst/>
                <a:gdLst>
                  <a:gd name="T0" fmla="*/ 0 w 934"/>
                  <a:gd name="T1" fmla="*/ 0 h 299"/>
                  <a:gd name="T2" fmla="*/ 463 w 934"/>
                  <a:gd name="T3" fmla="*/ 298 h 299"/>
                  <a:gd name="T4" fmla="*/ 933 w 934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299">
                    <a:moveTo>
                      <a:pt x="0" y="0"/>
                    </a:moveTo>
                    <a:lnTo>
                      <a:pt x="463" y="298"/>
                    </a:lnTo>
                    <a:lnTo>
                      <a:pt x="933" y="0"/>
                    </a:lnTo>
                  </a:path>
                </a:pathLst>
              </a:custGeom>
              <a:noFill/>
              <a:ln w="34290" cap="flat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24" name="TextBox 25"/>
            <p:cNvSpPr txBox="1"/>
            <p:nvPr/>
          </p:nvSpPr>
          <p:spPr>
            <a:xfrm>
              <a:off x="2571" y="8479"/>
              <a:ext cx="5593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3676" y="7625"/>
              <a:ext cx="33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4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19905" y="2192655"/>
            <a:ext cx="3550920" cy="3333115"/>
            <a:chOff x="11988" y="5716"/>
            <a:chExt cx="5592" cy="5249"/>
          </a:xfrm>
        </p:grpSpPr>
        <p:grpSp>
          <p:nvGrpSpPr>
            <p:cNvPr id="34" name="Group 33"/>
            <p:cNvGrpSpPr/>
            <p:nvPr/>
          </p:nvGrpSpPr>
          <p:grpSpPr>
            <a:xfrm>
              <a:off x="14022" y="5716"/>
              <a:ext cx="1525" cy="1331"/>
              <a:chOff x="6885153" y="7021098"/>
              <a:chExt cx="621122" cy="542018"/>
            </a:xfrm>
          </p:grpSpPr>
          <p:sp>
            <p:nvSpPr>
              <p:cNvPr id="35" name="Line 469"/>
              <p:cNvSpPr>
                <a:spLocks noChangeShapeType="1"/>
              </p:cNvSpPr>
              <p:nvPr/>
            </p:nvSpPr>
            <p:spPr bwMode="auto">
              <a:xfrm>
                <a:off x="6973050" y="7129503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tx2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2" name="Line 470"/>
              <p:cNvSpPr>
                <a:spLocks noChangeShapeType="1"/>
              </p:cNvSpPr>
              <p:nvPr/>
            </p:nvSpPr>
            <p:spPr bwMode="auto">
              <a:xfrm>
                <a:off x="6973050" y="7229116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tx2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37" name="Line 471"/>
              <p:cNvSpPr>
                <a:spLocks noChangeShapeType="1"/>
              </p:cNvSpPr>
              <p:nvPr/>
            </p:nvSpPr>
            <p:spPr bwMode="auto">
              <a:xfrm>
                <a:off x="6973050" y="7328731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tx2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38" name="Freeform 472"/>
              <p:cNvSpPr>
                <a:spLocks noChangeArrowheads="1"/>
              </p:cNvSpPr>
              <p:nvPr/>
            </p:nvSpPr>
            <p:spPr bwMode="auto">
              <a:xfrm>
                <a:off x="6885153" y="7021098"/>
                <a:ext cx="621122" cy="542018"/>
              </a:xfrm>
              <a:custGeom>
                <a:avLst/>
                <a:gdLst>
                  <a:gd name="T0" fmla="*/ 463 w 934"/>
                  <a:gd name="T1" fmla="*/ 634 h 814"/>
                  <a:gd name="T2" fmla="*/ 933 w 934"/>
                  <a:gd name="T3" fmla="*/ 634 h 814"/>
                  <a:gd name="T4" fmla="*/ 933 w 934"/>
                  <a:gd name="T5" fmla="*/ 0 h 814"/>
                  <a:gd name="T6" fmla="*/ 0 w 934"/>
                  <a:gd name="T7" fmla="*/ 0 h 814"/>
                  <a:gd name="T8" fmla="*/ 0 w 934"/>
                  <a:gd name="T9" fmla="*/ 634 h 814"/>
                  <a:gd name="T10" fmla="*/ 254 w 934"/>
                  <a:gd name="T11" fmla="*/ 634 h 814"/>
                  <a:gd name="T12" fmla="*/ 254 w 934"/>
                  <a:gd name="T13" fmla="*/ 813 h 814"/>
                  <a:gd name="T14" fmla="*/ 463 w 934"/>
                  <a:gd name="T15" fmla="*/ 63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814">
                    <a:moveTo>
                      <a:pt x="463" y="634"/>
                    </a:moveTo>
                    <a:lnTo>
                      <a:pt x="933" y="634"/>
                    </a:lnTo>
                    <a:lnTo>
                      <a:pt x="933" y="0"/>
                    </a:lnTo>
                    <a:lnTo>
                      <a:pt x="0" y="0"/>
                    </a:lnTo>
                    <a:lnTo>
                      <a:pt x="0" y="634"/>
                    </a:lnTo>
                    <a:lnTo>
                      <a:pt x="254" y="634"/>
                    </a:lnTo>
                    <a:lnTo>
                      <a:pt x="254" y="813"/>
                    </a:lnTo>
                    <a:lnTo>
                      <a:pt x="463" y="634"/>
                    </a:lnTo>
                  </a:path>
                </a:pathLst>
              </a:custGeom>
              <a:noFill/>
              <a:ln w="34290" cap="flat">
                <a:solidFill>
                  <a:schemeClr val="bg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1988" y="8495"/>
              <a:ext cx="5593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093" y="7641"/>
              <a:ext cx="33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4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75600" y="2148205"/>
            <a:ext cx="3550920" cy="3422015"/>
            <a:chOff x="21369" y="5547"/>
            <a:chExt cx="5592" cy="5389"/>
          </a:xfrm>
        </p:grpSpPr>
        <p:grpSp>
          <p:nvGrpSpPr>
            <p:cNvPr id="39" name="Group 38"/>
            <p:cNvGrpSpPr/>
            <p:nvPr/>
          </p:nvGrpSpPr>
          <p:grpSpPr>
            <a:xfrm>
              <a:off x="23550" y="5547"/>
              <a:ext cx="1230" cy="1575"/>
              <a:chOff x="8218224" y="8245765"/>
              <a:chExt cx="500998" cy="641631"/>
            </a:xfrm>
          </p:grpSpPr>
          <p:sp>
            <p:nvSpPr>
              <p:cNvPr id="50" name="Line 525"/>
              <p:cNvSpPr>
                <a:spLocks noChangeShapeType="1"/>
              </p:cNvSpPr>
              <p:nvPr/>
            </p:nvSpPr>
            <p:spPr bwMode="auto">
              <a:xfrm>
                <a:off x="8218224" y="8245765"/>
                <a:ext cx="2929" cy="641631"/>
              </a:xfrm>
              <a:prstGeom prst="line">
                <a:avLst/>
              </a:prstGeom>
              <a:noFill/>
              <a:ln w="34290" cap="flat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tx2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51" name="Freeform 526"/>
              <p:cNvSpPr>
                <a:spLocks noChangeArrowheads="1"/>
              </p:cNvSpPr>
              <p:nvPr/>
            </p:nvSpPr>
            <p:spPr bwMode="auto">
              <a:xfrm>
                <a:off x="8411592" y="8310220"/>
                <a:ext cx="307630" cy="287123"/>
              </a:xfrm>
              <a:custGeom>
                <a:avLst/>
                <a:gdLst>
                  <a:gd name="T0" fmla="*/ 89 w 464"/>
                  <a:gd name="T1" fmla="*/ 0 h 433"/>
                  <a:gd name="T2" fmla="*/ 0 w 464"/>
                  <a:gd name="T3" fmla="*/ 74 h 433"/>
                  <a:gd name="T4" fmla="*/ 0 w 464"/>
                  <a:gd name="T5" fmla="*/ 432 h 433"/>
                  <a:gd name="T6" fmla="*/ 463 w 464"/>
                  <a:gd name="T7" fmla="*/ 432 h 433"/>
                  <a:gd name="T8" fmla="*/ 373 w 464"/>
                  <a:gd name="T9" fmla="*/ 253 h 433"/>
                  <a:gd name="T10" fmla="*/ 463 w 464"/>
                  <a:gd name="T11" fmla="*/ 74 h 433"/>
                  <a:gd name="T12" fmla="*/ 0 w 464"/>
                  <a:gd name="T13" fmla="*/ 7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433">
                    <a:moveTo>
                      <a:pt x="89" y="0"/>
                    </a:moveTo>
                    <a:lnTo>
                      <a:pt x="0" y="74"/>
                    </a:lnTo>
                    <a:lnTo>
                      <a:pt x="0" y="432"/>
                    </a:lnTo>
                    <a:lnTo>
                      <a:pt x="463" y="432"/>
                    </a:lnTo>
                    <a:lnTo>
                      <a:pt x="373" y="253"/>
                    </a:lnTo>
                    <a:lnTo>
                      <a:pt x="463" y="74"/>
                    </a:lnTo>
                    <a:lnTo>
                      <a:pt x="0" y="74"/>
                    </a:lnTo>
                  </a:path>
                </a:pathLst>
              </a:custGeom>
              <a:noFill/>
              <a:ln w="34290" cap="flat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52" name="Freeform 527"/>
              <p:cNvSpPr>
                <a:spLocks noChangeArrowheads="1"/>
              </p:cNvSpPr>
              <p:nvPr/>
            </p:nvSpPr>
            <p:spPr bwMode="auto">
              <a:xfrm>
                <a:off x="8218224" y="8310220"/>
                <a:ext cx="251964" cy="237317"/>
              </a:xfrm>
              <a:custGeom>
                <a:avLst/>
                <a:gdLst>
                  <a:gd name="T0" fmla="*/ 291 w 381"/>
                  <a:gd name="T1" fmla="*/ 358 h 359"/>
                  <a:gd name="T2" fmla="*/ 0 w 381"/>
                  <a:gd name="T3" fmla="*/ 358 h 359"/>
                  <a:gd name="T4" fmla="*/ 0 w 381"/>
                  <a:gd name="T5" fmla="*/ 0 h 359"/>
                  <a:gd name="T6" fmla="*/ 380 w 381"/>
                  <a:gd name="T7" fmla="*/ 0 h 359"/>
                  <a:gd name="T8" fmla="*/ 380 w 381"/>
                  <a:gd name="T9" fmla="*/ 7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359">
                    <a:moveTo>
                      <a:pt x="291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74"/>
                    </a:lnTo>
                  </a:path>
                </a:pathLst>
              </a:custGeom>
              <a:noFill/>
              <a:ln w="34290" cap="flat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28" name="TextBox 25"/>
            <p:cNvSpPr txBox="1"/>
            <p:nvPr/>
          </p:nvSpPr>
          <p:spPr>
            <a:xfrm>
              <a:off x="21369" y="8466"/>
              <a:ext cx="5593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22474" y="7612"/>
              <a:ext cx="33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4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4018" t="1716" r="7860" b="1716"/>
          <a:stretch>
            <a:fillRect/>
          </a:stretch>
        </p:blipFill>
        <p:spPr>
          <a:xfrm>
            <a:off x="6629400" y="1795145"/>
            <a:ext cx="4762500" cy="36099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00" h="5685">
                <a:moveTo>
                  <a:pt x="0" y="0"/>
                </a:moveTo>
                <a:lnTo>
                  <a:pt x="6552" y="0"/>
                </a:lnTo>
                <a:lnTo>
                  <a:pt x="7500" y="948"/>
                </a:lnTo>
                <a:lnTo>
                  <a:pt x="7500" y="5685"/>
                </a:lnTo>
                <a:lnTo>
                  <a:pt x="948" y="5685"/>
                </a:lnTo>
                <a:lnTo>
                  <a:pt x="0" y="4737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54380" y="1987550"/>
            <a:ext cx="5657850" cy="1835150"/>
            <a:chOff x="808" y="2545"/>
            <a:chExt cx="8910" cy="2890"/>
          </a:xfrm>
        </p:grpSpPr>
        <p:sp>
          <p:nvSpPr>
            <p:cNvPr id="7" name="Shape 2906"/>
            <p:cNvSpPr/>
            <p:nvPr/>
          </p:nvSpPr>
          <p:spPr>
            <a:xfrm>
              <a:off x="808" y="2547"/>
              <a:ext cx="626" cy="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4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" name="文本框 8"/>
            <p:cNvSpPr txBox="1"/>
            <p:nvPr/>
          </p:nvSpPr>
          <p:spPr>
            <a:xfrm>
              <a:off x="1656" y="2545"/>
              <a:ext cx="802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标题文本预设</a:t>
              </a:r>
              <a:endParaRPr lang="zh-CN" altLang="en-US" sz="20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56" y="3083"/>
              <a:ext cx="8062" cy="23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单击此处可编辑内容，根据您的需要自由拉伸文本框大小单击此处可编辑内容，根据您的需要自由拉伸文单击此处可编辑内容</a:t>
              </a:r>
            </a:p>
            <a:p>
              <a:pPr algn="l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4380" y="3956685"/>
            <a:ext cx="5657850" cy="1835150"/>
            <a:chOff x="808" y="2545"/>
            <a:chExt cx="8910" cy="2890"/>
          </a:xfrm>
        </p:grpSpPr>
        <p:sp>
          <p:nvSpPr>
            <p:cNvPr id="6" name="Shape 2906"/>
            <p:cNvSpPr/>
            <p:nvPr/>
          </p:nvSpPr>
          <p:spPr>
            <a:xfrm>
              <a:off x="808" y="2547"/>
              <a:ext cx="626" cy="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4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8" name="文本框 8"/>
            <p:cNvSpPr txBox="1"/>
            <p:nvPr/>
          </p:nvSpPr>
          <p:spPr>
            <a:xfrm>
              <a:off x="1656" y="2545"/>
              <a:ext cx="802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标题文本预设</a:t>
              </a:r>
              <a:endParaRPr lang="zh-CN" altLang="en-US" sz="20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56" y="3083"/>
              <a:ext cx="8062" cy="23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单击此处可编辑内容，根据您的需要自由拉伸文本框大小单击此处可编辑内容，根据您的需要自由拉伸文单击此处可编辑内容</a:t>
              </a:r>
            </a:p>
            <a:p>
              <a:pPr algn="l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3162" t="2468" r="6432" b="8322"/>
          <a:stretch>
            <a:fillRect/>
          </a:stretch>
        </p:blipFill>
        <p:spPr>
          <a:xfrm>
            <a:off x="7282180" y="1533525"/>
            <a:ext cx="3686175" cy="2409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05" h="3795">
                <a:moveTo>
                  <a:pt x="0" y="0"/>
                </a:moveTo>
                <a:lnTo>
                  <a:pt x="5172" y="0"/>
                </a:lnTo>
                <a:lnTo>
                  <a:pt x="5805" y="633"/>
                </a:lnTo>
                <a:lnTo>
                  <a:pt x="5805" y="3795"/>
                </a:lnTo>
                <a:lnTo>
                  <a:pt x="633" y="3795"/>
                </a:lnTo>
                <a:lnTo>
                  <a:pt x="0" y="31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3149" t="2452" r="14511" b="8942"/>
          <a:stretch>
            <a:fillRect/>
          </a:stretch>
        </p:blipFill>
        <p:spPr>
          <a:xfrm>
            <a:off x="1190625" y="1533525"/>
            <a:ext cx="3686175" cy="2409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05" h="3795">
                <a:moveTo>
                  <a:pt x="0" y="0"/>
                </a:moveTo>
                <a:lnTo>
                  <a:pt x="5172" y="0"/>
                </a:lnTo>
                <a:lnTo>
                  <a:pt x="5805" y="633"/>
                </a:lnTo>
                <a:lnTo>
                  <a:pt x="5805" y="3795"/>
                </a:lnTo>
                <a:lnTo>
                  <a:pt x="633" y="3795"/>
                </a:lnTo>
                <a:lnTo>
                  <a:pt x="0" y="3162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1466850"/>
            <a:ext cx="0" cy="507492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049655" y="4151630"/>
            <a:ext cx="4296410" cy="2028825"/>
            <a:chOff x="1653" y="6478"/>
            <a:chExt cx="6766" cy="3195"/>
          </a:xfrm>
        </p:grpSpPr>
        <p:sp>
          <p:nvSpPr>
            <p:cNvPr id="13" name="TextBox 12"/>
            <p:cNvSpPr txBox="1"/>
            <p:nvPr/>
          </p:nvSpPr>
          <p:spPr>
            <a:xfrm>
              <a:off x="1653" y="7785"/>
              <a:ext cx="676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85" y="6478"/>
              <a:ext cx="604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4800" dirty="0">
                  <a:solidFill>
                    <a:schemeClr val="bg1"/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4800" b="1" dirty="0">
                <a:solidFill>
                  <a:schemeClr val="bg1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44055" y="4151630"/>
            <a:ext cx="4296410" cy="2028825"/>
            <a:chOff x="1653" y="6478"/>
            <a:chExt cx="6766" cy="3195"/>
          </a:xfrm>
        </p:grpSpPr>
        <p:sp>
          <p:nvSpPr>
            <p:cNvPr id="6" name="TextBox 12"/>
            <p:cNvSpPr txBox="1"/>
            <p:nvPr/>
          </p:nvSpPr>
          <p:spPr>
            <a:xfrm>
              <a:off x="1653" y="7785"/>
              <a:ext cx="676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1785" y="6478"/>
              <a:ext cx="604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4800" dirty="0">
                  <a:solidFill>
                    <a:schemeClr val="bg1"/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4800" b="1" dirty="0">
                <a:solidFill>
                  <a:schemeClr val="bg1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/>
          <p:nvPr/>
        </p:nvSpPr>
        <p:spPr bwMode="auto">
          <a:xfrm>
            <a:off x="3812540" y="2546985"/>
            <a:ext cx="4013200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04.</a:t>
            </a:r>
            <a:r>
              <a:rPr lang="zh-CN" altLang="en-US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明年工作计划</a:t>
            </a:r>
          </a:p>
        </p:txBody>
      </p:sp>
      <p:sp>
        <p:nvSpPr>
          <p:cNvPr id="116" name="矩形 115"/>
          <p:cNvSpPr/>
          <p:nvPr/>
        </p:nvSpPr>
        <p:spPr>
          <a:xfrm>
            <a:off x="3740224" y="3227843"/>
            <a:ext cx="511256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分钟之内，此处添加详细文本描述，建议与标题相关并符合整体语言风格。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2346960" y="2556510"/>
            <a:ext cx="1113155" cy="142621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4207" t="17265" r="6565" b="11535"/>
          <a:stretch>
            <a:fillRect/>
          </a:stretch>
        </p:blipFill>
        <p:spPr>
          <a:xfrm>
            <a:off x="5534025" y="3907155"/>
            <a:ext cx="5791200" cy="18383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20" h="2895">
                <a:moveTo>
                  <a:pt x="0" y="0"/>
                </a:moveTo>
                <a:lnTo>
                  <a:pt x="9120" y="0"/>
                </a:lnTo>
                <a:lnTo>
                  <a:pt x="9120" y="2895"/>
                </a:lnTo>
                <a:lnTo>
                  <a:pt x="0" y="28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2050" t="8244" r="2050" b="30873"/>
          <a:stretch>
            <a:fillRect/>
          </a:stretch>
        </p:blipFill>
        <p:spPr>
          <a:xfrm>
            <a:off x="5534025" y="1743075"/>
            <a:ext cx="5791200" cy="18383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20" h="2895">
                <a:moveTo>
                  <a:pt x="0" y="0"/>
                </a:moveTo>
                <a:lnTo>
                  <a:pt x="9120" y="0"/>
                </a:lnTo>
                <a:lnTo>
                  <a:pt x="9120" y="2895"/>
                </a:lnTo>
                <a:lnTo>
                  <a:pt x="0" y="289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85825" y="1494155"/>
            <a:ext cx="4296410" cy="2028825"/>
            <a:chOff x="1653" y="6478"/>
            <a:chExt cx="6766" cy="3195"/>
          </a:xfrm>
        </p:grpSpPr>
        <p:sp>
          <p:nvSpPr>
            <p:cNvPr id="13" name="TextBox 12"/>
            <p:cNvSpPr txBox="1"/>
            <p:nvPr/>
          </p:nvSpPr>
          <p:spPr>
            <a:xfrm>
              <a:off x="1653" y="7785"/>
              <a:ext cx="676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5" name="TextBox 1"/>
            <p:cNvSpPr txBox="1"/>
            <p:nvPr/>
          </p:nvSpPr>
          <p:spPr>
            <a:xfrm>
              <a:off x="1785" y="6478"/>
              <a:ext cx="604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4800" dirty="0">
                  <a:solidFill>
                    <a:schemeClr val="bg1"/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4800" b="1" dirty="0">
                <a:solidFill>
                  <a:schemeClr val="bg1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cxnSp>
        <p:nvCxnSpPr>
          <p:cNvPr id="6" name="Straight Connector 19"/>
          <p:cNvCxnSpPr/>
          <p:nvPr/>
        </p:nvCxnSpPr>
        <p:spPr>
          <a:xfrm>
            <a:off x="885825" y="3762375"/>
            <a:ext cx="43751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85825" y="3907155"/>
            <a:ext cx="4296410" cy="2028825"/>
            <a:chOff x="1653" y="6478"/>
            <a:chExt cx="6766" cy="3195"/>
          </a:xfrm>
        </p:grpSpPr>
        <p:sp>
          <p:nvSpPr>
            <p:cNvPr id="8" name="TextBox 12"/>
            <p:cNvSpPr txBox="1"/>
            <p:nvPr/>
          </p:nvSpPr>
          <p:spPr>
            <a:xfrm>
              <a:off x="1653" y="7785"/>
              <a:ext cx="676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1785" y="6478"/>
              <a:ext cx="604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4800" dirty="0">
                  <a:solidFill>
                    <a:schemeClr val="bg1"/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4800" b="1" dirty="0">
                <a:solidFill>
                  <a:schemeClr val="bg1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37870" y="1723390"/>
            <a:ext cx="10721975" cy="4143518"/>
            <a:chOff x="1013" y="3083"/>
            <a:chExt cx="29364" cy="11347"/>
          </a:xfrm>
        </p:grpSpPr>
        <p:sp>
          <p:nvSpPr>
            <p:cNvPr id="23" name="Oval 22"/>
            <p:cNvSpPr/>
            <p:nvPr/>
          </p:nvSpPr>
          <p:spPr>
            <a:xfrm>
              <a:off x="2175" y="3083"/>
              <a:ext cx="5483" cy="54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919" y="3083"/>
              <a:ext cx="5483" cy="54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664" y="3083"/>
              <a:ext cx="5483" cy="54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3" y="10641"/>
              <a:ext cx="7553" cy="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19" y="9384"/>
              <a:ext cx="4942" cy="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000" dirty="0">
                  <a:solidFill>
                    <a:schemeClr val="bg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000" b="1" dirty="0">
                <a:solidFill>
                  <a:schemeClr val="bg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32" name="Shape 2732"/>
            <p:cNvSpPr/>
            <p:nvPr/>
          </p:nvSpPr>
          <p:spPr>
            <a:xfrm>
              <a:off x="3796" y="5378"/>
              <a:ext cx="2162" cy="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6" y="19413"/>
                  </a:moveTo>
                  <a:lnTo>
                    <a:pt x="13945" y="13593"/>
                  </a:lnTo>
                  <a:cubicBezTo>
                    <a:pt x="14130" y="12747"/>
                    <a:pt x="14236" y="11802"/>
                    <a:pt x="14236" y="10800"/>
                  </a:cubicBezTo>
                  <a:cubicBezTo>
                    <a:pt x="14236" y="9799"/>
                    <a:pt x="14130" y="8854"/>
                    <a:pt x="13945" y="8007"/>
                  </a:cubicBezTo>
                  <a:lnTo>
                    <a:pt x="19236" y="2187"/>
                  </a:lnTo>
                  <a:cubicBezTo>
                    <a:pt x="20007" y="2465"/>
                    <a:pt x="20618" y="6209"/>
                    <a:pt x="20618" y="10800"/>
                  </a:cubicBezTo>
                  <a:cubicBezTo>
                    <a:pt x="20618" y="15392"/>
                    <a:pt x="20007" y="19136"/>
                    <a:pt x="19236" y="19413"/>
                  </a:cubicBezTo>
                  <a:moveTo>
                    <a:pt x="11291" y="15120"/>
                  </a:moveTo>
                  <a:lnTo>
                    <a:pt x="10309" y="15120"/>
                  </a:lnTo>
                  <a:cubicBezTo>
                    <a:pt x="9225" y="15120"/>
                    <a:pt x="8345" y="13186"/>
                    <a:pt x="8345" y="10800"/>
                  </a:cubicBezTo>
                  <a:cubicBezTo>
                    <a:pt x="8345" y="8414"/>
                    <a:pt x="9225" y="6480"/>
                    <a:pt x="10309" y="6480"/>
                  </a:cubicBezTo>
                  <a:lnTo>
                    <a:pt x="11291" y="6480"/>
                  </a:lnTo>
                  <a:cubicBezTo>
                    <a:pt x="12375" y="6480"/>
                    <a:pt x="13255" y="8414"/>
                    <a:pt x="13255" y="10800"/>
                  </a:cubicBezTo>
                  <a:cubicBezTo>
                    <a:pt x="13255" y="13186"/>
                    <a:pt x="12375" y="15120"/>
                    <a:pt x="11291" y="15120"/>
                  </a:cubicBezTo>
                  <a:moveTo>
                    <a:pt x="7654" y="13593"/>
                  </a:moveTo>
                  <a:lnTo>
                    <a:pt x="2363" y="19413"/>
                  </a:lnTo>
                  <a:cubicBezTo>
                    <a:pt x="1593" y="19135"/>
                    <a:pt x="982" y="15391"/>
                    <a:pt x="982" y="10800"/>
                  </a:cubicBezTo>
                  <a:cubicBezTo>
                    <a:pt x="982" y="6209"/>
                    <a:pt x="1593" y="2465"/>
                    <a:pt x="2363" y="2187"/>
                  </a:cubicBezTo>
                  <a:lnTo>
                    <a:pt x="7654" y="8007"/>
                  </a:lnTo>
                  <a:cubicBezTo>
                    <a:pt x="7470" y="8854"/>
                    <a:pt x="7364" y="9799"/>
                    <a:pt x="7364" y="10800"/>
                  </a:cubicBezTo>
                  <a:cubicBezTo>
                    <a:pt x="7364" y="11802"/>
                    <a:pt x="7470" y="12747"/>
                    <a:pt x="7654" y="13593"/>
                  </a:cubicBezTo>
                  <a:moveTo>
                    <a:pt x="19145" y="0"/>
                  </a:moveTo>
                  <a:cubicBezTo>
                    <a:pt x="19066" y="0"/>
                    <a:pt x="18994" y="51"/>
                    <a:pt x="18928" y="124"/>
                  </a:cubicBezTo>
                  <a:lnTo>
                    <a:pt x="18925" y="114"/>
                  </a:lnTo>
                  <a:lnTo>
                    <a:pt x="13374" y="6221"/>
                  </a:lnTo>
                  <a:cubicBezTo>
                    <a:pt x="12841" y="5047"/>
                    <a:pt x="12105" y="4320"/>
                    <a:pt x="11291" y="4320"/>
                  </a:cubicBezTo>
                  <a:lnTo>
                    <a:pt x="10309" y="4320"/>
                  </a:lnTo>
                  <a:cubicBezTo>
                    <a:pt x="9495" y="4320"/>
                    <a:pt x="8758" y="5047"/>
                    <a:pt x="8225" y="6221"/>
                  </a:cubicBezTo>
                  <a:lnTo>
                    <a:pt x="2674" y="114"/>
                  </a:lnTo>
                  <a:lnTo>
                    <a:pt x="2671" y="124"/>
                  </a:lnTo>
                  <a:cubicBezTo>
                    <a:pt x="2606" y="51"/>
                    <a:pt x="2534" y="0"/>
                    <a:pt x="2455" y="0"/>
                  </a:cubicBezTo>
                  <a:cubicBezTo>
                    <a:pt x="1099" y="0"/>
                    <a:pt x="0" y="4835"/>
                    <a:pt x="0" y="10800"/>
                  </a:cubicBezTo>
                  <a:cubicBezTo>
                    <a:pt x="0" y="16765"/>
                    <a:pt x="1099" y="21600"/>
                    <a:pt x="2455" y="21600"/>
                  </a:cubicBezTo>
                  <a:cubicBezTo>
                    <a:pt x="2534" y="21600"/>
                    <a:pt x="2605" y="21549"/>
                    <a:pt x="2671" y="21477"/>
                  </a:cubicBezTo>
                  <a:lnTo>
                    <a:pt x="2674" y="21486"/>
                  </a:lnTo>
                  <a:lnTo>
                    <a:pt x="8225" y="15379"/>
                  </a:lnTo>
                  <a:cubicBezTo>
                    <a:pt x="8758" y="16554"/>
                    <a:pt x="9495" y="17280"/>
                    <a:pt x="10309" y="17280"/>
                  </a:cubicBezTo>
                  <a:lnTo>
                    <a:pt x="11291" y="17280"/>
                  </a:lnTo>
                  <a:cubicBezTo>
                    <a:pt x="12105" y="17280"/>
                    <a:pt x="12842" y="16554"/>
                    <a:pt x="13375" y="15379"/>
                  </a:cubicBezTo>
                  <a:lnTo>
                    <a:pt x="18940" y="21501"/>
                  </a:lnTo>
                  <a:lnTo>
                    <a:pt x="18941" y="21496"/>
                  </a:lnTo>
                  <a:cubicBezTo>
                    <a:pt x="19003" y="21560"/>
                    <a:pt x="19072" y="21600"/>
                    <a:pt x="19145" y="21600"/>
                  </a:cubicBezTo>
                  <a:cubicBezTo>
                    <a:pt x="20501" y="21600"/>
                    <a:pt x="21600" y="16765"/>
                    <a:pt x="21600" y="10800"/>
                  </a:cubicBezTo>
                  <a:cubicBezTo>
                    <a:pt x="21600" y="4835"/>
                    <a:pt x="20501" y="0"/>
                    <a:pt x="19145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33" name="Shape 2775"/>
            <p:cNvSpPr/>
            <p:nvPr/>
          </p:nvSpPr>
          <p:spPr>
            <a:xfrm>
              <a:off x="25324" y="5133"/>
              <a:ext cx="2162" cy="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755"/>
                  </a:moveTo>
                  <a:lnTo>
                    <a:pt x="1866" y="6075"/>
                  </a:lnTo>
                  <a:lnTo>
                    <a:pt x="10800" y="1395"/>
                  </a:lnTo>
                  <a:lnTo>
                    <a:pt x="19735" y="6075"/>
                  </a:lnTo>
                  <a:cubicBezTo>
                    <a:pt x="19735" y="6075"/>
                    <a:pt x="10800" y="10755"/>
                    <a:pt x="10800" y="10755"/>
                  </a:cubicBezTo>
                  <a:close/>
                  <a:moveTo>
                    <a:pt x="18031" y="17315"/>
                  </a:moveTo>
                  <a:lnTo>
                    <a:pt x="14834" y="16216"/>
                  </a:lnTo>
                  <a:lnTo>
                    <a:pt x="14832" y="16229"/>
                  </a:lnTo>
                  <a:cubicBezTo>
                    <a:pt x="14797" y="16218"/>
                    <a:pt x="14765" y="16200"/>
                    <a:pt x="14727" y="16200"/>
                  </a:cubicBezTo>
                  <a:cubicBezTo>
                    <a:pt x="14627" y="16200"/>
                    <a:pt x="14538" y="16251"/>
                    <a:pt x="14460" y="16324"/>
                  </a:cubicBezTo>
                  <a:lnTo>
                    <a:pt x="14455" y="16313"/>
                  </a:lnTo>
                  <a:lnTo>
                    <a:pt x="10820" y="20061"/>
                  </a:lnTo>
                  <a:lnTo>
                    <a:pt x="7658" y="16334"/>
                  </a:lnTo>
                  <a:lnTo>
                    <a:pt x="7653" y="16344"/>
                  </a:lnTo>
                  <a:cubicBezTo>
                    <a:pt x="7571" y="16259"/>
                    <a:pt x="7474" y="16200"/>
                    <a:pt x="7364" y="16200"/>
                  </a:cubicBezTo>
                  <a:cubicBezTo>
                    <a:pt x="7327" y="16200"/>
                    <a:pt x="7294" y="16218"/>
                    <a:pt x="7259" y="16229"/>
                  </a:cubicBezTo>
                  <a:lnTo>
                    <a:pt x="7257" y="16216"/>
                  </a:lnTo>
                  <a:lnTo>
                    <a:pt x="4013" y="17331"/>
                  </a:lnTo>
                  <a:lnTo>
                    <a:pt x="4767" y="9035"/>
                  </a:lnTo>
                  <a:lnTo>
                    <a:pt x="10589" y="12084"/>
                  </a:lnTo>
                  <a:lnTo>
                    <a:pt x="10591" y="12080"/>
                  </a:lnTo>
                  <a:cubicBezTo>
                    <a:pt x="10655" y="12122"/>
                    <a:pt x="10724" y="12150"/>
                    <a:pt x="10800" y="12150"/>
                  </a:cubicBezTo>
                  <a:cubicBezTo>
                    <a:pt x="10876" y="12150"/>
                    <a:pt x="10946" y="12122"/>
                    <a:pt x="11009" y="12080"/>
                  </a:cubicBezTo>
                  <a:lnTo>
                    <a:pt x="11011" y="12084"/>
                  </a:lnTo>
                  <a:lnTo>
                    <a:pt x="16897" y="9001"/>
                  </a:lnTo>
                  <a:cubicBezTo>
                    <a:pt x="16897" y="9001"/>
                    <a:pt x="18031" y="17315"/>
                    <a:pt x="18031" y="17315"/>
                  </a:cubicBezTo>
                  <a:close/>
                  <a:moveTo>
                    <a:pt x="21600" y="6075"/>
                  </a:moveTo>
                  <a:cubicBezTo>
                    <a:pt x="21600" y="5806"/>
                    <a:pt x="21484" y="5579"/>
                    <a:pt x="21319" y="5470"/>
                  </a:cubicBezTo>
                  <a:lnTo>
                    <a:pt x="21320" y="5466"/>
                  </a:lnTo>
                  <a:lnTo>
                    <a:pt x="21306" y="5458"/>
                  </a:lnTo>
                  <a:cubicBezTo>
                    <a:pt x="21301" y="5455"/>
                    <a:pt x="21296" y="5453"/>
                    <a:pt x="21292" y="5451"/>
                  </a:cubicBezTo>
                  <a:lnTo>
                    <a:pt x="11011" y="66"/>
                  </a:lnTo>
                  <a:lnTo>
                    <a:pt x="11009" y="70"/>
                  </a:lnTo>
                  <a:cubicBezTo>
                    <a:pt x="10946" y="28"/>
                    <a:pt x="10876" y="0"/>
                    <a:pt x="10800" y="0"/>
                  </a:cubicBezTo>
                  <a:cubicBezTo>
                    <a:pt x="10724" y="0"/>
                    <a:pt x="10655" y="28"/>
                    <a:pt x="10591" y="70"/>
                  </a:cubicBezTo>
                  <a:lnTo>
                    <a:pt x="10589" y="66"/>
                  </a:lnTo>
                  <a:lnTo>
                    <a:pt x="309" y="5451"/>
                  </a:lnTo>
                  <a:cubicBezTo>
                    <a:pt x="304" y="5453"/>
                    <a:pt x="299" y="5455"/>
                    <a:pt x="295" y="5458"/>
                  </a:cubicBezTo>
                  <a:lnTo>
                    <a:pt x="280" y="5466"/>
                  </a:lnTo>
                  <a:lnTo>
                    <a:pt x="281" y="5470"/>
                  </a:lnTo>
                  <a:cubicBezTo>
                    <a:pt x="116" y="5579"/>
                    <a:pt x="0" y="5806"/>
                    <a:pt x="0" y="6075"/>
                  </a:cubicBezTo>
                  <a:cubicBezTo>
                    <a:pt x="0" y="6344"/>
                    <a:pt x="116" y="6571"/>
                    <a:pt x="281" y="6680"/>
                  </a:cubicBezTo>
                  <a:lnTo>
                    <a:pt x="280" y="6684"/>
                  </a:lnTo>
                  <a:lnTo>
                    <a:pt x="295" y="6692"/>
                  </a:lnTo>
                  <a:cubicBezTo>
                    <a:pt x="299" y="6695"/>
                    <a:pt x="304" y="6697"/>
                    <a:pt x="309" y="6699"/>
                  </a:cubicBezTo>
                  <a:lnTo>
                    <a:pt x="1230" y="7182"/>
                  </a:lnTo>
                  <a:lnTo>
                    <a:pt x="608" y="13603"/>
                  </a:lnTo>
                  <a:cubicBezTo>
                    <a:pt x="251" y="13805"/>
                    <a:pt x="0" y="14287"/>
                    <a:pt x="0" y="14850"/>
                  </a:cubicBezTo>
                  <a:cubicBezTo>
                    <a:pt x="0" y="15596"/>
                    <a:pt x="439" y="16200"/>
                    <a:pt x="982" y="16200"/>
                  </a:cubicBezTo>
                  <a:cubicBezTo>
                    <a:pt x="1524" y="16200"/>
                    <a:pt x="1964" y="15596"/>
                    <a:pt x="1964" y="14850"/>
                  </a:cubicBezTo>
                  <a:cubicBezTo>
                    <a:pt x="1964" y="14416"/>
                    <a:pt x="1812" y="14034"/>
                    <a:pt x="1580" y="13787"/>
                  </a:cubicBezTo>
                  <a:lnTo>
                    <a:pt x="2173" y="7676"/>
                  </a:lnTo>
                  <a:lnTo>
                    <a:pt x="3822" y="8540"/>
                  </a:lnTo>
                  <a:lnTo>
                    <a:pt x="2950" y="18135"/>
                  </a:lnTo>
                  <a:lnTo>
                    <a:pt x="2958" y="18138"/>
                  </a:lnTo>
                  <a:cubicBezTo>
                    <a:pt x="2955" y="18167"/>
                    <a:pt x="2945" y="1819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cubicBezTo>
                    <a:pt x="3474" y="18900"/>
                    <a:pt x="3506" y="18884"/>
                    <a:pt x="3541" y="18873"/>
                  </a:cubicBezTo>
                  <a:lnTo>
                    <a:pt x="3543" y="18884"/>
                  </a:lnTo>
                  <a:lnTo>
                    <a:pt x="7238" y="17613"/>
                  </a:lnTo>
                  <a:lnTo>
                    <a:pt x="10506" y="21465"/>
                  </a:lnTo>
                  <a:lnTo>
                    <a:pt x="10510" y="21456"/>
                  </a:lnTo>
                  <a:cubicBezTo>
                    <a:pt x="10593" y="21541"/>
                    <a:pt x="10690" y="21600"/>
                    <a:pt x="10800" y="21600"/>
                  </a:cubicBezTo>
                  <a:cubicBezTo>
                    <a:pt x="10901" y="21600"/>
                    <a:pt x="10989" y="21548"/>
                    <a:pt x="11068" y="21476"/>
                  </a:cubicBezTo>
                  <a:lnTo>
                    <a:pt x="11072" y="21487"/>
                  </a:lnTo>
                  <a:lnTo>
                    <a:pt x="14834" y="17607"/>
                  </a:lnTo>
                  <a:lnTo>
                    <a:pt x="18548" y="18884"/>
                  </a:lnTo>
                  <a:lnTo>
                    <a:pt x="18550" y="18871"/>
                  </a:lnTo>
                  <a:cubicBezTo>
                    <a:pt x="18585" y="18882"/>
                    <a:pt x="18618" y="18900"/>
                    <a:pt x="18655" y="18900"/>
                  </a:cubicBezTo>
                  <a:cubicBezTo>
                    <a:pt x="18926" y="18900"/>
                    <a:pt x="19145" y="18598"/>
                    <a:pt x="19145" y="18225"/>
                  </a:cubicBezTo>
                  <a:cubicBezTo>
                    <a:pt x="19145" y="18181"/>
                    <a:pt x="19135" y="18143"/>
                    <a:pt x="19130" y="18102"/>
                  </a:cubicBezTo>
                  <a:lnTo>
                    <a:pt x="19137" y="18100"/>
                  </a:lnTo>
                  <a:lnTo>
                    <a:pt x="17830" y="8513"/>
                  </a:lnTo>
                  <a:lnTo>
                    <a:pt x="21292" y="6699"/>
                  </a:lnTo>
                  <a:cubicBezTo>
                    <a:pt x="21296" y="6697"/>
                    <a:pt x="21301" y="6695"/>
                    <a:pt x="21306" y="6692"/>
                  </a:cubicBezTo>
                  <a:lnTo>
                    <a:pt x="21320" y="6684"/>
                  </a:lnTo>
                  <a:lnTo>
                    <a:pt x="21319" y="6680"/>
                  </a:lnTo>
                  <a:cubicBezTo>
                    <a:pt x="21484" y="6571"/>
                    <a:pt x="21600" y="6344"/>
                    <a:pt x="21600" y="607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34" name="Shape 2779"/>
            <p:cNvSpPr/>
            <p:nvPr/>
          </p:nvSpPr>
          <p:spPr>
            <a:xfrm>
              <a:off x="14928" y="4744"/>
              <a:ext cx="1572" cy="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" y="16691"/>
                  </a:moveTo>
                  <a:lnTo>
                    <a:pt x="5303" y="12525"/>
                  </a:lnTo>
                  <a:lnTo>
                    <a:pt x="5294" y="12521"/>
                  </a:lnTo>
                  <a:cubicBezTo>
                    <a:pt x="5355" y="12447"/>
                    <a:pt x="5400" y="12365"/>
                    <a:pt x="5400" y="12273"/>
                  </a:cubicBezTo>
                  <a:cubicBezTo>
                    <a:pt x="5400" y="12001"/>
                    <a:pt x="5098" y="11782"/>
                    <a:pt x="4725" y="11782"/>
                  </a:cubicBezTo>
                  <a:lnTo>
                    <a:pt x="3375" y="11782"/>
                  </a:lnTo>
                  <a:lnTo>
                    <a:pt x="6615" y="8640"/>
                  </a:lnTo>
                  <a:lnTo>
                    <a:pt x="6606" y="8635"/>
                  </a:lnTo>
                  <a:cubicBezTo>
                    <a:pt x="6691" y="8553"/>
                    <a:pt x="6750" y="8456"/>
                    <a:pt x="6750" y="8345"/>
                  </a:cubicBezTo>
                  <a:cubicBezTo>
                    <a:pt x="6750" y="8075"/>
                    <a:pt x="6448" y="7855"/>
                    <a:pt x="6075" y="7855"/>
                  </a:cubicBezTo>
                  <a:lnTo>
                    <a:pt x="4855" y="7855"/>
                  </a:lnTo>
                  <a:lnTo>
                    <a:pt x="8548" y="4785"/>
                  </a:lnTo>
                  <a:lnTo>
                    <a:pt x="8544" y="4782"/>
                  </a:lnTo>
                  <a:cubicBezTo>
                    <a:pt x="8683" y="4691"/>
                    <a:pt x="8775" y="4564"/>
                    <a:pt x="8775" y="4418"/>
                  </a:cubicBezTo>
                  <a:cubicBezTo>
                    <a:pt x="8775" y="4147"/>
                    <a:pt x="8473" y="3927"/>
                    <a:pt x="8100" y="3927"/>
                  </a:cubicBezTo>
                  <a:lnTo>
                    <a:pt x="7029" y="3927"/>
                  </a:lnTo>
                  <a:lnTo>
                    <a:pt x="10800" y="1185"/>
                  </a:lnTo>
                  <a:lnTo>
                    <a:pt x="14571" y="3927"/>
                  </a:lnTo>
                  <a:lnTo>
                    <a:pt x="13500" y="3927"/>
                  </a:lnTo>
                  <a:cubicBezTo>
                    <a:pt x="13128" y="3927"/>
                    <a:pt x="12825" y="4147"/>
                    <a:pt x="12825" y="4418"/>
                  </a:cubicBezTo>
                  <a:cubicBezTo>
                    <a:pt x="12825" y="4564"/>
                    <a:pt x="12917" y="4691"/>
                    <a:pt x="13056" y="4782"/>
                  </a:cubicBezTo>
                  <a:lnTo>
                    <a:pt x="13052" y="4785"/>
                  </a:lnTo>
                  <a:lnTo>
                    <a:pt x="16744" y="7855"/>
                  </a:lnTo>
                  <a:lnTo>
                    <a:pt x="15525" y="7855"/>
                  </a:lnTo>
                  <a:cubicBezTo>
                    <a:pt x="15153" y="7855"/>
                    <a:pt x="14850" y="8075"/>
                    <a:pt x="14850" y="8345"/>
                  </a:cubicBezTo>
                  <a:cubicBezTo>
                    <a:pt x="14850" y="8456"/>
                    <a:pt x="14909" y="8553"/>
                    <a:pt x="14994" y="8635"/>
                  </a:cubicBezTo>
                  <a:lnTo>
                    <a:pt x="14985" y="8640"/>
                  </a:lnTo>
                  <a:lnTo>
                    <a:pt x="18225" y="11782"/>
                  </a:lnTo>
                  <a:lnTo>
                    <a:pt x="16875" y="11782"/>
                  </a:lnTo>
                  <a:cubicBezTo>
                    <a:pt x="16503" y="11782"/>
                    <a:pt x="16200" y="12001"/>
                    <a:pt x="16200" y="12273"/>
                  </a:cubicBezTo>
                  <a:cubicBezTo>
                    <a:pt x="16200" y="12365"/>
                    <a:pt x="16244" y="12447"/>
                    <a:pt x="16306" y="12521"/>
                  </a:cubicBezTo>
                  <a:lnTo>
                    <a:pt x="16296" y="12525"/>
                  </a:lnTo>
                  <a:lnTo>
                    <a:pt x="19733" y="16691"/>
                  </a:lnTo>
                  <a:cubicBezTo>
                    <a:pt x="19733" y="16691"/>
                    <a:pt x="1867" y="16691"/>
                    <a:pt x="1867" y="16691"/>
                  </a:cubicBezTo>
                  <a:close/>
                  <a:moveTo>
                    <a:pt x="12150" y="20618"/>
                  </a:moveTo>
                  <a:lnTo>
                    <a:pt x="9450" y="20618"/>
                  </a:lnTo>
                  <a:lnTo>
                    <a:pt x="9450" y="17673"/>
                  </a:lnTo>
                  <a:lnTo>
                    <a:pt x="12150" y="17673"/>
                  </a:lnTo>
                  <a:cubicBezTo>
                    <a:pt x="12150" y="17673"/>
                    <a:pt x="12150" y="20618"/>
                    <a:pt x="12150" y="20618"/>
                  </a:cubicBezTo>
                  <a:close/>
                  <a:moveTo>
                    <a:pt x="21494" y="16933"/>
                  </a:moveTo>
                  <a:lnTo>
                    <a:pt x="21503" y="16929"/>
                  </a:lnTo>
                  <a:lnTo>
                    <a:pt x="18067" y="12764"/>
                  </a:lnTo>
                  <a:lnTo>
                    <a:pt x="19575" y="12764"/>
                  </a:lnTo>
                  <a:cubicBezTo>
                    <a:pt x="19948" y="12764"/>
                    <a:pt x="20250" y="12544"/>
                    <a:pt x="20250" y="12273"/>
                  </a:cubicBezTo>
                  <a:cubicBezTo>
                    <a:pt x="20250" y="12162"/>
                    <a:pt x="20191" y="12066"/>
                    <a:pt x="20106" y="11983"/>
                  </a:cubicBezTo>
                  <a:lnTo>
                    <a:pt x="20115" y="11978"/>
                  </a:lnTo>
                  <a:lnTo>
                    <a:pt x="16875" y="8836"/>
                  </a:lnTo>
                  <a:lnTo>
                    <a:pt x="18225" y="8836"/>
                  </a:lnTo>
                  <a:cubicBezTo>
                    <a:pt x="18598" y="8836"/>
                    <a:pt x="18900" y="8617"/>
                    <a:pt x="18900" y="8345"/>
                  </a:cubicBezTo>
                  <a:cubicBezTo>
                    <a:pt x="18900" y="8200"/>
                    <a:pt x="18808" y="8072"/>
                    <a:pt x="18669" y="7982"/>
                  </a:cubicBezTo>
                  <a:lnTo>
                    <a:pt x="18673" y="7978"/>
                  </a:lnTo>
                  <a:lnTo>
                    <a:pt x="14980" y="4909"/>
                  </a:lnTo>
                  <a:lnTo>
                    <a:pt x="16200" y="4909"/>
                  </a:lnTo>
                  <a:cubicBezTo>
                    <a:pt x="16573" y="4909"/>
                    <a:pt x="16875" y="4690"/>
                    <a:pt x="16875" y="4418"/>
                  </a:cubicBezTo>
                  <a:cubicBezTo>
                    <a:pt x="16875" y="4283"/>
                    <a:pt x="16800" y="4160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1" y="4160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lnTo>
                    <a:pt x="6619" y="4909"/>
                  </a:lnTo>
                  <a:lnTo>
                    <a:pt x="2927" y="7978"/>
                  </a:lnTo>
                  <a:lnTo>
                    <a:pt x="2931" y="7982"/>
                  </a:lnTo>
                  <a:cubicBezTo>
                    <a:pt x="2792" y="8072"/>
                    <a:pt x="2700" y="8200"/>
                    <a:pt x="2700" y="8345"/>
                  </a:cubicBezTo>
                  <a:cubicBezTo>
                    <a:pt x="2700" y="8617"/>
                    <a:pt x="3003" y="8836"/>
                    <a:pt x="3375" y="8836"/>
                  </a:cubicBezTo>
                  <a:lnTo>
                    <a:pt x="4725" y="8836"/>
                  </a:lnTo>
                  <a:lnTo>
                    <a:pt x="1485" y="11978"/>
                  </a:lnTo>
                  <a:lnTo>
                    <a:pt x="1494" y="11983"/>
                  </a:lnTo>
                  <a:cubicBezTo>
                    <a:pt x="1409" y="12066"/>
                    <a:pt x="1350" y="12162"/>
                    <a:pt x="1350" y="12273"/>
                  </a:cubicBezTo>
                  <a:cubicBezTo>
                    <a:pt x="1350" y="12544"/>
                    <a:pt x="1653" y="12764"/>
                    <a:pt x="2025" y="12764"/>
                  </a:cubicBezTo>
                  <a:lnTo>
                    <a:pt x="3533" y="12764"/>
                  </a:lnTo>
                  <a:lnTo>
                    <a:pt x="96" y="16929"/>
                  </a:lnTo>
                  <a:lnTo>
                    <a:pt x="106" y="16933"/>
                  </a:lnTo>
                  <a:cubicBezTo>
                    <a:pt x="44" y="17007"/>
                    <a:pt x="0" y="17089"/>
                    <a:pt x="0" y="17182"/>
                  </a:cubicBezTo>
                  <a:cubicBezTo>
                    <a:pt x="0" y="17453"/>
                    <a:pt x="303" y="17673"/>
                    <a:pt x="675" y="17673"/>
                  </a:cubicBezTo>
                  <a:lnTo>
                    <a:pt x="8100" y="17673"/>
                  </a:lnTo>
                  <a:lnTo>
                    <a:pt x="8100" y="21109"/>
                  </a:lnTo>
                  <a:cubicBezTo>
                    <a:pt x="8100" y="21380"/>
                    <a:pt x="8403" y="21600"/>
                    <a:pt x="8775" y="21600"/>
                  </a:cubicBezTo>
                  <a:lnTo>
                    <a:pt x="12825" y="21600"/>
                  </a:lnTo>
                  <a:cubicBezTo>
                    <a:pt x="13198" y="21600"/>
                    <a:pt x="13500" y="21380"/>
                    <a:pt x="13500" y="21109"/>
                  </a:cubicBezTo>
                  <a:lnTo>
                    <a:pt x="13500" y="17673"/>
                  </a:lnTo>
                  <a:lnTo>
                    <a:pt x="20925" y="17673"/>
                  </a:lnTo>
                  <a:cubicBezTo>
                    <a:pt x="21298" y="17673"/>
                    <a:pt x="21600" y="17453"/>
                    <a:pt x="21600" y="17182"/>
                  </a:cubicBezTo>
                  <a:cubicBezTo>
                    <a:pt x="21600" y="17089"/>
                    <a:pt x="21555" y="17007"/>
                    <a:pt x="21494" y="1693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12084" y="10640"/>
              <a:ext cx="7553" cy="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" name="TextBox 26"/>
            <p:cNvSpPr txBox="1"/>
            <p:nvPr/>
          </p:nvSpPr>
          <p:spPr>
            <a:xfrm>
              <a:off x="13390" y="9384"/>
              <a:ext cx="4942" cy="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000" dirty="0">
                  <a:solidFill>
                    <a:schemeClr val="bg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000" b="1" dirty="0">
                <a:solidFill>
                  <a:schemeClr val="bg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37" name="TextBox 25"/>
            <p:cNvSpPr txBox="1"/>
            <p:nvPr/>
          </p:nvSpPr>
          <p:spPr>
            <a:xfrm>
              <a:off x="22824" y="10640"/>
              <a:ext cx="7553" cy="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38" name="TextBox 26"/>
            <p:cNvSpPr txBox="1"/>
            <p:nvPr/>
          </p:nvSpPr>
          <p:spPr>
            <a:xfrm>
              <a:off x="24131" y="9384"/>
              <a:ext cx="4942" cy="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000" dirty="0">
                  <a:solidFill>
                    <a:schemeClr val="bg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000" b="1" dirty="0">
                <a:solidFill>
                  <a:schemeClr val="bg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607" t="16327" r="552" b="23276"/>
          <a:stretch>
            <a:fillRect/>
          </a:stretch>
        </p:blipFill>
        <p:spPr>
          <a:xfrm>
            <a:off x="923925" y="1212215"/>
            <a:ext cx="10344150" cy="139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290" h="2190">
                <a:moveTo>
                  <a:pt x="0" y="0"/>
                </a:moveTo>
                <a:lnTo>
                  <a:pt x="16290" y="0"/>
                </a:lnTo>
                <a:lnTo>
                  <a:pt x="16290" y="2190"/>
                </a:lnTo>
                <a:lnTo>
                  <a:pt x="0" y="219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02050" y="2957830"/>
            <a:ext cx="478853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95985" y="3390900"/>
            <a:ext cx="3238500" cy="3013710"/>
            <a:chOff x="-248" y="10584"/>
            <a:chExt cx="5100" cy="4746"/>
          </a:xfrm>
        </p:grpSpPr>
        <p:grpSp>
          <p:nvGrpSpPr>
            <p:cNvPr id="38" name="Group 37"/>
            <p:cNvGrpSpPr/>
            <p:nvPr/>
          </p:nvGrpSpPr>
          <p:grpSpPr>
            <a:xfrm>
              <a:off x="1607" y="10584"/>
              <a:ext cx="1391" cy="833"/>
              <a:chOff x="1775548" y="1990598"/>
              <a:chExt cx="621122" cy="372086"/>
            </a:xfrm>
          </p:grpSpPr>
          <p:sp>
            <p:nvSpPr>
              <p:cNvPr id="39" name="Freeform 226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372086"/>
              </a:xfrm>
              <a:custGeom>
                <a:avLst/>
                <a:gdLst>
                  <a:gd name="T0" fmla="*/ 933 w 934"/>
                  <a:gd name="T1" fmla="*/ 559 h 560"/>
                  <a:gd name="T2" fmla="*/ 0 w 934"/>
                  <a:gd name="T3" fmla="*/ 559 h 560"/>
                  <a:gd name="T4" fmla="*/ 0 w 934"/>
                  <a:gd name="T5" fmla="*/ 0 h 560"/>
                  <a:gd name="T6" fmla="*/ 933 w 934"/>
                  <a:gd name="T7" fmla="*/ 0 h 560"/>
                  <a:gd name="T8" fmla="*/ 933 w 934"/>
                  <a:gd name="T9" fmla="*/ 559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4" h="560">
                    <a:moveTo>
                      <a:pt x="933" y="559"/>
                    </a:moveTo>
                    <a:lnTo>
                      <a:pt x="0" y="559"/>
                    </a:lnTo>
                    <a:lnTo>
                      <a:pt x="0" y="0"/>
                    </a:lnTo>
                    <a:lnTo>
                      <a:pt x="933" y="0"/>
                    </a:lnTo>
                    <a:lnTo>
                      <a:pt x="933" y="559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0" name="Freeform 227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199228"/>
              </a:xfrm>
              <a:custGeom>
                <a:avLst/>
                <a:gdLst>
                  <a:gd name="T0" fmla="*/ 0 w 934"/>
                  <a:gd name="T1" fmla="*/ 0 h 299"/>
                  <a:gd name="T2" fmla="*/ 463 w 934"/>
                  <a:gd name="T3" fmla="*/ 298 h 299"/>
                  <a:gd name="T4" fmla="*/ 933 w 934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299">
                    <a:moveTo>
                      <a:pt x="0" y="0"/>
                    </a:moveTo>
                    <a:lnTo>
                      <a:pt x="463" y="298"/>
                    </a:lnTo>
                    <a:lnTo>
                      <a:pt x="933" y="0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28" name="TextBox 25"/>
            <p:cNvSpPr txBox="1"/>
            <p:nvPr/>
          </p:nvSpPr>
          <p:spPr>
            <a:xfrm>
              <a:off x="-248" y="12860"/>
              <a:ext cx="5100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616" y="12081"/>
              <a:ext cx="33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0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6115" y="3313430"/>
            <a:ext cx="3238500" cy="3168650"/>
            <a:chOff x="8390" y="10397"/>
            <a:chExt cx="5100" cy="4990"/>
          </a:xfrm>
        </p:grpSpPr>
        <p:grpSp>
          <p:nvGrpSpPr>
            <p:cNvPr id="41" name="Group 40"/>
            <p:cNvGrpSpPr/>
            <p:nvPr/>
          </p:nvGrpSpPr>
          <p:grpSpPr>
            <a:xfrm>
              <a:off x="10245" y="10397"/>
              <a:ext cx="1391" cy="1213"/>
              <a:chOff x="6885153" y="7021098"/>
              <a:chExt cx="621122" cy="542018"/>
            </a:xfrm>
          </p:grpSpPr>
          <p:sp>
            <p:nvSpPr>
              <p:cNvPr id="42" name="Line 469"/>
              <p:cNvSpPr>
                <a:spLocks noChangeShapeType="1"/>
              </p:cNvSpPr>
              <p:nvPr/>
            </p:nvSpPr>
            <p:spPr bwMode="auto">
              <a:xfrm>
                <a:off x="6973050" y="7129503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E0E0E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3" name="Line 470"/>
              <p:cNvSpPr>
                <a:spLocks noChangeShapeType="1"/>
              </p:cNvSpPr>
              <p:nvPr/>
            </p:nvSpPr>
            <p:spPr bwMode="auto">
              <a:xfrm>
                <a:off x="6973050" y="7229116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E0E0E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4" name="Line 471"/>
              <p:cNvSpPr>
                <a:spLocks noChangeShapeType="1"/>
              </p:cNvSpPr>
              <p:nvPr/>
            </p:nvSpPr>
            <p:spPr bwMode="auto">
              <a:xfrm>
                <a:off x="6973050" y="7328731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E0E0E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5" name="Freeform 472"/>
              <p:cNvSpPr>
                <a:spLocks noChangeArrowheads="1"/>
              </p:cNvSpPr>
              <p:nvPr/>
            </p:nvSpPr>
            <p:spPr bwMode="auto">
              <a:xfrm>
                <a:off x="6885153" y="7021098"/>
                <a:ext cx="621122" cy="542018"/>
              </a:xfrm>
              <a:custGeom>
                <a:avLst/>
                <a:gdLst>
                  <a:gd name="T0" fmla="*/ 463 w 934"/>
                  <a:gd name="T1" fmla="*/ 634 h 814"/>
                  <a:gd name="T2" fmla="*/ 933 w 934"/>
                  <a:gd name="T3" fmla="*/ 634 h 814"/>
                  <a:gd name="T4" fmla="*/ 933 w 934"/>
                  <a:gd name="T5" fmla="*/ 0 h 814"/>
                  <a:gd name="T6" fmla="*/ 0 w 934"/>
                  <a:gd name="T7" fmla="*/ 0 h 814"/>
                  <a:gd name="T8" fmla="*/ 0 w 934"/>
                  <a:gd name="T9" fmla="*/ 634 h 814"/>
                  <a:gd name="T10" fmla="*/ 254 w 934"/>
                  <a:gd name="T11" fmla="*/ 634 h 814"/>
                  <a:gd name="T12" fmla="*/ 254 w 934"/>
                  <a:gd name="T13" fmla="*/ 813 h 814"/>
                  <a:gd name="T14" fmla="*/ 463 w 934"/>
                  <a:gd name="T15" fmla="*/ 63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814">
                    <a:moveTo>
                      <a:pt x="463" y="634"/>
                    </a:moveTo>
                    <a:lnTo>
                      <a:pt x="933" y="634"/>
                    </a:lnTo>
                    <a:lnTo>
                      <a:pt x="933" y="0"/>
                    </a:lnTo>
                    <a:lnTo>
                      <a:pt x="0" y="0"/>
                    </a:lnTo>
                    <a:lnTo>
                      <a:pt x="0" y="634"/>
                    </a:lnTo>
                    <a:lnTo>
                      <a:pt x="254" y="634"/>
                    </a:lnTo>
                    <a:lnTo>
                      <a:pt x="254" y="813"/>
                    </a:lnTo>
                    <a:lnTo>
                      <a:pt x="463" y="63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30" name="TextBox 25"/>
            <p:cNvSpPr txBox="1"/>
            <p:nvPr/>
          </p:nvSpPr>
          <p:spPr>
            <a:xfrm>
              <a:off x="8390" y="12917"/>
              <a:ext cx="5100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31" name="TextBox 26"/>
            <p:cNvSpPr txBox="1"/>
            <p:nvPr/>
          </p:nvSpPr>
          <p:spPr>
            <a:xfrm>
              <a:off x="9254" y="12139"/>
              <a:ext cx="33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0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56245" y="3281045"/>
            <a:ext cx="3238500" cy="3233420"/>
            <a:chOff x="16482" y="10243"/>
            <a:chExt cx="5100" cy="5092"/>
          </a:xfrm>
        </p:grpSpPr>
        <p:grpSp>
          <p:nvGrpSpPr>
            <p:cNvPr id="46" name="Group 45"/>
            <p:cNvGrpSpPr/>
            <p:nvPr/>
          </p:nvGrpSpPr>
          <p:grpSpPr>
            <a:xfrm>
              <a:off x="18471" y="10243"/>
              <a:ext cx="1122" cy="1437"/>
              <a:chOff x="8218224" y="8245765"/>
              <a:chExt cx="500998" cy="641631"/>
            </a:xfrm>
          </p:grpSpPr>
          <p:sp>
            <p:nvSpPr>
              <p:cNvPr id="47" name="Line 525"/>
              <p:cNvSpPr>
                <a:spLocks noChangeShapeType="1"/>
              </p:cNvSpPr>
              <p:nvPr/>
            </p:nvSpPr>
            <p:spPr bwMode="auto">
              <a:xfrm>
                <a:off x="8218224" y="8245765"/>
                <a:ext cx="2929" cy="641631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E0E0E"/>
                  </a:solidFill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8" name="Freeform 526"/>
              <p:cNvSpPr>
                <a:spLocks noChangeArrowheads="1"/>
              </p:cNvSpPr>
              <p:nvPr/>
            </p:nvSpPr>
            <p:spPr bwMode="auto">
              <a:xfrm>
                <a:off x="8411592" y="8310220"/>
                <a:ext cx="307630" cy="287123"/>
              </a:xfrm>
              <a:custGeom>
                <a:avLst/>
                <a:gdLst>
                  <a:gd name="T0" fmla="*/ 89 w 464"/>
                  <a:gd name="T1" fmla="*/ 0 h 433"/>
                  <a:gd name="T2" fmla="*/ 0 w 464"/>
                  <a:gd name="T3" fmla="*/ 74 h 433"/>
                  <a:gd name="T4" fmla="*/ 0 w 464"/>
                  <a:gd name="T5" fmla="*/ 432 h 433"/>
                  <a:gd name="T6" fmla="*/ 463 w 464"/>
                  <a:gd name="T7" fmla="*/ 432 h 433"/>
                  <a:gd name="T8" fmla="*/ 373 w 464"/>
                  <a:gd name="T9" fmla="*/ 253 h 433"/>
                  <a:gd name="T10" fmla="*/ 463 w 464"/>
                  <a:gd name="T11" fmla="*/ 74 h 433"/>
                  <a:gd name="T12" fmla="*/ 0 w 464"/>
                  <a:gd name="T13" fmla="*/ 7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433">
                    <a:moveTo>
                      <a:pt x="89" y="0"/>
                    </a:moveTo>
                    <a:lnTo>
                      <a:pt x="0" y="74"/>
                    </a:lnTo>
                    <a:lnTo>
                      <a:pt x="0" y="432"/>
                    </a:lnTo>
                    <a:lnTo>
                      <a:pt x="463" y="432"/>
                    </a:lnTo>
                    <a:lnTo>
                      <a:pt x="373" y="253"/>
                    </a:lnTo>
                    <a:lnTo>
                      <a:pt x="463" y="74"/>
                    </a:lnTo>
                    <a:lnTo>
                      <a:pt x="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9" name="Freeform 527"/>
              <p:cNvSpPr>
                <a:spLocks noChangeArrowheads="1"/>
              </p:cNvSpPr>
              <p:nvPr/>
            </p:nvSpPr>
            <p:spPr bwMode="auto">
              <a:xfrm>
                <a:off x="8218224" y="8310220"/>
                <a:ext cx="251964" cy="237317"/>
              </a:xfrm>
              <a:custGeom>
                <a:avLst/>
                <a:gdLst>
                  <a:gd name="T0" fmla="*/ 291 w 381"/>
                  <a:gd name="T1" fmla="*/ 358 h 359"/>
                  <a:gd name="T2" fmla="*/ 0 w 381"/>
                  <a:gd name="T3" fmla="*/ 358 h 359"/>
                  <a:gd name="T4" fmla="*/ 0 w 381"/>
                  <a:gd name="T5" fmla="*/ 0 h 359"/>
                  <a:gd name="T6" fmla="*/ 380 w 381"/>
                  <a:gd name="T7" fmla="*/ 0 h 359"/>
                  <a:gd name="T8" fmla="*/ 380 w 381"/>
                  <a:gd name="T9" fmla="*/ 7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359">
                    <a:moveTo>
                      <a:pt x="291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32" name="TextBox 25"/>
            <p:cNvSpPr txBox="1"/>
            <p:nvPr/>
          </p:nvSpPr>
          <p:spPr>
            <a:xfrm>
              <a:off x="16482" y="12865"/>
              <a:ext cx="5100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33" name="TextBox 26"/>
            <p:cNvSpPr txBox="1"/>
            <p:nvPr/>
          </p:nvSpPr>
          <p:spPr>
            <a:xfrm>
              <a:off x="17346" y="12087"/>
              <a:ext cx="33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sz="20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641008" y="2926660"/>
            <a:ext cx="5219700" cy="1004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b="1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感谢您的观看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3641010" y="1899260"/>
            <a:ext cx="24739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20XX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773865" y="3860167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gency FB" panose="020B0503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PRESENTATION TEMPELETE TITLE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73805" y="4467225"/>
            <a:ext cx="4320540" cy="338455"/>
            <a:chOff x="5587" y="8164"/>
            <a:chExt cx="6804" cy="53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587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88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040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807" y="8164"/>
              <a:ext cx="0" cy="5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2391" y="8172"/>
              <a:ext cx="0" cy="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0"/>
            <p:cNvSpPr txBox="1"/>
            <p:nvPr/>
          </p:nvSpPr>
          <p:spPr>
            <a:xfrm>
              <a:off x="5591" y="8164"/>
              <a:ext cx="156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工作总结</a:t>
              </a: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7410" y="8164"/>
              <a:ext cx="1583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商务报告</a:t>
              </a:r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9111" y="8164"/>
              <a:ext cx="1583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新年计划</a:t>
              </a: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0807" y="8164"/>
              <a:ext cx="1583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商务展示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174865" y="2173605"/>
            <a:ext cx="15430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55565" y="494919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xiazaii</a:t>
            </a:r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31925" y="1282065"/>
            <a:ext cx="4867910" cy="1045845"/>
            <a:chOff x="1999" y="2535"/>
            <a:chExt cx="7666" cy="1647"/>
          </a:xfrm>
        </p:grpSpPr>
        <p:grpSp>
          <p:nvGrpSpPr>
            <p:cNvPr id="16" name="Group 15"/>
            <p:cNvGrpSpPr/>
            <p:nvPr/>
          </p:nvGrpSpPr>
          <p:grpSpPr>
            <a:xfrm>
              <a:off x="8618" y="2670"/>
              <a:ext cx="1047" cy="1341"/>
              <a:chOff x="8218224" y="8245765"/>
              <a:chExt cx="500998" cy="641631"/>
            </a:xfrm>
          </p:grpSpPr>
          <p:sp>
            <p:nvSpPr>
              <p:cNvPr id="18" name="Line 525"/>
              <p:cNvSpPr>
                <a:spLocks noChangeShapeType="1"/>
              </p:cNvSpPr>
              <p:nvPr/>
            </p:nvSpPr>
            <p:spPr bwMode="auto">
              <a:xfrm>
                <a:off x="8218224" y="8245765"/>
                <a:ext cx="2929" cy="641631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526"/>
              <p:cNvSpPr>
                <a:spLocks noChangeArrowheads="1"/>
              </p:cNvSpPr>
              <p:nvPr/>
            </p:nvSpPr>
            <p:spPr bwMode="auto">
              <a:xfrm>
                <a:off x="8411592" y="8310220"/>
                <a:ext cx="307630" cy="287123"/>
              </a:xfrm>
              <a:custGeom>
                <a:avLst/>
                <a:gdLst>
                  <a:gd name="T0" fmla="*/ 89 w 464"/>
                  <a:gd name="T1" fmla="*/ 0 h 433"/>
                  <a:gd name="T2" fmla="*/ 0 w 464"/>
                  <a:gd name="T3" fmla="*/ 74 h 433"/>
                  <a:gd name="T4" fmla="*/ 0 w 464"/>
                  <a:gd name="T5" fmla="*/ 432 h 433"/>
                  <a:gd name="T6" fmla="*/ 463 w 464"/>
                  <a:gd name="T7" fmla="*/ 432 h 433"/>
                  <a:gd name="T8" fmla="*/ 373 w 464"/>
                  <a:gd name="T9" fmla="*/ 253 h 433"/>
                  <a:gd name="T10" fmla="*/ 463 w 464"/>
                  <a:gd name="T11" fmla="*/ 74 h 433"/>
                  <a:gd name="T12" fmla="*/ 0 w 464"/>
                  <a:gd name="T13" fmla="*/ 7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433">
                    <a:moveTo>
                      <a:pt x="89" y="0"/>
                    </a:moveTo>
                    <a:lnTo>
                      <a:pt x="0" y="74"/>
                    </a:lnTo>
                    <a:lnTo>
                      <a:pt x="0" y="432"/>
                    </a:lnTo>
                    <a:lnTo>
                      <a:pt x="463" y="432"/>
                    </a:lnTo>
                    <a:lnTo>
                      <a:pt x="373" y="253"/>
                    </a:lnTo>
                    <a:lnTo>
                      <a:pt x="463" y="74"/>
                    </a:lnTo>
                    <a:lnTo>
                      <a:pt x="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527"/>
              <p:cNvSpPr>
                <a:spLocks noChangeArrowheads="1"/>
              </p:cNvSpPr>
              <p:nvPr/>
            </p:nvSpPr>
            <p:spPr bwMode="auto">
              <a:xfrm>
                <a:off x="8218224" y="8310220"/>
                <a:ext cx="251964" cy="237317"/>
              </a:xfrm>
              <a:custGeom>
                <a:avLst/>
                <a:gdLst>
                  <a:gd name="T0" fmla="*/ 291 w 381"/>
                  <a:gd name="T1" fmla="*/ 358 h 359"/>
                  <a:gd name="T2" fmla="*/ 0 w 381"/>
                  <a:gd name="T3" fmla="*/ 358 h 359"/>
                  <a:gd name="T4" fmla="*/ 0 w 381"/>
                  <a:gd name="T5" fmla="*/ 0 h 359"/>
                  <a:gd name="T6" fmla="*/ 380 w 381"/>
                  <a:gd name="T7" fmla="*/ 0 h 359"/>
                  <a:gd name="T8" fmla="*/ 380 w 381"/>
                  <a:gd name="T9" fmla="*/ 7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359">
                    <a:moveTo>
                      <a:pt x="291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39" name="TextBox 25"/>
            <p:cNvSpPr txBox="1"/>
            <p:nvPr/>
          </p:nvSpPr>
          <p:spPr>
            <a:xfrm>
              <a:off x="1999" y="3166"/>
              <a:ext cx="649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40" name="TextBox 26"/>
            <p:cNvSpPr txBox="1"/>
            <p:nvPr/>
          </p:nvSpPr>
          <p:spPr>
            <a:xfrm>
              <a:off x="4511" y="2535"/>
              <a:ext cx="386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01.</a:t>
              </a:r>
              <a:r>
                <a:rPr lang="zh-CN" altLang="en-US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年度工作概述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31925" y="2381250"/>
            <a:ext cx="4867910" cy="1045845"/>
            <a:chOff x="1999" y="2535"/>
            <a:chExt cx="7666" cy="1647"/>
          </a:xfrm>
        </p:grpSpPr>
        <p:grpSp>
          <p:nvGrpSpPr>
            <p:cNvPr id="26" name="Group 15"/>
            <p:cNvGrpSpPr/>
            <p:nvPr/>
          </p:nvGrpSpPr>
          <p:grpSpPr>
            <a:xfrm>
              <a:off x="8618" y="2670"/>
              <a:ext cx="1047" cy="1341"/>
              <a:chOff x="8218224" y="8245765"/>
              <a:chExt cx="500998" cy="641631"/>
            </a:xfrm>
          </p:grpSpPr>
          <p:sp>
            <p:nvSpPr>
              <p:cNvPr id="27" name="Line 525"/>
              <p:cNvSpPr>
                <a:spLocks noChangeShapeType="1"/>
              </p:cNvSpPr>
              <p:nvPr/>
            </p:nvSpPr>
            <p:spPr bwMode="auto">
              <a:xfrm>
                <a:off x="8218224" y="8245765"/>
                <a:ext cx="2929" cy="641631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28" name="Freeform 526"/>
              <p:cNvSpPr>
                <a:spLocks noChangeArrowheads="1"/>
              </p:cNvSpPr>
              <p:nvPr/>
            </p:nvSpPr>
            <p:spPr bwMode="auto">
              <a:xfrm>
                <a:off x="8411592" y="8310220"/>
                <a:ext cx="307630" cy="287123"/>
              </a:xfrm>
              <a:custGeom>
                <a:avLst/>
                <a:gdLst>
                  <a:gd name="T0" fmla="*/ 89 w 464"/>
                  <a:gd name="T1" fmla="*/ 0 h 433"/>
                  <a:gd name="T2" fmla="*/ 0 w 464"/>
                  <a:gd name="T3" fmla="*/ 74 h 433"/>
                  <a:gd name="T4" fmla="*/ 0 w 464"/>
                  <a:gd name="T5" fmla="*/ 432 h 433"/>
                  <a:gd name="T6" fmla="*/ 463 w 464"/>
                  <a:gd name="T7" fmla="*/ 432 h 433"/>
                  <a:gd name="T8" fmla="*/ 373 w 464"/>
                  <a:gd name="T9" fmla="*/ 253 h 433"/>
                  <a:gd name="T10" fmla="*/ 463 w 464"/>
                  <a:gd name="T11" fmla="*/ 74 h 433"/>
                  <a:gd name="T12" fmla="*/ 0 w 464"/>
                  <a:gd name="T13" fmla="*/ 7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433">
                    <a:moveTo>
                      <a:pt x="89" y="0"/>
                    </a:moveTo>
                    <a:lnTo>
                      <a:pt x="0" y="74"/>
                    </a:lnTo>
                    <a:lnTo>
                      <a:pt x="0" y="432"/>
                    </a:lnTo>
                    <a:lnTo>
                      <a:pt x="463" y="432"/>
                    </a:lnTo>
                    <a:lnTo>
                      <a:pt x="373" y="253"/>
                    </a:lnTo>
                    <a:lnTo>
                      <a:pt x="463" y="74"/>
                    </a:lnTo>
                    <a:lnTo>
                      <a:pt x="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29" name="Freeform 527"/>
              <p:cNvSpPr>
                <a:spLocks noChangeArrowheads="1"/>
              </p:cNvSpPr>
              <p:nvPr/>
            </p:nvSpPr>
            <p:spPr bwMode="auto">
              <a:xfrm>
                <a:off x="8218224" y="8310220"/>
                <a:ext cx="251964" cy="237317"/>
              </a:xfrm>
              <a:custGeom>
                <a:avLst/>
                <a:gdLst>
                  <a:gd name="T0" fmla="*/ 291 w 381"/>
                  <a:gd name="T1" fmla="*/ 358 h 359"/>
                  <a:gd name="T2" fmla="*/ 0 w 381"/>
                  <a:gd name="T3" fmla="*/ 358 h 359"/>
                  <a:gd name="T4" fmla="*/ 0 w 381"/>
                  <a:gd name="T5" fmla="*/ 0 h 359"/>
                  <a:gd name="T6" fmla="*/ 380 w 381"/>
                  <a:gd name="T7" fmla="*/ 0 h 359"/>
                  <a:gd name="T8" fmla="*/ 380 w 381"/>
                  <a:gd name="T9" fmla="*/ 7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359">
                    <a:moveTo>
                      <a:pt x="291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30" name="TextBox 25"/>
            <p:cNvSpPr txBox="1"/>
            <p:nvPr/>
          </p:nvSpPr>
          <p:spPr>
            <a:xfrm>
              <a:off x="1999" y="3166"/>
              <a:ext cx="649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31" name="TextBox 26"/>
            <p:cNvSpPr txBox="1"/>
            <p:nvPr/>
          </p:nvSpPr>
          <p:spPr>
            <a:xfrm>
              <a:off x="4511" y="2535"/>
              <a:ext cx="386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02.</a:t>
              </a:r>
              <a:r>
                <a:rPr lang="zh-CN" altLang="en-US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工作完成情况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31925" y="3480435"/>
            <a:ext cx="4867910" cy="1045845"/>
            <a:chOff x="1999" y="2535"/>
            <a:chExt cx="7666" cy="1647"/>
          </a:xfrm>
        </p:grpSpPr>
        <p:grpSp>
          <p:nvGrpSpPr>
            <p:cNvPr id="33" name="Group 15"/>
            <p:cNvGrpSpPr/>
            <p:nvPr/>
          </p:nvGrpSpPr>
          <p:grpSpPr>
            <a:xfrm>
              <a:off x="8618" y="2670"/>
              <a:ext cx="1047" cy="1341"/>
              <a:chOff x="8218224" y="8245765"/>
              <a:chExt cx="500998" cy="641631"/>
            </a:xfrm>
          </p:grpSpPr>
          <p:sp>
            <p:nvSpPr>
              <p:cNvPr id="34" name="Line 525"/>
              <p:cNvSpPr>
                <a:spLocks noChangeShapeType="1"/>
              </p:cNvSpPr>
              <p:nvPr/>
            </p:nvSpPr>
            <p:spPr bwMode="auto">
              <a:xfrm>
                <a:off x="8218224" y="8245765"/>
                <a:ext cx="2929" cy="641631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35" name="Freeform 526"/>
              <p:cNvSpPr>
                <a:spLocks noChangeArrowheads="1"/>
              </p:cNvSpPr>
              <p:nvPr/>
            </p:nvSpPr>
            <p:spPr bwMode="auto">
              <a:xfrm>
                <a:off x="8411592" y="8310220"/>
                <a:ext cx="307630" cy="287123"/>
              </a:xfrm>
              <a:custGeom>
                <a:avLst/>
                <a:gdLst>
                  <a:gd name="T0" fmla="*/ 89 w 464"/>
                  <a:gd name="T1" fmla="*/ 0 h 433"/>
                  <a:gd name="T2" fmla="*/ 0 w 464"/>
                  <a:gd name="T3" fmla="*/ 74 h 433"/>
                  <a:gd name="T4" fmla="*/ 0 w 464"/>
                  <a:gd name="T5" fmla="*/ 432 h 433"/>
                  <a:gd name="T6" fmla="*/ 463 w 464"/>
                  <a:gd name="T7" fmla="*/ 432 h 433"/>
                  <a:gd name="T8" fmla="*/ 373 w 464"/>
                  <a:gd name="T9" fmla="*/ 253 h 433"/>
                  <a:gd name="T10" fmla="*/ 463 w 464"/>
                  <a:gd name="T11" fmla="*/ 74 h 433"/>
                  <a:gd name="T12" fmla="*/ 0 w 464"/>
                  <a:gd name="T13" fmla="*/ 7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433">
                    <a:moveTo>
                      <a:pt x="89" y="0"/>
                    </a:moveTo>
                    <a:lnTo>
                      <a:pt x="0" y="74"/>
                    </a:lnTo>
                    <a:lnTo>
                      <a:pt x="0" y="432"/>
                    </a:lnTo>
                    <a:lnTo>
                      <a:pt x="463" y="432"/>
                    </a:lnTo>
                    <a:lnTo>
                      <a:pt x="373" y="253"/>
                    </a:lnTo>
                    <a:lnTo>
                      <a:pt x="463" y="74"/>
                    </a:lnTo>
                    <a:lnTo>
                      <a:pt x="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36" name="Freeform 527"/>
              <p:cNvSpPr>
                <a:spLocks noChangeArrowheads="1"/>
              </p:cNvSpPr>
              <p:nvPr/>
            </p:nvSpPr>
            <p:spPr bwMode="auto">
              <a:xfrm>
                <a:off x="8218224" y="8310220"/>
                <a:ext cx="251964" cy="237317"/>
              </a:xfrm>
              <a:custGeom>
                <a:avLst/>
                <a:gdLst>
                  <a:gd name="T0" fmla="*/ 291 w 381"/>
                  <a:gd name="T1" fmla="*/ 358 h 359"/>
                  <a:gd name="T2" fmla="*/ 0 w 381"/>
                  <a:gd name="T3" fmla="*/ 358 h 359"/>
                  <a:gd name="T4" fmla="*/ 0 w 381"/>
                  <a:gd name="T5" fmla="*/ 0 h 359"/>
                  <a:gd name="T6" fmla="*/ 380 w 381"/>
                  <a:gd name="T7" fmla="*/ 0 h 359"/>
                  <a:gd name="T8" fmla="*/ 380 w 381"/>
                  <a:gd name="T9" fmla="*/ 7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359">
                    <a:moveTo>
                      <a:pt x="291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37" name="TextBox 25"/>
            <p:cNvSpPr txBox="1"/>
            <p:nvPr/>
          </p:nvSpPr>
          <p:spPr>
            <a:xfrm>
              <a:off x="1999" y="3166"/>
              <a:ext cx="649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38" name="TextBox 26"/>
            <p:cNvSpPr txBox="1"/>
            <p:nvPr/>
          </p:nvSpPr>
          <p:spPr>
            <a:xfrm>
              <a:off x="4511" y="2535"/>
              <a:ext cx="386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03.</a:t>
              </a:r>
              <a:r>
                <a:rPr lang="zh-CN" altLang="en-US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成功项目展示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31925" y="4579620"/>
            <a:ext cx="4867910" cy="1045845"/>
            <a:chOff x="1999" y="2535"/>
            <a:chExt cx="7666" cy="1647"/>
          </a:xfrm>
        </p:grpSpPr>
        <p:grpSp>
          <p:nvGrpSpPr>
            <p:cNvPr id="42" name="Group 15"/>
            <p:cNvGrpSpPr/>
            <p:nvPr/>
          </p:nvGrpSpPr>
          <p:grpSpPr>
            <a:xfrm>
              <a:off x="8618" y="2670"/>
              <a:ext cx="1047" cy="1341"/>
              <a:chOff x="8218224" y="8245765"/>
              <a:chExt cx="500998" cy="641631"/>
            </a:xfrm>
          </p:grpSpPr>
          <p:sp>
            <p:nvSpPr>
              <p:cNvPr id="43" name="Line 525"/>
              <p:cNvSpPr>
                <a:spLocks noChangeShapeType="1"/>
              </p:cNvSpPr>
              <p:nvPr/>
            </p:nvSpPr>
            <p:spPr bwMode="auto">
              <a:xfrm>
                <a:off x="8218224" y="8245765"/>
                <a:ext cx="2929" cy="641631"/>
              </a:xfrm>
              <a:prstGeom prst="line">
                <a:avLst/>
              </a:pr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4" name="Freeform 526"/>
              <p:cNvSpPr>
                <a:spLocks noChangeArrowheads="1"/>
              </p:cNvSpPr>
              <p:nvPr/>
            </p:nvSpPr>
            <p:spPr bwMode="auto">
              <a:xfrm>
                <a:off x="8411592" y="8310220"/>
                <a:ext cx="307630" cy="287123"/>
              </a:xfrm>
              <a:custGeom>
                <a:avLst/>
                <a:gdLst>
                  <a:gd name="T0" fmla="*/ 89 w 464"/>
                  <a:gd name="T1" fmla="*/ 0 h 433"/>
                  <a:gd name="T2" fmla="*/ 0 w 464"/>
                  <a:gd name="T3" fmla="*/ 74 h 433"/>
                  <a:gd name="T4" fmla="*/ 0 w 464"/>
                  <a:gd name="T5" fmla="*/ 432 h 433"/>
                  <a:gd name="T6" fmla="*/ 463 w 464"/>
                  <a:gd name="T7" fmla="*/ 432 h 433"/>
                  <a:gd name="T8" fmla="*/ 373 w 464"/>
                  <a:gd name="T9" fmla="*/ 253 h 433"/>
                  <a:gd name="T10" fmla="*/ 463 w 464"/>
                  <a:gd name="T11" fmla="*/ 74 h 433"/>
                  <a:gd name="T12" fmla="*/ 0 w 464"/>
                  <a:gd name="T13" fmla="*/ 7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433">
                    <a:moveTo>
                      <a:pt x="89" y="0"/>
                    </a:moveTo>
                    <a:lnTo>
                      <a:pt x="0" y="74"/>
                    </a:lnTo>
                    <a:lnTo>
                      <a:pt x="0" y="432"/>
                    </a:lnTo>
                    <a:lnTo>
                      <a:pt x="463" y="432"/>
                    </a:lnTo>
                    <a:lnTo>
                      <a:pt x="373" y="253"/>
                    </a:lnTo>
                    <a:lnTo>
                      <a:pt x="463" y="74"/>
                    </a:lnTo>
                    <a:lnTo>
                      <a:pt x="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  <p:sp>
            <p:nvSpPr>
              <p:cNvPr id="45" name="Freeform 527"/>
              <p:cNvSpPr>
                <a:spLocks noChangeArrowheads="1"/>
              </p:cNvSpPr>
              <p:nvPr/>
            </p:nvSpPr>
            <p:spPr bwMode="auto">
              <a:xfrm>
                <a:off x="8218224" y="8310220"/>
                <a:ext cx="251964" cy="237317"/>
              </a:xfrm>
              <a:custGeom>
                <a:avLst/>
                <a:gdLst>
                  <a:gd name="T0" fmla="*/ 291 w 381"/>
                  <a:gd name="T1" fmla="*/ 358 h 359"/>
                  <a:gd name="T2" fmla="*/ 0 w 381"/>
                  <a:gd name="T3" fmla="*/ 358 h 359"/>
                  <a:gd name="T4" fmla="*/ 0 w 381"/>
                  <a:gd name="T5" fmla="*/ 0 h 359"/>
                  <a:gd name="T6" fmla="*/ 380 w 381"/>
                  <a:gd name="T7" fmla="*/ 0 h 359"/>
                  <a:gd name="T8" fmla="*/ 380 w 381"/>
                  <a:gd name="T9" fmla="*/ 7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359">
                    <a:moveTo>
                      <a:pt x="291" y="358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74"/>
                    </a:lnTo>
                  </a:path>
                </a:pathLst>
              </a:custGeom>
              <a:noFill/>
              <a:ln w="34290" cap="flat">
                <a:solidFill>
                  <a:srgbClr val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宋体" panose="02010600030101010101" pitchFamily="2" charset="-122"/>
                  <a:sym typeface="+mn-lt"/>
                </a:endParaRPr>
              </a:p>
            </p:txBody>
          </p:sp>
        </p:grpSp>
        <p:sp>
          <p:nvSpPr>
            <p:cNvPr id="46" name="TextBox 25"/>
            <p:cNvSpPr txBox="1"/>
            <p:nvPr/>
          </p:nvSpPr>
          <p:spPr>
            <a:xfrm>
              <a:off x="1999" y="3166"/>
              <a:ext cx="649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47" name="TextBox 26"/>
            <p:cNvSpPr txBox="1"/>
            <p:nvPr/>
          </p:nvSpPr>
          <p:spPr>
            <a:xfrm>
              <a:off x="4511" y="2535"/>
              <a:ext cx="386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04.</a:t>
              </a:r>
              <a:r>
                <a:rPr lang="zh-CN" altLang="en-US" sz="2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明年工作计划</a:t>
              </a:r>
            </a:p>
          </p:txBody>
        </p:sp>
      </p:grpSp>
      <p:sp>
        <p:nvSpPr>
          <p:cNvPr id="48" name="TextBox 4"/>
          <p:cNvSpPr txBox="1"/>
          <p:nvPr/>
        </p:nvSpPr>
        <p:spPr>
          <a:xfrm>
            <a:off x="7336962" y="3607589"/>
            <a:ext cx="24449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Contents</a:t>
            </a:r>
          </a:p>
        </p:txBody>
      </p:sp>
      <p:sp>
        <p:nvSpPr>
          <p:cNvPr id="49" name="TextBox 5"/>
          <p:cNvSpPr txBox="1"/>
          <p:nvPr/>
        </p:nvSpPr>
        <p:spPr>
          <a:xfrm>
            <a:off x="7337279" y="2357758"/>
            <a:ext cx="2214880" cy="1322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/>
          <p:nvPr/>
        </p:nvSpPr>
        <p:spPr bwMode="auto">
          <a:xfrm>
            <a:off x="3812540" y="2546985"/>
            <a:ext cx="4013200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01.</a:t>
            </a:r>
            <a:r>
              <a:rPr lang="zh-CN" altLang="en-US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年度工作概述</a:t>
            </a:r>
          </a:p>
        </p:txBody>
      </p:sp>
      <p:sp>
        <p:nvSpPr>
          <p:cNvPr id="116" name="矩形 115"/>
          <p:cNvSpPr/>
          <p:nvPr/>
        </p:nvSpPr>
        <p:spPr>
          <a:xfrm>
            <a:off x="3740224" y="3227843"/>
            <a:ext cx="511256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分钟之内，此处添加详细文本描述，建议与标题相关并符合整体语言风格。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2346960" y="2556510"/>
            <a:ext cx="1113155" cy="142621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19304" t="2202" r="21040" b="2187"/>
          <a:stretch>
            <a:fillRect/>
          </a:stretch>
        </p:blipFill>
        <p:spPr>
          <a:xfrm>
            <a:off x="885825" y="1628775"/>
            <a:ext cx="3971925" cy="42189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55" h="6644">
                <a:moveTo>
                  <a:pt x="1043" y="0"/>
                </a:moveTo>
                <a:lnTo>
                  <a:pt x="6255" y="0"/>
                </a:lnTo>
                <a:lnTo>
                  <a:pt x="6255" y="5601"/>
                </a:lnTo>
                <a:cubicBezTo>
                  <a:pt x="6255" y="6177"/>
                  <a:pt x="5788" y="6644"/>
                  <a:pt x="5212" y="6644"/>
                </a:cubicBezTo>
                <a:lnTo>
                  <a:pt x="0" y="6644"/>
                </a:lnTo>
                <a:lnTo>
                  <a:pt x="0" y="1043"/>
                </a:lnTo>
                <a:cubicBezTo>
                  <a:pt x="0" y="467"/>
                  <a:pt x="467" y="0"/>
                  <a:pt x="1043" y="0"/>
                </a:cubicBezTo>
                <a:close/>
              </a:path>
            </a:pathLst>
          </a:custGeom>
        </p:spPr>
      </p:pic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361305" y="1469184"/>
            <a:ext cx="6449487" cy="4703843"/>
            <a:chOff x="7893" y="2864"/>
            <a:chExt cx="15096" cy="11009"/>
          </a:xfrm>
        </p:grpSpPr>
        <p:sp>
          <p:nvSpPr>
            <p:cNvPr id="44" name="Oval 43"/>
            <p:cNvSpPr/>
            <p:nvPr/>
          </p:nvSpPr>
          <p:spPr>
            <a:xfrm>
              <a:off x="16538" y="8757"/>
              <a:ext cx="1934" cy="1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2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6538" y="2864"/>
              <a:ext cx="1934" cy="1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2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8" name="Shape 2782"/>
            <p:cNvSpPr/>
            <p:nvPr/>
          </p:nvSpPr>
          <p:spPr>
            <a:xfrm>
              <a:off x="16996" y="3374"/>
              <a:ext cx="988" cy="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0545" extrusionOk="0">
                  <a:moveTo>
                    <a:pt x="9621" y="9676"/>
                  </a:moveTo>
                  <a:cubicBezTo>
                    <a:pt x="9621" y="9676"/>
                    <a:pt x="9621" y="9675"/>
                    <a:pt x="9621" y="9675"/>
                  </a:cubicBezTo>
                  <a:lnTo>
                    <a:pt x="9620" y="9674"/>
                  </a:lnTo>
                  <a:cubicBezTo>
                    <a:pt x="9620" y="9674"/>
                    <a:pt x="9621" y="9676"/>
                    <a:pt x="9621" y="9676"/>
                  </a:cubicBezTo>
                  <a:close/>
                  <a:moveTo>
                    <a:pt x="19582" y="1266"/>
                  </a:moveTo>
                  <a:cubicBezTo>
                    <a:pt x="18115" y="-422"/>
                    <a:pt x="15737" y="-422"/>
                    <a:pt x="14270" y="1266"/>
                  </a:cubicBezTo>
                  <a:lnTo>
                    <a:pt x="14934" y="2030"/>
                  </a:lnTo>
                  <a:cubicBezTo>
                    <a:pt x="16034" y="765"/>
                    <a:pt x="17818" y="765"/>
                    <a:pt x="18918" y="2030"/>
                  </a:cubicBezTo>
                  <a:cubicBezTo>
                    <a:pt x="20019" y="3297"/>
                    <a:pt x="20019" y="5351"/>
                    <a:pt x="18918" y="6618"/>
                  </a:cubicBezTo>
                  <a:lnTo>
                    <a:pt x="8956" y="17881"/>
                  </a:lnTo>
                  <a:lnTo>
                    <a:pt x="9621" y="18645"/>
                  </a:lnTo>
                  <a:lnTo>
                    <a:pt x="19582" y="7382"/>
                  </a:lnTo>
                  <a:cubicBezTo>
                    <a:pt x="21050" y="5693"/>
                    <a:pt x="21050" y="2955"/>
                    <a:pt x="19582" y="1266"/>
                  </a:cubicBezTo>
                  <a:moveTo>
                    <a:pt x="2315" y="17881"/>
                  </a:moveTo>
                  <a:cubicBezTo>
                    <a:pt x="481" y="15770"/>
                    <a:pt x="481" y="12551"/>
                    <a:pt x="2315" y="10439"/>
                  </a:cubicBezTo>
                  <a:cubicBezTo>
                    <a:pt x="2317" y="10437"/>
                    <a:pt x="2320" y="10434"/>
                    <a:pt x="2323" y="10431"/>
                  </a:cubicBezTo>
                  <a:lnTo>
                    <a:pt x="2323" y="10431"/>
                  </a:lnTo>
                  <a:lnTo>
                    <a:pt x="9289" y="2413"/>
                  </a:lnTo>
                  <a:cubicBezTo>
                    <a:pt x="9472" y="2201"/>
                    <a:pt x="9472" y="1859"/>
                    <a:pt x="9289" y="1648"/>
                  </a:cubicBezTo>
                  <a:cubicBezTo>
                    <a:pt x="9105" y="1437"/>
                    <a:pt x="8808" y="1437"/>
                    <a:pt x="8624" y="1648"/>
                  </a:cubicBezTo>
                  <a:lnTo>
                    <a:pt x="1651" y="9675"/>
                  </a:lnTo>
                  <a:cubicBezTo>
                    <a:pt x="-550" y="12208"/>
                    <a:pt x="-550" y="16112"/>
                    <a:pt x="1651" y="18645"/>
                  </a:cubicBezTo>
                  <a:cubicBezTo>
                    <a:pt x="3852" y="21178"/>
                    <a:pt x="7420" y="21178"/>
                    <a:pt x="9621" y="18645"/>
                  </a:cubicBezTo>
                  <a:lnTo>
                    <a:pt x="8948" y="17889"/>
                  </a:lnTo>
                  <a:cubicBezTo>
                    <a:pt x="7114" y="19991"/>
                    <a:pt x="4147" y="19989"/>
                    <a:pt x="2315" y="17881"/>
                  </a:cubicBezTo>
                  <a:moveTo>
                    <a:pt x="6300" y="13497"/>
                  </a:moveTo>
                  <a:cubicBezTo>
                    <a:pt x="7033" y="14341"/>
                    <a:pt x="8223" y="14341"/>
                    <a:pt x="8956" y="13497"/>
                  </a:cubicBezTo>
                  <a:lnTo>
                    <a:pt x="13937" y="7764"/>
                  </a:lnTo>
                  <a:cubicBezTo>
                    <a:pt x="14121" y="7553"/>
                    <a:pt x="14121" y="7211"/>
                    <a:pt x="13937" y="7000"/>
                  </a:cubicBezTo>
                  <a:cubicBezTo>
                    <a:pt x="13754" y="6789"/>
                    <a:pt x="13457" y="6789"/>
                    <a:pt x="13273" y="7000"/>
                  </a:cubicBezTo>
                  <a:lnTo>
                    <a:pt x="8292" y="12732"/>
                  </a:lnTo>
                  <a:cubicBezTo>
                    <a:pt x="7926" y="13155"/>
                    <a:pt x="7331" y="13155"/>
                    <a:pt x="6964" y="12732"/>
                  </a:cubicBezTo>
                  <a:cubicBezTo>
                    <a:pt x="6597" y="12310"/>
                    <a:pt x="6597" y="11626"/>
                    <a:pt x="6964" y="11204"/>
                  </a:cubicBezTo>
                  <a:lnTo>
                    <a:pt x="8292" y="9675"/>
                  </a:lnTo>
                  <a:lnTo>
                    <a:pt x="14934" y="2030"/>
                  </a:lnTo>
                  <a:lnTo>
                    <a:pt x="14270" y="1266"/>
                  </a:lnTo>
                  <a:lnTo>
                    <a:pt x="6300" y="10439"/>
                  </a:lnTo>
                  <a:cubicBezTo>
                    <a:pt x="5566" y="11284"/>
                    <a:pt x="5566" y="12653"/>
                    <a:pt x="6300" y="1349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lnSpc>
                  <a:spcPct val="15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29" name="Shape 2783"/>
            <p:cNvSpPr/>
            <p:nvPr/>
          </p:nvSpPr>
          <p:spPr>
            <a:xfrm>
              <a:off x="16963" y="9224"/>
              <a:ext cx="1089" cy="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lnSpc>
                  <a:spcPct val="15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060" y="8757"/>
              <a:ext cx="1934" cy="1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2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3" name="Shape 2779"/>
            <p:cNvSpPr/>
            <p:nvPr/>
          </p:nvSpPr>
          <p:spPr>
            <a:xfrm>
              <a:off x="8606" y="9124"/>
              <a:ext cx="843" cy="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" y="16691"/>
                  </a:moveTo>
                  <a:lnTo>
                    <a:pt x="5303" y="12525"/>
                  </a:lnTo>
                  <a:lnTo>
                    <a:pt x="5294" y="12521"/>
                  </a:lnTo>
                  <a:cubicBezTo>
                    <a:pt x="5355" y="12447"/>
                    <a:pt x="5400" y="12365"/>
                    <a:pt x="5400" y="12273"/>
                  </a:cubicBezTo>
                  <a:cubicBezTo>
                    <a:pt x="5400" y="12001"/>
                    <a:pt x="5098" y="11782"/>
                    <a:pt x="4725" y="11782"/>
                  </a:cubicBezTo>
                  <a:lnTo>
                    <a:pt x="3375" y="11782"/>
                  </a:lnTo>
                  <a:lnTo>
                    <a:pt x="6615" y="8640"/>
                  </a:lnTo>
                  <a:lnTo>
                    <a:pt x="6606" y="8635"/>
                  </a:lnTo>
                  <a:cubicBezTo>
                    <a:pt x="6691" y="8553"/>
                    <a:pt x="6750" y="8456"/>
                    <a:pt x="6750" y="8345"/>
                  </a:cubicBezTo>
                  <a:cubicBezTo>
                    <a:pt x="6750" y="8075"/>
                    <a:pt x="6448" y="7855"/>
                    <a:pt x="6075" y="7855"/>
                  </a:cubicBezTo>
                  <a:lnTo>
                    <a:pt x="4855" y="7855"/>
                  </a:lnTo>
                  <a:lnTo>
                    <a:pt x="8548" y="4785"/>
                  </a:lnTo>
                  <a:lnTo>
                    <a:pt x="8544" y="4782"/>
                  </a:lnTo>
                  <a:cubicBezTo>
                    <a:pt x="8683" y="4691"/>
                    <a:pt x="8775" y="4564"/>
                    <a:pt x="8775" y="4418"/>
                  </a:cubicBezTo>
                  <a:cubicBezTo>
                    <a:pt x="8775" y="4147"/>
                    <a:pt x="8473" y="3927"/>
                    <a:pt x="8100" y="3927"/>
                  </a:cubicBezTo>
                  <a:lnTo>
                    <a:pt x="7029" y="3927"/>
                  </a:lnTo>
                  <a:lnTo>
                    <a:pt x="10800" y="1185"/>
                  </a:lnTo>
                  <a:lnTo>
                    <a:pt x="14571" y="3927"/>
                  </a:lnTo>
                  <a:lnTo>
                    <a:pt x="13500" y="3927"/>
                  </a:lnTo>
                  <a:cubicBezTo>
                    <a:pt x="13128" y="3927"/>
                    <a:pt x="12825" y="4147"/>
                    <a:pt x="12825" y="4418"/>
                  </a:cubicBezTo>
                  <a:cubicBezTo>
                    <a:pt x="12825" y="4564"/>
                    <a:pt x="12917" y="4691"/>
                    <a:pt x="13056" y="4782"/>
                  </a:cubicBezTo>
                  <a:lnTo>
                    <a:pt x="13052" y="4785"/>
                  </a:lnTo>
                  <a:lnTo>
                    <a:pt x="16744" y="7855"/>
                  </a:lnTo>
                  <a:lnTo>
                    <a:pt x="15525" y="7855"/>
                  </a:lnTo>
                  <a:cubicBezTo>
                    <a:pt x="15153" y="7855"/>
                    <a:pt x="14850" y="8075"/>
                    <a:pt x="14850" y="8345"/>
                  </a:cubicBezTo>
                  <a:cubicBezTo>
                    <a:pt x="14850" y="8456"/>
                    <a:pt x="14909" y="8553"/>
                    <a:pt x="14994" y="8635"/>
                  </a:cubicBezTo>
                  <a:lnTo>
                    <a:pt x="14985" y="8640"/>
                  </a:lnTo>
                  <a:lnTo>
                    <a:pt x="18225" y="11782"/>
                  </a:lnTo>
                  <a:lnTo>
                    <a:pt x="16875" y="11782"/>
                  </a:lnTo>
                  <a:cubicBezTo>
                    <a:pt x="16503" y="11782"/>
                    <a:pt x="16200" y="12001"/>
                    <a:pt x="16200" y="12273"/>
                  </a:cubicBezTo>
                  <a:cubicBezTo>
                    <a:pt x="16200" y="12365"/>
                    <a:pt x="16244" y="12447"/>
                    <a:pt x="16306" y="12521"/>
                  </a:cubicBezTo>
                  <a:lnTo>
                    <a:pt x="16296" y="12525"/>
                  </a:lnTo>
                  <a:lnTo>
                    <a:pt x="19733" y="16691"/>
                  </a:lnTo>
                  <a:cubicBezTo>
                    <a:pt x="19733" y="16691"/>
                    <a:pt x="1867" y="16691"/>
                    <a:pt x="1867" y="16691"/>
                  </a:cubicBezTo>
                  <a:close/>
                  <a:moveTo>
                    <a:pt x="12150" y="20618"/>
                  </a:moveTo>
                  <a:lnTo>
                    <a:pt x="9450" y="20618"/>
                  </a:lnTo>
                  <a:lnTo>
                    <a:pt x="9450" y="17673"/>
                  </a:lnTo>
                  <a:lnTo>
                    <a:pt x="12150" y="17673"/>
                  </a:lnTo>
                  <a:cubicBezTo>
                    <a:pt x="12150" y="17673"/>
                    <a:pt x="12150" y="20618"/>
                    <a:pt x="12150" y="20618"/>
                  </a:cubicBezTo>
                  <a:close/>
                  <a:moveTo>
                    <a:pt x="21494" y="16933"/>
                  </a:moveTo>
                  <a:lnTo>
                    <a:pt x="21503" y="16929"/>
                  </a:lnTo>
                  <a:lnTo>
                    <a:pt x="18067" y="12764"/>
                  </a:lnTo>
                  <a:lnTo>
                    <a:pt x="19575" y="12764"/>
                  </a:lnTo>
                  <a:cubicBezTo>
                    <a:pt x="19948" y="12764"/>
                    <a:pt x="20250" y="12544"/>
                    <a:pt x="20250" y="12273"/>
                  </a:cubicBezTo>
                  <a:cubicBezTo>
                    <a:pt x="20250" y="12162"/>
                    <a:pt x="20191" y="12066"/>
                    <a:pt x="20106" y="11983"/>
                  </a:cubicBezTo>
                  <a:lnTo>
                    <a:pt x="20115" y="11978"/>
                  </a:lnTo>
                  <a:lnTo>
                    <a:pt x="16875" y="8836"/>
                  </a:lnTo>
                  <a:lnTo>
                    <a:pt x="18225" y="8836"/>
                  </a:lnTo>
                  <a:cubicBezTo>
                    <a:pt x="18598" y="8836"/>
                    <a:pt x="18900" y="8617"/>
                    <a:pt x="18900" y="8345"/>
                  </a:cubicBezTo>
                  <a:cubicBezTo>
                    <a:pt x="18900" y="8200"/>
                    <a:pt x="18808" y="8072"/>
                    <a:pt x="18669" y="7982"/>
                  </a:cubicBezTo>
                  <a:lnTo>
                    <a:pt x="18673" y="7978"/>
                  </a:lnTo>
                  <a:lnTo>
                    <a:pt x="14980" y="4909"/>
                  </a:lnTo>
                  <a:lnTo>
                    <a:pt x="16200" y="4909"/>
                  </a:lnTo>
                  <a:cubicBezTo>
                    <a:pt x="16573" y="4909"/>
                    <a:pt x="16875" y="4690"/>
                    <a:pt x="16875" y="4418"/>
                  </a:cubicBezTo>
                  <a:cubicBezTo>
                    <a:pt x="16875" y="4283"/>
                    <a:pt x="16800" y="4160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1" y="4160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lnTo>
                    <a:pt x="6619" y="4909"/>
                  </a:lnTo>
                  <a:lnTo>
                    <a:pt x="2927" y="7978"/>
                  </a:lnTo>
                  <a:lnTo>
                    <a:pt x="2931" y="7982"/>
                  </a:lnTo>
                  <a:cubicBezTo>
                    <a:pt x="2792" y="8072"/>
                    <a:pt x="2700" y="8200"/>
                    <a:pt x="2700" y="8345"/>
                  </a:cubicBezTo>
                  <a:cubicBezTo>
                    <a:pt x="2700" y="8617"/>
                    <a:pt x="3003" y="8836"/>
                    <a:pt x="3375" y="8836"/>
                  </a:cubicBezTo>
                  <a:lnTo>
                    <a:pt x="4725" y="8836"/>
                  </a:lnTo>
                  <a:lnTo>
                    <a:pt x="1485" y="11978"/>
                  </a:lnTo>
                  <a:lnTo>
                    <a:pt x="1494" y="11983"/>
                  </a:lnTo>
                  <a:cubicBezTo>
                    <a:pt x="1409" y="12066"/>
                    <a:pt x="1350" y="12162"/>
                    <a:pt x="1350" y="12273"/>
                  </a:cubicBezTo>
                  <a:cubicBezTo>
                    <a:pt x="1350" y="12544"/>
                    <a:pt x="1653" y="12764"/>
                    <a:pt x="2025" y="12764"/>
                  </a:cubicBezTo>
                  <a:lnTo>
                    <a:pt x="3533" y="12764"/>
                  </a:lnTo>
                  <a:lnTo>
                    <a:pt x="96" y="16929"/>
                  </a:lnTo>
                  <a:lnTo>
                    <a:pt x="106" y="16933"/>
                  </a:lnTo>
                  <a:cubicBezTo>
                    <a:pt x="44" y="17007"/>
                    <a:pt x="0" y="17089"/>
                    <a:pt x="0" y="17182"/>
                  </a:cubicBezTo>
                  <a:cubicBezTo>
                    <a:pt x="0" y="17453"/>
                    <a:pt x="303" y="17673"/>
                    <a:pt x="675" y="17673"/>
                  </a:cubicBezTo>
                  <a:lnTo>
                    <a:pt x="8100" y="17673"/>
                  </a:lnTo>
                  <a:lnTo>
                    <a:pt x="8100" y="21109"/>
                  </a:lnTo>
                  <a:cubicBezTo>
                    <a:pt x="8100" y="21380"/>
                    <a:pt x="8403" y="21600"/>
                    <a:pt x="8775" y="21600"/>
                  </a:cubicBezTo>
                  <a:lnTo>
                    <a:pt x="12825" y="21600"/>
                  </a:lnTo>
                  <a:cubicBezTo>
                    <a:pt x="13198" y="21600"/>
                    <a:pt x="13500" y="21380"/>
                    <a:pt x="13500" y="21109"/>
                  </a:cubicBezTo>
                  <a:lnTo>
                    <a:pt x="13500" y="17673"/>
                  </a:lnTo>
                  <a:lnTo>
                    <a:pt x="20925" y="17673"/>
                  </a:lnTo>
                  <a:cubicBezTo>
                    <a:pt x="21298" y="17673"/>
                    <a:pt x="21600" y="17453"/>
                    <a:pt x="21600" y="17182"/>
                  </a:cubicBezTo>
                  <a:cubicBezTo>
                    <a:pt x="21600" y="17089"/>
                    <a:pt x="21555" y="17007"/>
                    <a:pt x="21494" y="1693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lnSpc>
                  <a:spcPct val="15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6" name="Oval 3"/>
            <p:cNvSpPr/>
            <p:nvPr/>
          </p:nvSpPr>
          <p:spPr>
            <a:xfrm>
              <a:off x="8060" y="2864"/>
              <a:ext cx="1934" cy="1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2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31" name="Shape 2778"/>
            <p:cNvSpPr/>
            <p:nvPr/>
          </p:nvSpPr>
          <p:spPr>
            <a:xfrm>
              <a:off x="8448" y="3276"/>
              <a:ext cx="1159" cy="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lnSpc>
                  <a:spcPct val="150000"/>
                </a:lnSpc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96" y="5016"/>
              <a:ext cx="2848" cy="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2000" b="1" spc="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12" y="5016"/>
              <a:ext cx="2848" cy="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2000" b="1" spc="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35"/>
            <p:cNvSpPr txBox="1"/>
            <p:nvPr/>
          </p:nvSpPr>
          <p:spPr>
            <a:xfrm>
              <a:off x="8096" y="10992"/>
              <a:ext cx="2848" cy="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2000" b="1" spc="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12" y="10992"/>
              <a:ext cx="2848" cy="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2000" b="1" spc="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Subtitle 2"/>
            <p:cNvSpPr txBox="1"/>
            <p:nvPr/>
          </p:nvSpPr>
          <p:spPr>
            <a:xfrm>
              <a:off x="16252" y="11636"/>
              <a:ext cx="6737" cy="2237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5" name="Subtitle 2"/>
            <p:cNvSpPr txBox="1"/>
            <p:nvPr/>
          </p:nvSpPr>
          <p:spPr>
            <a:xfrm>
              <a:off x="7893" y="11636"/>
              <a:ext cx="6737" cy="2237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6" name="Subtitle 2"/>
            <p:cNvSpPr txBox="1"/>
            <p:nvPr/>
          </p:nvSpPr>
          <p:spPr>
            <a:xfrm>
              <a:off x="16252" y="5717"/>
              <a:ext cx="6737" cy="2237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7" name="Subtitle 2"/>
            <p:cNvSpPr txBox="1"/>
            <p:nvPr/>
          </p:nvSpPr>
          <p:spPr>
            <a:xfrm>
              <a:off x="7893" y="5717"/>
              <a:ext cx="6737" cy="2237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481070" y="3882390"/>
            <a:ext cx="826135" cy="826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81070" y="1707515"/>
            <a:ext cx="826135" cy="826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8" name="Shape 2782"/>
          <p:cNvSpPr/>
          <p:nvPr/>
        </p:nvSpPr>
        <p:spPr>
          <a:xfrm>
            <a:off x="3677285" y="1925320"/>
            <a:ext cx="422275" cy="364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lnSpc>
                <a:spcPct val="15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 R" panose="00020600040101010101" charset="-122"/>
            </a:endParaRPr>
          </a:p>
        </p:txBody>
      </p:sp>
      <p:sp>
        <p:nvSpPr>
          <p:cNvPr id="29" name="Shape 2783"/>
          <p:cNvSpPr/>
          <p:nvPr/>
        </p:nvSpPr>
        <p:spPr>
          <a:xfrm>
            <a:off x="3662680" y="4081780"/>
            <a:ext cx="465455" cy="401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lnSpc>
                <a:spcPct val="15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 R" panose="00020600040101010101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59130" y="3882390"/>
            <a:ext cx="826135" cy="826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3" name="Shape 2779"/>
          <p:cNvSpPr/>
          <p:nvPr/>
        </p:nvSpPr>
        <p:spPr>
          <a:xfrm>
            <a:off x="892810" y="4039235"/>
            <a:ext cx="360045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lnSpc>
                <a:spcPct val="15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 R" panose="00020600040101010101" charset="-122"/>
            </a:endParaRPr>
          </a:p>
        </p:txBody>
      </p:sp>
      <p:sp>
        <p:nvSpPr>
          <p:cNvPr id="6" name="Oval 3"/>
          <p:cNvSpPr/>
          <p:nvPr/>
        </p:nvSpPr>
        <p:spPr>
          <a:xfrm>
            <a:off x="659130" y="1707515"/>
            <a:ext cx="826135" cy="826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1" name="Shape 2778"/>
          <p:cNvSpPr/>
          <p:nvPr/>
        </p:nvSpPr>
        <p:spPr>
          <a:xfrm>
            <a:off x="824865" y="1883410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lnSpc>
                <a:spcPct val="15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阿里巴巴普惠体 R" panose="00020600040101010101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5005" y="2626995"/>
            <a:ext cx="12166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编辑内容</a:t>
            </a:r>
            <a:endParaRPr lang="zh-CN" altLang="en-US" sz="2000" b="1" spc="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7730" y="2626995"/>
            <a:ext cx="12166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编辑内容</a:t>
            </a:r>
            <a:endParaRPr lang="zh-CN" altLang="en-US" sz="2000" b="1" spc="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675005" y="4837430"/>
            <a:ext cx="12166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编辑内容</a:t>
            </a:r>
            <a:endParaRPr lang="zh-CN" altLang="en-US" sz="2000" b="1" spc="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7730" y="4837430"/>
            <a:ext cx="12166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编辑内容</a:t>
            </a:r>
            <a:endParaRPr lang="zh-CN" altLang="en-US" sz="2000" b="1" spc="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3359150" y="5112385"/>
            <a:ext cx="2878455" cy="9556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588010" y="5112385"/>
            <a:ext cx="2878455" cy="9556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3359150" y="2926080"/>
            <a:ext cx="2878455" cy="9556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7" name="Subtitle 2"/>
          <p:cNvSpPr txBox="1"/>
          <p:nvPr/>
        </p:nvSpPr>
        <p:spPr>
          <a:xfrm>
            <a:off x="588010" y="2926080"/>
            <a:ext cx="2878455" cy="95567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6237605" y="2190750"/>
          <a:ext cx="550100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53745" y="1934845"/>
            <a:ext cx="5787082" cy="3690737"/>
            <a:chOff x="2275" y="2027"/>
            <a:chExt cx="17004" cy="10844"/>
          </a:xfrm>
        </p:grpSpPr>
        <p:sp>
          <p:nvSpPr>
            <p:cNvPr id="42" name="Oval 41"/>
            <p:cNvSpPr/>
            <p:nvPr/>
          </p:nvSpPr>
          <p:spPr>
            <a:xfrm>
              <a:off x="2275" y="7821"/>
              <a:ext cx="1934" cy="1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3" name="Shape 2779"/>
            <p:cNvSpPr/>
            <p:nvPr/>
          </p:nvSpPr>
          <p:spPr>
            <a:xfrm>
              <a:off x="2821" y="8189"/>
              <a:ext cx="843" cy="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" y="16691"/>
                  </a:moveTo>
                  <a:lnTo>
                    <a:pt x="5303" y="12525"/>
                  </a:lnTo>
                  <a:lnTo>
                    <a:pt x="5294" y="12521"/>
                  </a:lnTo>
                  <a:cubicBezTo>
                    <a:pt x="5355" y="12447"/>
                    <a:pt x="5400" y="12365"/>
                    <a:pt x="5400" y="12273"/>
                  </a:cubicBezTo>
                  <a:cubicBezTo>
                    <a:pt x="5400" y="12001"/>
                    <a:pt x="5098" y="11782"/>
                    <a:pt x="4725" y="11782"/>
                  </a:cubicBezTo>
                  <a:lnTo>
                    <a:pt x="3375" y="11782"/>
                  </a:lnTo>
                  <a:lnTo>
                    <a:pt x="6615" y="8640"/>
                  </a:lnTo>
                  <a:lnTo>
                    <a:pt x="6606" y="8635"/>
                  </a:lnTo>
                  <a:cubicBezTo>
                    <a:pt x="6691" y="8553"/>
                    <a:pt x="6750" y="8456"/>
                    <a:pt x="6750" y="8345"/>
                  </a:cubicBezTo>
                  <a:cubicBezTo>
                    <a:pt x="6750" y="8075"/>
                    <a:pt x="6448" y="7855"/>
                    <a:pt x="6075" y="7855"/>
                  </a:cubicBezTo>
                  <a:lnTo>
                    <a:pt x="4855" y="7855"/>
                  </a:lnTo>
                  <a:lnTo>
                    <a:pt x="8548" y="4785"/>
                  </a:lnTo>
                  <a:lnTo>
                    <a:pt x="8544" y="4782"/>
                  </a:lnTo>
                  <a:cubicBezTo>
                    <a:pt x="8683" y="4691"/>
                    <a:pt x="8775" y="4564"/>
                    <a:pt x="8775" y="4418"/>
                  </a:cubicBezTo>
                  <a:cubicBezTo>
                    <a:pt x="8775" y="4147"/>
                    <a:pt x="8473" y="3927"/>
                    <a:pt x="8100" y="3927"/>
                  </a:cubicBezTo>
                  <a:lnTo>
                    <a:pt x="7029" y="3927"/>
                  </a:lnTo>
                  <a:lnTo>
                    <a:pt x="10800" y="1185"/>
                  </a:lnTo>
                  <a:lnTo>
                    <a:pt x="14571" y="3927"/>
                  </a:lnTo>
                  <a:lnTo>
                    <a:pt x="13500" y="3927"/>
                  </a:lnTo>
                  <a:cubicBezTo>
                    <a:pt x="13128" y="3927"/>
                    <a:pt x="12825" y="4147"/>
                    <a:pt x="12825" y="4418"/>
                  </a:cubicBezTo>
                  <a:cubicBezTo>
                    <a:pt x="12825" y="4564"/>
                    <a:pt x="12917" y="4691"/>
                    <a:pt x="13056" y="4782"/>
                  </a:cubicBezTo>
                  <a:lnTo>
                    <a:pt x="13052" y="4785"/>
                  </a:lnTo>
                  <a:lnTo>
                    <a:pt x="16744" y="7855"/>
                  </a:lnTo>
                  <a:lnTo>
                    <a:pt x="15525" y="7855"/>
                  </a:lnTo>
                  <a:cubicBezTo>
                    <a:pt x="15153" y="7855"/>
                    <a:pt x="14850" y="8075"/>
                    <a:pt x="14850" y="8345"/>
                  </a:cubicBezTo>
                  <a:cubicBezTo>
                    <a:pt x="14850" y="8456"/>
                    <a:pt x="14909" y="8553"/>
                    <a:pt x="14994" y="8635"/>
                  </a:cubicBezTo>
                  <a:lnTo>
                    <a:pt x="14985" y="8640"/>
                  </a:lnTo>
                  <a:lnTo>
                    <a:pt x="18225" y="11782"/>
                  </a:lnTo>
                  <a:lnTo>
                    <a:pt x="16875" y="11782"/>
                  </a:lnTo>
                  <a:cubicBezTo>
                    <a:pt x="16503" y="11782"/>
                    <a:pt x="16200" y="12001"/>
                    <a:pt x="16200" y="12273"/>
                  </a:cubicBezTo>
                  <a:cubicBezTo>
                    <a:pt x="16200" y="12365"/>
                    <a:pt x="16244" y="12447"/>
                    <a:pt x="16306" y="12521"/>
                  </a:cubicBezTo>
                  <a:lnTo>
                    <a:pt x="16296" y="12525"/>
                  </a:lnTo>
                  <a:lnTo>
                    <a:pt x="19733" y="16691"/>
                  </a:lnTo>
                  <a:cubicBezTo>
                    <a:pt x="19733" y="16691"/>
                    <a:pt x="1867" y="16691"/>
                    <a:pt x="1867" y="16691"/>
                  </a:cubicBezTo>
                  <a:close/>
                  <a:moveTo>
                    <a:pt x="12150" y="20618"/>
                  </a:moveTo>
                  <a:lnTo>
                    <a:pt x="9450" y="20618"/>
                  </a:lnTo>
                  <a:lnTo>
                    <a:pt x="9450" y="17673"/>
                  </a:lnTo>
                  <a:lnTo>
                    <a:pt x="12150" y="17673"/>
                  </a:lnTo>
                  <a:cubicBezTo>
                    <a:pt x="12150" y="17673"/>
                    <a:pt x="12150" y="20618"/>
                    <a:pt x="12150" y="20618"/>
                  </a:cubicBezTo>
                  <a:close/>
                  <a:moveTo>
                    <a:pt x="21494" y="16933"/>
                  </a:moveTo>
                  <a:lnTo>
                    <a:pt x="21503" y="16929"/>
                  </a:lnTo>
                  <a:lnTo>
                    <a:pt x="18067" y="12764"/>
                  </a:lnTo>
                  <a:lnTo>
                    <a:pt x="19575" y="12764"/>
                  </a:lnTo>
                  <a:cubicBezTo>
                    <a:pt x="19948" y="12764"/>
                    <a:pt x="20250" y="12544"/>
                    <a:pt x="20250" y="12273"/>
                  </a:cubicBezTo>
                  <a:cubicBezTo>
                    <a:pt x="20250" y="12162"/>
                    <a:pt x="20191" y="12066"/>
                    <a:pt x="20106" y="11983"/>
                  </a:cubicBezTo>
                  <a:lnTo>
                    <a:pt x="20115" y="11978"/>
                  </a:lnTo>
                  <a:lnTo>
                    <a:pt x="16875" y="8836"/>
                  </a:lnTo>
                  <a:lnTo>
                    <a:pt x="18225" y="8836"/>
                  </a:lnTo>
                  <a:cubicBezTo>
                    <a:pt x="18598" y="8836"/>
                    <a:pt x="18900" y="8617"/>
                    <a:pt x="18900" y="8345"/>
                  </a:cubicBezTo>
                  <a:cubicBezTo>
                    <a:pt x="18900" y="8200"/>
                    <a:pt x="18808" y="8072"/>
                    <a:pt x="18669" y="7982"/>
                  </a:cubicBezTo>
                  <a:lnTo>
                    <a:pt x="18673" y="7978"/>
                  </a:lnTo>
                  <a:lnTo>
                    <a:pt x="14980" y="4909"/>
                  </a:lnTo>
                  <a:lnTo>
                    <a:pt x="16200" y="4909"/>
                  </a:lnTo>
                  <a:cubicBezTo>
                    <a:pt x="16573" y="4909"/>
                    <a:pt x="16875" y="4690"/>
                    <a:pt x="16875" y="4418"/>
                  </a:cubicBezTo>
                  <a:cubicBezTo>
                    <a:pt x="16875" y="4283"/>
                    <a:pt x="16800" y="4160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1" y="4160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lnTo>
                    <a:pt x="6619" y="4909"/>
                  </a:lnTo>
                  <a:lnTo>
                    <a:pt x="2927" y="7978"/>
                  </a:lnTo>
                  <a:lnTo>
                    <a:pt x="2931" y="7982"/>
                  </a:lnTo>
                  <a:cubicBezTo>
                    <a:pt x="2792" y="8072"/>
                    <a:pt x="2700" y="8200"/>
                    <a:pt x="2700" y="8345"/>
                  </a:cubicBezTo>
                  <a:cubicBezTo>
                    <a:pt x="2700" y="8617"/>
                    <a:pt x="3003" y="8836"/>
                    <a:pt x="3375" y="8836"/>
                  </a:cubicBezTo>
                  <a:lnTo>
                    <a:pt x="4725" y="8836"/>
                  </a:lnTo>
                  <a:lnTo>
                    <a:pt x="1485" y="11978"/>
                  </a:lnTo>
                  <a:lnTo>
                    <a:pt x="1494" y="11983"/>
                  </a:lnTo>
                  <a:cubicBezTo>
                    <a:pt x="1409" y="12066"/>
                    <a:pt x="1350" y="12162"/>
                    <a:pt x="1350" y="12273"/>
                  </a:cubicBezTo>
                  <a:cubicBezTo>
                    <a:pt x="1350" y="12544"/>
                    <a:pt x="1653" y="12764"/>
                    <a:pt x="2025" y="12764"/>
                  </a:cubicBezTo>
                  <a:lnTo>
                    <a:pt x="3533" y="12764"/>
                  </a:lnTo>
                  <a:lnTo>
                    <a:pt x="96" y="16929"/>
                  </a:lnTo>
                  <a:lnTo>
                    <a:pt x="106" y="16933"/>
                  </a:lnTo>
                  <a:cubicBezTo>
                    <a:pt x="44" y="17007"/>
                    <a:pt x="0" y="17089"/>
                    <a:pt x="0" y="17182"/>
                  </a:cubicBezTo>
                  <a:cubicBezTo>
                    <a:pt x="0" y="17453"/>
                    <a:pt x="303" y="17673"/>
                    <a:pt x="675" y="17673"/>
                  </a:cubicBezTo>
                  <a:lnTo>
                    <a:pt x="8100" y="17673"/>
                  </a:lnTo>
                  <a:lnTo>
                    <a:pt x="8100" y="21109"/>
                  </a:lnTo>
                  <a:cubicBezTo>
                    <a:pt x="8100" y="21380"/>
                    <a:pt x="8403" y="21600"/>
                    <a:pt x="8775" y="21600"/>
                  </a:cubicBezTo>
                  <a:lnTo>
                    <a:pt x="12825" y="21600"/>
                  </a:lnTo>
                  <a:cubicBezTo>
                    <a:pt x="13198" y="21600"/>
                    <a:pt x="13500" y="21380"/>
                    <a:pt x="13500" y="21109"/>
                  </a:cubicBezTo>
                  <a:lnTo>
                    <a:pt x="13500" y="17673"/>
                  </a:lnTo>
                  <a:lnTo>
                    <a:pt x="20925" y="17673"/>
                  </a:lnTo>
                  <a:cubicBezTo>
                    <a:pt x="21298" y="17673"/>
                    <a:pt x="21600" y="17453"/>
                    <a:pt x="21600" y="17182"/>
                  </a:cubicBezTo>
                  <a:cubicBezTo>
                    <a:pt x="21600" y="17089"/>
                    <a:pt x="21555" y="17007"/>
                    <a:pt x="21494" y="16933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75" y="2079"/>
              <a:ext cx="1934" cy="1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31" name="Shape 2778"/>
            <p:cNvSpPr/>
            <p:nvPr/>
          </p:nvSpPr>
          <p:spPr>
            <a:xfrm>
              <a:off x="2663" y="2491"/>
              <a:ext cx="1159" cy="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8" y="2027"/>
              <a:ext cx="6903" cy="1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2800" b="1" spc="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" name="TextBox 15"/>
            <p:cNvSpPr txBox="1"/>
            <p:nvPr/>
          </p:nvSpPr>
          <p:spPr>
            <a:xfrm>
              <a:off x="4598" y="7885"/>
              <a:ext cx="6903" cy="1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2800" b="1" spc="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2" name="Subtitle 2"/>
            <p:cNvSpPr txBox="1"/>
            <p:nvPr/>
          </p:nvSpPr>
          <p:spPr>
            <a:xfrm>
              <a:off x="4437" y="8979"/>
              <a:ext cx="14842" cy="3892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单击此处可编辑内容，根据您的需要自由拉伸文本框大小单击此处可编辑内容，根据您的需要自由拉伸文本框大单击此处可编辑内容，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4" name="Subtitle 2"/>
            <p:cNvSpPr txBox="1"/>
            <p:nvPr/>
          </p:nvSpPr>
          <p:spPr>
            <a:xfrm>
              <a:off x="4437" y="3115"/>
              <a:ext cx="14842" cy="3892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单击此处可编辑内容，根据您的需要自由拉伸文本框大小单击此处可编辑内容，根据您的需要自由拉伸文本框大单击此处可编辑内容，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5195" t="3261" r="17645" b="3276"/>
          <a:stretch>
            <a:fillRect/>
          </a:stretch>
        </p:blipFill>
        <p:spPr>
          <a:xfrm>
            <a:off x="6715125" y="1828800"/>
            <a:ext cx="4848225" cy="38766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35" h="6105">
                <a:moveTo>
                  <a:pt x="0" y="0"/>
                </a:moveTo>
                <a:lnTo>
                  <a:pt x="6617" y="0"/>
                </a:lnTo>
                <a:lnTo>
                  <a:pt x="7635" y="1018"/>
                </a:lnTo>
                <a:lnTo>
                  <a:pt x="7635" y="6105"/>
                </a:lnTo>
                <a:lnTo>
                  <a:pt x="1018" y="6105"/>
                </a:lnTo>
                <a:lnTo>
                  <a:pt x="0" y="5087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/>
          <p:nvPr/>
        </p:nvSpPr>
        <p:spPr bwMode="auto">
          <a:xfrm>
            <a:off x="3812540" y="2546985"/>
            <a:ext cx="4013200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02.</a:t>
            </a:r>
            <a:r>
              <a:rPr lang="zh-CN" altLang="en-US" sz="4000" b="1" spc="13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Bebas Neue" charset="0"/>
                <a:sym typeface="Bebas Neue" charset="0"/>
              </a:rPr>
              <a:t>工作完成情况</a:t>
            </a:r>
          </a:p>
        </p:txBody>
      </p:sp>
      <p:sp>
        <p:nvSpPr>
          <p:cNvPr id="116" name="矩形 115"/>
          <p:cNvSpPr/>
          <p:nvPr/>
        </p:nvSpPr>
        <p:spPr>
          <a:xfrm>
            <a:off x="3740224" y="3227843"/>
            <a:ext cx="511256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分钟之内，此处添加详细文本描述，建议与标题相关并符合整体语言风格。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2346960" y="2556510"/>
            <a:ext cx="1113155" cy="142621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3270" t="1011" r="13258" b="2614"/>
          <a:stretch>
            <a:fillRect/>
          </a:stretch>
        </p:blipFill>
        <p:spPr>
          <a:xfrm>
            <a:off x="828675" y="1876425"/>
            <a:ext cx="4029075" cy="3933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45" h="6195">
                <a:moveTo>
                  <a:pt x="0" y="0"/>
                </a:moveTo>
                <a:lnTo>
                  <a:pt x="6345" y="0"/>
                </a:lnTo>
                <a:lnTo>
                  <a:pt x="6345" y="6195"/>
                </a:lnTo>
                <a:lnTo>
                  <a:pt x="0" y="619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056009" y="1769984"/>
            <a:ext cx="6555203" cy="4096922"/>
            <a:chOff x="8543" y="4103"/>
            <a:chExt cx="13270" cy="829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8943" y="9673"/>
              <a:ext cx="2197" cy="4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>
              <a:spAutoFit/>
            </a:bodyPr>
            <a:lstStyle/>
            <a:p>
              <a:pPr algn="l" defTabSz="4572000"/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8943" y="11234"/>
              <a:ext cx="2197" cy="4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>
              <a:spAutoFit/>
            </a:bodyPr>
            <a:lstStyle/>
            <a:p>
              <a:pPr algn="l" defTabSz="4572000"/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943" y="8119"/>
              <a:ext cx="2197" cy="4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>
              <a:spAutoFit/>
            </a:bodyPr>
            <a:lstStyle/>
            <a:p>
              <a:pPr algn="l" defTabSz="4572000"/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编辑内容</a:t>
              </a:r>
              <a:endParaRPr lang="zh-CN" altLang="en-US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78" y="10513"/>
              <a:ext cx="11303" cy="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" name="Rectangle 35"/>
            <p:cNvSpPr/>
            <p:nvPr/>
          </p:nvSpPr>
          <p:spPr bwMode="auto">
            <a:xfrm>
              <a:off x="20916" y="8844"/>
              <a:ext cx="896" cy="4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 defTabSz="4572000"/>
              <a:r>
                <a:rPr lang="en-US" sz="1400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65 %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0915" y="10401"/>
              <a:ext cx="881" cy="4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 defTabSz="4572000"/>
              <a:r>
                <a:rPr lang="en-US" sz="1400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93 %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979" y="10447"/>
              <a:ext cx="6517" cy="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0913" y="11961"/>
              <a:ext cx="881" cy="4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 defTabSz="4572000"/>
              <a:r>
                <a:rPr lang="en-US" sz="1400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57 %</a:t>
              </a:r>
            </a:p>
          </p:txBody>
        </p:sp>
        <p:sp>
          <p:nvSpPr>
            <p:cNvPr id="40" name="Subtitle 2"/>
            <p:cNvSpPr txBox="1"/>
            <p:nvPr/>
          </p:nvSpPr>
          <p:spPr>
            <a:xfrm>
              <a:off x="8543" y="4103"/>
              <a:ext cx="13270" cy="2963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单击此处可编辑内容，根据您的需要自由拉伸文本框大小单击此处可编辑内容，根据您的需要自由拉伸文本框大单击此处可编辑内容，</a:t>
              </a:r>
              <a:endParaRPr lang="zh-CN" altLang="en-US" sz="18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943" y="9002"/>
              <a:ext cx="11303" cy="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978" y="12092"/>
              <a:ext cx="11303" cy="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43" y="8915"/>
              <a:ext cx="7336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979" y="12030"/>
              <a:ext cx="6517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flipH="1">
            <a:off x="281305" y="238125"/>
            <a:ext cx="466090" cy="598170"/>
            <a:chOff x="8218224" y="8245765"/>
            <a:chExt cx="500998" cy="641631"/>
          </a:xfrm>
        </p:grpSpPr>
        <p:sp>
          <p:nvSpPr>
            <p:cNvPr id="18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  <p:sp>
          <p:nvSpPr>
            <p:cNvPr id="20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rgbClr val="FF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Segoe UI" panose="020B0502040204020203" pitchFamily="34" charset="0"/>
                <a:ea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28908" y="257190"/>
            <a:ext cx="3589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点此输入您的标题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5825" y="836295"/>
            <a:ext cx="1108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755140" y="1598930"/>
            <a:ext cx="8539480" cy="4101778"/>
            <a:chOff x="2344" y="3108"/>
            <a:chExt cx="26843" cy="12894"/>
          </a:xfrm>
        </p:grpSpPr>
        <p:sp>
          <p:nvSpPr>
            <p:cNvPr id="56" name="Oval 55"/>
            <p:cNvSpPr/>
            <p:nvPr/>
          </p:nvSpPr>
          <p:spPr>
            <a:xfrm>
              <a:off x="12211" y="3108"/>
              <a:ext cx="7256" cy="7257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ea typeface="Montserrat Light" charset="0"/>
                <a:cs typeface="Segoe UI Historic" panose="020B0502040204020203" pitchFamily="34" charset="0"/>
                <a:sym typeface="+mn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494" y="3901"/>
              <a:ext cx="5644" cy="5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ea typeface="Montserrat Light" charset="0"/>
                <a:cs typeface="Segoe UI Historic" panose="020B0502040204020203" pitchFamily="34" charset="0"/>
                <a:sym typeface="+mn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2742" y="3901"/>
              <a:ext cx="5644" cy="5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ea typeface="Montserrat Light" charset="0"/>
                <a:cs typeface="Segoe UI Historic" panose="020B0502040204020203" pitchFamily="34" charset="0"/>
                <a:sym typeface="+mn-lt"/>
              </a:endParaRPr>
            </a:p>
          </p:txBody>
        </p:sp>
        <p:sp>
          <p:nvSpPr>
            <p:cNvPr id="22" name="Shape 2637"/>
            <p:cNvSpPr/>
            <p:nvPr/>
          </p:nvSpPr>
          <p:spPr>
            <a:xfrm>
              <a:off x="5625" y="5333"/>
              <a:ext cx="1511" cy="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3" name="Shape 2638"/>
            <p:cNvSpPr/>
            <p:nvPr/>
          </p:nvSpPr>
          <p:spPr>
            <a:xfrm>
              <a:off x="24238" y="5322"/>
              <a:ext cx="2769" cy="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132" extrusionOk="0">
                  <a:moveTo>
                    <a:pt x="19045" y="7530"/>
                  </a:moveTo>
                  <a:cubicBezTo>
                    <a:pt x="17544" y="9030"/>
                    <a:pt x="15110" y="9030"/>
                    <a:pt x="13610" y="7530"/>
                  </a:cubicBezTo>
                  <a:cubicBezTo>
                    <a:pt x="12108" y="6031"/>
                    <a:pt x="12108" y="3600"/>
                    <a:pt x="13610" y="2100"/>
                  </a:cubicBezTo>
                  <a:cubicBezTo>
                    <a:pt x="15110" y="600"/>
                    <a:pt x="17544" y="600"/>
                    <a:pt x="19045" y="2100"/>
                  </a:cubicBezTo>
                  <a:cubicBezTo>
                    <a:pt x="20546" y="3600"/>
                    <a:pt x="20546" y="6031"/>
                    <a:pt x="19045" y="7530"/>
                  </a:cubicBezTo>
                  <a:moveTo>
                    <a:pt x="7605" y="16245"/>
                  </a:moveTo>
                  <a:cubicBezTo>
                    <a:pt x="7256" y="16593"/>
                    <a:pt x="6776" y="16807"/>
                    <a:pt x="6245" y="16807"/>
                  </a:cubicBezTo>
                  <a:cubicBezTo>
                    <a:pt x="5184" y="16807"/>
                    <a:pt x="4324" y="15948"/>
                    <a:pt x="4324" y="14888"/>
                  </a:cubicBezTo>
                  <a:cubicBezTo>
                    <a:pt x="4324" y="14358"/>
                    <a:pt x="4539" y="13878"/>
                    <a:pt x="4887" y="13530"/>
                  </a:cubicBezTo>
                  <a:lnTo>
                    <a:pt x="11678" y="5991"/>
                  </a:lnTo>
                  <a:cubicBezTo>
                    <a:pt x="11884" y="6798"/>
                    <a:pt x="12298" y="7563"/>
                    <a:pt x="12930" y="8194"/>
                  </a:cubicBezTo>
                  <a:cubicBezTo>
                    <a:pt x="13569" y="8832"/>
                    <a:pt x="14343" y="9248"/>
                    <a:pt x="15160" y="9451"/>
                  </a:cubicBezTo>
                  <a:cubicBezTo>
                    <a:pt x="15160" y="9451"/>
                    <a:pt x="7605" y="16245"/>
                    <a:pt x="7605" y="16245"/>
                  </a:cubicBezTo>
                  <a:close/>
                  <a:moveTo>
                    <a:pt x="19724" y="1406"/>
                  </a:moveTo>
                  <a:cubicBezTo>
                    <a:pt x="17848" y="-468"/>
                    <a:pt x="14806" y="-468"/>
                    <a:pt x="12930" y="1406"/>
                  </a:cubicBezTo>
                  <a:cubicBezTo>
                    <a:pt x="12024" y="2312"/>
                    <a:pt x="11559" y="3489"/>
                    <a:pt x="11529" y="4676"/>
                  </a:cubicBezTo>
                  <a:lnTo>
                    <a:pt x="4207" y="12851"/>
                  </a:lnTo>
                  <a:cubicBezTo>
                    <a:pt x="3686" y="13373"/>
                    <a:pt x="3363" y="14093"/>
                    <a:pt x="3363" y="14888"/>
                  </a:cubicBezTo>
                  <a:cubicBezTo>
                    <a:pt x="3363" y="15420"/>
                    <a:pt x="3518" y="15912"/>
                    <a:pt x="3769" y="16340"/>
                  </a:cubicBezTo>
                  <a:cubicBezTo>
                    <a:pt x="2436" y="17104"/>
                    <a:pt x="1907" y="17813"/>
                    <a:pt x="2425" y="19364"/>
                  </a:cubicBezTo>
                  <a:cubicBezTo>
                    <a:pt x="2487" y="19550"/>
                    <a:pt x="2434" y="19622"/>
                    <a:pt x="2409" y="19658"/>
                  </a:cubicBezTo>
                  <a:cubicBezTo>
                    <a:pt x="2160" y="20003"/>
                    <a:pt x="1132" y="20167"/>
                    <a:pt x="500" y="20172"/>
                  </a:cubicBezTo>
                  <a:cubicBezTo>
                    <a:pt x="493" y="20171"/>
                    <a:pt x="487" y="20167"/>
                    <a:pt x="480" y="20167"/>
                  </a:cubicBezTo>
                  <a:cubicBezTo>
                    <a:pt x="215" y="20167"/>
                    <a:pt x="0" y="20383"/>
                    <a:pt x="0" y="20647"/>
                  </a:cubicBezTo>
                  <a:cubicBezTo>
                    <a:pt x="0" y="20912"/>
                    <a:pt x="214" y="21126"/>
                    <a:pt x="479" y="21127"/>
                  </a:cubicBezTo>
                  <a:lnTo>
                    <a:pt x="479" y="21132"/>
                  </a:lnTo>
                  <a:cubicBezTo>
                    <a:pt x="821" y="21132"/>
                    <a:pt x="2562" y="21088"/>
                    <a:pt x="3189" y="20219"/>
                  </a:cubicBezTo>
                  <a:cubicBezTo>
                    <a:pt x="3355" y="19988"/>
                    <a:pt x="3516" y="19599"/>
                    <a:pt x="3336" y="19060"/>
                  </a:cubicBezTo>
                  <a:cubicBezTo>
                    <a:pt x="3030" y="18141"/>
                    <a:pt x="3071" y="17806"/>
                    <a:pt x="4399" y="17082"/>
                  </a:cubicBezTo>
                  <a:cubicBezTo>
                    <a:pt x="4900" y="17504"/>
                    <a:pt x="5539" y="17767"/>
                    <a:pt x="6245" y="17767"/>
                  </a:cubicBezTo>
                  <a:cubicBezTo>
                    <a:pt x="7042" y="17767"/>
                    <a:pt x="7762" y="17445"/>
                    <a:pt x="8284" y="16924"/>
                  </a:cubicBezTo>
                  <a:lnTo>
                    <a:pt x="16485" y="9592"/>
                  </a:lnTo>
                  <a:cubicBezTo>
                    <a:pt x="17662" y="9554"/>
                    <a:pt x="18826" y="9091"/>
                    <a:pt x="19724" y="8194"/>
                  </a:cubicBezTo>
                  <a:cubicBezTo>
                    <a:pt x="21600" y="6320"/>
                    <a:pt x="21600" y="3281"/>
                    <a:pt x="19724" y="1406"/>
                  </a:cubicBezTo>
                  <a:moveTo>
                    <a:pt x="8953" y="11504"/>
                  </a:moveTo>
                  <a:lnTo>
                    <a:pt x="9633" y="12183"/>
                  </a:lnTo>
                  <a:lnTo>
                    <a:pt x="12690" y="9807"/>
                  </a:lnTo>
                  <a:lnTo>
                    <a:pt x="11331" y="8449"/>
                  </a:lnTo>
                  <a:cubicBezTo>
                    <a:pt x="11331" y="8449"/>
                    <a:pt x="8953" y="11504"/>
                    <a:pt x="8953" y="11504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4" name="Shape 2748"/>
            <p:cNvSpPr/>
            <p:nvPr/>
          </p:nvSpPr>
          <p:spPr>
            <a:xfrm>
              <a:off x="14009" y="4756"/>
              <a:ext cx="3843" cy="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2344" y="12085"/>
              <a:ext cx="7553" cy="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3650" y="10927"/>
              <a:ext cx="5246" cy="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29" name="TextBox 25"/>
            <p:cNvSpPr txBox="1"/>
            <p:nvPr/>
          </p:nvSpPr>
          <p:spPr>
            <a:xfrm>
              <a:off x="12030" y="12045"/>
              <a:ext cx="7553" cy="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30" name="TextBox 26"/>
            <p:cNvSpPr txBox="1"/>
            <p:nvPr/>
          </p:nvSpPr>
          <p:spPr>
            <a:xfrm>
              <a:off x="13335" y="10887"/>
              <a:ext cx="5246" cy="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  <p:sp>
          <p:nvSpPr>
            <p:cNvPr id="31" name="TextBox 25"/>
            <p:cNvSpPr txBox="1"/>
            <p:nvPr/>
          </p:nvSpPr>
          <p:spPr>
            <a:xfrm>
              <a:off x="21634" y="12233"/>
              <a:ext cx="7553" cy="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</a:t>
              </a: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22940" y="11075"/>
              <a:ext cx="5246" cy="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阿里巴巴普惠体 R" panose="00020600040101010101" charset="-122"/>
                </a:rPr>
                <a:t>输入此处标题</a:t>
              </a:r>
              <a:endParaRPr lang="zh-CN" altLang="en-US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网: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Microsoft Office PowerPoint</Application>
  <PresentationFormat>宽屏</PresentationFormat>
  <Paragraphs>135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阿里巴巴普惠体 M</vt:lpstr>
      <vt:lpstr>阿里巴巴普惠体 R</vt:lpstr>
      <vt:lpstr>宋体</vt:lpstr>
      <vt:lpstr>Agency FB</vt:lpstr>
      <vt:lpstr>Arial</vt:lpstr>
      <vt:lpstr>Segoe UI</vt:lpstr>
      <vt:lpstr>办公资源网:www.bangongziyuan.com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30</cp:revision>
  <dcterms:created xsi:type="dcterms:W3CDTF">2019-06-19T02:08:00Z</dcterms:created>
  <dcterms:modified xsi:type="dcterms:W3CDTF">2021-01-06T03:22:04Z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