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41"/>
  </p:notesMasterIdLst>
  <p:handoutMasterIdLst>
    <p:handoutMasterId r:id="rId42"/>
  </p:handoutMasterIdLst>
  <p:sldIdLst>
    <p:sldId id="398" r:id="rId3"/>
    <p:sldId id="400" r:id="rId4"/>
    <p:sldId id="401" r:id="rId5"/>
    <p:sldId id="326" r:id="rId6"/>
    <p:sldId id="274" r:id="rId7"/>
    <p:sldId id="278" r:id="rId8"/>
    <p:sldId id="276" r:id="rId9"/>
    <p:sldId id="275" r:id="rId10"/>
    <p:sldId id="279" r:id="rId11"/>
    <p:sldId id="341" r:id="rId12"/>
    <p:sldId id="402" r:id="rId13"/>
    <p:sldId id="282" r:id="rId14"/>
    <p:sldId id="283" r:id="rId15"/>
    <p:sldId id="284" r:id="rId16"/>
    <p:sldId id="342" r:id="rId17"/>
    <p:sldId id="286" r:id="rId18"/>
    <p:sldId id="403" r:id="rId19"/>
    <p:sldId id="288" r:id="rId20"/>
    <p:sldId id="289" r:id="rId21"/>
    <p:sldId id="325" r:id="rId22"/>
    <p:sldId id="291" r:id="rId23"/>
    <p:sldId id="292" r:id="rId24"/>
    <p:sldId id="293" r:id="rId25"/>
    <p:sldId id="404" r:id="rId26"/>
    <p:sldId id="295" r:id="rId27"/>
    <p:sldId id="296" r:id="rId28"/>
    <p:sldId id="297" r:id="rId29"/>
    <p:sldId id="298" r:id="rId30"/>
    <p:sldId id="299" r:id="rId31"/>
    <p:sldId id="300" r:id="rId32"/>
    <p:sldId id="405" r:id="rId33"/>
    <p:sldId id="302" r:id="rId34"/>
    <p:sldId id="303" r:id="rId35"/>
    <p:sldId id="304" r:id="rId36"/>
    <p:sldId id="305" r:id="rId37"/>
    <p:sldId id="306" r:id="rId38"/>
    <p:sldId id="307" r:id="rId39"/>
    <p:sldId id="40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7">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CF3600"/>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152" d="100"/>
          <a:sy n="152" d="100"/>
        </p:scale>
        <p:origin x="366" y="120"/>
      </p:cViewPr>
      <p:guideLst>
        <p:guide orient="horz" pos="1677"/>
        <p:guide pos="2883"/>
      </p:guideLst>
    </p:cSldViewPr>
  </p:slideViewPr>
  <p:notesTextViewPr>
    <p:cViewPr>
      <p:scale>
        <a:sx n="100" d="100"/>
        <a:sy n="100" d="100"/>
      </p:scale>
      <p:origin x="0" y="0"/>
    </p:cViewPr>
  </p:notesTextViewPr>
  <p:sorterViewPr>
    <p:cViewPr>
      <p:scale>
        <a:sx n="66" d="100"/>
        <a:sy n="66" d="100"/>
      </p:scale>
      <p:origin x="0" y="1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image" Target="../media/image2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397B-4D4C-8320-B6082DA1FF5D}"/>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397B-4D4C-8320-B6082DA1FF5D}"/>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97B-4D4C-8320-B6082DA1FF5D}"/>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BD81-4176-9C33-475506B450A5}"/>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BD81-4176-9C33-475506B450A5}"/>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D81-4176-9C33-475506B450A5}"/>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F286-4E6B-8084-6559040F633F}"/>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F286-4E6B-8084-6559040F633F}"/>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F286-4E6B-8084-6559040F633F}"/>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zero"/>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1"/>
      <c:txPr>
        <a:bodyPr rot="0" spcFirstLastPara="0" vertOverflow="ellipsis" vert="horz" wrap="square" anchor="ctr" anchorCtr="1"/>
        <a:lstStyle/>
        <a:p>
          <a:pPr>
            <a:defRPr lang="zh-CN" sz="1440" b="1"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背景色块大小</c:v>
                </c:pt>
              </c:strCache>
            </c:strRef>
          </c:tx>
          <c:spPr>
            <a:blipFill>
              <a:blip xmlns:r="http://schemas.openxmlformats.org/officeDocument/2006/relationships" r:embed="rId1"/>
              <a:stretch>
                <a:fillRect/>
              </a:stretch>
            </a:blipFill>
          </c:spPr>
          <c:invertIfNegative val="0"/>
          <c:cat>
            <c:strRef>
              <c:f>Sheet1!$A$2:$A$5</c:f>
              <c:strCache>
                <c:ptCount val="4"/>
                <c:pt idx="0">
                  <c:v>标题一</c:v>
                </c:pt>
                <c:pt idx="1">
                  <c:v>标题二</c:v>
                </c:pt>
                <c:pt idx="2">
                  <c:v>标题三</c:v>
                </c:pt>
                <c:pt idx="3">
                  <c:v>标题四</c:v>
                </c:pt>
              </c:strCache>
            </c:strRef>
          </c:cat>
          <c:val>
            <c:numRef>
              <c:f>Sheet1!$B$2:$B$5</c:f>
              <c:numCache>
                <c:formatCode>General</c:formatCode>
                <c:ptCount val="4"/>
                <c:pt idx="0">
                  <c:v>100</c:v>
                </c:pt>
                <c:pt idx="1">
                  <c:v>100</c:v>
                </c:pt>
                <c:pt idx="2">
                  <c:v>100</c:v>
                </c:pt>
                <c:pt idx="3">
                  <c:v>100</c:v>
                </c:pt>
              </c:numCache>
            </c:numRef>
          </c:val>
          <c:extLst>
            <c:ext xmlns:c16="http://schemas.microsoft.com/office/drawing/2014/chart" uri="{C3380CC4-5D6E-409C-BE32-E72D297353CC}">
              <c16:uniqueId val="{00000000-E26F-4E60-81AC-009D3E92C5BC}"/>
            </c:ext>
          </c:extLst>
        </c:ser>
        <c:ser>
          <c:idx val="1"/>
          <c:order val="1"/>
          <c:tx>
            <c:strRef>
              <c:f>Sheet1!$C$1</c:f>
              <c:strCache>
                <c:ptCount val="1"/>
                <c:pt idx="0">
                  <c:v>数据更改区</c:v>
                </c:pt>
              </c:strCache>
            </c:strRef>
          </c:tx>
          <c:spPr>
            <a:solidFill>
              <a:srgbClr val="00B0F0"/>
            </a:solidFill>
            <a:effectLst/>
          </c:spPr>
          <c:invertIfNegative val="0"/>
          <c:dPt>
            <c:idx val="0"/>
            <c:invertIfNegative val="0"/>
            <c:bubble3D val="0"/>
            <c:spPr>
              <a:solidFill>
                <a:schemeClr val="accent1"/>
              </a:solidFill>
              <a:effectLst/>
            </c:spPr>
            <c:extLst>
              <c:ext xmlns:c16="http://schemas.microsoft.com/office/drawing/2014/chart" uri="{C3380CC4-5D6E-409C-BE32-E72D297353CC}">
                <c16:uniqueId val="{00000002-E26F-4E60-81AC-009D3E92C5BC}"/>
              </c:ext>
            </c:extLst>
          </c:dPt>
          <c:dPt>
            <c:idx val="1"/>
            <c:invertIfNegative val="0"/>
            <c:bubble3D val="0"/>
            <c:spPr>
              <a:solidFill>
                <a:schemeClr val="accent2"/>
              </a:solidFill>
              <a:effectLst/>
            </c:spPr>
            <c:extLst>
              <c:ext xmlns:c16="http://schemas.microsoft.com/office/drawing/2014/chart" uri="{C3380CC4-5D6E-409C-BE32-E72D297353CC}">
                <c16:uniqueId val="{00000004-E26F-4E60-81AC-009D3E92C5BC}"/>
              </c:ext>
            </c:extLst>
          </c:dPt>
          <c:dPt>
            <c:idx val="2"/>
            <c:invertIfNegative val="0"/>
            <c:bubble3D val="0"/>
            <c:spPr>
              <a:solidFill>
                <a:schemeClr val="accent3"/>
              </a:solidFill>
              <a:effectLst/>
            </c:spPr>
            <c:extLst>
              <c:ext xmlns:c16="http://schemas.microsoft.com/office/drawing/2014/chart" uri="{C3380CC4-5D6E-409C-BE32-E72D297353CC}">
                <c16:uniqueId val="{00000006-E26F-4E60-81AC-009D3E92C5BC}"/>
              </c:ext>
            </c:extLst>
          </c:dPt>
          <c:dPt>
            <c:idx val="3"/>
            <c:invertIfNegative val="0"/>
            <c:bubble3D val="0"/>
            <c:spPr>
              <a:solidFill>
                <a:schemeClr val="accent4"/>
              </a:solidFill>
              <a:effectLst/>
            </c:spPr>
            <c:extLst>
              <c:ext xmlns:c16="http://schemas.microsoft.com/office/drawing/2014/chart" uri="{C3380CC4-5D6E-409C-BE32-E72D297353CC}">
                <c16:uniqueId val="{00000008-E26F-4E60-81AC-009D3E92C5BC}"/>
              </c:ext>
            </c:extLst>
          </c:dPt>
          <c:cat>
            <c:strRef>
              <c:f>Sheet1!$A$2:$A$5</c:f>
              <c:strCache>
                <c:ptCount val="4"/>
                <c:pt idx="0">
                  <c:v>标题一</c:v>
                </c:pt>
                <c:pt idx="1">
                  <c:v>标题二</c:v>
                </c:pt>
                <c:pt idx="2">
                  <c:v>标题三</c:v>
                </c:pt>
                <c:pt idx="3">
                  <c:v>标题四</c:v>
                </c:pt>
              </c:strCache>
            </c:strRef>
          </c:cat>
          <c:val>
            <c:numRef>
              <c:f>Sheet1!$C$2:$C$5</c:f>
              <c:numCache>
                <c:formatCode>General</c:formatCode>
                <c:ptCount val="4"/>
                <c:pt idx="0">
                  <c:v>24</c:v>
                </c:pt>
                <c:pt idx="1">
                  <c:v>89</c:v>
                </c:pt>
                <c:pt idx="2">
                  <c:v>40</c:v>
                </c:pt>
                <c:pt idx="3">
                  <c:v>68</c:v>
                </c:pt>
              </c:numCache>
            </c:numRef>
          </c:val>
          <c:extLst>
            <c:ext xmlns:c16="http://schemas.microsoft.com/office/drawing/2014/chart" uri="{C3380CC4-5D6E-409C-BE32-E72D297353CC}">
              <c16:uniqueId val="{00000009-E26F-4E60-81AC-009D3E92C5BC}"/>
            </c:ext>
          </c:extLst>
        </c:ser>
        <c:dLbls>
          <c:showLegendKey val="0"/>
          <c:showVal val="0"/>
          <c:showCatName val="0"/>
          <c:showSerName val="0"/>
          <c:showPercent val="0"/>
          <c:showBubbleSize val="0"/>
        </c:dLbls>
        <c:gapWidth val="40"/>
        <c:overlap val="100"/>
        <c:axId val="178114560"/>
        <c:axId val="178116096"/>
      </c:barChart>
      <c:catAx>
        <c:axId val="178114560"/>
        <c:scaling>
          <c:orientation val="minMax"/>
        </c:scaling>
        <c:delete val="0"/>
        <c:axPos val="b"/>
        <c:numFmt formatCode="General" sourceLinked="0"/>
        <c:majorTickMark val="in"/>
        <c:minorTickMark val="none"/>
        <c:tickLblPos val="nextTo"/>
        <c:spPr>
          <a:noFill/>
          <a:ln w="25400" cap="flat" cmpd="sng" algn="ctr">
            <a:solidFill>
              <a:schemeClr val="bg1">
                <a:lumMod val="50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78116096"/>
        <c:crosses val="autoZero"/>
        <c:auto val="1"/>
        <c:lblAlgn val="ctr"/>
        <c:lblOffset val="100"/>
        <c:noMultiLvlLbl val="0"/>
      </c:catAx>
      <c:valAx>
        <c:axId val="178116096"/>
        <c:scaling>
          <c:orientation val="minMax"/>
          <c:max val="120"/>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lumMod val="50000"/>
                  </a:schemeClr>
                </a:solidFill>
                <a:latin typeface="微软雅黑" panose="020B0503020204020204" pitchFamily="34" charset="-122"/>
                <a:ea typeface="微软雅黑" panose="020B0503020204020204" pitchFamily="34" charset="-122"/>
                <a:cs typeface="+mn-cs"/>
              </a:defRPr>
            </a:pPr>
            <a:endParaRPr lang="zh-CN"/>
          </a:p>
        </c:txPr>
        <c:crossAx val="178114560"/>
        <c:crosses val="autoZero"/>
        <c:crossBetween val="between"/>
      </c:valAx>
      <c:spPr>
        <a:noFill/>
        <a:ln w="25400">
          <a:noFill/>
        </a:ln>
      </c:spPr>
    </c:plotArea>
    <c:plotVisOnly val="1"/>
    <c:dispBlanksAs val="gap"/>
    <c:showDLblsOverMax val="0"/>
  </c:chart>
  <c:txPr>
    <a:bodyPr/>
    <a:lstStyle/>
    <a:p>
      <a:pPr>
        <a:defRPr lang="zh-CN" sz="1200">
          <a:solidFill>
            <a:schemeClr val="tx1">
              <a:lumMod val="50000"/>
            </a:schemeClr>
          </a:solidFill>
          <a:latin typeface="微软雅黑" panose="020B0503020204020204" pitchFamily="34" charset="-122"/>
          <a:ea typeface="微软雅黑" panose="020B0503020204020204" pitchFamily="34" charset="-122"/>
        </a:defRPr>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983A73-7E71-49D8-92D0-115430B01572}" type="datetimeFigureOut">
              <a:rPr lang="en-US" smtClean="0"/>
              <a:t>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9D3AA0-304A-4342-893E-85B1BA856FF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718BD-2D04-41BB-9FDA-B3B143C371A6}" type="datetimeFigureOut">
              <a:rPr lang="en-US" smtClean="0"/>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8A3554-0430-45DB-BDFE-3C446509E54A}"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标题和内容 拷贝">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OOTERS ONLY">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4"/>
            <a:ext cx="2057400" cy="273844"/>
          </a:xfrm>
        </p:spPr>
        <p:txBody>
          <a:bodyPr/>
          <a:lstStyle/>
          <a:p>
            <a:fld id="{D666BB71-F246-48FE-8120-52F9D03CA880}"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4"/>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4"/>
            <a:ext cx="2057400" cy="273844"/>
          </a:xfrm>
        </p:spPr>
        <p:txBody>
          <a:bodyPr/>
          <a:lstStyle/>
          <a:p>
            <a:fld id="{DDB12F21-99BD-4F85-A7AE-95BD87BF113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0C0"/>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58" name="Picture 2" descr="F:\360云盘\02-个人资料\！PPT图片及版面资源\04-PPT精选插图\04-背景图\多边形临时\polygon-24.jpg"/>
          <p:cNvPicPr>
            <a:picLocks noChangeAspect="1" noChangeArrowheads="1"/>
          </p:cNvPicPr>
          <p:nvPr userDrawn="1"/>
        </p:nvPicPr>
        <p:blipFill rotWithShape="1">
          <a:blip r:embed="rId2" cstate="print"/>
          <a:srcRect/>
          <a:stretch>
            <a:fillRect/>
          </a:stretch>
        </p:blipFill>
        <p:spPr bwMode="auto">
          <a:xfrm>
            <a:off x="-450" y="2827630"/>
            <a:ext cx="9144900" cy="231587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3" descr="C:\Documents and Settings\t11318\桌面\BIKE.jpg"/>
          <p:cNvPicPr>
            <a:picLocks noChangeAspect="1" noChangeArrowheads="1"/>
          </p:cNvPicPr>
          <p:nvPr userDrawn="1"/>
        </p:nvPicPr>
        <p:blipFill rotWithShape="1">
          <a:blip r:embed="rId3" cstate="screen"/>
          <a:srcRect/>
          <a:stretch>
            <a:fillRect/>
          </a:stretch>
        </p:blipFill>
        <p:spPr bwMode="auto">
          <a:xfrm>
            <a:off x="-450" y="0"/>
            <a:ext cx="9144900" cy="2827631"/>
          </a:xfrm>
          <a:prstGeom prst="rect">
            <a:avLst/>
          </a:prstGeom>
          <a:noFill/>
          <a:extLst>
            <a:ext uri="{909E8E84-426E-40DD-AFC4-6F175D3DCCD1}">
              <a14:hiddenFill xmlns:a14="http://schemas.microsoft.com/office/drawing/2010/main">
                <a:solidFill>
                  <a:srgbClr val="FFFFFF"/>
                </a:solidFill>
              </a14:hiddenFill>
            </a:ext>
          </a:extLst>
        </p:spPr>
      </p:pic>
      <p:sp>
        <p:nvSpPr>
          <p:cNvPr id="162" name="Freeform 167"/>
          <p:cNvSpPr/>
          <p:nvPr userDrawn="1"/>
        </p:nvSpPr>
        <p:spPr bwMode="auto">
          <a:xfrm>
            <a:off x="0" y="-30956"/>
            <a:ext cx="9144000" cy="2831306"/>
          </a:xfrm>
          <a:custGeom>
            <a:avLst/>
            <a:gdLst>
              <a:gd name="T0" fmla="*/ 45938 w 144000"/>
              <a:gd name="T1" fmla="*/ 36559 h 44590"/>
              <a:gd name="T2" fmla="*/ 52341 w 144000"/>
              <a:gd name="T3" fmla="*/ 34830 h 44590"/>
              <a:gd name="T4" fmla="*/ 56806 w 144000"/>
              <a:gd name="T5" fmla="*/ 35632 h 44590"/>
              <a:gd name="T6" fmla="*/ 60236 w 144000"/>
              <a:gd name="T7" fmla="*/ 33871 h 44590"/>
              <a:gd name="T8" fmla="*/ 62460 w 144000"/>
              <a:gd name="T9" fmla="*/ 34488 h 44590"/>
              <a:gd name="T10" fmla="*/ 67634 w 144000"/>
              <a:gd name="T11" fmla="*/ 29957 h 44590"/>
              <a:gd name="T12" fmla="*/ 72614 w 144000"/>
              <a:gd name="T13" fmla="*/ 33417 h 44590"/>
              <a:gd name="T14" fmla="*/ 72593 w 144000"/>
              <a:gd name="T15" fmla="*/ 33353 h 44590"/>
              <a:gd name="T16" fmla="*/ 75055 w 144000"/>
              <a:gd name="T17" fmla="*/ 32733 h 44590"/>
              <a:gd name="T18" fmla="*/ 78638 w 144000"/>
              <a:gd name="T19" fmla="*/ 34195 h 44590"/>
              <a:gd name="T20" fmla="*/ 78605 w 144000"/>
              <a:gd name="T21" fmla="*/ 34250 h 44590"/>
              <a:gd name="T22" fmla="*/ 86065 w 144000"/>
              <a:gd name="T23" fmla="*/ 30165 h 44590"/>
              <a:gd name="T24" fmla="*/ 89007 w 144000"/>
              <a:gd name="T25" fmla="*/ 30649 h 44590"/>
              <a:gd name="T26" fmla="*/ 88951 w 144000"/>
              <a:gd name="T27" fmla="*/ 30630 h 44590"/>
              <a:gd name="T28" fmla="*/ 95358 w 144000"/>
              <a:gd name="T29" fmla="*/ 26872 h 44590"/>
              <a:gd name="T30" fmla="*/ 96154 w 144000"/>
              <a:gd name="T31" fmla="*/ 26914 h 44590"/>
              <a:gd name="T32" fmla="*/ 100604 w 144000"/>
              <a:gd name="T33" fmla="*/ 21153 h 44590"/>
              <a:gd name="T34" fmla="*/ 100246 w 144000"/>
              <a:gd name="T35" fmla="*/ 18513 h 44590"/>
              <a:gd name="T36" fmla="*/ 110112 w 144000"/>
              <a:gd name="T37" fmla="*/ 8649 h 44590"/>
              <a:gd name="T38" fmla="*/ 115636 w 144000"/>
              <a:gd name="T39" fmla="*/ 10339 h 44590"/>
              <a:gd name="T40" fmla="*/ 118484 w 144000"/>
              <a:gd name="T41" fmla="*/ 9190 h 44590"/>
              <a:gd name="T42" fmla="*/ 119410 w 144000"/>
              <a:gd name="T43" fmla="*/ 9295 h 44590"/>
              <a:gd name="T44" fmla="*/ 119251 w 144000"/>
              <a:gd name="T45" fmla="*/ 7143 h 44590"/>
              <a:gd name="T46" fmla="*/ 121119 w 144000"/>
              <a:gd name="T47" fmla="*/ 0 h 44590"/>
              <a:gd name="T48" fmla="*/ 144000 w 144000"/>
              <a:gd name="T49" fmla="*/ 0 h 44590"/>
              <a:gd name="T50" fmla="*/ 144000 w 144000"/>
              <a:gd name="T51" fmla="*/ 30915 h 44590"/>
              <a:gd name="T52" fmla="*/ 144000 w 144000"/>
              <a:gd name="T53" fmla="*/ 37099 h 44590"/>
              <a:gd name="T54" fmla="*/ 144000 w 144000"/>
              <a:gd name="T55" fmla="*/ 44590 h 44590"/>
              <a:gd name="T56" fmla="*/ 42146 w 144000"/>
              <a:gd name="T57" fmla="*/ 44590 h 44590"/>
              <a:gd name="T58" fmla="*/ 0 w 144000"/>
              <a:gd name="T59" fmla="*/ 44590 h 44590"/>
              <a:gd name="T60" fmla="*/ 0 w 144000"/>
              <a:gd name="T61" fmla="*/ 40874 h 44590"/>
              <a:gd name="T62" fmla="*/ 0 w 144000"/>
              <a:gd name="T63" fmla="*/ 29563 h 44590"/>
              <a:gd name="T64" fmla="*/ 493 w 144000"/>
              <a:gd name="T65" fmla="*/ 29544 h 44590"/>
              <a:gd name="T66" fmla="*/ 5741 w 144000"/>
              <a:gd name="T67" fmla="*/ 33051 h 44590"/>
              <a:gd name="T68" fmla="*/ 7905 w 144000"/>
              <a:gd name="T69" fmla="*/ 32611 h 44590"/>
              <a:gd name="T70" fmla="*/ 13360 w 144000"/>
              <a:gd name="T71" fmla="*/ 37264 h 44590"/>
              <a:gd name="T72" fmla="*/ 13428 w 144000"/>
              <a:gd name="T73" fmla="*/ 37264 h 44590"/>
              <a:gd name="T74" fmla="*/ 17060 w 144000"/>
              <a:gd name="T75" fmla="*/ 33633 h 44590"/>
              <a:gd name="T76" fmla="*/ 20567 w 144000"/>
              <a:gd name="T77" fmla="*/ 36317 h 44590"/>
              <a:gd name="T78" fmla="*/ 21731 w 144000"/>
              <a:gd name="T79" fmla="*/ 35777 h 44590"/>
              <a:gd name="T80" fmla="*/ 21404 w 144000"/>
              <a:gd name="T81" fmla="*/ 34085 h 44590"/>
              <a:gd name="T82" fmla="*/ 25947 w 144000"/>
              <a:gd name="T83" fmla="*/ 29544 h 44590"/>
              <a:gd name="T84" fmla="*/ 29493 w 144000"/>
              <a:gd name="T85" fmla="*/ 31247 h 44590"/>
              <a:gd name="T86" fmla="*/ 30199 w 144000"/>
              <a:gd name="T87" fmla="*/ 31179 h 44590"/>
              <a:gd name="T88" fmla="*/ 32597 w 144000"/>
              <a:gd name="T89" fmla="*/ 32067 h 44590"/>
              <a:gd name="T90" fmla="*/ 36949 w 144000"/>
              <a:gd name="T91" fmla="*/ 30566 h 44590"/>
              <a:gd name="T92" fmla="*/ 43104 w 144000"/>
              <a:gd name="T93" fmla="*/ 34476 h 44590"/>
              <a:gd name="T94" fmla="*/ 45938 w 144000"/>
              <a:gd name="T95" fmla="*/ 36559 h 44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000" h="44590">
                <a:moveTo>
                  <a:pt x="45938" y="36559"/>
                </a:moveTo>
                <a:cubicBezTo>
                  <a:pt x="47786" y="35465"/>
                  <a:pt x="49983" y="34830"/>
                  <a:pt x="52341" y="34830"/>
                </a:cubicBezTo>
                <a:cubicBezTo>
                  <a:pt x="53920" y="34830"/>
                  <a:pt x="55428" y="35115"/>
                  <a:pt x="56806" y="35632"/>
                </a:cubicBezTo>
                <a:cubicBezTo>
                  <a:pt x="57519" y="34575"/>
                  <a:pt x="58789" y="33871"/>
                  <a:pt x="60236" y="33871"/>
                </a:cubicBezTo>
                <a:cubicBezTo>
                  <a:pt x="61057" y="33871"/>
                  <a:pt x="61822" y="34098"/>
                  <a:pt x="62460" y="34488"/>
                </a:cubicBezTo>
                <a:cubicBezTo>
                  <a:pt x="62605" y="31963"/>
                  <a:pt x="64867" y="29957"/>
                  <a:pt x="67634" y="29957"/>
                </a:cubicBezTo>
                <a:cubicBezTo>
                  <a:pt x="69996" y="29957"/>
                  <a:pt x="71990" y="31419"/>
                  <a:pt x="72614" y="33417"/>
                </a:cubicBezTo>
                <a:cubicBezTo>
                  <a:pt x="72607" y="33396"/>
                  <a:pt x="72600" y="33375"/>
                  <a:pt x="72593" y="33353"/>
                </a:cubicBezTo>
                <a:cubicBezTo>
                  <a:pt x="73315" y="32959"/>
                  <a:pt x="74156" y="32733"/>
                  <a:pt x="75055" y="32733"/>
                </a:cubicBezTo>
                <a:cubicBezTo>
                  <a:pt x="76474" y="32733"/>
                  <a:pt x="77751" y="33297"/>
                  <a:pt x="78638" y="34195"/>
                </a:cubicBezTo>
                <a:lnTo>
                  <a:pt x="78605" y="34250"/>
                </a:lnTo>
                <a:cubicBezTo>
                  <a:pt x="80051" y="31816"/>
                  <a:pt x="82849" y="30165"/>
                  <a:pt x="86065" y="30165"/>
                </a:cubicBezTo>
                <a:cubicBezTo>
                  <a:pt x="87099" y="30165"/>
                  <a:pt x="88090" y="30336"/>
                  <a:pt x="89007" y="30649"/>
                </a:cubicBezTo>
                <a:lnTo>
                  <a:pt x="88951" y="30630"/>
                </a:lnTo>
                <a:cubicBezTo>
                  <a:pt x="90084" y="28410"/>
                  <a:pt x="92527" y="26872"/>
                  <a:pt x="95358" y="26872"/>
                </a:cubicBezTo>
                <a:cubicBezTo>
                  <a:pt x="95627" y="26872"/>
                  <a:pt x="95893" y="26887"/>
                  <a:pt x="96154" y="26914"/>
                </a:cubicBezTo>
                <a:cubicBezTo>
                  <a:pt x="96411" y="24342"/>
                  <a:pt x="98166" y="22171"/>
                  <a:pt x="100604" y="21153"/>
                </a:cubicBezTo>
                <a:cubicBezTo>
                  <a:pt x="100371" y="20313"/>
                  <a:pt x="100246" y="19427"/>
                  <a:pt x="100246" y="18513"/>
                </a:cubicBezTo>
                <a:cubicBezTo>
                  <a:pt x="100246" y="13066"/>
                  <a:pt x="104664" y="8649"/>
                  <a:pt x="110112" y="8649"/>
                </a:cubicBezTo>
                <a:cubicBezTo>
                  <a:pt x="112159" y="8649"/>
                  <a:pt x="114060" y="9272"/>
                  <a:pt x="115636" y="10339"/>
                </a:cubicBezTo>
                <a:cubicBezTo>
                  <a:pt x="116374" y="9628"/>
                  <a:pt x="117378" y="9190"/>
                  <a:pt x="118484" y="9190"/>
                </a:cubicBezTo>
                <a:cubicBezTo>
                  <a:pt x="118802" y="9190"/>
                  <a:pt x="119112" y="9226"/>
                  <a:pt x="119410" y="9295"/>
                </a:cubicBezTo>
                <a:cubicBezTo>
                  <a:pt x="119306" y="8593"/>
                  <a:pt x="119251" y="7874"/>
                  <a:pt x="119251" y="7143"/>
                </a:cubicBezTo>
                <a:cubicBezTo>
                  <a:pt x="119251" y="4548"/>
                  <a:pt x="119930" y="2112"/>
                  <a:pt x="121119" y="0"/>
                </a:cubicBezTo>
                <a:lnTo>
                  <a:pt x="144000" y="0"/>
                </a:lnTo>
                <a:lnTo>
                  <a:pt x="144000" y="30915"/>
                </a:lnTo>
                <a:lnTo>
                  <a:pt x="144000" y="37099"/>
                </a:lnTo>
                <a:lnTo>
                  <a:pt x="144000" y="44590"/>
                </a:lnTo>
                <a:lnTo>
                  <a:pt x="42146" y="44590"/>
                </a:lnTo>
                <a:lnTo>
                  <a:pt x="0" y="44590"/>
                </a:lnTo>
                <a:lnTo>
                  <a:pt x="0" y="40874"/>
                </a:lnTo>
                <a:lnTo>
                  <a:pt x="0" y="29563"/>
                </a:lnTo>
                <a:cubicBezTo>
                  <a:pt x="161" y="29551"/>
                  <a:pt x="324" y="29544"/>
                  <a:pt x="493" y="29544"/>
                </a:cubicBezTo>
                <a:cubicBezTo>
                  <a:pt x="2860" y="29544"/>
                  <a:pt x="4889" y="30992"/>
                  <a:pt x="5741" y="33051"/>
                </a:cubicBezTo>
                <a:cubicBezTo>
                  <a:pt x="6406" y="32768"/>
                  <a:pt x="7137" y="32611"/>
                  <a:pt x="7905" y="32611"/>
                </a:cubicBezTo>
                <a:cubicBezTo>
                  <a:pt x="10660" y="32611"/>
                  <a:pt x="12943" y="34628"/>
                  <a:pt x="13360" y="37264"/>
                </a:cubicBezTo>
                <a:lnTo>
                  <a:pt x="13428" y="37264"/>
                </a:lnTo>
                <a:cubicBezTo>
                  <a:pt x="13428" y="35259"/>
                  <a:pt x="15054" y="33633"/>
                  <a:pt x="17060" y="33633"/>
                </a:cubicBezTo>
                <a:cubicBezTo>
                  <a:pt x="18738" y="33633"/>
                  <a:pt x="20151" y="34771"/>
                  <a:pt x="20567" y="36317"/>
                </a:cubicBezTo>
                <a:cubicBezTo>
                  <a:pt x="20913" y="36069"/>
                  <a:pt x="21306" y="35883"/>
                  <a:pt x="21731" y="35777"/>
                </a:cubicBezTo>
                <a:cubicBezTo>
                  <a:pt x="21521" y="35254"/>
                  <a:pt x="21404" y="34683"/>
                  <a:pt x="21404" y="34085"/>
                </a:cubicBezTo>
                <a:cubicBezTo>
                  <a:pt x="21404" y="31577"/>
                  <a:pt x="23439" y="29544"/>
                  <a:pt x="25947" y="29544"/>
                </a:cubicBezTo>
                <a:cubicBezTo>
                  <a:pt x="27381" y="29544"/>
                  <a:pt x="28661" y="30209"/>
                  <a:pt x="29493" y="31247"/>
                </a:cubicBezTo>
                <a:cubicBezTo>
                  <a:pt x="29722" y="31203"/>
                  <a:pt x="29958" y="31179"/>
                  <a:pt x="30199" y="31179"/>
                </a:cubicBezTo>
                <a:cubicBezTo>
                  <a:pt x="31115" y="31179"/>
                  <a:pt x="31953" y="31514"/>
                  <a:pt x="32597" y="32067"/>
                </a:cubicBezTo>
                <a:cubicBezTo>
                  <a:pt x="33754" y="31134"/>
                  <a:pt x="35278" y="30566"/>
                  <a:pt x="36949" y="30566"/>
                </a:cubicBezTo>
                <a:cubicBezTo>
                  <a:pt x="39780" y="30566"/>
                  <a:pt x="42192" y="32196"/>
                  <a:pt x="43104" y="34476"/>
                </a:cubicBezTo>
                <a:cubicBezTo>
                  <a:pt x="44314" y="34746"/>
                  <a:pt x="45335" y="35517"/>
                  <a:pt x="45938" y="3655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63" name="Freeform 169"/>
          <p:cNvSpPr>
            <a:spLocks noEditPoints="1"/>
          </p:cNvSpPr>
          <p:nvPr userDrawn="1"/>
        </p:nvSpPr>
        <p:spPr bwMode="auto">
          <a:xfrm>
            <a:off x="3506391" y="756433"/>
            <a:ext cx="2131219" cy="2101454"/>
          </a:xfrm>
          <a:custGeom>
            <a:avLst/>
            <a:gdLst>
              <a:gd name="T0" fmla="*/ 10807 w 33562"/>
              <a:gd name="T1" fmla="*/ 14593 h 33093"/>
              <a:gd name="T2" fmla="*/ 5974 w 33562"/>
              <a:gd name="T3" fmla="*/ 5718 h 33093"/>
              <a:gd name="T4" fmla="*/ 15376 w 33562"/>
              <a:gd name="T5" fmla="*/ 4753 h 33093"/>
              <a:gd name="T6" fmla="*/ 23514 w 33562"/>
              <a:gd name="T7" fmla="*/ 15232 h 33093"/>
              <a:gd name="T8" fmla="*/ 22610 w 33562"/>
              <a:gd name="T9" fmla="*/ 19904 h 33093"/>
              <a:gd name="T10" fmla="*/ 15359 w 33562"/>
              <a:gd name="T11" fmla="*/ 26649 h 33093"/>
              <a:gd name="T12" fmla="*/ 20788 w 33562"/>
              <a:gd name="T13" fmla="*/ 27468 h 33093"/>
              <a:gd name="T14" fmla="*/ 26154 w 33562"/>
              <a:gd name="T15" fmla="*/ 27372 h 33093"/>
              <a:gd name="T16" fmla="*/ 25736 w 33562"/>
              <a:gd name="T17" fmla="*/ 27251 h 33093"/>
              <a:gd name="T18" fmla="*/ 17317 w 33562"/>
              <a:gd name="T19" fmla="*/ 21224 h 33093"/>
              <a:gd name="T20" fmla="*/ 24774 w 33562"/>
              <a:gd name="T21" fmla="*/ 25382 h 33093"/>
              <a:gd name="T22" fmla="*/ 20865 w 33562"/>
              <a:gd name="T23" fmla="*/ 25057 h 33093"/>
              <a:gd name="T24" fmla="*/ 27918 w 33562"/>
              <a:gd name="T25" fmla="*/ 21462 h 33093"/>
              <a:gd name="T26" fmla="*/ 28000 w 33562"/>
              <a:gd name="T27" fmla="*/ 21478 h 33093"/>
              <a:gd name="T28" fmla="*/ 27824 w 33562"/>
              <a:gd name="T29" fmla="*/ 25263 h 33093"/>
              <a:gd name="T30" fmla="*/ 27842 w 33562"/>
              <a:gd name="T31" fmla="*/ 25990 h 33093"/>
              <a:gd name="T32" fmla="*/ 28421 w 33562"/>
              <a:gd name="T33" fmla="*/ 25657 h 33093"/>
              <a:gd name="T34" fmla="*/ 32011 w 33562"/>
              <a:gd name="T35" fmla="*/ 25930 h 33093"/>
              <a:gd name="T36" fmla="*/ 28762 w 33562"/>
              <a:gd name="T37" fmla="*/ 26335 h 33093"/>
              <a:gd name="T38" fmla="*/ 28989 w 33562"/>
              <a:gd name="T39" fmla="*/ 27252 h 33093"/>
              <a:gd name="T40" fmla="*/ 30243 w 33562"/>
              <a:gd name="T41" fmla="*/ 30347 h 33093"/>
              <a:gd name="T42" fmla="*/ 28192 w 33562"/>
              <a:gd name="T43" fmla="*/ 27775 h 33093"/>
              <a:gd name="T44" fmla="*/ 27581 w 33562"/>
              <a:gd name="T45" fmla="*/ 27369 h 33093"/>
              <a:gd name="T46" fmla="*/ 27417 w 33562"/>
              <a:gd name="T47" fmla="*/ 28040 h 33093"/>
              <a:gd name="T48" fmla="*/ 26966 w 33562"/>
              <a:gd name="T49" fmla="*/ 27293 h 33093"/>
              <a:gd name="T50" fmla="*/ 26396 w 33562"/>
              <a:gd name="T51" fmla="*/ 27663 h 33093"/>
              <a:gd name="T52" fmla="*/ 21891 w 33562"/>
              <a:gd name="T53" fmla="*/ 27107 h 33093"/>
              <a:gd name="T54" fmla="*/ 26475 w 33562"/>
              <a:gd name="T55" fmla="*/ 26100 h 33093"/>
              <a:gd name="T56" fmla="*/ 25276 w 33562"/>
              <a:gd name="T57" fmla="*/ 22417 h 33093"/>
              <a:gd name="T58" fmla="*/ 27065 w 33562"/>
              <a:gd name="T59" fmla="*/ 25219 h 33093"/>
              <a:gd name="T60" fmla="*/ 6937 w 33562"/>
              <a:gd name="T61" fmla="*/ 24980 h 33093"/>
              <a:gd name="T62" fmla="*/ 7190 w 33562"/>
              <a:gd name="T63" fmla="*/ 24611 h 33093"/>
              <a:gd name="T64" fmla="*/ 9652 w 33562"/>
              <a:gd name="T65" fmla="*/ 22085 h 33093"/>
              <a:gd name="T66" fmla="*/ 8151 w 33562"/>
              <a:gd name="T67" fmla="*/ 25547 h 33093"/>
              <a:gd name="T68" fmla="*/ 8114 w 33562"/>
              <a:gd name="T69" fmla="*/ 25895 h 33093"/>
              <a:gd name="T70" fmla="*/ 8485 w 33562"/>
              <a:gd name="T71" fmla="*/ 25933 h 33093"/>
              <a:gd name="T72" fmla="*/ 8610 w 33562"/>
              <a:gd name="T73" fmla="*/ 26832 h 33093"/>
              <a:gd name="T74" fmla="*/ 10277 w 33562"/>
              <a:gd name="T75" fmla="*/ 30420 h 33093"/>
              <a:gd name="T76" fmla="*/ 7779 w 33562"/>
              <a:gd name="T77" fmla="*/ 27256 h 33093"/>
              <a:gd name="T78" fmla="*/ 7434 w 33562"/>
              <a:gd name="T79" fmla="*/ 27400 h 33093"/>
              <a:gd name="T80" fmla="*/ 7072 w 33562"/>
              <a:gd name="T81" fmla="*/ 27447 h 33093"/>
              <a:gd name="T82" fmla="*/ 6612 w 33562"/>
              <a:gd name="T83" fmla="*/ 26978 h 33093"/>
              <a:gd name="T84" fmla="*/ 6394 w 33562"/>
              <a:gd name="T85" fmla="*/ 27278 h 33093"/>
              <a:gd name="T86" fmla="*/ 5638 w 33562"/>
              <a:gd name="T87" fmla="*/ 27019 h 33093"/>
              <a:gd name="T88" fmla="*/ 1680 w 33562"/>
              <a:gd name="T89" fmla="*/ 26782 h 33093"/>
              <a:gd name="T90" fmla="*/ 5657 w 33562"/>
              <a:gd name="T91" fmla="*/ 26201 h 33093"/>
              <a:gd name="T92" fmla="*/ 6049 w 33562"/>
              <a:gd name="T93" fmla="*/ 25751 h 33093"/>
              <a:gd name="T94" fmla="*/ 5736 w 33562"/>
              <a:gd name="T95" fmla="*/ 25528 h 33093"/>
              <a:gd name="T96" fmla="*/ 5947 w 33562"/>
              <a:gd name="T97" fmla="*/ 24695 h 33093"/>
              <a:gd name="T98" fmla="*/ 6225 w 33562"/>
              <a:gd name="T99" fmla="*/ 20652 h 33093"/>
              <a:gd name="T100" fmla="*/ 16017 w 33562"/>
              <a:gd name="T101" fmla="*/ 24834 h 33093"/>
              <a:gd name="T102" fmla="*/ 23687 w 33562"/>
              <a:gd name="T103" fmla="*/ 22590 h 33093"/>
              <a:gd name="T104" fmla="*/ 19281 w 33562"/>
              <a:gd name="T105" fmla="*/ 26885 h 33093"/>
              <a:gd name="T106" fmla="*/ 19070 w 33562"/>
              <a:gd name="T107" fmla="*/ 25621 h 33093"/>
              <a:gd name="T108" fmla="*/ 18076 w 33562"/>
              <a:gd name="T109" fmla="*/ 26613 h 33093"/>
              <a:gd name="T110" fmla="*/ 18395 w 33562"/>
              <a:gd name="T111" fmla="*/ 27454 h 33093"/>
              <a:gd name="T112" fmla="*/ 22783 w 33562"/>
              <a:gd name="T113" fmla="*/ 21817 h 33093"/>
              <a:gd name="T114" fmla="*/ 13175 w 33562"/>
              <a:gd name="T115" fmla="*/ 15073 h 33093"/>
              <a:gd name="T116" fmla="*/ 12890 w 33562"/>
              <a:gd name="T117" fmla="*/ 13732 h 33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62" h="33093">
                <a:moveTo>
                  <a:pt x="6243" y="19415"/>
                </a:moveTo>
                <a:cubicBezTo>
                  <a:pt x="7333" y="19279"/>
                  <a:pt x="8395" y="19415"/>
                  <a:pt x="9360" y="19770"/>
                </a:cubicBezTo>
                <a:cubicBezTo>
                  <a:pt x="9474" y="19501"/>
                  <a:pt x="9593" y="19297"/>
                  <a:pt x="9697" y="19272"/>
                </a:cubicBezTo>
                <a:cubicBezTo>
                  <a:pt x="10025" y="19193"/>
                  <a:pt x="10076" y="19150"/>
                  <a:pt x="10278" y="18804"/>
                </a:cubicBezTo>
                <a:cubicBezTo>
                  <a:pt x="10480" y="18458"/>
                  <a:pt x="10779" y="17536"/>
                  <a:pt x="10961" y="17494"/>
                </a:cubicBezTo>
                <a:cubicBezTo>
                  <a:pt x="11145" y="17452"/>
                  <a:pt x="11537" y="16669"/>
                  <a:pt x="11930" y="16055"/>
                </a:cubicBezTo>
                <a:cubicBezTo>
                  <a:pt x="12324" y="15440"/>
                  <a:pt x="12581" y="14485"/>
                  <a:pt x="12532" y="14397"/>
                </a:cubicBezTo>
                <a:cubicBezTo>
                  <a:pt x="12484" y="14309"/>
                  <a:pt x="11819" y="14561"/>
                  <a:pt x="11766" y="14436"/>
                </a:cubicBezTo>
                <a:cubicBezTo>
                  <a:pt x="11712" y="14311"/>
                  <a:pt x="11590" y="14081"/>
                  <a:pt x="11416" y="14046"/>
                </a:cubicBezTo>
                <a:cubicBezTo>
                  <a:pt x="11242" y="14011"/>
                  <a:pt x="11286" y="14364"/>
                  <a:pt x="11235" y="14558"/>
                </a:cubicBezTo>
                <a:cubicBezTo>
                  <a:pt x="11184" y="14753"/>
                  <a:pt x="11048" y="14864"/>
                  <a:pt x="11048" y="14864"/>
                </a:cubicBezTo>
                <a:cubicBezTo>
                  <a:pt x="11048" y="14864"/>
                  <a:pt x="10855" y="14832"/>
                  <a:pt x="10807" y="14593"/>
                </a:cubicBezTo>
                <a:cubicBezTo>
                  <a:pt x="10758" y="14355"/>
                  <a:pt x="10906" y="14034"/>
                  <a:pt x="11006" y="13928"/>
                </a:cubicBezTo>
                <a:cubicBezTo>
                  <a:pt x="11105" y="13821"/>
                  <a:pt x="11050" y="13827"/>
                  <a:pt x="10934" y="13654"/>
                </a:cubicBezTo>
                <a:cubicBezTo>
                  <a:pt x="10818" y="13479"/>
                  <a:pt x="10654" y="13067"/>
                  <a:pt x="10911" y="12715"/>
                </a:cubicBezTo>
                <a:cubicBezTo>
                  <a:pt x="11168" y="12362"/>
                  <a:pt x="11298" y="12196"/>
                  <a:pt x="11305" y="11950"/>
                </a:cubicBezTo>
                <a:cubicBezTo>
                  <a:pt x="11312" y="11704"/>
                  <a:pt x="11616" y="11270"/>
                  <a:pt x="12186" y="11011"/>
                </a:cubicBezTo>
                <a:cubicBezTo>
                  <a:pt x="12756" y="10751"/>
                  <a:pt x="12874" y="9437"/>
                  <a:pt x="12190" y="9239"/>
                </a:cubicBezTo>
                <a:cubicBezTo>
                  <a:pt x="11507" y="9042"/>
                  <a:pt x="9777" y="8146"/>
                  <a:pt x="9393" y="7327"/>
                </a:cubicBezTo>
                <a:cubicBezTo>
                  <a:pt x="9008" y="6508"/>
                  <a:pt x="9112" y="5835"/>
                  <a:pt x="8654" y="5629"/>
                </a:cubicBezTo>
                <a:cubicBezTo>
                  <a:pt x="8195" y="5422"/>
                  <a:pt x="7663" y="5376"/>
                  <a:pt x="7482" y="5586"/>
                </a:cubicBezTo>
                <a:cubicBezTo>
                  <a:pt x="7301" y="5798"/>
                  <a:pt x="7006" y="6295"/>
                  <a:pt x="6750" y="6055"/>
                </a:cubicBezTo>
                <a:cubicBezTo>
                  <a:pt x="6494" y="5815"/>
                  <a:pt x="6264" y="6088"/>
                  <a:pt x="6189" y="5947"/>
                </a:cubicBezTo>
                <a:cubicBezTo>
                  <a:pt x="6116" y="5805"/>
                  <a:pt x="6138" y="5679"/>
                  <a:pt x="5974" y="5718"/>
                </a:cubicBezTo>
                <a:cubicBezTo>
                  <a:pt x="5809" y="5758"/>
                  <a:pt x="5731" y="5730"/>
                  <a:pt x="5717" y="5619"/>
                </a:cubicBezTo>
                <a:cubicBezTo>
                  <a:pt x="5703" y="5507"/>
                  <a:pt x="5459" y="5358"/>
                  <a:pt x="5398" y="5563"/>
                </a:cubicBezTo>
                <a:cubicBezTo>
                  <a:pt x="5338" y="5768"/>
                  <a:pt x="5112" y="5763"/>
                  <a:pt x="5045" y="5300"/>
                </a:cubicBezTo>
                <a:cubicBezTo>
                  <a:pt x="4977" y="4837"/>
                  <a:pt x="5078" y="4568"/>
                  <a:pt x="4624" y="4398"/>
                </a:cubicBezTo>
                <a:cubicBezTo>
                  <a:pt x="4170" y="4229"/>
                  <a:pt x="3720" y="4699"/>
                  <a:pt x="3463" y="4750"/>
                </a:cubicBezTo>
                <a:cubicBezTo>
                  <a:pt x="3303" y="4782"/>
                  <a:pt x="3146" y="4556"/>
                  <a:pt x="3163" y="4096"/>
                </a:cubicBezTo>
                <a:cubicBezTo>
                  <a:pt x="3223" y="2468"/>
                  <a:pt x="4440" y="920"/>
                  <a:pt x="5938" y="352"/>
                </a:cubicBezTo>
                <a:cubicBezTo>
                  <a:pt x="6866" y="0"/>
                  <a:pt x="7225" y="296"/>
                  <a:pt x="7487" y="650"/>
                </a:cubicBezTo>
                <a:cubicBezTo>
                  <a:pt x="7781" y="1046"/>
                  <a:pt x="7877" y="1204"/>
                  <a:pt x="7786" y="1686"/>
                </a:cubicBezTo>
                <a:cubicBezTo>
                  <a:pt x="7695" y="2169"/>
                  <a:pt x="8263" y="3850"/>
                  <a:pt x="9346" y="3338"/>
                </a:cubicBezTo>
                <a:cubicBezTo>
                  <a:pt x="10430" y="2826"/>
                  <a:pt x="11779" y="2620"/>
                  <a:pt x="12557" y="2825"/>
                </a:cubicBezTo>
                <a:cubicBezTo>
                  <a:pt x="13336" y="3029"/>
                  <a:pt x="14072" y="3804"/>
                  <a:pt x="15376" y="4753"/>
                </a:cubicBezTo>
                <a:cubicBezTo>
                  <a:pt x="16680" y="5702"/>
                  <a:pt x="16557" y="5472"/>
                  <a:pt x="16902" y="5675"/>
                </a:cubicBezTo>
                <a:cubicBezTo>
                  <a:pt x="17247" y="5876"/>
                  <a:pt x="17386" y="5935"/>
                  <a:pt x="17541" y="6273"/>
                </a:cubicBezTo>
                <a:cubicBezTo>
                  <a:pt x="17697" y="6612"/>
                  <a:pt x="18072" y="6602"/>
                  <a:pt x="18584" y="6934"/>
                </a:cubicBezTo>
                <a:cubicBezTo>
                  <a:pt x="19096" y="7266"/>
                  <a:pt x="20423" y="8401"/>
                  <a:pt x="20557" y="9326"/>
                </a:cubicBezTo>
                <a:cubicBezTo>
                  <a:pt x="20691" y="10252"/>
                  <a:pt x="20506" y="11028"/>
                  <a:pt x="20248" y="11531"/>
                </a:cubicBezTo>
                <a:cubicBezTo>
                  <a:pt x="19991" y="12035"/>
                  <a:pt x="20165" y="12974"/>
                  <a:pt x="19732" y="14629"/>
                </a:cubicBezTo>
                <a:cubicBezTo>
                  <a:pt x="19298" y="16285"/>
                  <a:pt x="19072" y="16878"/>
                  <a:pt x="19390" y="17328"/>
                </a:cubicBezTo>
                <a:cubicBezTo>
                  <a:pt x="19710" y="17778"/>
                  <a:pt x="21628" y="19725"/>
                  <a:pt x="21714" y="19809"/>
                </a:cubicBezTo>
                <a:cubicBezTo>
                  <a:pt x="21799" y="19892"/>
                  <a:pt x="22008" y="19602"/>
                  <a:pt x="21906" y="19389"/>
                </a:cubicBezTo>
                <a:cubicBezTo>
                  <a:pt x="21804" y="19175"/>
                  <a:pt x="21614" y="19011"/>
                  <a:pt x="21850" y="18944"/>
                </a:cubicBezTo>
                <a:cubicBezTo>
                  <a:pt x="22087" y="18877"/>
                  <a:pt x="22427" y="17835"/>
                  <a:pt x="23016" y="16669"/>
                </a:cubicBezTo>
                <a:cubicBezTo>
                  <a:pt x="23604" y="15503"/>
                  <a:pt x="23572" y="15545"/>
                  <a:pt x="23514" y="15232"/>
                </a:cubicBezTo>
                <a:cubicBezTo>
                  <a:pt x="23456" y="14919"/>
                  <a:pt x="23604" y="14899"/>
                  <a:pt x="23301" y="14730"/>
                </a:cubicBezTo>
                <a:cubicBezTo>
                  <a:pt x="22997" y="14562"/>
                  <a:pt x="22622" y="14420"/>
                  <a:pt x="22159" y="14326"/>
                </a:cubicBezTo>
                <a:cubicBezTo>
                  <a:pt x="21696" y="14234"/>
                  <a:pt x="21539" y="13726"/>
                  <a:pt x="22157" y="13705"/>
                </a:cubicBezTo>
                <a:cubicBezTo>
                  <a:pt x="22775" y="13684"/>
                  <a:pt x="23591" y="14185"/>
                  <a:pt x="24689" y="14237"/>
                </a:cubicBezTo>
                <a:cubicBezTo>
                  <a:pt x="25787" y="14288"/>
                  <a:pt x="26382" y="14234"/>
                  <a:pt x="26549" y="14363"/>
                </a:cubicBezTo>
                <a:cubicBezTo>
                  <a:pt x="26715" y="14493"/>
                  <a:pt x="26982" y="14969"/>
                  <a:pt x="26064" y="15158"/>
                </a:cubicBezTo>
                <a:cubicBezTo>
                  <a:pt x="25147" y="15348"/>
                  <a:pt x="24591" y="15418"/>
                  <a:pt x="24431" y="15343"/>
                </a:cubicBezTo>
                <a:cubicBezTo>
                  <a:pt x="24271" y="15269"/>
                  <a:pt x="24230" y="15236"/>
                  <a:pt x="24230" y="15236"/>
                </a:cubicBezTo>
                <a:cubicBezTo>
                  <a:pt x="24230" y="15236"/>
                  <a:pt x="23866" y="15941"/>
                  <a:pt x="23978" y="16078"/>
                </a:cubicBezTo>
                <a:cubicBezTo>
                  <a:pt x="24088" y="16215"/>
                  <a:pt x="23885" y="16240"/>
                  <a:pt x="23752" y="16540"/>
                </a:cubicBezTo>
                <a:cubicBezTo>
                  <a:pt x="23620" y="16839"/>
                  <a:pt x="22636" y="19203"/>
                  <a:pt x="22617" y="19356"/>
                </a:cubicBezTo>
                <a:cubicBezTo>
                  <a:pt x="22598" y="19509"/>
                  <a:pt x="22393" y="19668"/>
                  <a:pt x="22610" y="19904"/>
                </a:cubicBezTo>
                <a:cubicBezTo>
                  <a:pt x="22721" y="20025"/>
                  <a:pt x="23237" y="20598"/>
                  <a:pt x="23712" y="21127"/>
                </a:cubicBezTo>
                <a:cubicBezTo>
                  <a:pt x="24441" y="20685"/>
                  <a:pt x="25272" y="20386"/>
                  <a:pt x="26173" y="20273"/>
                </a:cubicBezTo>
                <a:cubicBezTo>
                  <a:pt x="29591" y="19847"/>
                  <a:pt x="32709" y="22274"/>
                  <a:pt x="33135" y="25692"/>
                </a:cubicBezTo>
                <a:cubicBezTo>
                  <a:pt x="33562" y="29111"/>
                  <a:pt x="31135" y="32229"/>
                  <a:pt x="27716" y="32655"/>
                </a:cubicBezTo>
                <a:cubicBezTo>
                  <a:pt x="24420" y="33067"/>
                  <a:pt x="21402" y="30824"/>
                  <a:pt x="20810" y="27597"/>
                </a:cubicBezTo>
                <a:lnTo>
                  <a:pt x="19799" y="27668"/>
                </a:lnTo>
                <a:cubicBezTo>
                  <a:pt x="19614" y="27775"/>
                  <a:pt x="19406" y="27848"/>
                  <a:pt x="19181" y="27876"/>
                </a:cubicBezTo>
                <a:cubicBezTo>
                  <a:pt x="18893" y="27912"/>
                  <a:pt x="18614" y="27871"/>
                  <a:pt x="18363" y="27769"/>
                </a:cubicBezTo>
                <a:lnTo>
                  <a:pt x="18343" y="27770"/>
                </a:lnTo>
                <a:lnTo>
                  <a:pt x="18345" y="27761"/>
                </a:lnTo>
                <a:cubicBezTo>
                  <a:pt x="17881" y="27565"/>
                  <a:pt x="17520" y="27160"/>
                  <a:pt x="17395" y="26650"/>
                </a:cubicBezTo>
                <a:cubicBezTo>
                  <a:pt x="15858" y="26682"/>
                  <a:pt x="15995" y="26718"/>
                  <a:pt x="15359" y="26649"/>
                </a:cubicBezTo>
                <a:cubicBezTo>
                  <a:pt x="14710" y="26579"/>
                  <a:pt x="14991" y="26262"/>
                  <a:pt x="14703" y="26222"/>
                </a:cubicBezTo>
                <a:cubicBezTo>
                  <a:pt x="14498" y="26194"/>
                  <a:pt x="13998" y="26183"/>
                  <a:pt x="13728" y="26179"/>
                </a:cubicBezTo>
                <a:cubicBezTo>
                  <a:pt x="13658" y="29430"/>
                  <a:pt x="11214" y="32223"/>
                  <a:pt x="7892" y="32638"/>
                </a:cubicBezTo>
                <a:cubicBezTo>
                  <a:pt x="4241" y="33093"/>
                  <a:pt x="911" y="30502"/>
                  <a:pt x="456" y="26851"/>
                </a:cubicBezTo>
                <a:cubicBezTo>
                  <a:pt x="0" y="23200"/>
                  <a:pt x="2592" y="19871"/>
                  <a:pt x="6243" y="19415"/>
                </a:cubicBezTo>
                <a:close/>
                <a:moveTo>
                  <a:pt x="20788" y="27468"/>
                </a:moveTo>
                <a:cubicBezTo>
                  <a:pt x="20775" y="27392"/>
                  <a:pt x="20764" y="27314"/>
                  <a:pt x="20754" y="27237"/>
                </a:cubicBezTo>
                <a:cubicBezTo>
                  <a:pt x="20743" y="27143"/>
                  <a:pt x="20733" y="27049"/>
                  <a:pt x="20726" y="26957"/>
                </a:cubicBezTo>
                <a:lnTo>
                  <a:pt x="20665" y="26948"/>
                </a:lnTo>
                <a:lnTo>
                  <a:pt x="20461" y="26939"/>
                </a:lnTo>
                <a:cubicBezTo>
                  <a:pt x="20357" y="27166"/>
                  <a:pt x="20202" y="27365"/>
                  <a:pt x="20008" y="27522"/>
                </a:cubicBezTo>
                <a:lnTo>
                  <a:pt x="20788" y="27468"/>
                </a:lnTo>
                <a:close/>
                <a:moveTo>
                  <a:pt x="21934" y="27387"/>
                </a:moveTo>
                <a:lnTo>
                  <a:pt x="25541" y="27135"/>
                </a:lnTo>
                <a:lnTo>
                  <a:pt x="25623" y="27101"/>
                </a:lnTo>
                <a:lnTo>
                  <a:pt x="23716" y="26964"/>
                </a:lnTo>
                <a:lnTo>
                  <a:pt x="23681" y="26968"/>
                </a:lnTo>
                <a:cubicBezTo>
                  <a:pt x="23677" y="27003"/>
                  <a:pt x="23630" y="27163"/>
                  <a:pt x="23171" y="27266"/>
                </a:cubicBezTo>
                <a:cubicBezTo>
                  <a:pt x="22757" y="27359"/>
                  <a:pt x="22697" y="27221"/>
                  <a:pt x="22510" y="27114"/>
                </a:cubicBezTo>
                <a:lnTo>
                  <a:pt x="21902" y="27190"/>
                </a:lnTo>
                <a:cubicBezTo>
                  <a:pt x="21912" y="27256"/>
                  <a:pt x="21923" y="27322"/>
                  <a:pt x="21934" y="27387"/>
                </a:cubicBezTo>
                <a:close/>
                <a:moveTo>
                  <a:pt x="26661" y="27187"/>
                </a:moveTo>
                <a:lnTo>
                  <a:pt x="26373" y="27206"/>
                </a:lnTo>
                <a:lnTo>
                  <a:pt x="26154" y="27372"/>
                </a:lnTo>
                <a:cubicBezTo>
                  <a:pt x="26207" y="27456"/>
                  <a:pt x="26268" y="27534"/>
                  <a:pt x="26336" y="27605"/>
                </a:cubicBezTo>
                <a:lnTo>
                  <a:pt x="26661" y="27187"/>
                </a:lnTo>
                <a:close/>
                <a:moveTo>
                  <a:pt x="26220" y="27217"/>
                </a:moveTo>
                <a:lnTo>
                  <a:pt x="26075" y="27228"/>
                </a:lnTo>
                <a:cubicBezTo>
                  <a:pt x="26086" y="27252"/>
                  <a:pt x="26098" y="27275"/>
                  <a:pt x="26111" y="27299"/>
                </a:cubicBezTo>
                <a:lnTo>
                  <a:pt x="26220" y="27217"/>
                </a:lnTo>
                <a:close/>
                <a:moveTo>
                  <a:pt x="25736" y="27251"/>
                </a:moveTo>
                <a:lnTo>
                  <a:pt x="25420" y="27273"/>
                </a:lnTo>
                <a:lnTo>
                  <a:pt x="22293" y="28544"/>
                </a:lnTo>
                <a:cubicBezTo>
                  <a:pt x="22474" y="28951"/>
                  <a:pt x="22707" y="29328"/>
                  <a:pt x="22982" y="29667"/>
                </a:cubicBezTo>
                <a:lnTo>
                  <a:pt x="25853" y="27494"/>
                </a:lnTo>
                <a:cubicBezTo>
                  <a:pt x="25808" y="27418"/>
                  <a:pt x="25769" y="27336"/>
                  <a:pt x="25736" y="27251"/>
                </a:cubicBezTo>
                <a:close/>
                <a:moveTo>
                  <a:pt x="25152" y="27293"/>
                </a:moveTo>
                <a:lnTo>
                  <a:pt x="21960" y="27516"/>
                </a:lnTo>
                <a:cubicBezTo>
                  <a:pt x="22029" y="27847"/>
                  <a:pt x="22130" y="28166"/>
                  <a:pt x="22259" y="28467"/>
                </a:cubicBezTo>
                <a:lnTo>
                  <a:pt x="25152" y="27293"/>
                </a:lnTo>
                <a:close/>
                <a:moveTo>
                  <a:pt x="18651" y="24647"/>
                </a:moveTo>
                <a:lnTo>
                  <a:pt x="18687" y="24651"/>
                </a:lnTo>
                <a:cubicBezTo>
                  <a:pt x="18717" y="24647"/>
                  <a:pt x="18747" y="24642"/>
                  <a:pt x="18777" y="24638"/>
                </a:cubicBezTo>
                <a:cubicBezTo>
                  <a:pt x="19068" y="24601"/>
                  <a:pt x="19352" y="24644"/>
                  <a:pt x="19607" y="24751"/>
                </a:cubicBezTo>
                <a:cubicBezTo>
                  <a:pt x="20038" y="23750"/>
                  <a:pt x="20972" y="21860"/>
                  <a:pt x="20972" y="21860"/>
                </a:cubicBezTo>
                <a:cubicBezTo>
                  <a:pt x="20972" y="21860"/>
                  <a:pt x="18450" y="18991"/>
                  <a:pt x="17227" y="18239"/>
                </a:cubicBezTo>
                <a:cubicBezTo>
                  <a:pt x="16005" y="17487"/>
                  <a:pt x="15822" y="17378"/>
                  <a:pt x="15863" y="17711"/>
                </a:cubicBezTo>
                <a:cubicBezTo>
                  <a:pt x="15904" y="18046"/>
                  <a:pt x="17125" y="19533"/>
                  <a:pt x="17317" y="21224"/>
                </a:cubicBezTo>
                <a:cubicBezTo>
                  <a:pt x="17509" y="22914"/>
                  <a:pt x="17794" y="23538"/>
                  <a:pt x="18153" y="24002"/>
                </a:cubicBezTo>
                <a:cubicBezTo>
                  <a:pt x="18308" y="24203"/>
                  <a:pt x="18490" y="24417"/>
                  <a:pt x="18651" y="24647"/>
                </a:cubicBezTo>
                <a:close/>
                <a:moveTo>
                  <a:pt x="20379" y="24867"/>
                </a:moveTo>
                <a:lnTo>
                  <a:pt x="20895" y="24933"/>
                </a:lnTo>
                <a:cubicBezTo>
                  <a:pt x="21079" y="24208"/>
                  <a:pt x="21391" y="23530"/>
                  <a:pt x="21807" y="22925"/>
                </a:cubicBezTo>
                <a:lnTo>
                  <a:pt x="21338" y="22380"/>
                </a:lnTo>
                <a:lnTo>
                  <a:pt x="20379" y="24867"/>
                </a:lnTo>
                <a:close/>
                <a:moveTo>
                  <a:pt x="24927" y="25447"/>
                </a:moveTo>
                <a:lnTo>
                  <a:pt x="25956" y="25578"/>
                </a:lnTo>
                <a:cubicBezTo>
                  <a:pt x="25966" y="25565"/>
                  <a:pt x="25976" y="25550"/>
                  <a:pt x="25987" y="25537"/>
                </a:cubicBezTo>
                <a:lnTo>
                  <a:pt x="25237" y="24954"/>
                </a:lnTo>
                <a:cubicBezTo>
                  <a:pt x="25087" y="25118"/>
                  <a:pt x="24928" y="25272"/>
                  <a:pt x="24774" y="25382"/>
                </a:cubicBezTo>
                <a:lnTo>
                  <a:pt x="24927" y="25447"/>
                </a:lnTo>
                <a:close/>
                <a:moveTo>
                  <a:pt x="25876" y="25696"/>
                </a:moveTo>
                <a:lnTo>
                  <a:pt x="25359" y="25629"/>
                </a:lnTo>
                <a:lnTo>
                  <a:pt x="25807" y="25818"/>
                </a:lnTo>
                <a:cubicBezTo>
                  <a:pt x="25828" y="25776"/>
                  <a:pt x="25851" y="25735"/>
                  <a:pt x="25876" y="25696"/>
                </a:cubicBezTo>
                <a:close/>
                <a:moveTo>
                  <a:pt x="25052" y="25591"/>
                </a:moveTo>
                <a:lnTo>
                  <a:pt x="24525" y="25523"/>
                </a:lnTo>
                <a:cubicBezTo>
                  <a:pt x="24199" y="25679"/>
                  <a:pt x="23896" y="25833"/>
                  <a:pt x="23843" y="25963"/>
                </a:cubicBezTo>
                <a:lnTo>
                  <a:pt x="25661" y="26215"/>
                </a:lnTo>
                <a:cubicBezTo>
                  <a:pt x="25687" y="26104"/>
                  <a:pt x="25724" y="25996"/>
                  <a:pt x="25770" y="25894"/>
                </a:cubicBezTo>
                <a:lnTo>
                  <a:pt x="25052" y="25591"/>
                </a:lnTo>
                <a:close/>
                <a:moveTo>
                  <a:pt x="20865" y="25057"/>
                </a:moveTo>
                <a:lnTo>
                  <a:pt x="20332" y="24989"/>
                </a:lnTo>
                <a:lnTo>
                  <a:pt x="20300" y="25072"/>
                </a:lnTo>
                <a:cubicBezTo>
                  <a:pt x="20300" y="25072"/>
                  <a:pt x="20624" y="25409"/>
                  <a:pt x="20603" y="25694"/>
                </a:cubicBezTo>
                <a:lnTo>
                  <a:pt x="20584" y="25964"/>
                </a:lnTo>
                <a:lnTo>
                  <a:pt x="20586" y="25979"/>
                </a:lnTo>
                <a:cubicBezTo>
                  <a:pt x="20603" y="25976"/>
                  <a:pt x="20657" y="25964"/>
                  <a:pt x="20726" y="25950"/>
                </a:cubicBezTo>
                <a:cubicBezTo>
                  <a:pt x="20751" y="25647"/>
                  <a:pt x="20798" y="25348"/>
                  <a:pt x="20865" y="25057"/>
                </a:cubicBezTo>
                <a:close/>
                <a:moveTo>
                  <a:pt x="26670" y="21377"/>
                </a:moveTo>
                <a:lnTo>
                  <a:pt x="27108" y="24885"/>
                </a:lnTo>
                <a:cubicBezTo>
                  <a:pt x="27121" y="24883"/>
                  <a:pt x="27133" y="24881"/>
                  <a:pt x="27147" y="24879"/>
                </a:cubicBezTo>
                <a:cubicBezTo>
                  <a:pt x="27247" y="24867"/>
                  <a:pt x="27347" y="24864"/>
                  <a:pt x="27446" y="24868"/>
                </a:cubicBezTo>
                <a:lnTo>
                  <a:pt x="27918" y="21462"/>
                </a:lnTo>
                <a:cubicBezTo>
                  <a:pt x="27514" y="21384"/>
                  <a:pt x="27096" y="21354"/>
                  <a:pt x="26670" y="21377"/>
                </a:cubicBezTo>
                <a:close/>
                <a:moveTo>
                  <a:pt x="27147" y="25204"/>
                </a:moveTo>
                <a:lnTo>
                  <a:pt x="27181" y="25467"/>
                </a:lnTo>
                <a:lnTo>
                  <a:pt x="27334" y="25670"/>
                </a:lnTo>
                <a:lnTo>
                  <a:pt x="27402" y="25187"/>
                </a:lnTo>
                <a:cubicBezTo>
                  <a:pt x="27330" y="25185"/>
                  <a:pt x="27258" y="25189"/>
                  <a:pt x="27186" y="25198"/>
                </a:cubicBezTo>
                <a:cubicBezTo>
                  <a:pt x="27173" y="25200"/>
                  <a:pt x="27160" y="25202"/>
                  <a:pt x="27147" y="25204"/>
                </a:cubicBezTo>
                <a:close/>
                <a:moveTo>
                  <a:pt x="28000" y="21478"/>
                </a:moveTo>
                <a:lnTo>
                  <a:pt x="27529" y="24874"/>
                </a:lnTo>
                <a:cubicBezTo>
                  <a:pt x="27645" y="24885"/>
                  <a:pt x="27759" y="24908"/>
                  <a:pt x="27868" y="24941"/>
                </a:cubicBezTo>
                <a:lnTo>
                  <a:pt x="29162" y="21877"/>
                </a:lnTo>
                <a:cubicBezTo>
                  <a:pt x="28795" y="21699"/>
                  <a:pt x="28405" y="21565"/>
                  <a:pt x="28000" y="21478"/>
                </a:cubicBezTo>
                <a:close/>
                <a:moveTo>
                  <a:pt x="27485" y="25192"/>
                </a:moveTo>
                <a:lnTo>
                  <a:pt x="27406" y="25763"/>
                </a:lnTo>
                <a:lnTo>
                  <a:pt x="27460" y="25833"/>
                </a:lnTo>
                <a:cubicBezTo>
                  <a:pt x="27470" y="25834"/>
                  <a:pt x="27480" y="25835"/>
                  <a:pt x="27490" y="25837"/>
                </a:cubicBezTo>
                <a:lnTo>
                  <a:pt x="27743" y="25239"/>
                </a:lnTo>
                <a:cubicBezTo>
                  <a:pt x="27660" y="25215"/>
                  <a:pt x="27573" y="25199"/>
                  <a:pt x="27485" y="25192"/>
                </a:cubicBezTo>
                <a:close/>
                <a:moveTo>
                  <a:pt x="29237" y="21914"/>
                </a:moveTo>
                <a:lnTo>
                  <a:pt x="27948" y="24967"/>
                </a:lnTo>
                <a:cubicBezTo>
                  <a:pt x="28061" y="25007"/>
                  <a:pt x="28168" y="25059"/>
                  <a:pt x="28269" y="25120"/>
                </a:cubicBezTo>
                <a:lnTo>
                  <a:pt x="30244" y="22583"/>
                </a:lnTo>
                <a:cubicBezTo>
                  <a:pt x="29937" y="22321"/>
                  <a:pt x="29599" y="22097"/>
                  <a:pt x="29237" y="21914"/>
                </a:cubicBezTo>
                <a:close/>
                <a:moveTo>
                  <a:pt x="27824" y="25263"/>
                </a:moveTo>
                <a:lnTo>
                  <a:pt x="27573" y="25855"/>
                </a:lnTo>
                <a:cubicBezTo>
                  <a:pt x="27607" y="25865"/>
                  <a:pt x="27639" y="25876"/>
                  <a:pt x="27671" y="25889"/>
                </a:cubicBezTo>
                <a:lnTo>
                  <a:pt x="28071" y="25376"/>
                </a:lnTo>
                <a:cubicBezTo>
                  <a:pt x="27993" y="25331"/>
                  <a:pt x="27909" y="25293"/>
                  <a:pt x="27824" y="25263"/>
                </a:cubicBezTo>
                <a:close/>
                <a:moveTo>
                  <a:pt x="30307" y="22638"/>
                </a:moveTo>
                <a:lnTo>
                  <a:pt x="28340" y="25166"/>
                </a:lnTo>
                <a:cubicBezTo>
                  <a:pt x="28442" y="25234"/>
                  <a:pt x="28535" y="25314"/>
                  <a:pt x="28620" y="25401"/>
                </a:cubicBezTo>
                <a:lnTo>
                  <a:pt x="31104" y="23521"/>
                </a:lnTo>
                <a:cubicBezTo>
                  <a:pt x="30873" y="23196"/>
                  <a:pt x="30605" y="22899"/>
                  <a:pt x="30307" y="22638"/>
                </a:cubicBezTo>
                <a:close/>
                <a:moveTo>
                  <a:pt x="28142" y="25419"/>
                </a:moveTo>
                <a:lnTo>
                  <a:pt x="27747" y="25927"/>
                </a:lnTo>
                <a:cubicBezTo>
                  <a:pt x="27780" y="25946"/>
                  <a:pt x="27812" y="25967"/>
                  <a:pt x="27842" y="25990"/>
                </a:cubicBezTo>
                <a:lnTo>
                  <a:pt x="28363" y="25596"/>
                </a:lnTo>
                <a:cubicBezTo>
                  <a:pt x="28295" y="25530"/>
                  <a:pt x="28222" y="25471"/>
                  <a:pt x="28142" y="25419"/>
                </a:cubicBezTo>
                <a:close/>
                <a:moveTo>
                  <a:pt x="31153" y="23591"/>
                </a:moveTo>
                <a:lnTo>
                  <a:pt x="28677" y="25463"/>
                </a:lnTo>
                <a:cubicBezTo>
                  <a:pt x="28760" y="25558"/>
                  <a:pt x="28833" y="25661"/>
                  <a:pt x="28894" y="25772"/>
                </a:cubicBezTo>
                <a:lnTo>
                  <a:pt x="31700" y="24633"/>
                </a:lnTo>
                <a:cubicBezTo>
                  <a:pt x="31557" y="24261"/>
                  <a:pt x="31372" y="23912"/>
                  <a:pt x="31153" y="23591"/>
                </a:cubicBezTo>
                <a:close/>
                <a:moveTo>
                  <a:pt x="28421" y="25657"/>
                </a:moveTo>
                <a:lnTo>
                  <a:pt x="27907" y="26045"/>
                </a:lnTo>
                <a:cubicBezTo>
                  <a:pt x="27937" y="26075"/>
                  <a:pt x="27965" y="26106"/>
                  <a:pt x="27990" y="26139"/>
                </a:cubicBezTo>
                <a:lnTo>
                  <a:pt x="28595" y="25894"/>
                </a:lnTo>
                <a:cubicBezTo>
                  <a:pt x="28545" y="25809"/>
                  <a:pt x="28486" y="25730"/>
                  <a:pt x="28421" y="25657"/>
                </a:cubicBezTo>
                <a:close/>
                <a:moveTo>
                  <a:pt x="31729" y="24710"/>
                </a:moveTo>
                <a:lnTo>
                  <a:pt x="28933" y="25846"/>
                </a:lnTo>
                <a:cubicBezTo>
                  <a:pt x="28989" y="25962"/>
                  <a:pt x="29033" y="26084"/>
                  <a:pt x="29063" y="26213"/>
                </a:cubicBezTo>
                <a:lnTo>
                  <a:pt x="32001" y="25847"/>
                </a:lnTo>
                <a:lnTo>
                  <a:pt x="32000" y="25833"/>
                </a:lnTo>
                <a:cubicBezTo>
                  <a:pt x="31951" y="25442"/>
                  <a:pt x="31859" y="25066"/>
                  <a:pt x="31729" y="24710"/>
                </a:cubicBezTo>
                <a:close/>
                <a:moveTo>
                  <a:pt x="28635" y="25968"/>
                </a:moveTo>
                <a:lnTo>
                  <a:pt x="28038" y="26210"/>
                </a:lnTo>
                <a:cubicBezTo>
                  <a:pt x="28061" y="26249"/>
                  <a:pt x="28081" y="26290"/>
                  <a:pt x="28098" y="26333"/>
                </a:cubicBezTo>
                <a:lnTo>
                  <a:pt x="28743" y="26253"/>
                </a:lnTo>
                <a:cubicBezTo>
                  <a:pt x="28717" y="26152"/>
                  <a:pt x="28680" y="26057"/>
                  <a:pt x="28635" y="25968"/>
                </a:cubicBezTo>
                <a:close/>
                <a:moveTo>
                  <a:pt x="32011" y="25930"/>
                </a:moveTo>
                <a:lnTo>
                  <a:pt x="29081" y="26295"/>
                </a:lnTo>
                <a:cubicBezTo>
                  <a:pt x="29086" y="26329"/>
                  <a:pt x="29092" y="26362"/>
                  <a:pt x="29096" y="26397"/>
                </a:cubicBezTo>
                <a:cubicBezTo>
                  <a:pt x="29109" y="26497"/>
                  <a:pt x="29112" y="26596"/>
                  <a:pt x="29108" y="26692"/>
                </a:cubicBezTo>
                <a:lnTo>
                  <a:pt x="32001" y="27094"/>
                </a:lnTo>
                <a:cubicBezTo>
                  <a:pt x="32049" y="26715"/>
                  <a:pt x="32053" y="26324"/>
                  <a:pt x="32011" y="25930"/>
                </a:cubicBezTo>
                <a:close/>
                <a:moveTo>
                  <a:pt x="28762" y="26335"/>
                </a:moveTo>
                <a:lnTo>
                  <a:pt x="28124" y="26414"/>
                </a:lnTo>
                <a:cubicBezTo>
                  <a:pt x="28132" y="26448"/>
                  <a:pt x="28139" y="26482"/>
                  <a:pt x="28143" y="26517"/>
                </a:cubicBezTo>
                <a:cubicBezTo>
                  <a:pt x="28145" y="26531"/>
                  <a:pt x="28146" y="26545"/>
                  <a:pt x="28148" y="26559"/>
                </a:cubicBezTo>
                <a:lnTo>
                  <a:pt x="28789" y="26649"/>
                </a:lnTo>
                <a:cubicBezTo>
                  <a:pt x="28790" y="26579"/>
                  <a:pt x="28787" y="26509"/>
                  <a:pt x="28778" y="26437"/>
                </a:cubicBezTo>
                <a:cubicBezTo>
                  <a:pt x="28774" y="26403"/>
                  <a:pt x="28769" y="26369"/>
                  <a:pt x="28762" y="26335"/>
                </a:cubicBezTo>
                <a:close/>
                <a:moveTo>
                  <a:pt x="31990" y="27176"/>
                </a:moveTo>
                <a:lnTo>
                  <a:pt x="29102" y="26776"/>
                </a:lnTo>
                <a:cubicBezTo>
                  <a:pt x="29090" y="26914"/>
                  <a:pt x="29060" y="27047"/>
                  <a:pt x="29018" y="27174"/>
                </a:cubicBezTo>
                <a:lnTo>
                  <a:pt x="31696" y="28305"/>
                </a:lnTo>
                <a:cubicBezTo>
                  <a:pt x="31836" y="27945"/>
                  <a:pt x="31935" y="27566"/>
                  <a:pt x="31990" y="27176"/>
                </a:cubicBezTo>
                <a:close/>
                <a:moveTo>
                  <a:pt x="28784" y="26732"/>
                </a:moveTo>
                <a:lnTo>
                  <a:pt x="28149" y="26644"/>
                </a:lnTo>
                <a:cubicBezTo>
                  <a:pt x="28147" y="26697"/>
                  <a:pt x="28139" y="26748"/>
                  <a:pt x="28128" y="26799"/>
                </a:cubicBezTo>
                <a:lnTo>
                  <a:pt x="28721" y="27049"/>
                </a:lnTo>
                <a:cubicBezTo>
                  <a:pt x="28754" y="26948"/>
                  <a:pt x="28776" y="26841"/>
                  <a:pt x="28784" y="26732"/>
                </a:cubicBezTo>
                <a:close/>
                <a:moveTo>
                  <a:pt x="31665" y="28382"/>
                </a:moveTo>
                <a:lnTo>
                  <a:pt x="28989" y="27252"/>
                </a:lnTo>
                <a:cubicBezTo>
                  <a:pt x="28938" y="27382"/>
                  <a:pt x="28872" y="27503"/>
                  <a:pt x="28793" y="27617"/>
                </a:cubicBezTo>
                <a:lnTo>
                  <a:pt x="31100" y="29411"/>
                </a:lnTo>
                <a:cubicBezTo>
                  <a:pt x="31326" y="29093"/>
                  <a:pt x="31516" y="28747"/>
                  <a:pt x="31665" y="28382"/>
                </a:cubicBezTo>
                <a:close/>
                <a:moveTo>
                  <a:pt x="28693" y="27127"/>
                </a:moveTo>
                <a:lnTo>
                  <a:pt x="28103" y="26879"/>
                </a:lnTo>
                <a:cubicBezTo>
                  <a:pt x="28085" y="26930"/>
                  <a:pt x="28061" y="26978"/>
                  <a:pt x="28033" y="27025"/>
                </a:cubicBezTo>
                <a:lnTo>
                  <a:pt x="28540" y="27419"/>
                </a:lnTo>
                <a:cubicBezTo>
                  <a:pt x="28602" y="27329"/>
                  <a:pt x="28654" y="27230"/>
                  <a:pt x="28693" y="27127"/>
                </a:cubicBezTo>
                <a:close/>
                <a:moveTo>
                  <a:pt x="31051" y="29479"/>
                </a:moveTo>
                <a:lnTo>
                  <a:pt x="28744" y="27683"/>
                </a:lnTo>
                <a:cubicBezTo>
                  <a:pt x="28659" y="27793"/>
                  <a:pt x="28561" y="27892"/>
                  <a:pt x="28451" y="27979"/>
                </a:cubicBezTo>
                <a:lnTo>
                  <a:pt x="30243" y="30347"/>
                </a:lnTo>
                <a:cubicBezTo>
                  <a:pt x="30545" y="30089"/>
                  <a:pt x="30816" y="29798"/>
                  <a:pt x="31051" y="29479"/>
                </a:cubicBezTo>
                <a:close/>
                <a:moveTo>
                  <a:pt x="28491" y="27486"/>
                </a:moveTo>
                <a:lnTo>
                  <a:pt x="27986" y="27094"/>
                </a:lnTo>
                <a:cubicBezTo>
                  <a:pt x="27952" y="27137"/>
                  <a:pt x="27914" y="27177"/>
                  <a:pt x="27872" y="27213"/>
                </a:cubicBezTo>
                <a:lnTo>
                  <a:pt x="28259" y="27724"/>
                </a:lnTo>
                <a:cubicBezTo>
                  <a:pt x="28345" y="27654"/>
                  <a:pt x="28423" y="27574"/>
                  <a:pt x="28491" y="27486"/>
                </a:cubicBezTo>
                <a:close/>
                <a:moveTo>
                  <a:pt x="30179" y="30401"/>
                </a:moveTo>
                <a:lnTo>
                  <a:pt x="28385" y="28030"/>
                </a:lnTo>
                <a:cubicBezTo>
                  <a:pt x="28274" y="28111"/>
                  <a:pt x="28152" y="28179"/>
                  <a:pt x="28021" y="28232"/>
                </a:cubicBezTo>
                <a:lnTo>
                  <a:pt x="29166" y="31050"/>
                </a:lnTo>
                <a:cubicBezTo>
                  <a:pt x="29531" y="30873"/>
                  <a:pt x="29871" y="30654"/>
                  <a:pt x="30179" y="30401"/>
                </a:cubicBezTo>
                <a:close/>
                <a:moveTo>
                  <a:pt x="28192" y="27775"/>
                </a:moveTo>
                <a:lnTo>
                  <a:pt x="27805" y="27264"/>
                </a:lnTo>
                <a:cubicBezTo>
                  <a:pt x="27761" y="27295"/>
                  <a:pt x="27712" y="27321"/>
                  <a:pt x="27660" y="27342"/>
                </a:cubicBezTo>
                <a:lnTo>
                  <a:pt x="27901" y="27935"/>
                </a:lnTo>
                <a:cubicBezTo>
                  <a:pt x="28005" y="27892"/>
                  <a:pt x="28103" y="27838"/>
                  <a:pt x="28192" y="27775"/>
                </a:cubicBezTo>
                <a:close/>
                <a:moveTo>
                  <a:pt x="29091" y="31086"/>
                </a:moveTo>
                <a:lnTo>
                  <a:pt x="27943" y="28261"/>
                </a:lnTo>
                <a:cubicBezTo>
                  <a:pt x="27828" y="28303"/>
                  <a:pt x="27706" y="28332"/>
                  <a:pt x="27579" y="28347"/>
                </a:cubicBezTo>
                <a:cubicBezTo>
                  <a:pt x="27566" y="28349"/>
                  <a:pt x="27553" y="28350"/>
                  <a:pt x="27540" y="28352"/>
                </a:cubicBezTo>
                <a:lnTo>
                  <a:pt x="27928" y="31463"/>
                </a:lnTo>
                <a:cubicBezTo>
                  <a:pt x="28337" y="31383"/>
                  <a:pt x="28727" y="31255"/>
                  <a:pt x="29091" y="31086"/>
                </a:cubicBezTo>
                <a:close/>
                <a:moveTo>
                  <a:pt x="27822" y="27964"/>
                </a:moveTo>
                <a:lnTo>
                  <a:pt x="27581" y="27369"/>
                </a:lnTo>
                <a:cubicBezTo>
                  <a:pt x="27542" y="27380"/>
                  <a:pt x="27502" y="27389"/>
                  <a:pt x="27460" y="27394"/>
                </a:cubicBezTo>
                <a:cubicBezTo>
                  <a:pt x="27447" y="27395"/>
                  <a:pt x="27434" y="27397"/>
                  <a:pt x="27421" y="27398"/>
                </a:cubicBezTo>
                <a:lnTo>
                  <a:pt x="27500" y="28033"/>
                </a:lnTo>
                <a:cubicBezTo>
                  <a:pt x="27513" y="28032"/>
                  <a:pt x="27526" y="28031"/>
                  <a:pt x="27539" y="28029"/>
                </a:cubicBezTo>
                <a:cubicBezTo>
                  <a:pt x="27638" y="28017"/>
                  <a:pt x="27732" y="27994"/>
                  <a:pt x="27822" y="27964"/>
                </a:cubicBezTo>
                <a:close/>
                <a:moveTo>
                  <a:pt x="27846" y="31479"/>
                </a:moveTo>
                <a:lnTo>
                  <a:pt x="27457" y="28358"/>
                </a:lnTo>
                <a:cubicBezTo>
                  <a:pt x="27318" y="28365"/>
                  <a:pt x="27182" y="28357"/>
                  <a:pt x="27050" y="28333"/>
                </a:cubicBezTo>
                <a:lnTo>
                  <a:pt x="26604" y="31549"/>
                </a:lnTo>
                <a:cubicBezTo>
                  <a:pt x="26922" y="31569"/>
                  <a:pt x="27247" y="31560"/>
                  <a:pt x="27575" y="31519"/>
                </a:cubicBezTo>
                <a:cubicBezTo>
                  <a:pt x="27667" y="31509"/>
                  <a:pt x="27756" y="31495"/>
                  <a:pt x="27846" y="31479"/>
                </a:cubicBezTo>
                <a:close/>
                <a:moveTo>
                  <a:pt x="27417" y="28040"/>
                </a:moveTo>
                <a:lnTo>
                  <a:pt x="27337" y="27400"/>
                </a:lnTo>
                <a:cubicBezTo>
                  <a:pt x="27284" y="27398"/>
                  <a:pt x="27232" y="27391"/>
                  <a:pt x="27182" y="27379"/>
                </a:cubicBezTo>
                <a:lnTo>
                  <a:pt x="27094" y="28015"/>
                </a:lnTo>
                <a:cubicBezTo>
                  <a:pt x="27198" y="28035"/>
                  <a:pt x="27307" y="28044"/>
                  <a:pt x="27417" y="28040"/>
                </a:cubicBezTo>
                <a:close/>
                <a:moveTo>
                  <a:pt x="26520" y="31542"/>
                </a:moveTo>
                <a:lnTo>
                  <a:pt x="26968" y="28315"/>
                </a:lnTo>
                <a:cubicBezTo>
                  <a:pt x="26837" y="28285"/>
                  <a:pt x="26710" y="28240"/>
                  <a:pt x="26591" y="28181"/>
                </a:cubicBezTo>
                <a:lnTo>
                  <a:pt x="25282" y="31281"/>
                </a:lnTo>
                <a:cubicBezTo>
                  <a:pt x="25678" y="31418"/>
                  <a:pt x="26093" y="31507"/>
                  <a:pt x="26520" y="31542"/>
                </a:cubicBezTo>
                <a:close/>
                <a:moveTo>
                  <a:pt x="27012" y="27997"/>
                </a:moveTo>
                <a:lnTo>
                  <a:pt x="27101" y="27355"/>
                </a:lnTo>
                <a:cubicBezTo>
                  <a:pt x="27054" y="27339"/>
                  <a:pt x="27009" y="27318"/>
                  <a:pt x="26966" y="27293"/>
                </a:cubicBezTo>
                <a:lnTo>
                  <a:pt x="26716" y="27885"/>
                </a:lnTo>
                <a:cubicBezTo>
                  <a:pt x="26810" y="27933"/>
                  <a:pt x="26909" y="27970"/>
                  <a:pt x="27012" y="27997"/>
                </a:cubicBezTo>
                <a:close/>
                <a:moveTo>
                  <a:pt x="25203" y="31253"/>
                </a:moveTo>
                <a:lnTo>
                  <a:pt x="26517" y="28143"/>
                </a:lnTo>
                <a:cubicBezTo>
                  <a:pt x="26403" y="28079"/>
                  <a:pt x="26296" y="28003"/>
                  <a:pt x="26199" y="27916"/>
                </a:cubicBezTo>
                <a:lnTo>
                  <a:pt x="24061" y="30664"/>
                </a:lnTo>
                <a:cubicBezTo>
                  <a:pt x="24414" y="30907"/>
                  <a:pt x="24797" y="31105"/>
                  <a:pt x="25203" y="31253"/>
                </a:cubicBezTo>
                <a:close/>
                <a:moveTo>
                  <a:pt x="26643" y="27845"/>
                </a:moveTo>
                <a:lnTo>
                  <a:pt x="26895" y="27246"/>
                </a:lnTo>
                <a:cubicBezTo>
                  <a:pt x="26871" y="27228"/>
                  <a:pt x="26847" y="27208"/>
                  <a:pt x="26825" y="27187"/>
                </a:cubicBezTo>
                <a:lnTo>
                  <a:pt x="26770" y="27183"/>
                </a:lnTo>
                <a:lnTo>
                  <a:pt x="26396" y="27663"/>
                </a:lnTo>
                <a:cubicBezTo>
                  <a:pt x="26472" y="27732"/>
                  <a:pt x="26554" y="27793"/>
                  <a:pt x="26643" y="27845"/>
                </a:cubicBezTo>
                <a:close/>
                <a:moveTo>
                  <a:pt x="23992" y="30615"/>
                </a:moveTo>
                <a:lnTo>
                  <a:pt x="26138" y="27859"/>
                </a:lnTo>
                <a:cubicBezTo>
                  <a:pt x="26048" y="27771"/>
                  <a:pt x="25967" y="27672"/>
                  <a:pt x="25898" y="27566"/>
                </a:cubicBezTo>
                <a:lnTo>
                  <a:pt x="23035" y="29731"/>
                </a:lnTo>
                <a:cubicBezTo>
                  <a:pt x="23315" y="30066"/>
                  <a:pt x="23638" y="30364"/>
                  <a:pt x="23992" y="30615"/>
                </a:cubicBezTo>
                <a:close/>
                <a:moveTo>
                  <a:pt x="21891" y="27107"/>
                </a:moveTo>
                <a:lnTo>
                  <a:pt x="22356" y="27049"/>
                </a:lnTo>
                <a:cubicBezTo>
                  <a:pt x="22350" y="27047"/>
                  <a:pt x="22342" y="27045"/>
                  <a:pt x="22335" y="27043"/>
                </a:cubicBezTo>
                <a:cubicBezTo>
                  <a:pt x="22223" y="27013"/>
                  <a:pt x="22055" y="26996"/>
                  <a:pt x="21877" y="26987"/>
                </a:cubicBezTo>
                <a:cubicBezTo>
                  <a:pt x="21881" y="27022"/>
                  <a:pt x="21885" y="27059"/>
                  <a:pt x="21889" y="27095"/>
                </a:cubicBezTo>
                <a:lnTo>
                  <a:pt x="21891" y="27107"/>
                </a:lnTo>
                <a:close/>
                <a:moveTo>
                  <a:pt x="25421" y="26266"/>
                </a:moveTo>
                <a:lnTo>
                  <a:pt x="23849" y="26048"/>
                </a:lnTo>
                <a:cubicBezTo>
                  <a:pt x="23885" y="26104"/>
                  <a:pt x="23989" y="26153"/>
                  <a:pt x="24188" y="26192"/>
                </a:cubicBezTo>
                <a:cubicBezTo>
                  <a:pt x="24439" y="26244"/>
                  <a:pt x="24909" y="26262"/>
                  <a:pt x="25421" y="26266"/>
                </a:cubicBezTo>
                <a:close/>
                <a:moveTo>
                  <a:pt x="25980" y="26260"/>
                </a:moveTo>
                <a:lnTo>
                  <a:pt x="26013" y="26264"/>
                </a:lnTo>
                <a:cubicBezTo>
                  <a:pt x="26213" y="26261"/>
                  <a:pt x="26410" y="26257"/>
                  <a:pt x="26593" y="26253"/>
                </a:cubicBezTo>
                <a:lnTo>
                  <a:pt x="26579" y="26235"/>
                </a:lnTo>
                <a:lnTo>
                  <a:pt x="26066" y="26019"/>
                </a:lnTo>
                <a:cubicBezTo>
                  <a:pt x="26030" y="26096"/>
                  <a:pt x="26002" y="26176"/>
                  <a:pt x="25980" y="26260"/>
                </a:cubicBezTo>
                <a:close/>
                <a:moveTo>
                  <a:pt x="26103" y="25944"/>
                </a:moveTo>
                <a:lnTo>
                  <a:pt x="26475" y="26100"/>
                </a:lnTo>
                <a:lnTo>
                  <a:pt x="26215" y="25766"/>
                </a:lnTo>
                <a:cubicBezTo>
                  <a:pt x="26174" y="25823"/>
                  <a:pt x="26136" y="25881"/>
                  <a:pt x="26103" y="25944"/>
                </a:cubicBezTo>
                <a:close/>
                <a:moveTo>
                  <a:pt x="25293" y="24891"/>
                </a:moveTo>
                <a:lnTo>
                  <a:pt x="25907" y="25370"/>
                </a:lnTo>
                <a:lnTo>
                  <a:pt x="25420" y="24742"/>
                </a:lnTo>
                <a:cubicBezTo>
                  <a:pt x="25378" y="24791"/>
                  <a:pt x="25336" y="24842"/>
                  <a:pt x="25293" y="24891"/>
                </a:cubicBezTo>
                <a:close/>
                <a:moveTo>
                  <a:pt x="26369" y="24386"/>
                </a:moveTo>
                <a:lnTo>
                  <a:pt x="25260" y="21655"/>
                </a:lnTo>
                <a:cubicBezTo>
                  <a:pt x="24993" y="21748"/>
                  <a:pt x="24737" y="21863"/>
                  <a:pt x="24493" y="21996"/>
                </a:cubicBezTo>
                <a:lnTo>
                  <a:pt x="24576" y="22089"/>
                </a:lnTo>
                <a:cubicBezTo>
                  <a:pt x="24576" y="22089"/>
                  <a:pt x="24745" y="22388"/>
                  <a:pt x="24896" y="22389"/>
                </a:cubicBezTo>
                <a:cubicBezTo>
                  <a:pt x="25046" y="22389"/>
                  <a:pt x="25415" y="22324"/>
                  <a:pt x="25276" y="22417"/>
                </a:cubicBezTo>
                <a:cubicBezTo>
                  <a:pt x="25137" y="22509"/>
                  <a:pt x="25095" y="22778"/>
                  <a:pt x="25204" y="22896"/>
                </a:cubicBezTo>
                <a:cubicBezTo>
                  <a:pt x="25313" y="23015"/>
                  <a:pt x="25730" y="23340"/>
                  <a:pt x="25861" y="23644"/>
                </a:cubicBezTo>
                <a:cubicBezTo>
                  <a:pt x="25902" y="23736"/>
                  <a:pt x="26105" y="24027"/>
                  <a:pt x="26369" y="24386"/>
                </a:cubicBezTo>
                <a:close/>
                <a:moveTo>
                  <a:pt x="25339" y="21628"/>
                </a:moveTo>
                <a:lnTo>
                  <a:pt x="26569" y="24658"/>
                </a:lnTo>
                <a:cubicBezTo>
                  <a:pt x="26643" y="24757"/>
                  <a:pt x="26719" y="24859"/>
                  <a:pt x="26796" y="24961"/>
                </a:cubicBezTo>
                <a:cubicBezTo>
                  <a:pt x="26871" y="24935"/>
                  <a:pt x="26947" y="24915"/>
                  <a:pt x="27025" y="24899"/>
                </a:cubicBezTo>
                <a:lnTo>
                  <a:pt x="26587" y="21382"/>
                </a:lnTo>
                <a:cubicBezTo>
                  <a:pt x="26496" y="21389"/>
                  <a:pt x="26405" y="21397"/>
                  <a:pt x="26314" y="21409"/>
                </a:cubicBezTo>
                <a:cubicBezTo>
                  <a:pt x="25976" y="21451"/>
                  <a:pt x="25650" y="21525"/>
                  <a:pt x="25339" y="21628"/>
                </a:cubicBezTo>
                <a:close/>
                <a:moveTo>
                  <a:pt x="27079" y="25335"/>
                </a:moveTo>
                <a:lnTo>
                  <a:pt x="27065" y="25219"/>
                </a:lnTo>
                <a:cubicBezTo>
                  <a:pt x="27044" y="25223"/>
                  <a:pt x="27023" y="25228"/>
                  <a:pt x="27002" y="25234"/>
                </a:cubicBezTo>
                <a:lnTo>
                  <a:pt x="27079" y="25335"/>
                </a:lnTo>
                <a:close/>
                <a:moveTo>
                  <a:pt x="6307" y="20640"/>
                </a:moveTo>
                <a:lnTo>
                  <a:pt x="6765" y="24313"/>
                </a:lnTo>
                <a:cubicBezTo>
                  <a:pt x="6794" y="24308"/>
                  <a:pt x="6823" y="24304"/>
                  <a:pt x="6852" y="24300"/>
                </a:cubicBezTo>
                <a:cubicBezTo>
                  <a:pt x="6953" y="24288"/>
                  <a:pt x="7053" y="24284"/>
                  <a:pt x="7151" y="24288"/>
                </a:cubicBezTo>
                <a:lnTo>
                  <a:pt x="7660" y="20618"/>
                </a:lnTo>
                <a:cubicBezTo>
                  <a:pt x="7247" y="20572"/>
                  <a:pt x="6824" y="20575"/>
                  <a:pt x="6394" y="20628"/>
                </a:cubicBezTo>
                <a:cubicBezTo>
                  <a:pt x="6365" y="20632"/>
                  <a:pt x="6336" y="20636"/>
                  <a:pt x="6307" y="20640"/>
                </a:cubicBezTo>
                <a:close/>
                <a:moveTo>
                  <a:pt x="6805" y="24631"/>
                </a:moveTo>
                <a:lnTo>
                  <a:pt x="6850" y="24995"/>
                </a:lnTo>
                <a:cubicBezTo>
                  <a:pt x="6879" y="24989"/>
                  <a:pt x="6908" y="24984"/>
                  <a:pt x="6937" y="24980"/>
                </a:cubicBezTo>
                <a:cubicBezTo>
                  <a:pt x="6976" y="24975"/>
                  <a:pt x="7016" y="24972"/>
                  <a:pt x="7056" y="24972"/>
                </a:cubicBezTo>
                <a:lnTo>
                  <a:pt x="7106" y="24606"/>
                </a:lnTo>
                <a:cubicBezTo>
                  <a:pt x="7036" y="24604"/>
                  <a:pt x="6964" y="24608"/>
                  <a:pt x="6891" y="24617"/>
                </a:cubicBezTo>
                <a:cubicBezTo>
                  <a:pt x="6862" y="24620"/>
                  <a:pt x="6833" y="24625"/>
                  <a:pt x="6805" y="24631"/>
                </a:cubicBezTo>
                <a:close/>
                <a:moveTo>
                  <a:pt x="7742" y="20627"/>
                </a:moveTo>
                <a:lnTo>
                  <a:pt x="7234" y="24294"/>
                </a:lnTo>
                <a:cubicBezTo>
                  <a:pt x="7367" y="24307"/>
                  <a:pt x="7496" y="24335"/>
                  <a:pt x="7619" y="24376"/>
                </a:cubicBezTo>
                <a:lnTo>
                  <a:pt x="8727" y="21753"/>
                </a:lnTo>
                <a:cubicBezTo>
                  <a:pt x="8264" y="21436"/>
                  <a:pt x="8142" y="21038"/>
                  <a:pt x="8888" y="21238"/>
                </a:cubicBezTo>
                <a:cubicBezTo>
                  <a:pt x="8888" y="21238"/>
                  <a:pt x="8919" y="21115"/>
                  <a:pt x="8971" y="20929"/>
                </a:cubicBezTo>
                <a:cubicBezTo>
                  <a:pt x="8579" y="20783"/>
                  <a:pt x="8167" y="20680"/>
                  <a:pt x="7742" y="20627"/>
                </a:cubicBezTo>
                <a:close/>
                <a:moveTo>
                  <a:pt x="7190" y="24611"/>
                </a:moveTo>
                <a:lnTo>
                  <a:pt x="7140" y="24974"/>
                </a:lnTo>
                <a:cubicBezTo>
                  <a:pt x="7212" y="24979"/>
                  <a:pt x="7283" y="24991"/>
                  <a:pt x="7352" y="25011"/>
                </a:cubicBezTo>
                <a:lnTo>
                  <a:pt x="7495" y="24672"/>
                </a:lnTo>
                <a:cubicBezTo>
                  <a:pt x="7397" y="24640"/>
                  <a:pt x="7295" y="24620"/>
                  <a:pt x="7190" y="24611"/>
                </a:cubicBezTo>
                <a:close/>
                <a:moveTo>
                  <a:pt x="8792" y="21814"/>
                </a:moveTo>
                <a:lnTo>
                  <a:pt x="8086" y="23487"/>
                </a:lnTo>
                <a:lnTo>
                  <a:pt x="8811" y="21832"/>
                </a:lnTo>
                <a:lnTo>
                  <a:pt x="8792" y="21814"/>
                </a:lnTo>
                <a:close/>
                <a:moveTo>
                  <a:pt x="9220" y="23090"/>
                </a:moveTo>
                <a:lnTo>
                  <a:pt x="10326" y="21671"/>
                </a:lnTo>
                <a:cubicBezTo>
                  <a:pt x="10206" y="21582"/>
                  <a:pt x="10083" y="21497"/>
                  <a:pt x="9957" y="21418"/>
                </a:cubicBezTo>
                <a:cubicBezTo>
                  <a:pt x="9783" y="21791"/>
                  <a:pt x="9663" y="22053"/>
                  <a:pt x="9652" y="22085"/>
                </a:cubicBezTo>
                <a:cubicBezTo>
                  <a:pt x="9639" y="22123"/>
                  <a:pt x="9460" y="22538"/>
                  <a:pt x="9220" y="23090"/>
                </a:cubicBezTo>
                <a:close/>
                <a:moveTo>
                  <a:pt x="10392" y="21721"/>
                </a:moveTo>
                <a:lnTo>
                  <a:pt x="9086" y="23398"/>
                </a:lnTo>
                <a:cubicBezTo>
                  <a:pt x="8876" y="23883"/>
                  <a:pt x="8638" y="24430"/>
                  <a:pt x="8431" y="24906"/>
                </a:cubicBezTo>
                <a:lnTo>
                  <a:pt x="11363" y="22688"/>
                </a:lnTo>
                <a:cubicBezTo>
                  <a:pt x="11080" y="22325"/>
                  <a:pt x="10753" y="22000"/>
                  <a:pt x="10392" y="21721"/>
                </a:cubicBezTo>
                <a:close/>
                <a:moveTo>
                  <a:pt x="11414" y="22754"/>
                </a:moveTo>
                <a:lnTo>
                  <a:pt x="8462" y="24987"/>
                </a:lnTo>
                <a:cubicBezTo>
                  <a:pt x="8543" y="25094"/>
                  <a:pt x="8611" y="25213"/>
                  <a:pt x="8666" y="25338"/>
                </a:cubicBezTo>
                <a:lnTo>
                  <a:pt x="12095" y="23945"/>
                </a:lnTo>
                <a:cubicBezTo>
                  <a:pt x="11917" y="23516"/>
                  <a:pt x="11687" y="23117"/>
                  <a:pt x="11414" y="22754"/>
                </a:cubicBezTo>
                <a:close/>
                <a:moveTo>
                  <a:pt x="8151" y="25547"/>
                </a:moveTo>
                <a:lnTo>
                  <a:pt x="8370" y="25459"/>
                </a:lnTo>
                <a:cubicBezTo>
                  <a:pt x="8342" y="25394"/>
                  <a:pt x="8309" y="25332"/>
                  <a:pt x="8271" y="25273"/>
                </a:cubicBezTo>
                <a:lnTo>
                  <a:pt x="8151" y="25547"/>
                </a:lnTo>
                <a:close/>
                <a:moveTo>
                  <a:pt x="12126" y="24023"/>
                </a:moveTo>
                <a:lnTo>
                  <a:pt x="8697" y="25417"/>
                </a:lnTo>
                <a:cubicBezTo>
                  <a:pt x="8743" y="25541"/>
                  <a:pt x="8776" y="25673"/>
                  <a:pt x="8794" y="25811"/>
                </a:cubicBezTo>
                <a:lnTo>
                  <a:pt x="12466" y="25353"/>
                </a:lnTo>
                <a:cubicBezTo>
                  <a:pt x="12407" y="24886"/>
                  <a:pt x="12292" y="24441"/>
                  <a:pt x="12126" y="24023"/>
                </a:cubicBezTo>
                <a:close/>
                <a:moveTo>
                  <a:pt x="8401" y="25536"/>
                </a:moveTo>
                <a:lnTo>
                  <a:pt x="8104" y="25657"/>
                </a:lnTo>
                <a:lnTo>
                  <a:pt x="8076" y="25720"/>
                </a:lnTo>
                <a:cubicBezTo>
                  <a:pt x="8094" y="25776"/>
                  <a:pt x="8106" y="25835"/>
                  <a:pt x="8114" y="25895"/>
                </a:cubicBezTo>
                <a:lnTo>
                  <a:pt x="8477" y="25850"/>
                </a:lnTo>
                <a:cubicBezTo>
                  <a:pt x="8463" y="25741"/>
                  <a:pt x="8437" y="25636"/>
                  <a:pt x="8401" y="25536"/>
                </a:cubicBezTo>
                <a:close/>
                <a:moveTo>
                  <a:pt x="12475" y="25436"/>
                </a:moveTo>
                <a:lnTo>
                  <a:pt x="8802" y="25893"/>
                </a:lnTo>
                <a:cubicBezTo>
                  <a:pt x="8813" y="26031"/>
                  <a:pt x="8807" y="26166"/>
                  <a:pt x="8786" y="26296"/>
                </a:cubicBezTo>
                <a:lnTo>
                  <a:pt x="12453" y="26804"/>
                </a:lnTo>
                <a:cubicBezTo>
                  <a:pt x="12516" y="26361"/>
                  <a:pt x="12526" y="25901"/>
                  <a:pt x="12475" y="25436"/>
                </a:cubicBezTo>
                <a:close/>
                <a:moveTo>
                  <a:pt x="8485" y="25933"/>
                </a:moveTo>
                <a:lnTo>
                  <a:pt x="8121" y="25979"/>
                </a:lnTo>
                <a:cubicBezTo>
                  <a:pt x="8124" y="26055"/>
                  <a:pt x="8119" y="26130"/>
                  <a:pt x="8107" y="26203"/>
                </a:cubicBezTo>
                <a:lnTo>
                  <a:pt x="8470" y="26253"/>
                </a:lnTo>
                <a:cubicBezTo>
                  <a:pt x="8487" y="26149"/>
                  <a:pt x="8492" y="26042"/>
                  <a:pt x="8485" y="25933"/>
                </a:cubicBezTo>
                <a:close/>
                <a:moveTo>
                  <a:pt x="12440" y="26887"/>
                </a:moveTo>
                <a:lnTo>
                  <a:pt x="8771" y="26379"/>
                </a:lnTo>
                <a:cubicBezTo>
                  <a:pt x="8744" y="26510"/>
                  <a:pt x="8702" y="26637"/>
                  <a:pt x="8646" y="26757"/>
                </a:cubicBezTo>
                <a:lnTo>
                  <a:pt x="12056" y="28197"/>
                </a:lnTo>
                <a:cubicBezTo>
                  <a:pt x="12237" y="27783"/>
                  <a:pt x="12367" y="27343"/>
                  <a:pt x="12440" y="26887"/>
                </a:cubicBezTo>
                <a:close/>
                <a:moveTo>
                  <a:pt x="8455" y="26334"/>
                </a:moveTo>
                <a:lnTo>
                  <a:pt x="8090" y="26284"/>
                </a:lnTo>
                <a:cubicBezTo>
                  <a:pt x="8072" y="26356"/>
                  <a:pt x="8047" y="26425"/>
                  <a:pt x="8015" y="26490"/>
                </a:cubicBezTo>
                <a:lnTo>
                  <a:pt x="8352" y="26632"/>
                </a:lnTo>
                <a:cubicBezTo>
                  <a:pt x="8397" y="26538"/>
                  <a:pt x="8431" y="26438"/>
                  <a:pt x="8455" y="26334"/>
                </a:cubicBezTo>
                <a:close/>
                <a:moveTo>
                  <a:pt x="12023" y="28273"/>
                </a:moveTo>
                <a:lnTo>
                  <a:pt x="8610" y="26832"/>
                </a:lnTo>
                <a:cubicBezTo>
                  <a:pt x="8549" y="26948"/>
                  <a:pt x="8475" y="27057"/>
                  <a:pt x="8390" y="27156"/>
                </a:cubicBezTo>
                <a:lnTo>
                  <a:pt x="11311" y="29429"/>
                </a:lnTo>
                <a:cubicBezTo>
                  <a:pt x="11595" y="29076"/>
                  <a:pt x="11834" y="28687"/>
                  <a:pt x="12023" y="28273"/>
                </a:cubicBezTo>
                <a:close/>
                <a:moveTo>
                  <a:pt x="8314" y="26707"/>
                </a:moveTo>
                <a:lnTo>
                  <a:pt x="7975" y="26564"/>
                </a:lnTo>
                <a:cubicBezTo>
                  <a:pt x="7938" y="26624"/>
                  <a:pt x="7896" y="26682"/>
                  <a:pt x="7849" y="26735"/>
                </a:cubicBezTo>
                <a:lnTo>
                  <a:pt x="8138" y="26959"/>
                </a:lnTo>
                <a:cubicBezTo>
                  <a:pt x="8206" y="26883"/>
                  <a:pt x="8265" y="26797"/>
                  <a:pt x="8314" y="26707"/>
                </a:cubicBezTo>
                <a:close/>
                <a:moveTo>
                  <a:pt x="11259" y="29494"/>
                </a:moveTo>
                <a:lnTo>
                  <a:pt x="8335" y="27218"/>
                </a:lnTo>
                <a:cubicBezTo>
                  <a:pt x="8247" y="27311"/>
                  <a:pt x="8149" y="27395"/>
                  <a:pt x="8043" y="27467"/>
                </a:cubicBezTo>
                <a:lnTo>
                  <a:pt x="10277" y="30420"/>
                </a:lnTo>
                <a:cubicBezTo>
                  <a:pt x="10643" y="30152"/>
                  <a:pt x="10972" y="29840"/>
                  <a:pt x="11259" y="29494"/>
                </a:cubicBezTo>
                <a:close/>
                <a:moveTo>
                  <a:pt x="8081" y="27022"/>
                </a:moveTo>
                <a:lnTo>
                  <a:pt x="7790" y="26795"/>
                </a:lnTo>
                <a:cubicBezTo>
                  <a:pt x="7741" y="26842"/>
                  <a:pt x="7687" y="26883"/>
                  <a:pt x="7629" y="26919"/>
                </a:cubicBezTo>
                <a:lnTo>
                  <a:pt x="7850" y="27213"/>
                </a:lnTo>
                <a:cubicBezTo>
                  <a:pt x="7934" y="27157"/>
                  <a:pt x="8012" y="27092"/>
                  <a:pt x="8081" y="27022"/>
                </a:cubicBezTo>
                <a:close/>
                <a:moveTo>
                  <a:pt x="10210" y="30469"/>
                </a:moveTo>
                <a:lnTo>
                  <a:pt x="7973" y="27512"/>
                </a:lnTo>
                <a:cubicBezTo>
                  <a:pt x="7868" y="27577"/>
                  <a:pt x="7754" y="27630"/>
                  <a:pt x="7635" y="27671"/>
                </a:cubicBezTo>
                <a:lnTo>
                  <a:pt x="9028" y="31102"/>
                </a:lnTo>
                <a:cubicBezTo>
                  <a:pt x="9451" y="30939"/>
                  <a:pt x="9848" y="30725"/>
                  <a:pt x="10210" y="30469"/>
                </a:cubicBezTo>
                <a:close/>
                <a:moveTo>
                  <a:pt x="7779" y="27256"/>
                </a:moveTo>
                <a:lnTo>
                  <a:pt x="7556" y="26962"/>
                </a:lnTo>
                <a:cubicBezTo>
                  <a:pt x="7499" y="26992"/>
                  <a:pt x="7439" y="27016"/>
                  <a:pt x="7376" y="27035"/>
                </a:cubicBezTo>
                <a:lnTo>
                  <a:pt x="7514" y="27375"/>
                </a:lnTo>
                <a:cubicBezTo>
                  <a:pt x="7607" y="27344"/>
                  <a:pt x="7697" y="27305"/>
                  <a:pt x="7779" y="27256"/>
                </a:cubicBezTo>
                <a:close/>
                <a:moveTo>
                  <a:pt x="8950" y="31132"/>
                </a:moveTo>
                <a:lnTo>
                  <a:pt x="7555" y="27697"/>
                </a:lnTo>
                <a:cubicBezTo>
                  <a:pt x="7467" y="27723"/>
                  <a:pt x="7376" y="27742"/>
                  <a:pt x="7282" y="27753"/>
                </a:cubicBezTo>
                <a:cubicBezTo>
                  <a:pt x="7253" y="27757"/>
                  <a:pt x="7225" y="27760"/>
                  <a:pt x="7195" y="27762"/>
                </a:cubicBezTo>
                <a:lnTo>
                  <a:pt x="7654" y="31435"/>
                </a:lnTo>
                <a:cubicBezTo>
                  <a:pt x="7683" y="31432"/>
                  <a:pt x="7711" y="31429"/>
                  <a:pt x="7740" y="31425"/>
                </a:cubicBezTo>
                <a:cubicBezTo>
                  <a:pt x="8163" y="31373"/>
                  <a:pt x="8567" y="31273"/>
                  <a:pt x="8950" y="31132"/>
                </a:cubicBezTo>
                <a:close/>
                <a:moveTo>
                  <a:pt x="7434" y="27400"/>
                </a:moveTo>
                <a:lnTo>
                  <a:pt x="7295" y="27057"/>
                </a:lnTo>
                <a:cubicBezTo>
                  <a:pt x="7263" y="27064"/>
                  <a:pt x="7231" y="27070"/>
                  <a:pt x="7198" y="27074"/>
                </a:cubicBezTo>
                <a:cubicBezTo>
                  <a:pt x="7168" y="27077"/>
                  <a:pt x="7139" y="27079"/>
                  <a:pt x="7110" y="27080"/>
                </a:cubicBezTo>
                <a:lnTo>
                  <a:pt x="7156" y="27445"/>
                </a:lnTo>
                <a:cubicBezTo>
                  <a:pt x="7185" y="27443"/>
                  <a:pt x="7214" y="27441"/>
                  <a:pt x="7243" y="27437"/>
                </a:cubicBezTo>
                <a:cubicBezTo>
                  <a:pt x="7308" y="27428"/>
                  <a:pt x="7372" y="27416"/>
                  <a:pt x="7434" y="27400"/>
                </a:cubicBezTo>
                <a:close/>
                <a:moveTo>
                  <a:pt x="7570" y="31444"/>
                </a:moveTo>
                <a:lnTo>
                  <a:pt x="7112" y="27766"/>
                </a:lnTo>
                <a:cubicBezTo>
                  <a:pt x="6991" y="27769"/>
                  <a:pt x="6872" y="27760"/>
                  <a:pt x="6757" y="27739"/>
                </a:cubicBezTo>
                <a:lnTo>
                  <a:pt x="6248" y="31406"/>
                </a:lnTo>
                <a:cubicBezTo>
                  <a:pt x="6677" y="31472"/>
                  <a:pt x="7120" y="31485"/>
                  <a:pt x="7570" y="31444"/>
                </a:cubicBezTo>
                <a:close/>
                <a:moveTo>
                  <a:pt x="7072" y="27447"/>
                </a:moveTo>
                <a:lnTo>
                  <a:pt x="7026" y="27081"/>
                </a:lnTo>
                <a:cubicBezTo>
                  <a:pt x="6966" y="27079"/>
                  <a:pt x="6908" y="27071"/>
                  <a:pt x="6851" y="27059"/>
                </a:cubicBezTo>
                <a:lnTo>
                  <a:pt x="6800" y="27422"/>
                </a:lnTo>
                <a:cubicBezTo>
                  <a:pt x="6889" y="27439"/>
                  <a:pt x="6979" y="27448"/>
                  <a:pt x="7072" y="27447"/>
                </a:cubicBezTo>
                <a:close/>
                <a:moveTo>
                  <a:pt x="6166" y="31393"/>
                </a:moveTo>
                <a:lnTo>
                  <a:pt x="6675" y="27722"/>
                </a:lnTo>
                <a:cubicBezTo>
                  <a:pt x="6560" y="27695"/>
                  <a:pt x="6450" y="27658"/>
                  <a:pt x="6345" y="27609"/>
                </a:cubicBezTo>
                <a:lnTo>
                  <a:pt x="4905" y="31019"/>
                </a:lnTo>
                <a:cubicBezTo>
                  <a:pt x="5305" y="31193"/>
                  <a:pt x="5728" y="31319"/>
                  <a:pt x="6166" y="31393"/>
                </a:cubicBezTo>
                <a:close/>
                <a:moveTo>
                  <a:pt x="6718" y="27404"/>
                </a:moveTo>
                <a:lnTo>
                  <a:pt x="6770" y="27039"/>
                </a:lnTo>
                <a:cubicBezTo>
                  <a:pt x="6715" y="27023"/>
                  <a:pt x="6662" y="27003"/>
                  <a:pt x="6612" y="26978"/>
                </a:cubicBezTo>
                <a:lnTo>
                  <a:pt x="6469" y="27316"/>
                </a:lnTo>
                <a:cubicBezTo>
                  <a:pt x="6549" y="27352"/>
                  <a:pt x="6633" y="27383"/>
                  <a:pt x="6718" y="27404"/>
                </a:cubicBezTo>
                <a:close/>
                <a:moveTo>
                  <a:pt x="4829" y="30985"/>
                </a:moveTo>
                <a:lnTo>
                  <a:pt x="6269" y="27573"/>
                </a:lnTo>
                <a:cubicBezTo>
                  <a:pt x="6168" y="27521"/>
                  <a:pt x="6071" y="27458"/>
                  <a:pt x="5983" y="27387"/>
                </a:cubicBezTo>
                <a:lnTo>
                  <a:pt x="3710" y="30307"/>
                </a:lnTo>
                <a:cubicBezTo>
                  <a:pt x="4053" y="30576"/>
                  <a:pt x="4429" y="30805"/>
                  <a:pt x="4829" y="30985"/>
                </a:cubicBezTo>
                <a:close/>
                <a:moveTo>
                  <a:pt x="6394" y="27278"/>
                </a:moveTo>
                <a:lnTo>
                  <a:pt x="6538" y="26939"/>
                </a:lnTo>
                <a:cubicBezTo>
                  <a:pt x="6490" y="26911"/>
                  <a:pt x="6445" y="26881"/>
                  <a:pt x="6403" y="26846"/>
                </a:cubicBezTo>
                <a:lnTo>
                  <a:pt x="6179" y="27134"/>
                </a:lnTo>
                <a:cubicBezTo>
                  <a:pt x="6246" y="27189"/>
                  <a:pt x="6318" y="27237"/>
                  <a:pt x="6394" y="27278"/>
                </a:cubicBezTo>
                <a:close/>
                <a:moveTo>
                  <a:pt x="3645" y="30255"/>
                </a:moveTo>
                <a:lnTo>
                  <a:pt x="5918" y="27333"/>
                </a:lnTo>
                <a:cubicBezTo>
                  <a:pt x="5834" y="27259"/>
                  <a:pt x="5756" y="27176"/>
                  <a:pt x="5687" y="27087"/>
                </a:cubicBezTo>
                <a:lnTo>
                  <a:pt x="2736" y="29319"/>
                </a:lnTo>
                <a:cubicBezTo>
                  <a:pt x="3001" y="29667"/>
                  <a:pt x="3307" y="29982"/>
                  <a:pt x="3645" y="30255"/>
                </a:cubicBezTo>
                <a:close/>
                <a:moveTo>
                  <a:pt x="6115" y="27081"/>
                </a:moveTo>
                <a:lnTo>
                  <a:pt x="6340" y="26791"/>
                </a:lnTo>
                <a:cubicBezTo>
                  <a:pt x="6302" y="26755"/>
                  <a:pt x="6266" y="26715"/>
                  <a:pt x="6234" y="26672"/>
                </a:cubicBezTo>
                <a:lnTo>
                  <a:pt x="5942" y="26894"/>
                </a:lnTo>
                <a:cubicBezTo>
                  <a:pt x="5994" y="26962"/>
                  <a:pt x="6052" y="27024"/>
                  <a:pt x="6115" y="27081"/>
                </a:cubicBezTo>
                <a:close/>
                <a:moveTo>
                  <a:pt x="2686" y="29252"/>
                </a:moveTo>
                <a:lnTo>
                  <a:pt x="5638" y="27019"/>
                </a:lnTo>
                <a:cubicBezTo>
                  <a:pt x="5574" y="26927"/>
                  <a:pt x="5519" y="26829"/>
                  <a:pt x="5473" y="26726"/>
                </a:cubicBezTo>
                <a:lnTo>
                  <a:pt x="2044" y="28119"/>
                </a:lnTo>
                <a:cubicBezTo>
                  <a:pt x="2214" y="28526"/>
                  <a:pt x="2430" y="28905"/>
                  <a:pt x="2686" y="29252"/>
                </a:cubicBezTo>
                <a:close/>
                <a:moveTo>
                  <a:pt x="5893" y="26826"/>
                </a:moveTo>
                <a:lnTo>
                  <a:pt x="6185" y="26605"/>
                </a:lnTo>
                <a:cubicBezTo>
                  <a:pt x="6156" y="26562"/>
                  <a:pt x="6131" y="26515"/>
                  <a:pt x="6109" y="26467"/>
                </a:cubicBezTo>
                <a:lnTo>
                  <a:pt x="5769" y="26605"/>
                </a:lnTo>
                <a:cubicBezTo>
                  <a:pt x="5804" y="26683"/>
                  <a:pt x="5846" y="26757"/>
                  <a:pt x="5893" y="26826"/>
                </a:cubicBezTo>
                <a:close/>
                <a:moveTo>
                  <a:pt x="2013" y="28042"/>
                </a:moveTo>
                <a:lnTo>
                  <a:pt x="5442" y="26648"/>
                </a:lnTo>
                <a:cubicBezTo>
                  <a:pt x="5402" y="26545"/>
                  <a:pt x="5373" y="26436"/>
                  <a:pt x="5353" y="26324"/>
                </a:cubicBezTo>
                <a:lnTo>
                  <a:pt x="1680" y="26782"/>
                </a:lnTo>
                <a:cubicBezTo>
                  <a:pt x="1742" y="27222"/>
                  <a:pt x="1855" y="27645"/>
                  <a:pt x="2013" y="28042"/>
                </a:cubicBezTo>
                <a:close/>
                <a:moveTo>
                  <a:pt x="5738" y="26528"/>
                </a:moveTo>
                <a:lnTo>
                  <a:pt x="6077" y="26390"/>
                </a:lnTo>
                <a:cubicBezTo>
                  <a:pt x="6059" y="26342"/>
                  <a:pt x="6044" y="26291"/>
                  <a:pt x="6034" y="26239"/>
                </a:cubicBezTo>
                <a:lnTo>
                  <a:pt x="5670" y="26284"/>
                </a:lnTo>
                <a:cubicBezTo>
                  <a:pt x="5686" y="26369"/>
                  <a:pt x="5708" y="26450"/>
                  <a:pt x="5738" y="26528"/>
                </a:cubicBezTo>
                <a:close/>
                <a:moveTo>
                  <a:pt x="1669" y="26700"/>
                </a:moveTo>
                <a:lnTo>
                  <a:pt x="5341" y="26242"/>
                </a:lnTo>
                <a:cubicBezTo>
                  <a:pt x="5326" y="26126"/>
                  <a:pt x="5324" y="26013"/>
                  <a:pt x="5331" y="25901"/>
                </a:cubicBezTo>
                <a:lnTo>
                  <a:pt x="1663" y="25393"/>
                </a:lnTo>
                <a:cubicBezTo>
                  <a:pt x="1614" y="25818"/>
                  <a:pt x="1613" y="26256"/>
                  <a:pt x="1669" y="26700"/>
                </a:cubicBezTo>
                <a:close/>
                <a:moveTo>
                  <a:pt x="5657" y="26201"/>
                </a:moveTo>
                <a:lnTo>
                  <a:pt x="6021" y="26156"/>
                </a:lnTo>
                <a:cubicBezTo>
                  <a:pt x="6014" y="26102"/>
                  <a:pt x="6011" y="26049"/>
                  <a:pt x="6013" y="25996"/>
                </a:cubicBezTo>
                <a:lnTo>
                  <a:pt x="5649" y="25946"/>
                </a:lnTo>
                <a:cubicBezTo>
                  <a:pt x="5644" y="26029"/>
                  <a:pt x="5647" y="26115"/>
                  <a:pt x="5657" y="26201"/>
                </a:cubicBezTo>
                <a:close/>
                <a:moveTo>
                  <a:pt x="1673" y="25311"/>
                </a:moveTo>
                <a:lnTo>
                  <a:pt x="5340" y="25818"/>
                </a:lnTo>
                <a:cubicBezTo>
                  <a:pt x="5353" y="25703"/>
                  <a:pt x="5378" y="25591"/>
                  <a:pt x="5414" y="25483"/>
                </a:cubicBezTo>
                <a:lnTo>
                  <a:pt x="2001" y="24041"/>
                </a:lnTo>
                <a:cubicBezTo>
                  <a:pt x="1843" y="24445"/>
                  <a:pt x="1731" y="24871"/>
                  <a:pt x="1673" y="25311"/>
                </a:cubicBezTo>
                <a:close/>
                <a:moveTo>
                  <a:pt x="5656" y="25863"/>
                </a:moveTo>
                <a:lnTo>
                  <a:pt x="6019" y="25913"/>
                </a:lnTo>
                <a:cubicBezTo>
                  <a:pt x="6025" y="25857"/>
                  <a:pt x="6035" y="25804"/>
                  <a:pt x="6049" y="25751"/>
                </a:cubicBezTo>
                <a:lnTo>
                  <a:pt x="5710" y="25607"/>
                </a:lnTo>
                <a:cubicBezTo>
                  <a:pt x="5684" y="25690"/>
                  <a:pt x="5666" y="25775"/>
                  <a:pt x="5656" y="25863"/>
                </a:cubicBezTo>
                <a:close/>
                <a:moveTo>
                  <a:pt x="2033" y="23964"/>
                </a:moveTo>
                <a:lnTo>
                  <a:pt x="5442" y="25404"/>
                </a:lnTo>
                <a:cubicBezTo>
                  <a:pt x="5485" y="25294"/>
                  <a:pt x="5538" y="25190"/>
                  <a:pt x="5601" y="25091"/>
                </a:cubicBezTo>
                <a:lnTo>
                  <a:pt x="2677" y="22815"/>
                </a:lnTo>
                <a:cubicBezTo>
                  <a:pt x="2417" y="23170"/>
                  <a:pt x="2201" y="23555"/>
                  <a:pt x="2033" y="23964"/>
                </a:cubicBezTo>
                <a:close/>
                <a:moveTo>
                  <a:pt x="5736" y="25528"/>
                </a:moveTo>
                <a:lnTo>
                  <a:pt x="6074" y="25671"/>
                </a:lnTo>
                <a:cubicBezTo>
                  <a:pt x="6094" y="25617"/>
                  <a:pt x="6117" y="25565"/>
                  <a:pt x="6145" y="25515"/>
                </a:cubicBezTo>
                <a:lnTo>
                  <a:pt x="5854" y="25288"/>
                </a:lnTo>
                <a:cubicBezTo>
                  <a:pt x="5808" y="25364"/>
                  <a:pt x="5768" y="25444"/>
                  <a:pt x="5736" y="25528"/>
                </a:cubicBezTo>
                <a:close/>
                <a:moveTo>
                  <a:pt x="2726" y="22748"/>
                </a:moveTo>
                <a:lnTo>
                  <a:pt x="5647" y="25021"/>
                </a:lnTo>
                <a:cubicBezTo>
                  <a:pt x="5717" y="24924"/>
                  <a:pt x="5796" y="24833"/>
                  <a:pt x="5884" y="24751"/>
                </a:cubicBezTo>
                <a:lnTo>
                  <a:pt x="3647" y="21795"/>
                </a:lnTo>
                <a:cubicBezTo>
                  <a:pt x="3302" y="22075"/>
                  <a:pt x="2993" y="22395"/>
                  <a:pt x="2726" y="22748"/>
                </a:cubicBezTo>
                <a:close/>
                <a:moveTo>
                  <a:pt x="5899" y="25217"/>
                </a:moveTo>
                <a:lnTo>
                  <a:pt x="6189" y="25443"/>
                </a:lnTo>
                <a:cubicBezTo>
                  <a:pt x="6222" y="25393"/>
                  <a:pt x="6260" y="25346"/>
                  <a:pt x="6301" y="25302"/>
                </a:cubicBezTo>
                <a:lnTo>
                  <a:pt x="6078" y="25007"/>
                </a:lnTo>
                <a:cubicBezTo>
                  <a:pt x="6011" y="25072"/>
                  <a:pt x="5952" y="25142"/>
                  <a:pt x="5899" y="25217"/>
                </a:cubicBezTo>
                <a:close/>
                <a:moveTo>
                  <a:pt x="3713" y="21743"/>
                </a:moveTo>
                <a:lnTo>
                  <a:pt x="5947" y="24695"/>
                </a:lnTo>
                <a:cubicBezTo>
                  <a:pt x="6040" y="24617"/>
                  <a:pt x="6142" y="24547"/>
                  <a:pt x="6252" y="24490"/>
                </a:cubicBezTo>
                <a:lnTo>
                  <a:pt x="4856" y="21055"/>
                </a:lnTo>
                <a:cubicBezTo>
                  <a:pt x="4444" y="21238"/>
                  <a:pt x="4061" y="21470"/>
                  <a:pt x="3713" y="21743"/>
                </a:cubicBezTo>
                <a:close/>
                <a:moveTo>
                  <a:pt x="6140" y="24950"/>
                </a:moveTo>
                <a:lnTo>
                  <a:pt x="6361" y="25243"/>
                </a:lnTo>
                <a:cubicBezTo>
                  <a:pt x="6407" y="25202"/>
                  <a:pt x="6458" y="25163"/>
                  <a:pt x="6512" y="25130"/>
                </a:cubicBezTo>
                <a:lnTo>
                  <a:pt x="6372" y="24787"/>
                </a:lnTo>
                <a:cubicBezTo>
                  <a:pt x="6289" y="24834"/>
                  <a:pt x="6211" y="24889"/>
                  <a:pt x="6140" y="24950"/>
                </a:cubicBezTo>
                <a:close/>
                <a:moveTo>
                  <a:pt x="4932" y="21021"/>
                </a:moveTo>
                <a:lnTo>
                  <a:pt x="6327" y="24452"/>
                </a:lnTo>
                <a:cubicBezTo>
                  <a:pt x="6439" y="24399"/>
                  <a:pt x="6558" y="24358"/>
                  <a:pt x="6683" y="24330"/>
                </a:cubicBezTo>
                <a:lnTo>
                  <a:pt x="6225" y="20652"/>
                </a:lnTo>
                <a:cubicBezTo>
                  <a:pt x="5770" y="20723"/>
                  <a:pt x="5338" y="20849"/>
                  <a:pt x="4932" y="21021"/>
                </a:cubicBezTo>
                <a:close/>
                <a:moveTo>
                  <a:pt x="6447" y="24748"/>
                </a:moveTo>
                <a:lnTo>
                  <a:pt x="6585" y="25089"/>
                </a:lnTo>
                <a:cubicBezTo>
                  <a:pt x="6643" y="25058"/>
                  <a:pt x="6705" y="25034"/>
                  <a:pt x="6769" y="25015"/>
                </a:cubicBezTo>
                <a:lnTo>
                  <a:pt x="6723" y="24649"/>
                </a:lnTo>
                <a:cubicBezTo>
                  <a:pt x="6627" y="24673"/>
                  <a:pt x="6534" y="24706"/>
                  <a:pt x="6447" y="24748"/>
                </a:cubicBezTo>
                <a:close/>
                <a:moveTo>
                  <a:pt x="10478" y="20304"/>
                </a:moveTo>
                <a:cubicBezTo>
                  <a:pt x="12181" y="21320"/>
                  <a:pt x="13414" y="23082"/>
                  <a:pt x="13679" y="25202"/>
                </a:cubicBezTo>
                <a:cubicBezTo>
                  <a:pt x="13684" y="25242"/>
                  <a:pt x="13687" y="25283"/>
                  <a:pt x="13692" y="25322"/>
                </a:cubicBezTo>
                <a:lnTo>
                  <a:pt x="14808" y="25248"/>
                </a:lnTo>
                <a:cubicBezTo>
                  <a:pt x="14808" y="25248"/>
                  <a:pt x="14812" y="24984"/>
                  <a:pt x="15037" y="25125"/>
                </a:cubicBezTo>
                <a:cubicBezTo>
                  <a:pt x="15262" y="25266"/>
                  <a:pt x="15609" y="25186"/>
                  <a:pt x="16017" y="24834"/>
                </a:cubicBezTo>
                <a:cubicBezTo>
                  <a:pt x="16425" y="24482"/>
                  <a:pt x="16517" y="24319"/>
                  <a:pt x="16258" y="23296"/>
                </a:cubicBezTo>
                <a:cubicBezTo>
                  <a:pt x="15999" y="22274"/>
                  <a:pt x="14795" y="20162"/>
                  <a:pt x="13947" y="19100"/>
                </a:cubicBezTo>
                <a:cubicBezTo>
                  <a:pt x="13099" y="18037"/>
                  <a:pt x="12694" y="17504"/>
                  <a:pt x="12467" y="17344"/>
                </a:cubicBezTo>
                <a:cubicBezTo>
                  <a:pt x="12240" y="17184"/>
                  <a:pt x="12296" y="17478"/>
                  <a:pt x="11999" y="17816"/>
                </a:cubicBezTo>
                <a:cubicBezTo>
                  <a:pt x="11702" y="18155"/>
                  <a:pt x="11631" y="18032"/>
                  <a:pt x="11457" y="18299"/>
                </a:cubicBezTo>
                <a:cubicBezTo>
                  <a:pt x="11369" y="18435"/>
                  <a:pt x="10911" y="19388"/>
                  <a:pt x="10478" y="20304"/>
                </a:cubicBezTo>
                <a:close/>
                <a:moveTo>
                  <a:pt x="23687" y="22590"/>
                </a:moveTo>
                <a:cubicBezTo>
                  <a:pt x="23687" y="22590"/>
                  <a:pt x="23564" y="23122"/>
                  <a:pt x="23763" y="23201"/>
                </a:cubicBezTo>
                <a:cubicBezTo>
                  <a:pt x="23936" y="23268"/>
                  <a:pt x="24007" y="23142"/>
                  <a:pt x="24051" y="22980"/>
                </a:cubicBezTo>
                <a:lnTo>
                  <a:pt x="23704" y="22533"/>
                </a:lnTo>
                <a:cubicBezTo>
                  <a:pt x="23681" y="22552"/>
                  <a:pt x="23658" y="22571"/>
                  <a:pt x="23635" y="22591"/>
                </a:cubicBezTo>
                <a:lnTo>
                  <a:pt x="23687" y="22590"/>
                </a:lnTo>
                <a:close/>
                <a:moveTo>
                  <a:pt x="20132" y="26923"/>
                </a:moveTo>
                <a:lnTo>
                  <a:pt x="19701" y="26904"/>
                </a:lnTo>
                <a:cubicBezTo>
                  <a:pt x="19673" y="26936"/>
                  <a:pt x="19642" y="26966"/>
                  <a:pt x="19609" y="26994"/>
                </a:cubicBezTo>
                <a:lnTo>
                  <a:pt x="19828" y="27283"/>
                </a:lnTo>
                <a:cubicBezTo>
                  <a:pt x="19950" y="27182"/>
                  <a:pt x="20053" y="27060"/>
                  <a:pt x="20132" y="26923"/>
                </a:cubicBezTo>
                <a:close/>
                <a:moveTo>
                  <a:pt x="19281" y="26885"/>
                </a:moveTo>
                <a:lnTo>
                  <a:pt x="19227" y="26882"/>
                </a:lnTo>
                <a:lnTo>
                  <a:pt x="19235" y="26824"/>
                </a:lnTo>
                <a:lnTo>
                  <a:pt x="19122" y="26675"/>
                </a:lnTo>
                <a:lnTo>
                  <a:pt x="19166" y="27027"/>
                </a:lnTo>
                <a:cubicBezTo>
                  <a:pt x="19227" y="27012"/>
                  <a:pt x="19285" y="26991"/>
                  <a:pt x="19339" y="26963"/>
                </a:cubicBezTo>
                <a:lnTo>
                  <a:pt x="19281" y="26885"/>
                </a:lnTo>
                <a:close/>
                <a:moveTo>
                  <a:pt x="19342" y="25926"/>
                </a:moveTo>
                <a:cubicBezTo>
                  <a:pt x="19352" y="25830"/>
                  <a:pt x="19362" y="25736"/>
                  <a:pt x="19370" y="25651"/>
                </a:cubicBezTo>
                <a:lnTo>
                  <a:pt x="19212" y="26024"/>
                </a:lnTo>
                <a:lnTo>
                  <a:pt x="19342" y="25926"/>
                </a:lnTo>
                <a:close/>
                <a:moveTo>
                  <a:pt x="18928" y="25117"/>
                </a:moveTo>
                <a:cubicBezTo>
                  <a:pt x="18953" y="25172"/>
                  <a:pt x="18976" y="25230"/>
                  <a:pt x="18996" y="25287"/>
                </a:cubicBezTo>
                <a:cubicBezTo>
                  <a:pt x="19098" y="25289"/>
                  <a:pt x="19196" y="25306"/>
                  <a:pt x="19289" y="25338"/>
                </a:cubicBezTo>
                <a:lnTo>
                  <a:pt x="19430" y="25004"/>
                </a:lnTo>
                <a:cubicBezTo>
                  <a:pt x="19266" y="24944"/>
                  <a:pt x="19088" y="24916"/>
                  <a:pt x="18904" y="24927"/>
                </a:cubicBezTo>
                <a:lnTo>
                  <a:pt x="18928" y="25117"/>
                </a:lnTo>
                <a:close/>
                <a:moveTo>
                  <a:pt x="19046" y="25467"/>
                </a:moveTo>
                <a:cubicBezTo>
                  <a:pt x="19057" y="25518"/>
                  <a:pt x="19065" y="25570"/>
                  <a:pt x="19070" y="25621"/>
                </a:cubicBezTo>
                <a:cubicBezTo>
                  <a:pt x="19077" y="25691"/>
                  <a:pt x="19082" y="25758"/>
                  <a:pt x="19085" y="25821"/>
                </a:cubicBezTo>
                <a:lnTo>
                  <a:pt x="19220" y="25502"/>
                </a:lnTo>
                <a:cubicBezTo>
                  <a:pt x="19164" y="25485"/>
                  <a:pt x="19106" y="25473"/>
                  <a:pt x="19046" y="25467"/>
                </a:cubicBezTo>
                <a:close/>
                <a:moveTo>
                  <a:pt x="18541" y="26532"/>
                </a:moveTo>
                <a:cubicBezTo>
                  <a:pt x="18460" y="26554"/>
                  <a:pt x="18366" y="26574"/>
                  <a:pt x="18260" y="26590"/>
                </a:cubicBezTo>
                <a:cubicBezTo>
                  <a:pt x="18277" y="26628"/>
                  <a:pt x="18297" y="26665"/>
                  <a:pt x="18320" y="26699"/>
                </a:cubicBezTo>
                <a:lnTo>
                  <a:pt x="18541" y="26532"/>
                </a:lnTo>
                <a:close/>
                <a:moveTo>
                  <a:pt x="18076" y="26613"/>
                </a:moveTo>
                <a:cubicBezTo>
                  <a:pt x="17964" y="26626"/>
                  <a:pt x="17839" y="26634"/>
                  <a:pt x="17702" y="26641"/>
                </a:cubicBezTo>
                <a:cubicBezTo>
                  <a:pt x="17744" y="26781"/>
                  <a:pt x="17808" y="26909"/>
                  <a:pt x="17889" y="27025"/>
                </a:cubicBezTo>
                <a:lnTo>
                  <a:pt x="18179" y="26807"/>
                </a:lnTo>
                <a:cubicBezTo>
                  <a:pt x="18137" y="26747"/>
                  <a:pt x="18103" y="26682"/>
                  <a:pt x="18076" y="26613"/>
                </a:cubicBezTo>
                <a:close/>
                <a:moveTo>
                  <a:pt x="19668" y="27397"/>
                </a:moveTo>
                <a:lnTo>
                  <a:pt x="19448" y="27106"/>
                </a:lnTo>
                <a:cubicBezTo>
                  <a:pt x="19368" y="27151"/>
                  <a:pt x="19281" y="27184"/>
                  <a:pt x="19188" y="27205"/>
                </a:cubicBezTo>
                <a:lnTo>
                  <a:pt x="19233" y="27565"/>
                </a:lnTo>
                <a:cubicBezTo>
                  <a:pt x="19391" y="27535"/>
                  <a:pt x="19537" y="27477"/>
                  <a:pt x="19668" y="27397"/>
                </a:cubicBezTo>
                <a:close/>
                <a:moveTo>
                  <a:pt x="18746" y="26623"/>
                </a:moveTo>
                <a:lnTo>
                  <a:pt x="18450" y="26847"/>
                </a:lnTo>
                <a:cubicBezTo>
                  <a:pt x="18497" y="26889"/>
                  <a:pt x="18549" y="26926"/>
                  <a:pt x="18605" y="26956"/>
                </a:cubicBezTo>
                <a:lnTo>
                  <a:pt x="18746" y="26623"/>
                </a:lnTo>
                <a:close/>
                <a:moveTo>
                  <a:pt x="18306" y="26956"/>
                </a:moveTo>
                <a:lnTo>
                  <a:pt x="18014" y="27176"/>
                </a:lnTo>
                <a:cubicBezTo>
                  <a:pt x="18124" y="27291"/>
                  <a:pt x="18253" y="27385"/>
                  <a:pt x="18395" y="27454"/>
                </a:cubicBezTo>
                <a:lnTo>
                  <a:pt x="18536" y="27121"/>
                </a:lnTo>
                <a:cubicBezTo>
                  <a:pt x="18452" y="27077"/>
                  <a:pt x="18374" y="27022"/>
                  <a:pt x="18306" y="26956"/>
                </a:cubicBezTo>
                <a:close/>
                <a:moveTo>
                  <a:pt x="18927" y="26699"/>
                </a:moveTo>
                <a:lnTo>
                  <a:pt x="18789" y="27027"/>
                </a:lnTo>
                <a:cubicBezTo>
                  <a:pt x="18848" y="27041"/>
                  <a:pt x="18909" y="27049"/>
                  <a:pt x="18971" y="27049"/>
                </a:cubicBezTo>
                <a:lnTo>
                  <a:pt x="18927" y="26699"/>
                </a:lnTo>
                <a:close/>
                <a:moveTo>
                  <a:pt x="18719" y="27192"/>
                </a:moveTo>
                <a:lnTo>
                  <a:pt x="18577" y="27528"/>
                </a:lnTo>
                <a:cubicBezTo>
                  <a:pt x="18723" y="27574"/>
                  <a:pt x="18878" y="27596"/>
                  <a:pt x="19038" y="27588"/>
                </a:cubicBezTo>
                <a:lnTo>
                  <a:pt x="18993" y="27227"/>
                </a:lnTo>
                <a:cubicBezTo>
                  <a:pt x="18898" y="27229"/>
                  <a:pt x="18806" y="27217"/>
                  <a:pt x="18719" y="27192"/>
                </a:cubicBezTo>
                <a:close/>
                <a:moveTo>
                  <a:pt x="22783" y="21817"/>
                </a:moveTo>
                <a:cubicBezTo>
                  <a:pt x="22868" y="21740"/>
                  <a:pt x="22956" y="21665"/>
                  <a:pt x="23047" y="21592"/>
                </a:cubicBezTo>
                <a:lnTo>
                  <a:pt x="22265" y="20305"/>
                </a:lnTo>
                <a:cubicBezTo>
                  <a:pt x="22265" y="20305"/>
                  <a:pt x="21932" y="20498"/>
                  <a:pt x="22033" y="20711"/>
                </a:cubicBezTo>
                <a:cubicBezTo>
                  <a:pt x="22106" y="20863"/>
                  <a:pt x="22487" y="21402"/>
                  <a:pt x="22783" y="21817"/>
                </a:cubicBezTo>
                <a:close/>
                <a:moveTo>
                  <a:pt x="16666" y="17093"/>
                </a:moveTo>
                <a:cubicBezTo>
                  <a:pt x="17234" y="17343"/>
                  <a:pt x="16905" y="16551"/>
                  <a:pt x="16905" y="16283"/>
                </a:cubicBezTo>
                <a:cubicBezTo>
                  <a:pt x="16905" y="16000"/>
                  <a:pt x="16740" y="15951"/>
                  <a:pt x="16616" y="16089"/>
                </a:cubicBezTo>
                <a:cubicBezTo>
                  <a:pt x="16492" y="16228"/>
                  <a:pt x="16121" y="16806"/>
                  <a:pt x="16350" y="16937"/>
                </a:cubicBezTo>
                <a:cubicBezTo>
                  <a:pt x="16450" y="16994"/>
                  <a:pt x="16567" y="17048"/>
                  <a:pt x="16666" y="17093"/>
                </a:cubicBezTo>
                <a:close/>
                <a:moveTo>
                  <a:pt x="12890" y="13732"/>
                </a:moveTo>
                <a:cubicBezTo>
                  <a:pt x="12890" y="13732"/>
                  <a:pt x="13387" y="13553"/>
                  <a:pt x="13542" y="13986"/>
                </a:cubicBezTo>
                <a:cubicBezTo>
                  <a:pt x="13697" y="14419"/>
                  <a:pt x="13239" y="14779"/>
                  <a:pt x="13175" y="15073"/>
                </a:cubicBezTo>
                <a:cubicBezTo>
                  <a:pt x="13110" y="15365"/>
                  <a:pt x="13699" y="15645"/>
                  <a:pt x="13882" y="15639"/>
                </a:cubicBezTo>
                <a:cubicBezTo>
                  <a:pt x="14066" y="15632"/>
                  <a:pt x="14105" y="15410"/>
                  <a:pt x="14404" y="14181"/>
                </a:cubicBezTo>
                <a:cubicBezTo>
                  <a:pt x="14704" y="12952"/>
                  <a:pt x="15264" y="11942"/>
                  <a:pt x="15628" y="11360"/>
                </a:cubicBezTo>
                <a:cubicBezTo>
                  <a:pt x="15991" y="10778"/>
                  <a:pt x="16082" y="10565"/>
                  <a:pt x="15991" y="10375"/>
                </a:cubicBezTo>
                <a:cubicBezTo>
                  <a:pt x="15900" y="10185"/>
                  <a:pt x="15834" y="10327"/>
                  <a:pt x="15706" y="10511"/>
                </a:cubicBezTo>
                <a:cubicBezTo>
                  <a:pt x="15579" y="10695"/>
                  <a:pt x="15028" y="10714"/>
                  <a:pt x="14844" y="10586"/>
                </a:cubicBezTo>
                <a:cubicBezTo>
                  <a:pt x="14661" y="10458"/>
                  <a:pt x="14593" y="9911"/>
                  <a:pt x="14496" y="10075"/>
                </a:cubicBezTo>
                <a:cubicBezTo>
                  <a:pt x="14399" y="10238"/>
                  <a:pt x="14073" y="11520"/>
                  <a:pt x="13699" y="11886"/>
                </a:cubicBezTo>
                <a:cubicBezTo>
                  <a:pt x="13326" y="12251"/>
                  <a:pt x="13291" y="12373"/>
                  <a:pt x="13346" y="12551"/>
                </a:cubicBezTo>
                <a:cubicBezTo>
                  <a:pt x="13402" y="12728"/>
                  <a:pt x="13464" y="12822"/>
                  <a:pt x="13235" y="13001"/>
                </a:cubicBezTo>
                <a:cubicBezTo>
                  <a:pt x="13006" y="13180"/>
                  <a:pt x="12929" y="13240"/>
                  <a:pt x="12863" y="13382"/>
                </a:cubicBezTo>
                <a:cubicBezTo>
                  <a:pt x="12798" y="13525"/>
                  <a:pt x="12890" y="13732"/>
                  <a:pt x="12890" y="13732"/>
                </a:cubicBezTo>
                <a:close/>
              </a:path>
            </a:pathLst>
          </a:cu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anim calcmode="lin" valueType="num">
                                      <p:cBhvr>
                                        <p:cTn id="8" dur="1000" fill="hold"/>
                                        <p:tgtEl>
                                          <p:spTgt spid="158"/>
                                        </p:tgtEl>
                                        <p:attrNameLst>
                                          <p:attrName>ppt_x</p:attrName>
                                        </p:attrNameLst>
                                      </p:cBhvr>
                                      <p:tavLst>
                                        <p:tav tm="0">
                                          <p:val>
                                            <p:strVal val="#ppt_x"/>
                                          </p:val>
                                        </p:tav>
                                        <p:tav tm="100000">
                                          <p:val>
                                            <p:strVal val="#ppt_x"/>
                                          </p:val>
                                        </p:tav>
                                      </p:tavLst>
                                    </p:anim>
                                    <p:anim calcmode="lin" valueType="num">
                                      <p:cBhvr>
                                        <p:cTn id="9" dur="1000" fill="hold"/>
                                        <p:tgtEl>
                                          <p:spTgt spid="15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anim calcmode="lin" valueType="num">
                                      <p:cBhvr>
                                        <p:cTn id="13" dur="1000" fill="hold"/>
                                        <p:tgtEl>
                                          <p:spTgt spid="161"/>
                                        </p:tgtEl>
                                        <p:attrNameLst>
                                          <p:attrName>ppt_x</p:attrName>
                                        </p:attrNameLst>
                                      </p:cBhvr>
                                      <p:tavLst>
                                        <p:tav tm="0">
                                          <p:val>
                                            <p:strVal val="#ppt_x"/>
                                          </p:val>
                                        </p:tav>
                                        <p:tav tm="100000">
                                          <p:val>
                                            <p:strVal val="#ppt_x"/>
                                          </p:val>
                                        </p:tav>
                                      </p:tavLst>
                                    </p:anim>
                                    <p:anim calcmode="lin" valueType="num">
                                      <p:cBhvr>
                                        <p:cTn id="14" dur="1000" fill="hold"/>
                                        <p:tgtEl>
                                          <p:spTgt spid="16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fade">
                                      <p:cBhvr>
                                        <p:cTn id="18" dur="2000"/>
                                        <p:tgtEl>
                                          <p:spTgt spid="162"/>
                                        </p:tgtEl>
                                      </p:cBhvr>
                                    </p:animEffect>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163"/>
                                        </p:tgtEl>
                                        <p:attrNameLst>
                                          <p:attrName>style.visibility</p:attrName>
                                        </p:attrNameLst>
                                      </p:cBhvr>
                                      <p:to>
                                        <p:strVal val="visible"/>
                                      </p:to>
                                    </p:set>
                                    <p:anim calcmode="lin" valueType="num">
                                      <p:cBhvr additive="base">
                                        <p:cTn id="22" dur="500" fill="hold"/>
                                        <p:tgtEl>
                                          <p:spTgt spid="163"/>
                                        </p:tgtEl>
                                        <p:attrNameLst>
                                          <p:attrName>ppt_x</p:attrName>
                                        </p:attrNameLst>
                                      </p:cBhvr>
                                      <p:tavLst>
                                        <p:tav tm="0">
                                          <p:val>
                                            <p:strVal val="1+#ppt_w/2"/>
                                          </p:val>
                                        </p:tav>
                                        <p:tav tm="100000">
                                          <p:val>
                                            <p:strVal val="#ppt_x"/>
                                          </p:val>
                                        </p:tav>
                                      </p:tavLst>
                                    </p:anim>
                                    <p:anim calcmode="lin" valueType="num">
                                      <p:cBhvr additive="base">
                                        <p:cTn id="23"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16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a:xfrm>
            <a:off x="3124200" y="4767263"/>
            <a:ext cx="2895600" cy="274637"/>
          </a:xfrm>
        </p:spPr>
        <p:txBody>
          <a:bodyPr/>
          <a:lstStyle/>
          <a:p>
            <a:endParaRPr lang="en-US"/>
          </a:p>
        </p:txBody>
      </p:sp>
      <p:sp>
        <p:nvSpPr>
          <p:cNvPr id="7" name="Slide Number Placeholder 6"/>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8" name="Footer Placeholder 7"/>
          <p:cNvSpPr>
            <a:spLocks noGrp="1"/>
          </p:cNvSpPr>
          <p:nvPr>
            <p:ph type="ftr" sz="quarter" idx="11"/>
          </p:nvPr>
        </p:nvSpPr>
        <p:spPr>
          <a:xfrm>
            <a:off x="3124200" y="4767263"/>
            <a:ext cx="2895600" cy="274637"/>
          </a:xfrm>
        </p:spPr>
        <p:txBody>
          <a:bodyPr/>
          <a:lstStyle/>
          <a:p>
            <a:endParaRPr lang="en-US"/>
          </a:p>
        </p:txBody>
      </p:sp>
      <p:sp>
        <p:nvSpPr>
          <p:cNvPr id="9" name="Slide Number Placeholder 8"/>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4" name="Footer Placeholder 3"/>
          <p:cNvSpPr>
            <a:spLocks noGrp="1"/>
          </p:cNvSpPr>
          <p:nvPr>
            <p:ph type="ftr" sz="quarter" idx="11"/>
          </p:nvPr>
        </p:nvSpPr>
        <p:spPr>
          <a:xfrm>
            <a:off x="3124200" y="4767263"/>
            <a:ext cx="2895600" cy="274637"/>
          </a:xfrm>
        </p:spPr>
        <p:txBody>
          <a:bodyPr/>
          <a:lstStyle/>
          <a:p>
            <a:endParaRPr lang="en-US"/>
          </a:p>
        </p:txBody>
      </p:sp>
      <p:sp>
        <p:nvSpPr>
          <p:cNvPr id="5" name="Slide Number Placeholder 4"/>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a:xfrm>
            <a:off x="3124200" y="4767263"/>
            <a:ext cx="2895600" cy="274637"/>
          </a:xfrm>
        </p:spPr>
        <p:txBody>
          <a:bodyPr/>
          <a:lstStyle/>
          <a:p>
            <a:endParaRPr lang="en-US"/>
          </a:p>
        </p:txBody>
      </p:sp>
      <p:sp>
        <p:nvSpPr>
          <p:cNvPr id="7" name="Slide Number Placeholder 6"/>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6" name="Footer Placeholder 5"/>
          <p:cNvSpPr>
            <a:spLocks noGrp="1"/>
          </p:cNvSpPr>
          <p:nvPr>
            <p:ph type="ftr" sz="quarter" idx="11"/>
          </p:nvPr>
        </p:nvSpPr>
        <p:spPr>
          <a:xfrm>
            <a:off x="3124200" y="4767263"/>
            <a:ext cx="2895600" cy="274637"/>
          </a:xfrm>
        </p:spPr>
        <p:txBody>
          <a:bodyPr/>
          <a:lstStyle/>
          <a:p>
            <a:endParaRPr lang="en-US"/>
          </a:p>
        </p:txBody>
      </p:sp>
      <p:sp>
        <p:nvSpPr>
          <p:cNvPr id="7" name="Slide Number Placeholder 6"/>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5" name="Footer Placeholder 4"/>
          <p:cNvSpPr>
            <a:spLocks noGrp="1"/>
          </p:cNvSpPr>
          <p:nvPr>
            <p:ph type="ftr" sz="quarter" idx="11"/>
          </p:nvPr>
        </p:nvSpPr>
        <p:spPr>
          <a:xfrm>
            <a:off x="3124200" y="4767263"/>
            <a:ext cx="2895600" cy="274637"/>
          </a:xfrm>
        </p:spPr>
        <p:txBody>
          <a:bodyPr/>
          <a:lstStyle/>
          <a:p>
            <a:endParaRPr lang="en-US"/>
          </a:p>
        </p:txBody>
      </p:sp>
      <p:sp>
        <p:nvSpPr>
          <p:cNvPr id="6" name="Slide Number Placeholder 5"/>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p:spPr>
        <p:txBody>
          <a:bodyPr/>
          <a:lstStyle/>
          <a:p>
            <a:fld id="{259A578C-31B7-4091-9A51-7A2976A126E6}" type="datetimeFigureOut">
              <a:rPr lang="en-US" smtClean="0"/>
              <a:t>1/6/2021</a:t>
            </a:fld>
            <a:endParaRPr lang="en-US"/>
          </a:p>
        </p:txBody>
      </p:sp>
      <p:sp>
        <p:nvSpPr>
          <p:cNvPr id="5" name="Footer Placeholder 4"/>
          <p:cNvSpPr>
            <a:spLocks noGrp="1"/>
          </p:cNvSpPr>
          <p:nvPr>
            <p:ph type="ftr" sz="quarter" idx="11"/>
          </p:nvPr>
        </p:nvSpPr>
        <p:spPr>
          <a:xfrm>
            <a:off x="3124200" y="4767263"/>
            <a:ext cx="2895600" cy="274637"/>
          </a:xfrm>
        </p:spPr>
        <p:txBody>
          <a:bodyPr/>
          <a:lstStyle/>
          <a:p>
            <a:endParaRPr lang="en-US"/>
          </a:p>
        </p:txBody>
      </p:sp>
      <p:sp>
        <p:nvSpPr>
          <p:cNvPr id="6" name="Slide Number Placeholder 5"/>
          <p:cNvSpPr>
            <a:spLocks noGrp="1"/>
          </p:cNvSpPr>
          <p:nvPr>
            <p:ph type="sldNum" sz="quarter" idx="12"/>
          </p:nvPr>
        </p:nvSpPr>
        <p:spPr>
          <a:xfrm>
            <a:off x="6553200" y="4767263"/>
            <a:ext cx="2133600" cy="274637"/>
          </a:xfrm>
        </p:spPr>
        <p:txBody>
          <a:bodyPr/>
          <a:lstStyle/>
          <a:p>
            <a:fld id="{C7337049-50E2-412E-A16A-5EE79341C90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64"/>
            <a:ext cx="2057400" cy="273844"/>
          </a:xfrm>
        </p:spPr>
        <p:txBody>
          <a:bodyPr/>
          <a:lstStyle/>
          <a:p>
            <a:fld id="{D666BB71-F246-48FE-8120-52F9D03CA880}" type="datetimeFigureOut">
              <a:rPr lang="zh-CN" altLang="en-US" smtClean="0"/>
              <a:t>2021/1/6</a:t>
            </a:fld>
            <a:endParaRPr lang="zh-CN" altLang="en-US"/>
          </a:p>
        </p:txBody>
      </p:sp>
      <p:sp>
        <p:nvSpPr>
          <p:cNvPr id="5" name="页脚占位符 4"/>
          <p:cNvSpPr>
            <a:spLocks noGrp="1"/>
          </p:cNvSpPr>
          <p:nvPr>
            <p:ph type="ftr" sz="quarter" idx="11"/>
          </p:nvPr>
        </p:nvSpPr>
        <p:spPr>
          <a:xfrm>
            <a:off x="3028950" y="4767264"/>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4"/>
            <a:ext cx="2057400" cy="273844"/>
          </a:xfrm>
        </p:spPr>
        <p:txBody>
          <a:bodyPr/>
          <a:lstStyle/>
          <a:p>
            <a:fld id="{DDB12F21-99BD-4F85-A7AE-95BD87BF113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5" name="矩形 1"/>
          <p:cNvSpPr/>
          <p:nvPr userDrawn="1"/>
        </p:nvSpPr>
        <p:spPr>
          <a:xfrm>
            <a:off x="0" y="127655"/>
            <a:ext cx="9144900" cy="527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TextBox 15"/>
          <p:cNvSpPr txBox="1"/>
          <p:nvPr userDrawn="1"/>
        </p:nvSpPr>
        <p:spPr>
          <a:xfrm>
            <a:off x="8189025" y="4908634"/>
            <a:ext cx="406040" cy="230832"/>
          </a:xfrm>
          <a:prstGeom prst="rect">
            <a:avLst/>
          </a:prstGeom>
          <a:noFill/>
        </p:spPr>
        <p:txBody>
          <a:bodyPr wrap="square" lIns="68580" tIns="34290" rIns="68580" bIns="34290" rtlCol="0">
            <a:spAutoFit/>
          </a:bodyPr>
          <a:lstStyle/>
          <a:p>
            <a:pPr algn="ctr"/>
            <a:fld id="{2EEF1883-7A0E-4F66-9932-E581691AD397}" type="slidenum">
              <a:rPr lang="zh-CN" altLang="en-US" sz="1050" b="1"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a:t>
            </a:fld>
            <a:r>
              <a:rPr lang="zh-CN" altLang="en-US" sz="105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 </a:t>
            </a:r>
          </a:p>
        </p:txBody>
      </p:sp>
      <p:sp>
        <p:nvSpPr>
          <p:cNvPr id="29" name="燕尾形 22">
            <a:hlinkClick r:id="" action="ppaction://hlinkshowjump?jump=previousslide"/>
          </p:cNvPr>
          <p:cNvSpPr/>
          <p:nvPr userDrawn="1"/>
        </p:nvSpPr>
        <p:spPr>
          <a:xfrm flipH="1">
            <a:off x="8105192" y="5004177"/>
            <a:ext cx="64800" cy="81000"/>
          </a:xfrm>
          <a:prstGeom prst="chevron">
            <a:avLst/>
          </a:prstGeom>
          <a:solidFill>
            <a:srgbClr val="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32" name="燕尾形 25">
            <a:hlinkClick r:id="" action="ppaction://hlinkshowjump?jump=nextslide"/>
          </p:cNvPr>
          <p:cNvSpPr/>
          <p:nvPr userDrawn="1"/>
        </p:nvSpPr>
        <p:spPr>
          <a:xfrm>
            <a:off x="8605782" y="5004177"/>
            <a:ext cx="64800" cy="81000"/>
          </a:xfrm>
          <a:prstGeom prst="chevron">
            <a:avLst/>
          </a:prstGeom>
          <a:solidFill>
            <a:srgbClr val="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4" name="文本框 3"/>
          <p:cNvSpPr txBox="1"/>
          <p:nvPr userDrawn="1"/>
        </p:nvSpPr>
        <p:spPr>
          <a:xfrm>
            <a:off x="1510207" y="40698"/>
            <a:ext cx="6123588" cy="922020"/>
          </a:xfrm>
          <a:prstGeom prst="rect">
            <a:avLst/>
          </a:prstGeom>
          <a:solidFill>
            <a:schemeClr val="bg1">
              <a:lumMod val="95000"/>
            </a:schemeClr>
          </a:solidFill>
        </p:spPr>
        <p:txBody>
          <a:bodyPr wrap="square" rtlCol="0">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欢迎加入办公资源</a:t>
            </a:r>
            <a:endParaRPr lang="en-US" altLang="zh-CN" sz="2400" b="1"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 文本文字内容，点击修改内容文本 </a:t>
            </a:r>
            <a:endParaRPr lang="en-US" altLang="zh-CN" sz="1200"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hf hdr="0" ftr="0" dt="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等腰三角形 6"/>
          <p:cNvSpPr/>
          <p:nvPr/>
        </p:nvSpPr>
        <p:spPr>
          <a:xfrm rot="900000">
            <a:off x="1356941" y="-1297816"/>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8" name="等腰三角形 7"/>
          <p:cNvSpPr/>
          <p:nvPr/>
        </p:nvSpPr>
        <p:spPr>
          <a:xfrm rot="18900000">
            <a:off x="476376" y="-1297816"/>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pic>
        <p:nvPicPr>
          <p:cNvPr id="12" name="图片 11"/>
          <p:cNvPicPr>
            <a:picLocks noChangeAspect="1"/>
          </p:cNvPicPr>
          <p:nvPr/>
        </p:nvPicPr>
        <p:blipFill>
          <a:blip r:embed="rId2" cstate="screen"/>
          <a:stretch>
            <a:fillRect/>
          </a:stretch>
        </p:blipFill>
        <p:spPr>
          <a:xfrm>
            <a:off x="3561725" y="3407691"/>
            <a:ext cx="441256" cy="633467"/>
          </a:xfrm>
          <a:prstGeom prst="rect">
            <a:avLst/>
          </a:prstGeom>
        </p:spPr>
      </p:pic>
      <p:sp>
        <p:nvSpPr>
          <p:cNvPr id="13" name="文本框 12"/>
          <p:cNvSpPr txBox="1"/>
          <p:nvPr/>
        </p:nvSpPr>
        <p:spPr>
          <a:xfrm>
            <a:off x="4215827" y="3386609"/>
            <a:ext cx="1382514" cy="790922"/>
          </a:xfrm>
          <a:prstGeom prst="rect">
            <a:avLst/>
          </a:prstGeom>
          <a:noFill/>
        </p:spPr>
        <p:txBody>
          <a:bodyPr wrap="square" rtlCol="0">
            <a:spAutoFit/>
          </a:bodyPr>
          <a:lstStyle/>
          <a:p>
            <a:pPr algn="just">
              <a:lnSpc>
                <a:spcPct val="150000"/>
              </a:lnSpc>
            </a:pPr>
            <a:r>
              <a:rPr lang="en-US" altLang="zh-CN" sz="1050">
                <a:latin typeface="微软雅黑" panose="020B0503020204020204" pitchFamily="34" charset="-122"/>
                <a:ea typeface="微软雅黑" panose="020B0503020204020204" pitchFamily="34" charset="-122"/>
              </a:rPr>
              <a:t>xiazaii</a:t>
            </a:r>
          </a:p>
          <a:p>
            <a:pPr algn="just">
              <a:lnSpc>
                <a:spcPct val="150000"/>
              </a:lnSpc>
            </a:pPr>
            <a:r>
              <a:rPr lang="zh-CN" altLang="en-US" sz="1050">
                <a:latin typeface="微软雅黑" panose="020B0503020204020204" pitchFamily="34" charset="-122"/>
                <a:ea typeface="微软雅黑" panose="020B0503020204020204" pitchFamily="34" charset="-122"/>
              </a:rPr>
              <a:t>幻灯片模板免费下载；</a:t>
            </a:r>
            <a:endParaRPr lang="en-US" altLang="zh-CN" sz="790" dirty="0">
              <a:latin typeface="微软雅黑" panose="020B0503020204020204" pitchFamily="34" charset="-122"/>
              <a:ea typeface="微软雅黑" panose="020B0503020204020204" pitchFamily="34" charset="-122"/>
            </a:endParaRPr>
          </a:p>
        </p:txBody>
      </p:sp>
      <p:sp>
        <p:nvSpPr>
          <p:cNvPr id="3" name="Text Placeholder 2"/>
          <p:cNvSpPr txBox="1"/>
          <p:nvPr/>
        </p:nvSpPr>
        <p:spPr bwMode="ltGray">
          <a:xfrm>
            <a:off x="1405310" y="1558290"/>
            <a:ext cx="6332800" cy="990600"/>
          </a:xfrm>
          <a:prstGeom prst="rect">
            <a:avLst/>
          </a:prstGeom>
        </p:spPr>
        <p:txBody>
          <a:bodyPr tIns="109728" bIns="109728">
            <a:noAutofit/>
          </a:bodyPr>
          <a:lstStyle>
            <a:lvl1pPr marL="0" indent="0" algn="l" defTabSz="914400" rtl="0" eaLnBrk="1" latinLnBrk="0" hangingPunct="1">
              <a:lnSpc>
                <a:spcPct val="90000"/>
              </a:lnSpc>
              <a:spcBef>
                <a:spcPts val="0"/>
              </a:spcBef>
              <a:buFont typeface="Arial" panose="020B0604020202020204" pitchFamily="34" charset="0"/>
              <a:buNone/>
              <a:defRPr sz="3200" kern="1200">
                <a:gradFill>
                  <a:gsLst>
                    <a:gs pos="1250">
                      <a:srgbClr val="FFFFFF"/>
                    </a:gs>
                    <a:gs pos="99000">
                      <a:srgbClr val="FFFFFF"/>
                    </a:gs>
                  </a:gsLst>
                  <a:lin ang="54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6600" b="1" dirty="0">
                <a:solidFill>
                  <a:srgbClr val="1F497D"/>
                </a:solidFill>
                <a:cs typeface="+mn-ea"/>
                <a:sym typeface="+mn-lt"/>
              </a:rPr>
              <a:t>新</a:t>
            </a:r>
            <a:r>
              <a:rPr lang="zh-CN" altLang="en-US" sz="6600" b="1" dirty="0">
                <a:solidFill>
                  <a:srgbClr val="CF3600"/>
                </a:solidFill>
                <a:cs typeface="+mn-ea"/>
                <a:sym typeface="+mn-lt"/>
              </a:rPr>
              <a:t>起</a:t>
            </a:r>
            <a:r>
              <a:rPr lang="zh-CN" altLang="en-US" sz="6600" b="1" dirty="0">
                <a:solidFill>
                  <a:srgbClr val="31859C"/>
                </a:solidFill>
                <a:cs typeface="+mn-ea"/>
                <a:sym typeface="+mn-lt"/>
              </a:rPr>
              <a:t>点</a:t>
            </a:r>
            <a:r>
              <a:rPr lang="zh-CN" altLang="en-US" sz="6600" b="1" dirty="0">
                <a:solidFill>
                  <a:schemeClr val="tx1">
                    <a:lumMod val="75000"/>
                    <a:lumOff val="25000"/>
                  </a:schemeClr>
                </a:solidFill>
                <a:cs typeface="+mn-ea"/>
                <a:sym typeface="+mn-lt"/>
              </a:rPr>
              <a:t> </a:t>
            </a:r>
            <a:r>
              <a:rPr lang="zh-CN" altLang="en-US" sz="6600" b="1" dirty="0">
                <a:solidFill>
                  <a:srgbClr val="31859C"/>
                </a:solidFill>
                <a:cs typeface="+mn-ea"/>
                <a:sym typeface="+mn-lt"/>
              </a:rPr>
              <a:t>新</a:t>
            </a:r>
            <a:r>
              <a:rPr lang="zh-CN" altLang="en-US" sz="6600" b="1" dirty="0">
                <a:solidFill>
                  <a:srgbClr val="CF3600"/>
                </a:solidFill>
                <a:cs typeface="+mn-ea"/>
                <a:sym typeface="+mn-lt"/>
              </a:rPr>
              <a:t>跨</a:t>
            </a:r>
            <a:r>
              <a:rPr lang="zh-CN" altLang="en-US" sz="6600" b="1" dirty="0">
                <a:solidFill>
                  <a:srgbClr val="1F497D"/>
                </a:solidFill>
                <a:cs typeface="+mn-ea"/>
                <a:sym typeface="+mn-lt"/>
              </a:rPr>
              <a:t>越</a:t>
            </a:r>
          </a:p>
        </p:txBody>
      </p:sp>
      <p:sp>
        <p:nvSpPr>
          <p:cNvPr id="4" name="矩形 13"/>
          <p:cNvSpPr/>
          <p:nvPr/>
        </p:nvSpPr>
        <p:spPr>
          <a:xfrm>
            <a:off x="2328545" y="2807970"/>
            <a:ext cx="4495800" cy="253906"/>
          </a:xfrm>
          <a:prstGeom prst="rect">
            <a:avLst/>
          </a:prstGeom>
        </p:spPr>
        <p:txBody>
          <a:bodyPr wrap="square" lIns="68571" tIns="34285" rIns="68571" bIns="34285">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精美实用的年终总结、工作汇报、新年计划</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，企业宣传通用</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fill="hold" grpId="1" nodeType="withEffect">
                                  <p:stCondLst>
                                    <p:cond delay="1500"/>
                                  </p:stCondLst>
                                  <p:childTnLst>
                                    <p:animRot by="21600000">
                                      <p:cBhvr>
                                        <p:cTn id="9" dur="1750" fill="hold"/>
                                        <p:tgtEl>
                                          <p:spTgt spid="8"/>
                                        </p:tgtEl>
                                        <p:attrNameLst>
                                          <p:attrName>r</p:attrName>
                                        </p:attrNameLst>
                                      </p:cBhvr>
                                    </p:animRot>
                                  </p:childTnLst>
                                </p:cTn>
                              </p:par>
                              <p:par>
                                <p:cTn id="10" presetID="10" presetClass="entr" presetSubtype="0" fill="hold" grpId="0" nodeType="withEffect">
                                  <p:stCondLst>
                                    <p:cond delay="2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8" presetClass="emph" presetSubtype="0" fill="hold" grpId="1" nodeType="withEffect">
                                  <p:stCondLst>
                                    <p:cond delay="2000"/>
                                  </p:stCondLst>
                                  <p:childTnLst>
                                    <p:animRot by="-21600000">
                                      <p:cBhvr>
                                        <p:cTn id="14" dur="1750" fill="hold"/>
                                        <p:tgtEl>
                                          <p:spTgt spid="7"/>
                                        </p:tgtEl>
                                        <p:attrNameLst>
                                          <p:attrName>r</p:attrName>
                                        </p:attrNameLst>
                                      </p:cBhvr>
                                    </p:animRot>
                                  </p:childTnLst>
                                </p:cTn>
                              </p:par>
                              <p:par>
                                <p:cTn id="15" presetID="2" presetClass="entr" presetSubtype="2" fill="hold" nodeType="withEffect">
                                  <p:stCondLst>
                                    <p:cond delay="275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325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3250"/>
                                  </p:stCondLst>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additive="base">
                                        <p:cTn id="29" dur="75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30" dur="75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45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animBg="1"/>
      <p:bldP spid="8" grpId="1" bldLvl="0" animBg="1"/>
      <p:bldP spid="13" grpId="0" uiExpand="1" build="p"/>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椭圆 14"/>
          <p:cNvSpPr/>
          <p:nvPr/>
        </p:nvSpPr>
        <p:spPr>
          <a:xfrm>
            <a:off x="3188217" y="3836400"/>
            <a:ext cx="3790814" cy="184925"/>
          </a:xfrm>
          <a:prstGeom prst="ellipse">
            <a:avLst/>
          </a:prstGeom>
          <a:gradFill flip="none" rotWithShape="1">
            <a:gsLst>
              <a:gs pos="50000">
                <a:schemeClr val="tx1">
                  <a:lumMod val="50000"/>
                  <a:lumOff val="50000"/>
                  <a:alpha val="33000"/>
                </a:schemeClr>
              </a:gs>
              <a:gs pos="0">
                <a:schemeClr val="tx1">
                  <a:lumMod val="65000"/>
                  <a:lumOff val="35000"/>
                  <a:alpha val="50000"/>
                </a:schemeClr>
              </a:gs>
              <a:gs pos="100000">
                <a:srgbClr val="FAFAF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23" name="组合 5"/>
          <p:cNvGrpSpPr/>
          <p:nvPr/>
        </p:nvGrpSpPr>
        <p:grpSpPr>
          <a:xfrm>
            <a:off x="3224864" y="1315794"/>
            <a:ext cx="3091316" cy="2606000"/>
            <a:chOff x="7759065" y="1559433"/>
            <a:chExt cx="2743200" cy="2312536"/>
          </a:xfrm>
          <a:effectLst>
            <a:reflection blurRad="25400" stA="38000" endPos="35000" dir="5400000" sy="-100000" algn="bl" rotWithShape="0"/>
          </a:effectLst>
        </p:grpSpPr>
        <p:sp>
          <p:nvSpPr>
            <p:cNvPr id="124" name="椭圆形标注 22"/>
            <p:cNvSpPr/>
            <p:nvPr/>
          </p:nvSpPr>
          <p:spPr>
            <a:xfrm>
              <a:off x="7830694" y="1609184"/>
              <a:ext cx="2386639" cy="2262785"/>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026 w 2387242"/>
                <a:gd name="connsiteY0-214" fmla="*/ 2262737 h 2262745"/>
                <a:gd name="connsiteX1-215" fmla="*/ 1586378 w 2387242"/>
                <a:gd name="connsiteY1-216" fmla="*/ 1835860 h 2262745"/>
                <a:gd name="connsiteX2-217" fmla="*/ 202999 w 2387242"/>
                <a:gd name="connsiteY2-218" fmla="*/ 1445870 h 2262745"/>
                <a:gd name="connsiteX3-219" fmla="*/ 669470 w 2387242"/>
                <a:gd name="connsiteY3-220" fmla="*/ 111352 h 2262745"/>
                <a:gd name="connsiteX4-221" fmla="*/ 2077101 w 2387242"/>
                <a:gd name="connsiteY4-222" fmla="*/ 216756 h 2262745"/>
                <a:gd name="connsiteX5-223" fmla="*/ 2058792 w 2387242"/>
                <a:gd name="connsiteY5-224" fmla="*/ 1684848 h 2262745"/>
                <a:gd name="connsiteX6-225" fmla="*/ 2272791 w 2387242"/>
                <a:gd name="connsiteY6-226" fmla="*/ 2244632 h 2262745"/>
                <a:gd name="connsiteX7-227" fmla="*/ 2142026 w 2387242"/>
                <a:gd name="connsiteY7-228" fmla="*/ 2262737 h 2262745"/>
                <a:gd name="connsiteX0-229" fmla="*/ 2142026 w 2386639"/>
                <a:gd name="connsiteY0-230" fmla="*/ 2262737 h 2262785"/>
                <a:gd name="connsiteX1-231" fmla="*/ 1586378 w 2386639"/>
                <a:gd name="connsiteY1-232" fmla="*/ 1835860 h 2262785"/>
                <a:gd name="connsiteX2-233" fmla="*/ 202999 w 2386639"/>
                <a:gd name="connsiteY2-234" fmla="*/ 1445870 h 2262785"/>
                <a:gd name="connsiteX3-235" fmla="*/ 669470 w 2386639"/>
                <a:gd name="connsiteY3-236" fmla="*/ 111352 h 2262785"/>
                <a:gd name="connsiteX4-237" fmla="*/ 2077101 w 2386639"/>
                <a:gd name="connsiteY4-238" fmla="*/ 216756 h 2262785"/>
                <a:gd name="connsiteX5-239" fmla="*/ 2058792 w 2386639"/>
                <a:gd name="connsiteY5-240" fmla="*/ 1684848 h 2262785"/>
                <a:gd name="connsiteX6-241" fmla="*/ 2290080 w 2386639"/>
                <a:gd name="connsiteY6-242" fmla="*/ 2261921 h 2262785"/>
                <a:gd name="connsiteX7-243" fmla="*/ 2142026 w 2386639"/>
                <a:gd name="connsiteY7-244" fmla="*/ 2262737 h 22627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9" h="2262785">
                  <a:moveTo>
                    <a:pt x="2142026" y="2262737"/>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96" y="1343987"/>
                    <a:pt x="2058792" y="1684848"/>
                  </a:cubicBezTo>
                  <a:cubicBezTo>
                    <a:pt x="2094289" y="2025709"/>
                    <a:pt x="2241950" y="2172143"/>
                    <a:pt x="2290080" y="2261921"/>
                  </a:cubicBezTo>
                  <a:cubicBezTo>
                    <a:pt x="2214385" y="2259624"/>
                    <a:pt x="2212719" y="2263238"/>
                    <a:pt x="2142026" y="2262737"/>
                  </a:cubicBezTo>
                  <a:close/>
                </a:path>
              </a:pathLst>
            </a:custGeom>
            <a:solidFill>
              <a:schemeClr val="accent4">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25" name="椭圆形标注 7"/>
            <p:cNvSpPr/>
            <p:nvPr/>
          </p:nvSpPr>
          <p:spPr>
            <a:xfrm>
              <a:off x="7759065" y="1559433"/>
              <a:ext cx="2743200" cy="1837944"/>
            </a:xfrm>
            <a:prstGeom prst="wedgeEllipseCallout">
              <a:avLst>
                <a:gd name="adj1" fmla="val 35828"/>
                <a:gd name="adj2" fmla="val 75095"/>
              </a:avLst>
            </a:prstGeom>
            <a:solidFill>
              <a:schemeClr val="accent4"/>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26" name="组合 8"/>
          <p:cNvGrpSpPr/>
          <p:nvPr/>
        </p:nvGrpSpPr>
        <p:grpSpPr>
          <a:xfrm>
            <a:off x="2283679" y="1779516"/>
            <a:ext cx="2552600" cy="2160945"/>
            <a:chOff x="7759065" y="1559433"/>
            <a:chExt cx="2743200" cy="2322300"/>
          </a:xfrm>
          <a:effectLst>
            <a:outerShdw blurRad="165100" dist="38100" algn="l" rotWithShape="0">
              <a:prstClr val="black">
                <a:alpha val="40000"/>
              </a:prstClr>
            </a:outerShdw>
            <a:reflection blurRad="25400" stA="38000" endPos="35000" dir="5400000" sy="-100000" algn="bl" rotWithShape="0"/>
          </a:effectLst>
        </p:grpSpPr>
        <p:sp>
          <p:nvSpPr>
            <p:cNvPr id="127" name="椭圆形标注 22"/>
            <p:cNvSpPr/>
            <p:nvPr/>
          </p:nvSpPr>
          <p:spPr>
            <a:xfrm>
              <a:off x="7830694" y="1609184"/>
              <a:ext cx="2386633" cy="227254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3402 w 2387242"/>
                <a:gd name="connsiteY0-214" fmla="*/ 2266995 h 2267002"/>
                <a:gd name="connsiteX1-215" fmla="*/ 1586378 w 2387242"/>
                <a:gd name="connsiteY1-216" fmla="*/ 1835860 h 2267002"/>
                <a:gd name="connsiteX2-217" fmla="*/ 202999 w 2387242"/>
                <a:gd name="connsiteY2-218" fmla="*/ 1445870 h 2267002"/>
                <a:gd name="connsiteX3-219" fmla="*/ 669470 w 2387242"/>
                <a:gd name="connsiteY3-220" fmla="*/ 111352 h 2267002"/>
                <a:gd name="connsiteX4-221" fmla="*/ 2077101 w 2387242"/>
                <a:gd name="connsiteY4-222" fmla="*/ 216756 h 2267002"/>
                <a:gd name="connsiteX5-223" fmla="*/ 2058792 w 2387242"/>
                <a:gd name="connsiteY5-224" fmla="*/ 1684848 h 2267002"/>
                <a:gd name="connsiteX6-225" fmla="*/ 2272791 w 2387242"/>
                <a:gd name="connsiteY6-226" fmla="*/ 2244632 h 2267002"/>
                <a:gd name="connsiteX7-227" fmla="*/ 2143402 w 2387242"/>
                <a:gd name="connsiteY7-228" fmla="*/ 2266995 h 2267002"/>
                <a:gd name="connsiteX0-229" fmla="*/ 2143402 w 2386633"/>
                <a:gd name="connsiteY0-230" fmla="*/ 2266995 h 2272549"/>
                <a:gd name="connsiteX1-231" fmla="*/ 1586378 w 2386633"/>
                <a:gd name="connsiteY1-232" fmla="*/ 1835860 h 2272549"/>
                <a:gd name="connsiteX2-233" fmla="*/ 202999 w 2386633"/>
                <a:gd name="connsiteY2-234" fmla="*/ 1445870 h 2272549"/>
                <a:gd name="connsiteX3-235" fmla="*/ 669470 w 2386633"/>
                <a:gd name="connsiteY3-236" fmla="*/ 111352 h 2272549"/>
                <a:gd name="connsiteX4-237" fmla="*/ 2077101 w 2386633"/>
                <a:gd name="connsiteY4-238" fmla="*/ 216756 h 2272549"/>
                <a:gd name="connsiteX5-239" fmla="*/ 2058792 w 2386633"/>
                <a:gd name="connsiteY5-240" fmla="*/ 1684848 h 2272549"/>
                <a:gd name="connsiteX6-241" fmla="*/ 2290239 w 2386633"/>
                <a:gd name="connsiteY6-242" fmla="*/ 2272549 h 2272549"/>
                <a:gd name="connsiteX7-243" fmla="*/ 2143402 w 2386633"/>
                <a:gd name="connsiteY7-244" fmla="*/ 2266995 h 227254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633" h="2272549">
                  <a:moveTo>
                    <a:pt x="2143402" y="2266995"/>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3269" y="1342216"/>
                    <a:pt x="2058792" y="1684848"/>
                  </a:cubicBezTo>
                  <a:cubicBezTo>
                    <a:pt x="2094315" y="2027480"/>
                    <a:pt x="2242109" y="2182771"/>
                    <a:pt x="2290239" y="2272549"/>
                  </a:cubicBezTo>
                  <a:cubicBezTo>
                    <a:pt x="2214544" y="2270252"/>
                    <a:pt x="2214095" y="2267496"/>
                    <a:pt x="2143402" y="2266995"/>
                  </a:cubicBezTo>
                  <a:close/>
                </a:path>
              </a:pathLst>
            </a:custGeom>
            <a:solidFill>
              <a:schemeClr val="accent2">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28" name="椭圆形标注 10"/>
            <p:cNvSpPr/>
            <p:nvPr/>
          </p:nvSpPr>
          <p:spPr>
            <a:xfrm>
              <a:off x="7759065" y="1559433"/>
              <a:ext cx="2743200" cy="1837944"/>
            </a:xfrm>
            <a:prstGeom prst="wedgeEllipseCallout">
              <a:avLst>
                <a:gd name="adj1" fmla="val 35828"/>
                <a:gd name="adj2" fmla="val 75095"/>
              </a:avLst>
            </a:prstGeom>
            <a:solidFill>
              <a:schemeClr val="accent2"/>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29" name="组合 11"/>
          <p:cNvGrpSpPr/>
          <p:nvPr/>
        </p:nvGrpSpPr>
        <p:grpSpPr>
          <a:xfrm>
            <a:off x="3495752" y="1998710"/>
            <a:ext cx="2290530" cy="1938506"/>
            <a:chOff x="7759065" y="1559433"/>
            <a:chExt cx="2743200" cy="2321607"/>
          </a:xfrm>
          <a:effectLst>
            <a:outerShdw blurRad="292100" dist="165100" dir="16200000" sx="102000" sy="102000" rotWithShape="0">
              <a:prstClr val="black">
                <a:alpha val="35000"/>
              </a:prstClr>
            </a:outerShdw>
            <a:reflection blurRad="25400" stA="38000" endPos="35000" dir="5400000" sy="-100000" algn="bl" rotWithShape="0"/>
          </a:effectLst>
        </p:grpSpPr>
        <p:sp>
          <p:nvSpPr>
            <p:cNvPr id="130" name="椭圆形标注 22"/>
            <p:cNvSpPr/>
            <p:nvPr/>
          </p:nvSpPr>
          <p:spPr>
            <a:xfrm>
              <a:off x="7830694" y="1609184"/>
              <a:ext cx="2386564" cy="2271856"/>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42307 w 2387242"/>
                <a:gd name="connsiteY0-214" fmla="*/ 2269790 h 2269796"/>
                <a:gd name="connsiteX1-215" fmla="*/ 1586378 w 2387242"/>
                <a:gd name="connsiteY1-216" fmla="*/ 1835860 h 2269796"/>
                <a:gd name="connsiteX2-217" fmla="*/ 202999 w 2387242"/>
                <a:gd name="connsiteY2-218" fmla="*/ 1445870 h 2269796"/>
                <a:gd name="connsiteX3-219" fmla="*/ 669470 w 2387242"/>
                <a:gd name="connsiteY3-220" fmla="*/ 111352 h 2269796"/>
                <a:gd name="connsiteX4-221" fmla="*/ 2077101 w 2387242"/>
                <a:gd name="connsiteY4-222" fmla="*/ 216756 h 2269796"/>
                <a:gd name="connsiteX5-223" fmla="*/ 2058792 w 2387242"/>
                <a:gd name="connsiteY5-224" fmla="*/ 1684848 h 2269796"/>
                <a:gd name="connsiteX6-225" fmla="*/ 2272791 w 2387242"/>
                <a:gd name="connsiteY6-226" fmla="*/ 2244632 h 2269796"/>
                <a:gd name="connsiteX7-227" fmla="*/ 2142307 w 2387242"/>
                <a:gd name="connsiteY7-228" fmla="*/ 2269790 h 2269796"/>
                <a:gd name="connsiteX0-229" fmla="*/ 2142307 w 2386564"/>
                <a:gd name="connsiteY0-230" fmla="*/ 2269790 h 2271855"/>
                <a:gd name="connsiteX1-231" fmla="*/ 1586378 w 2386564"/>
                <a:gd name="connsiteY1-232" fmla="*/ 1835860 h 2271855"/>
                <a:gd name="connsiteX2-233" fmla="*/ 202999 w 2386564"/>
                <a:gd name="connsiteY2-234" fmla="*/ 1445870 h 2271855"/>
                <a:gd name="connsiteX3-235" fmla="*/ 669470 w 2386564"/>
                <a:gd name="connsiteY3-236" fmla="*/ 111352 h 2271855"/>
                <a:gd name="connsiteX4-237" fmla="*/ 2077101 w 2386564"/>
                <a:gd name="connsiteY4-238" fmla="*/ 216756 h 2271855"/>
                <a:gd name="connsiteX5-239" fmla="*/ 2058792 w 2386564"/>
                <a:gd name="connsiteY5-240" fmla="*/ 1684848 h 2271855"/>
                <a:gd name="connsiteX6-241" fmla="*/ 2292235 w 2386564"/>
                <a:gd name="connsiteY6-242" fmla="*/ 2271855 h 2271855"/>
                <a:gd name="connsiteX7-243" fmla="*/ 2142307 w 2386564"/>
                <a:gd name="connsiteY7-244" fmla="*/ 2269790 h 22718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564" h="2271855">
                  <a:moveTo>
                    <a:pt x="2142307" y="2269790"/>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936" y="1342332"/>
                    <a:pt x="2058792" y="1684848"/>
                  </a:cubicBezTo>
                  <a:cubicBezTo>
                    <a:pt x="2094648" y="2027364"/>
                    <a:pt x="2244105" y="2182077"/>
                    <a:pt x="2292235" y="2271855"/>
                  </a:cubicBezTo>
                  <a:cubicBezTo>
                    <a:pt x="2216540" y="2269558"/>
                    <a:pt x="2213000" y="2270291"/>
                    <a:pt x="2142307" y="2269790"/>
                  </a:cubicBezTo>
                  <a:close/>
                </a:path>
              </a:pathLst>
            </a:custGeom>
            <a:solidFill>
              <a:schemeClr val="accent3">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31" name="椭圆形标注 13"/>
            <p:cNvSpPr/>
            <p:nvPr/>
          </p:nvSpPr>
          <p:spPr>
            <a:xfrm>
              <a:off x="7759065" y="1559433"/>
              <a:ext cx="2743200" cy="1837944"/>
            </a:xfrm>
            <a:prstGeom prst="wedgeEllipseCallout">
              <a:avLst>
                <a:gd name="adj1" fmla="val 35828"/>
                <a:gd name="adj2" fmla="val 75095"/>
              </a:avLst>
            </a:prstGeom>
            <a:solidFill>
              <a:schemeClr val="accent3"/>
            </a:solidFill>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32" name="组合 3"/>
          <p:cNvGrpSpPr/>
          <p:nvPr/>
        </p:nvGrpSpPr>
        <p:grpSpPr>
          <a:xfrm>
            <a:off x="3355575" y="2346881"/>
            <a:ext cx="1870364" cy="1587082"/>
            <a:chOff x="7759065" y="1559433"/>
            <a:chExt cx="2743200" cy="2327720"/>
          </a:xfrm>
          <a:effectLst>
            <a:outerShdw blurRad="254000" dist="88900" dir="18900000" algn="bl" rotWithShape="0">
              <a:prstClr val="black">
                <a:alpha val="40000"/>
              </a:prstClr>
            </a:outerShdw>
            <a:reflection blurRad="25400" stA="38000" endPos="35000" dir="5400000" sy="-100000" algn="bl" rotWithShape="0"/>
          </a:effectLst>
        </p:grpSpPr>
        <p:sp>
          <p:nvSpPr>
            <p:cNvPr id="133" name="椭圆形标注 22"/>
            <p:cNvSpPr/>
            <p:nvPr/>
          </p:nvSpPr>
          <p:spPr>
            <a:xfrm>
              <a:off x="7830694" y="1609184"/>
              <a:ext cx="2386412" cy="2277969"/>
            </a:xfrm>
            <a:custGeom>
              <a:avLst/>
              <a:gdLst>
                <a:gd name="connsiteX0" fmla="*/ 2354434 w 2743200"/>
                <a:gd name="connsiteY0" fmla="*/ 2299176 h 1837944"/>
                <a:gd name="connsiteX1" fmla="*/ 1715158 w 2743200"/>
                <a:gd name="connsiteY1" fmla="*/ 1808649 h 1837944"/>
                <a:gd name="connsiteX2" fmla="*/ 293679 w 2743200"/>
                <a:gd name="connsiteY2" fmla="*/ 1487239 h 1837944"/>
                <a:gd name="connsiteX3" fmla="*/ 798250 w 2743200"/>
                <a:gd name="connsiteY3" fmla="*/ 84141 h 1837944"/>
                <a:gd name="connsiteX4" fmla="*/ 2205881 w 2743200"/>
                <a:gd name="connsiteY4" fmla="*/ 189545 h 1837944"/>
                <a:gd name="connsiteX5" fmla="*/ 2187572 w 2743200"/>
                <a:gd name="connsiteY5" fmla="*/ 1657637 h 1837944"/>
                <a:gd name="connsiteX6" fmla="*/ 2354434 w 2743200"/>
                <a:gd name="connsiteY6" fmla="*/ 2299176 h 1837944"/>
                <a:gd name="connsiteX0-1" fmla="*/ 2110962 w 2499727"/>
                <a:gd name="connsiteY0-2" fmla="*/ 2329725 h 2329725"/>
                <a:gd name="connsiteX1-3" fmla="*/ 1471686 w 2499727"/>
                <a:gd name="connsiteY1-4" fmla="*/ 1839198 h 2329725"/>
                <a:gd name="connsiteX2-5" fmla="*/ 225467 w 2499727"/>
                <a:gd name="connsiteY2-6" fmla="*/ 1494928 h 2329725"/>
                <a:gd name="connsiteX3-7" fmla="*/ 554778 w 2499727"/>
                <a:gd name="connsiteY3-8" fmla="*/ 114690 h 2329725"/>
                <a:gd name="connsiteX4-9" fmla="*/ 1962409 w 2499727"/>
                <a:gd name="connsiteY4-10" fmla="*/ 220094 h 2329725"/>
                <a:gd name="connsiteX5-11" fmla="*/ 1944100 w 2499727"/>
                <a:gd name="connsiteY5-12" fmla="*/ 1688186 h 2329725"/>
                <a:gd name="connsiteX6-13" fmla="*/ 2110962 w 2499727"/>
                <a:gd name="connsiteY6-14" fmla="*/ 2329725 h 2329725"/>
                <a:gd name="connsiteX0-15" fmla="*/ 2004282 w 2499727"/>
                <a:gd name="connsiteY0-16" fmla="*/ 2245905 h 2245905"/>
                <a:gd name="connsiteX1-17" fmla="*/ 1471686 w 2499727"/>
                <a:gd name="connsiteY1-18" fmla="*/ 1839198 h 2245905"/>
                <a:gd name="connsiteX2-19" fmla="*/ 225467 w 2499727"/>
                <a:gd name="connsiteY2-20" fmla="*/ 1494928 h 2245905"/>
                <a:gd name="connsiteX3-21" fmla="*/ 554778 w 2499727"/>
                <a:gd name="connsiteY3-22" fmla="*/ 114690 h 2245905"/>
                <a:gd name="connsiteX4-23" fmla="*/ 1962409 w 2499727"/>
                <a:gd name="connsiteY4-24" fmla="*/ 220094 h 2245905"/>
                <a:gd name="connsiteX5-25" fmla="*/ 1944100 w 2499727"/>
                <a:gd name="connsiteY5-26" fmla="*/ 1688186 h 2245905"/>
                <a:gd name="connsiteX6-27" fmla="*/ 2004282 w 2499727"/>
                <a:gd name="connsiteY6-28" fmla="*/ 2245905 h 2245905"/>
                <a:gd name="connsiteX0-29" fmla="*/ 2004282 w 2499727"/>
                <a:gd name="connsiteY0-30" fmla="*/ 2245905 h 2248035"/>
                <a:gd name="connsiteX1-31" fmla="*/ 1471686 w 2499727"/>
                <a:gd name="connsiteY1-32" fmla="*/ 1839198 h 2248035"/>
                <a:gd name="connsiteX2-33" fmla="*/ 225467 w 2499727"/>
                <a:gd name="connsiteY2-34" fmla="*/ 1494928 h 2248035"/>
                <a:gd name="connsiteX3-35" fmla="*/ 554778 w 2499727"/>
                <a:gd name="connsiteY3-36" fmla="*/ 114690 h 2248035"/>
                <a:gd name="connsiteX4-37" fmla="*/ 1962409 w 2499727"/>
                <a:gd name="connsiteY4-38" fmla="*/ 220094 h 2248035"/>
                <a:gd name="connsiteX5-39" fmla="*/ 1944100 w 2499727"/>
                <a:gd name="connsiteY5-40" fmla="*/ 1688186 h 2248035"/>
                <a:gd name="connsiteX6-41" fmla="*/ 2004282 w 2499727"/>
                <a:gd name="connsiteY6-42" fmla="*/ 2245905 h 2248035"/>
                <a:gd name="connsiteX0-43" fmla="*/ 2004282 w 2261319"/>
                <a:gd name="connsiteY0-44" fmla="*/ 2245905 h 2248035"/>
                <a:gd name="connsiteX1-45" fmla="*/ 1471686 w 2261319"/>
                <a:gd name="connsiteY1-46" fmla="*/ 1839198 h 2248035"/>
                <a:gd name="connsiteX2-47" fmla="*/ 225467 w 2261319"/>
                <a:gd name="connsiteY2-48" fmla="*/ 1494928 h 2248035"/>
                <a:gd name="connsiteX3-49" fmla="*/ 554778 w 2261319"/>
                <a:gd name="connsiteY3-50" fmla="*/ 114690 h 2248035"/>
                <a:gd name="connsiteX4-51" fmla="*/ 1962409 w 2261319"/>
                <a:gd name="connsiteY4-52" fmla="*/ 220094 h 2248035"/>
                <a:gd name="connsiteX5-53" fmla="*/ 1944100 w 2261319"/>
                <a:gd name="connsiteY5-54" fmla="*/ 1688186 h 2248035"/>
                <a:gd name="connsiteX6-55" fmla="*/ 2004282 w 2261319"/>
                <a:gd name="connsiteY6-56" fmla="*/ 2245905 h 2248035"/>
                <a:gd name="connsiteX0-57" fmla="*/ 2004282 w 2238535"/>
                <a:gd name="connsiteY0-58" fmla="*/ 2245905 h 2248375"/>
                <a:gd name="connsiteX1-59" fmla="*/ 1471686 w 2238535"/>
                <a:gd name="connsiteY1-60" fmla="*/ 1839198 h 2248375"/>
                <a:gd name="connsiteX2-61" fmla="*/ 225467 w 2238535"/>
                <a:gd name="connsiteY2-62" fmla="*/ 1494928 h 2248375"/>
                <a:gd name="connsiteX3-63" fmla="*/ 554778 w 2238535"/>
                <a:gd name="connsiteY3-64" fmla="*/ 114690 h 2248375"/>
                <a:gd name="connsiteX4-65" fmla="*/ 1962409 w 2238535"/>
                <a:gd name="connsiteY4-66" fmla="*/ 220094 h 2248375"/>
                <a:gd name="connsiteX5-67" fmla="*/ 1944100 w 2238535"/>
                <a:gd name="connsiteY5-68" fmla="*/ 1688186 h 2248375"/>
                <a:gd name="connsiteX6-69" fmla="*/ 2004282 w 2238535"/>
                <a:gd name="connsiteY6-70" fmla="*/ 2245905 h 2248375"/>
                <a:gd name="connsiteX0-71" fmla="*/ 2004282 w 2238535"/>
                <a:gd name="connsiteY0-72" fmla="*/ 2245905 h 2270257"/>
                <a:gd name="connsiteX1-73" fmla="*/ 1471686 w 2238535"/>
                <a:gd name="connsiteY1-74" fmla="*/ 1839198 h 2270257"/>
                <a:gd name="connsiteX2-75" fmla="*/ 225467 w 2238535"/>
                <a:gd name="connsiteY2-76" fmla="*/ 1494928 h 2270257"/>
                <a:gd name="connsiteX3-77" fmla="*/ 554778 w 2238535"/>
                <a:gd name="connsiteY3-78" fmla="*/ 114690 h 2270257"/>
                <a:gd name="connsiteX4-79" fmla="*/ 1962409 w 2238535"/>
                <a:gd name="connsiteY4-80" fmla="*/ 220094 h 2270257"/>
                <a:gd name="connsiteX5-81" fmla="*/ 1944100 w 2238535"/>
                <a:gd name="connsiteY5-82" fmla="*/ 1688186 h 2270257"/>
                <a:gd name="connsiteX6-83" fmla="*/ 2143494 w 2238535"/>
                <a:gd name="connsiteY6-84" fmla="*/ 2166055 h 2270257"/>
                <a:gd name="connsiteX7" fmla="*/ 2004282 w 2238535"/>
                <a:gd name="connsiteY7" fmla="*/ 2245905 h 2270257"/>
                <a:gd name="connsiteX0-85" fmla="*/ 2004282 w 2273327"/>
                <a:gd name="connsiteY0-86" fmla="*/ 2245905 h 2288071"/>
                <a:gd name="connsiteX1-87" fmla="*/ 1471686 w 2273327"/>
                <a:gd name="connsiteY1-88" fmla="*/ 1839198 h 2288071"/>
                <a:gd name="connsiteX2-89" fmla="*/ 225467 w 2273327"/>
                <a:gd name="connsiteY2-90" fmla="*/ 1494928 h 2288071"/>
                <a:gd name="connsiteX3-91" fmla="*/ 554778 w 2273327"/>
                <a:gd name="connsiteY3-92" fmla="*/ 114690 h 2288071"/>
                <a:gd name="connsiteX4-93" fmla="*/ 1962409 w 2273327"/>
                <a:gd name="connsiteY4-94" fmla="*/ 220094 h 2288071"/>
                <a:gd name="connsiteX5-95" fmla="*/ 1944100 w 2273327"/>
                <a:gd name="connsiteY5-96" fmla="*/ 1688186 h 2288071"/>
                <a:gd name="connsiteX6-97" fmla="*/ 2135874 w 2273327"/>
                <a:gd name="connsiteY6-98" fmla="*/ 2219395 h 2288071"/>
                <a:gd name="connsiteX7-99" fmla="*/ 2004282 w 2273327"/>
                <a:gd name="connsiteY7-100" fmla="*/ 2245905 h 2288071"/>
                <a:gd name="connsiteX0-101" fmla="*/ 2004282 w 2273327"/>
                <a:gd name="connsiteY0-102" fmla="*/ 2245905 h 2269059"/>
                <a:gd name="connsiteX1-103" fmla="*/ 1471686 w 2273327"/>
                <a:gd name="connsiteY1-104" fmla="*/ 1839198 h 2269059"/>
                <a:gd name="connsiteX2-105" fmla="*/ 225467 w 2273327"/>
                <a:gd name="connsiteY2-106" fmla="*/ 1494928 h 2269059"/>
                <a:gd name="connsiteX3-107" fmla="*/ 554778 w 2273327"/>
                <a:gd name="connsiteY3-108" fmla="*/ 114690 h 2269059"/>
                <a:gd name="connsiteX4-109" fmla="*/ 1962409 w 2273327"/>
                <a:gd name="connsiteY4-110" fmla="*/ 220094 h 2269059"/>
                <a:gd name="connsiteX5-111" fmla="*/ 1944100 w 2273327"/>
                <a:gd name="connsiteY5-112" fmla="*/ 1688186 h 2269059"/>
                <a:gd name="connsiteX6-113" fmla="*/ 2135874 w 2273327"/>
                <a:gd name="connsiteY6-114" fmla="*/ 2219395 h 2269059"/>
                <a:gd name="connsiteX7-115" fmla="*/ 2004282 w 2273327"/>
                <a:gd name="connsiteY7-116" fmla="*/ 2245905 h 2269059"/>
                <a:gd name="connsiteX0-117" fmla="*/ 2004282 w 2273327"/>
                <a:gd name="connsiteY0-118" fmla="*/ 2245905 h 2269059"/>
                <a:gd name="connsiteX1-119" fmla="*/ 1471686 w 2273327"/>
                <a:gd name="connsiteY1-120" fmla="*/ 1839198 h 2269059"/>
                <a:gd name="connsiteX2-121" fmla="*/ 225467 w 2273327"/>
                <a:gd name="connsiteY2-122" fmla="*/ 1494928 h 2269059"/>
                <a:gd name="connsiteX3-123" fmla="*/ 554778 w 2273327"/>
                <a:gd name="connsiteY3-124" fmla="*/ 114690 h 2269059"/>
                <a:gd name="connsiteX4-125" fmla="*/ 1962409 w 2273327"/>
                <a:gd name="connsiteY4-126" fmla="*/ 220094 h 2269059"/>
                <a:gd name="connsiteX5-127" fmla="*/ 1944100 w 2273327"/>
                <a:gd name="connsiteY5-128" fmla="*/ 1688186 h 2269059"/>
                <a:gd name="connsiteX6-129" fmla="*/ 2135874 w 2273327"/>
                <a:gd name="connsiteY6-130" fmla="*/ 2219395 h 2269059"/>
                <a:gd name="connsiteX7-131" fmla="*/ 2004282 w 2273327"/>
                <a:gd name="connsiteY7-132" fmla="*/ 2245905 h 2269059"/>
                <a:gd name="connsiteX0-133" fmla="*/ 2004282 w 2273327"/>
                <a:gd name="connsiteY0-134" fmla="*/ 2245905 h 2245911"/>
                <a:gd name="connsiteX1-135" fmla="*/ 1471686 w 2273327"/>
                <a:gd name="connsiteY1-136" fmla="*/ 1839198 h 2245911"/>
                <a:gd name="connsiteX2-137" fmla="*/ 225467 w 2273327"/>
                <a:gd name="connsiteY2-138" fmla="*/ 1494928 h 2245911"/>
                <a:gd name="connsiteX3-139" fmla="*/ 554778 w 2273327"/>
                <a:gd name="connsiteY3-140" fmla="*/ 114690 h 2245911"/>
                <a:gd name="connsiteX4-141" fmla="*/ 1962409 w 2273327"/>
                <a:gd name="connsiteY4-142" fmla="*/ 220094 h 2245911"/>
                <a:gd name="connsiteX5-143" fmla="*/ 1944100 w 2273327"/>
                <a:gd name="connsiteY5-144" fmla="*/ 1688186 h 2245911"/>
                <a:gd name="connsiteX6-145" fmla="*/ 2135874 w 2273327"/>
                <a:gd name="connsiteY6-146" fmla="*/ 2219395 h 2245911"/>
                <a:gd name="connsiteX7-147" fmla="*/ 2004282 w 2273327"/>
                <a:gd name="connsiteY7-148" fmla="*/ 2245905 h 2245911"/>
                <a:gd name="connsiteX0-149" fmla="*/ 2004282 w 2272550"/>
                <a:gd name="connsiteY0-150" fmla="*/ 2245905 h 2247970"/>
                <a:gd name="connsiteX1-151" fmla="*/ 1471686 w 2272550"/>
                <a:gd name="connsiteY1-152" fmla="*/ 1839198 h 2247970"/>
                <a:gd name="connsiteX2-153" fmla="*/ 225467 w 2272550"/>
                <a:gd name="connsiteY2-154" fmla="*/ 1494928 h 2247970"/>
                <a:gd name="connsiteX3-155" fmla="*/ 554778 w 2272550"/>
                <a:gd name="connsiteY3-156" fmla="*/ 114690 h 2247970"/>
                <a:gd name="connsiteX4-157" fmla="*/ 1962409 w 2272550"/>
                <a:gd name="connsiteY4-158" fmla="*/ 220094 h 2247970"/>
                <a:gd name="connsiteX5-159" fmla="*/ 1944100 w 2272550"/>
                <a:gd name="connsiteY5-160" fmla="*/ 1688186 h 2247970"/>
                <a:gd name="connsiteX6-161" fmla="*/ 2158099 w 2272550"/>
                <a:gd name="connsiteY6-162" fmla="*/ 2247970 h 2247970"/>
                <a:gd name="connsiteX7-163" fmla="*/ 2004282 w 2272550"/>
                <a:gd name="connsiteY7-164" fmla="*/ 2245905 h 2247970"/>
                <a:gd name="connsiteX0-165" fmla="*/ 2004282 w 2272550"/>
                <a:gd name="connsiteY0-166" fmla="*/ 2245905 h 2247970"/>
                <a:gd name="connsiteX1-167" fmla="*/ 1471686 w 2272550"/>
                <a:gd name="connsiteY1-168" fmla="*/ 1839198 h 2247970"/>
                <a:gd name="connsiteX2-169" fmla="*/ 225467 w 2272550"/>
                <a:gd name="connsiteY2-170" fmla="*/ 1494928 h 2247970"/>
                <a:gd name="connsiteX3-171" fmla="*/ 554778 w 2272550"/>
                <a:gd name="connsiteY3-172" fmla="*/ 114690 h 2247970"/>
                <a:gd name="connsiteX4-173" fmla="*/ 1962409 w 2272550"/>
                <a:gd name="connsiteY4-174" fmla="*/ 220094 h 2247970"/>
                <a:gd name="connsiteX5-175" fmla="*/ 1944100 w 2272550"/>
                <a:gd name="connsiteY5-176" fmla="*/ 1688186 h 2247970"/>
                <a:gd name="connsiteX6-177" fmla="*/ 2158099 w 2272550"/>
                <a:gd name="connsiteY6-178" fmla="*/ 2247970 h 2247970"/>
                <a:gd name="connsiteX7-179" fmla="*/ 2004282 w 2272550"/>
                <a:gd name="connsiteY7-180" fmla="*/ 2245905 h 2247970"/>
                <a:gd name="connsiteX0-181" fmla="*/ 2004282 w 2272550"/>
                <a:gd name="connsiteY0-182" fmla="*/ 2245905 h 2247970"/>
                <a:gd name="connsiteX1-183" fmla="*/ 1471686 w 2272550"/>
                <a:gd name="connsiteY1-184" fmla="*/ 1839198 h 2247970"/>
                <a:gd name="connsiteX2-185" fmla="*/ 225467 w 2272550"/>
                <a:gd name="connsiteY2-186" fmla="*/ 1494928 h 2247970"/>
                <a:gd name="connsiteX3-187" fmla="*/ 554778 w 2272550"/>
                <a:gd name="connsiteY3-188" fmla="*/ 114690 h 2247970"/>
                <a:gd name="connsiteX4-189" fmla="*/ 1962409 w 2272550"/>
                <a:gd name="connsiteY4-190" fmla="*/ 220094 h 2247970"/>
                <a:gd name="connsiteX5-191" fmla="*/ 1944100 w 2272550"/>
                <a:gd name="connsiteY5-192" fmla="*/ 1688186 h 2247970"/>
                <a:gd name="connsiteX6-193" fmla="*/ 2158099 w 2272550"/>
                <a:gd name="connsiteY6-194" fmla="*/ 2247970 h 2247970"/>
                <a:gd name="connsiteX7-195" fmla="*/ 2004282 w 2272550"/>
                <a:gd name="connsiteY7-196" fmla="*/ 2245905 h 2247970"/>
                <a:gd name="connsiteX0-197" fmla="*/ 2118974 w 2387242"/>
                <a:gd name="connsiteY0-198" fmla="*/ 2242567 h 2244632"/>
                <a:gd name="connsiteX1-199" fmla="*/ 1586378 w 2387242"/>
                <a:gd name="connsiteY1-200" fmla="*/ 1835860 h 2244632"/>
                <a:gd name="connsiteX2-201" fmla="*/ 202999 w 2387242"/>
                <a:gd name="connsiteY2-202" fmla="*/ 1445870 h 2244632"/>
                <a:gd name="connsiteX3-203" fmla="*/ 669470 w 2387242"/>
                <a:gd name="connsiteY3-204" fmla="*/ 111352 h 2244632"/>
                <a:gd name="connsiteX4-205" fmla="*/ 2077101 w 2387242"/>
                <a:gd name="connsiteY4-206" fmla="*/ 216756 h 2244632"/>
                <a:gd name="connsiteX5-207" fmla="*/ 2058792 w 2387242"/>
                <a:gd name="connsiteY5-208" fmla="*/ 1684848 h 2244632"/>
                <a:gd name="connsiteX6-209" fmla="*/ 2272791 w 2387242"/>
                <a:gd name="connsiteY6-210" fmla="*/ 2244632 h 2244632"/>
                <a:gd name="connsiteX7-211" fmla="*/ 2118974 w 2387242"/>
                <a:gd name="connsiteY7-212" fmla="*/ 2242567 h 2244632"/>
                <a:gd name="connsiteX0-213" fmla="*/ 2152312 w 2387242"/>
                <a:gd name="connsiteY0-214" fmla="*/ 2271142 h 2271148"/>
                <a:gd name="connsiteX1-215" fmla="*/ 1586378 w 2387242"/>
                <a:gd name="connsiteY1-216" fmla="*/ 1835860 h 2271148"/>
                <a:gd name="connsiteX2-217" fmla="*/ 202999 w 2387242"/>
                <a:gd name="connsiteY2-218" fmla="*/ 1445870 h 2271148"/>
                <a:gd name="connsiteX3-219" fmla="*/ 669470 w 2387242"/>
                <a:gd name="connsiteY3-220" fmla="*/ 111352 h 2271148"/>
                <a:gd name="connsiteX4-221" fmla="*/ 2077101 w 2387242"/>
                <a:gd name="connsiteY4-222" fmla="*/ 216756 h 2271148"/>
                <a:gd name="connsiteX5-223" fmla="*/ 2058792 w 2387242"/>
                <a:gd name="connsiteY5-224" fmla="*/ 1684848 h 2271148"/>
                <a:gd name="connsiteX6-225" fmla="*/ 2272791 w 2387242"/>
                <a:gd name="connsiteY6-226" fmla="*/ 2244632 h 2271148"/>
                <a:gd name="connsiteX7-227" fmla="*/ 2152312 w 2387242"/>
                <a:gd name="connsiteY7-228" fmla="*/ 2271142 h 2271148"/>
                <a:gd name="connsiteX0-229" fmla="*/ 2152312 w 2386412"/>
                <a:gd name="connsiteY0-230" fmla="*/ 2271142 h 2277969"/>
                <a:gd name="connsiteX1-231" fmla="*/ 1586378 w 2386412"/>
                <a:gd name="connsiteY1-232" fmla="*/ 1835860 h 2277969"/>
                <a:gd name="connsiteX2-233" fmla="*/ 202999 w 2386412"/>
                <a:gd name="connsiteY2-234" fmla="*/ 1445870 h 2277969"/>
                <a:gd name="connsiteX3-235" fmla="*/ 669470 w 2386412"/>
                <a:gd name="connsiteY3-236" fmla="*/ 111352 h 2277969"/>
                <a:gd name="connsiteX4-237" fmla="*/ 2077101 w 2386412"/>
                <a:gd name="connsiteY4-238" fmla="*/ 216756 h 2277969"/>
                <a:gd name="connsiteX5-239" fmla="*/ 2058792 w 2386412"/>
                <a:gd name="connsiteY5-240" fmla="*/ 1684848 h 2277969"/>
                <a:gd name="connsiteX6-241" fmla="*/ 2296603 w 2386412"/>
                <a:gd name="connsiteY6-242" fmla="*/ 2277969 h 2277969"/>
                <a:gd name="connsiteX7-243" fmla="*/ 2152312 w 2386412"/>
                <a:gd name="connsiteY7-244" fmla="*/ 2271142 h 22779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99" y="connsiteY7-100"/>
                </a:cxn>
              </a:cxnLst>
              <a:rect l="l" t="t" r="r" b="b"/>
              <a:pathLst>
                <a:path w="2386412" h="2277969">
                  <a:moveTo>
                    <a:pt x="2152312" y="2271142"/>
                  </a:moveTo>
                  <a:lnTo>
                    <a:pt x="1586378" y="1835860"/>
                  </a:lnTo>
                  <a:cubicBezTo>
                    <a:pt x="1059338" y="1927221"/>
                    <a:pt x="539638" y="1732517"/>
                    <a:pt x="202999" y="1445870"/>
                  </a:cubicBezTo>
                  <a:cubicBezTo>
                    <a:pt x="-345444" y="978872"/>
                    <a:pt x="357120" y="316204"/>
                    <a:pt x="669470" y="111352"/>
                  </a:cubicBezTo>
                  <a:cubicBezTo>
                    <a:pt x="981820" y="-93500"/>
                    <a:pt x="1673360" y="9464"/>
                    <a:pt x="2077101" y="216756"/>
                  </a:cubicBezTo>
                  <a:cubicBezTo>
                    <a:pt x="2801082" y="588469"/>
                    <a:pt x="2022208" y="1341313"/>
                    <a:pt x="2058792" y="1684848"/>
                  </a:cubicBezTo>
                  <a:cubicBezTo>
                    <a:pt x="2095376" y="2028383"/>
                    <a:pt x="2248473" y="2188191"/>
                    <a:pt x="2296603" y="2277969"/>
                  </a:cubicBezTo>
                  <a:cubicBezTo>
                    <a:pt x="2220908" y="2275672"/>
                    <a:pt x="2223005" y="2271643"/>
                    <a:pt x="2152312" y="2271142"/>
                  </a:cubicBezTo>
                  <a:close/>
                </a:path>
              </a:pathLst>
            </a:custGeom>
            <a:solidFill>
              <a:schemeClr val="accent1">
                <a:lumMod val="75000"/>
              </a:schemeClr>
            </a:solidFill>
            <a:ln>
              <a:no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34" name="椭圆形标注 1"/>
            <p:cNvSpPr/>
            <p:nvPr/>
          </p:nvSpPr>
          <p:spPr>
            <a:xfrm>
              <a:off x="7759065" y="1559433"/>
              <a:ext cx="2743200" cy="1837944"/>
            </a:xfrm>
            <a:prstGeom prst="wedgeEllipseCallout">
              <a:avLst>
                <a:gd name="adj1" fmla="val 35828"/>
                <a:gd name="adj2" fmla="val 75095"/>
              </a:avLst>
            </a:prstGeom>
            <a:ln>
              <a:solidFill>
                <a:schemeClr val="bg1"/>
              </a:solidFill>
            </a:ln>
            <a:scene3d>
              <a:camera prst="orthographicFront"/>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135" name="文本框 15"/>
          <p:cNvSpPr txBox="1"/>
          <p:nvPr/>
        </p:nvSpPr>
        <p:spPr>
          <a:xfrm>
            <a:off x="3974536" y="2731078"/>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6" name="文本框 17"/>
          <p:cNvSpPr txBox="1"/>
          <p:nvPr/>
        </p:nvSpPr>
        <p:spPr>
          <a:xfrm>
            <a:off x="5126019" y="2404452"/>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7" name="文本框 18"/>
          <p:cNvSpPr txBox="1"/>
          <p:nvPr/>
        </p:nvSpPr>
        <p:spPr>
          <a:xfrm>
            <a:off x="4778821" y="1445237"/>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04</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38" name="文本框 19"/>
          <p:cNvSpPr txBox="1"/>
          <p:nvPr/>
        </p:nvSpPr>
        <p:spPr>
          <a:xfrm>
            <a:off x="2555115" y="2404452"/>
            <a:ext cx="639305" cy="484748"/>
          </a:xfrm>
          <a:prstGeom prst="rect">
            <a:avLst/>
          </a:prstGeom>
          <a:noFill/>
        </p:spPr>
        <p:txBody>
          <a:bodyPr wrap="square" lIns="68580" tIns="34290" rIns="68580" bIns="34290"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grpSp>
        <p:nvGrpSpPr>
          <p:cNvPr id="139" name="组合 47"/>
          <p:cNvGrpSpPr/>
          <p:nvPr/>
        </p:nvGrpSpPr>
        <p:grpSpPr>
          <a:xfrm>
            <a:off x="862878" y="1183059"/>
            <a:ext cx="2409378" cy="1152440"/>
            <a:chOff x="1836094" y="1391273"/>
            <a:chExt cx="3212504" cy="1536583"/>
          </a:xfrm>
        </p:grpSpPr>
        <p:sp>
          <p:nvSpPr>
            <p:cNvPr id="140" name="任意多边形 40"/>
            <p:cNvSpPr/>
            <p:nvPr/>
          </p:nvSpPr>
          <p:spPr>
            <a:xfrm flipH="1">
              <a:off x="1972945" y="1860346"/>
              <a:ext cx="3075653" cy="4846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1" name="椭圆 41"/>
            <p:cNvSpPr/>
            <p:nvPr/>
          </p:nvSpPr>
          <p:spPr>
            <a:xfrm>
              <a:off x="1836094" y="1772181"/>
              <a:ext cx="176331" cy="176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42" name="组合 42"/>
            <p:cNvGrpSpPr/>
            <p:nvPr/>
          </p:nvGrpSpPr>
          <p:grpSpPr>
            <a:xfrm>
              <a:off x="2128512" y="1519963"/>
              <a:ext cx="323116" cy="287335"/>
              <a:chOff x="4705350" y="3205163"/>
              <a:chExt cx="473075" cy="420687"/>
            </a:xfrm>
            <a:solidFill>
              <a:schemeClr val="tx1">
                <a:lumMod val="50000"/>
                <a:lumOff val="50000"/>
              </a:schemeClr>
            </a:solidFill>
          </p:grpSpPr>
          <p:sp>
            <p:nvSpPr>
              <p:cNvPr id="145" name="Freeform 172"/>
              <p:cNvSpPr>
                <a:spLocks noEditPoints="1"/>
              </p:cNvSpPr>
              <p:nvPr/>
            </p:nvSpPr>
            <p:spPr bwMode="auto">
              <a:xfrm>
                <a:off x="4705350" y="3205163"/>
                <a:ext cx="473075" cy="420687"/>
              </a:xfrm>
              <a:custGeom>
                <a:avLst/>
                <a:gdLst>
                  <a:gd name="T0" fmla="*/ 458594 w 171"/>
                  <a:gd name="T1" fmla="*/ 0 h 152"/>
                  <a:gd name="T2" fmla="*/ 16576 w 171"/>
                  <a:gd name="T3" fmla="*/ 0 h 152"/>
                  <a:gd name="T4" fmla="*/ 0 w 171"/>
                  <a:gd name="T5" fmla="*/ 16571 h 152"/>
                  <a:gd name="T6" fmla="*/ 0 w 171"/>
                  <a:gd name="T7" fmla="*/ 405978 h 152"/>
                  <a:gd name="T8" fmla="*/ 16576 w 171"/>
                  <a:gd name="T9" fmla="*/ 419787 h 152"/>
                  <a:gd name="T10" fmla="*/ 458594 w 171"/>
                  <a:gd name="T11" fmla="*/ 419787 h 152"/>
                  <a:gd name="T12" fmla="*/ 472407 w 171"/>
                  <a:gd name="T13" fmla="*/ 405978 h 152"/>
                  <a:gd name="T14" fmla="*/ 472407 w 171"/>
                  <a:gd name="T15" fmla="*/ 16571 h 152"/>
                  <a:gd name="T16" fmla="*/ 458594 w 171"/>
                  <a:gd name="T17" fmla="*/ 0 h 152"/>
                  <a:gd name="T18" fmla="*/ 442018 w 171"/>
                  <a:gd name="T19" fmla="*/ 375599 h 152"/>
                  <a:gd name="T20" fmla="*/ 132605 w 171"/>
                  <a:gd name="T21" fmla="*/ 375599 h 152"/>
                  <a:gd name="T22" fmla="*/ 110505 w 171"/>
                  <a:gd name="T23" fmla="*/ 392169 h 152"/>
                  <a:gd name="T24" fmla="*/ 88404 w 171"/>
                  <a:gd name="T25" fmla="*/ 375599 h 152"/>
                  <a:gd name="T26" fmla="*/ 30389 w 171"/>
                  <a:gd name="T27" fmla="*/ 375599 h 152"/>
                  <a:gd name="T28" fmla="*/ 30389 w 171"/>
                  <a:gd name="T29" fmla="*/ 359028 h 152"/>
                  <a:gd name="T30" fmla="*/ 88404 w 171"/>
                  <a:gd name="T31" fmla="*/ 359028 h 152"/>
                  <a:gd name="T32" fmla="*/ 110505 w 171"/>
                  <a:gd name="T33" fmla="*/ 342458 h 152"/>
                  <a:gd name="T34" fmla="*/ 132605 w 171"/>
                  <a:gd name="T35" fmla="*/ 359028 h 152"/>
                  <a:gd name="T36" fmla="*/ 442018 w 171"/>
                  <a:gd name="T37" fmla="*/ 359028 h 152"/>
                  <a:gd name="T38" fmla="*/ 442018 w 171"/>
                  <a:gd name="T39" fmla="*/ 375599 h 152"/>
                  <a:gd name="T40" fmla="*/ 442018 w 171"/>
                  <a:gd name="T41" fmla="*/ 314840 h 152"/>
                  <a:gd name="T42" fmla="*/ 30389 w 171"/>
                  <a:gd name="T43" fmla="*/ 314840 h 152"/>
                  <a:gd name="T44" fmla="*/ 30389 w 171"/>
                  <a:gd name="T45" fmla="*/ 30379 h 152"/>
                  <a:gd name="T46" fmla="*/ 442018 w 171"/>
                  <a:gd name="T47" fmla="*/ 30379 h 152"/>
                  <a:gd name="T48" fmla="*/ 442018 w 171"/>
                  <a:gd name="T49" fmla="*/ 31484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60" y="136"/>
                    </a:moveTo>
                    <a:cubicBezTo>
                      <a:pt x="48" y="136"/>
                      <a:pt x="48" y="136"/>
                      <a:pt x="48" y="136"/>
                    </a:cubicBezTo>
                    <a:cubicBezTo>
                      <a:pt x="47" y="140"/>
                      <a:pt x="43" y="142"/>
                      <a:pt x="40" y="142"/>
                    </a:cubicBezTo>
                    <a:cubicBezTo>
                      <a:pt x="36" y="142"/>
                      <a:pt x="33" y="140"/>
                      <a:pt x="32" y="136"/>
                    </a:cubicBezTo>
                    <a:cubicBezTo>
                      <a:pt x="11" y="136"/>
                      <a:pt x="11" y="136"/>
                      <a:pt x="11" y="136"/>
                    </a:cubicBezTo>
                    <a:cubicBezTo>
                      <a:pt x="11" y="130"/>
                      <a:pt x="11" y="130"/>
                      <a:pt x="11" y="130"/>
                    </a:cubicBezTo>
                    <a:cubicBezTo>
                      <a:pt x="32" y="130"/>
                      <a:pt x="32" y="130"/>
                      <a:pt x="32" y="130"/>
                    </a:cubicBezTo>
                    <a:cubicBezTo>
                      <a:pt x="33" y="127"/>
                      <a:pt x="36" y="124"/>
                      <a:pt x="40" y="124"/>
                    </a:cubicBezTo>
                    <a:cubicBezTo>
                      <a:pt x="43" y="124"/>
                      <a:pt x="47" y="127"/>
                      <a:pt x="48" y="130"/>
                    </a:cubicBezTo>
                    <a:cubicBezTo>
                      <a:pt x="160" y="130"/>
                      <a:pt x="160" y="130"/>
                      <a:pt x="160" y="130"/>
                    </a:cubicBezTo>
                    <a:lnTo>
                      <a:pt x="160" y="136"/>
                    </a:lnTo>
                    <a:close/>
                    <a:moveTo>
                      <a:pt x="160" y="114"/>
                    </a:moveTo>
                    <a:cubicBezTo>
                      <a:pt x="11" y="114"/>
                      <a:pt x="11" y="114"/>
                      <a:pt x="11" y="114"/>
                    </a:cubicBezTo>
                    <a:cubicBezTo>
                      <a:pt x="11" y="11"/>
                      <a:pt x="11" y="11"/>
                      <a:pt x="11" y="11"/>
                    </a:cubicBezTo>
                    <a:cubicBezTo>
                      <a:pt x="160" y="11"/>
                      <a:pt x="160" y="11"/>
                      <a:pt x="160" y="11"/>
                    </a:cubicBezTo>
                    <a:lnTo>
                      <a:pt x="160" y="114"/>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6" name="Freeform 173"/>
              <p:cNvSpPr/>
              <p:nvPr/>
            </p:nvSpPr>
            <p:spPr bwMode="auto">
              <a:xfrm>
                <a:off x="4881563" y="3302000"/>
                <a:ext cx="133350" cy="155575"/>
              </a:xfrm>
              <a:custGeom>
                <a:avLst/>
                <a:gdLst>
                  <a:gd name="T0" fmla="*/ 126628 w 48"/>
                  <a:gd name="T1" fmla="*/ 69429 h 56"/>
                  <a:gd name="T2" fmla="*/ 126628 w 48"/>
                  <a:gd name="T3" fmla="*/ 86091 h 56"/>
                  <a:gd name="T4" fmla="*/ 13764 w 48"/>
                  <a:gd name="T5" fmla="*/ 149966 h 56"/>
                  <a:gd name="T6" fmla="*/ 0 w 48"/>
                  <a:gd name="T7" fmla="*/ 144411 h 56"/>
                  <a:gd name="T8" fmla="*/ 0 w 48"/>
                  <a:gd name="T9" fmla="*/ 13886 h 56"/>
                  <a:gd name="T10" fmla="*/ 13764 w 48"/>
                  <a:gd name="T11" fmla="*/ 5554 h 56"/>
                  <a:gd name="T12" fmla="*/ 126628 w 48"/>
                  <a:gd name="T13" fmla="*/ 69429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56">
                    <a:moveTo>
                      <a:pt x="46" y="25"/>
                    </a:moveTo>
                    <a:cubicBezTo>
                      <a:pt x="48" y="27"/>
                      <a:pt x="48" y="29"/>
                      <a:pt x="46" y="31"/>
                    </a:cubicBezTo>
                    <a:cubicBezTo>
                      <a:pt x="5" y="54"/>
                      <a:pt x="5" y="54"/>
                      <a:pt x="5" y="54"/>
                    </a:cubicBezTo>
                    <a:cubicBezTo>
                      <a:pt x="2" y="56"/>
                      <a:pt x="0" y="55"/>
                      <a:pt x="0" y="52"/>
                    </a:cubicBezTo>
                    <a:cubicBezTo>
                      <a:pt x="0" y="5"/>
                      <a:pt x="0" y="5"/>
                      <a:pt x="0" y="5"/>
                    </a:cubicBezTo>
                    <a:cubicBezTo>
                      <a:pt x="0" y="1"/>
                      <a:pt x="2" y="0"/>
                      <a:pt x="5" y="2"/>
                    </a:cubicBezTo>
                    <a:lnTo>
                      <a:pt x="46" y="2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43" name="文本框 45"/>
            <p:cNvSpPr txBox="1"/>
            <p:nvPr/>
          </p:nvSpPr>
          <p:spPr bwMode="auto">
            <a:xfrm>
              <a:off x="2034111" y="1869106"/>
              <a:ext cx="2335184" cy="1058750"/>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144" name="文本框 46"/>
            <p:cNvSpPr txBox="1"/>
            <p:nvPr/>
          </p:nvSpPr>
          <p:spPr bwMode="auto">
            <a:xfrm>
              <a:off x="2437214" y="1391273"/>
              <a:ext cx="2210776" cy="492441"/>
            </a:xfrm>
            <a:prstGeom prst="rect">
              <a:avLst/>
            </a:prstGeom>
            <a:noFill/>
          </p:spPr>
          <p:txBody>
            <a:bodyPr wrap="square">
              <a:spAutoFit/>
            </a:bodyPr>
            <a:lstStyle/>
            <a:p>
              <a:pPr>
                <a:defRPr/>
              </a:pPr>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grpSp>
      <p:grpSp>
        <p:nvGrpSpPr>
          <p:cNvPr id="147" name="组合 76"/>
          <p:cNvGrpSpPr/>
          <p:nvPr/>
        </p:nvGrpSpPr>
        <p:grpSpPr>
          <a:xfrm>
            <a:off x="5786284" y="864306"/>
            <a:ext cx="2671917" cy="1131801"/>
            <a:chOff x="7715042" y="1152407"/>
            <a:chExt cx="3562555" cy="1509067"/>
          </a:xfrm>
        </p:grpSpPr>
        <p:sp>
          <p:nvSpPr>
            <p:cNvPr id="148" name="任意多边形 20"/>
            <p:cNvSpPr/>
            <p:nvPr/>
          </p:nvSpPr>
          <p:spPr>
            <a:xfrm>
              <a:off x="7715042" y="1593961"/>
              <a:ext cx="3015676" cy="638175"/>
            </a:xfrm>
            <a:custGeom>
              <a:avLst/>
              <a:gdLst>
                <a:gd name="connsiteX0" fmla="*/ 0 w 2838450"/>
                <a:gd name="connsiteY0" fmla="*/ 638175 h 638175"/>
                <a:gd name="connsiteX1" fmla="*/ 638175 w 2838450"/>
                <a:gd name="connsiteY1" fmla="*/ 0 h 638175"/>
                <a:gd name="connsiteX2" fmla="*/ 2838450 w 2838450"/>
                <a:gd name="connsiteY2" fmla="*/ 0 h 638175"/>
              </a:gdLst>
              <a:ahLst/>
              <a:cxnLst>
                <a:cxn ang="0">
                  <a:pos x="connsiteX0" y="connsiteY0"/>
                </a:cxn>
                <a:cxn ang="0">
                  <a:pos x="connsiteX1" y="connsiteY1"/>
                </a:cxn>
                <a:cxn ang="0">
                  <a:pos x="connsiteX2" y="connsiteY2"/>
                </a:cxn>
              </a:cxnLst>
              <a:rect l="l" t="t" r="r" b="b"/>
              <a:pathLst>
                <a:path w="2838450" h="638175">
                  <a:moveTo>
                    <a:pt x="0" y="638175"/>
                  </a:moveTo>
                  <a:lnTo>
                    <a:pt x="638175" y="0"/>
                  </a:lnTo>
                  <a:lnTo>
                    <a:pt x="2838450" y="0"/>
                  </a:ln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49" name="椭圆 21"/>
            <p:cNvSpPr/>
            <p:nvPr/>
          </p:nvSpPr>
          <p:spPr>
            <a:xfrm>
              <a:off x="10706787" y="1499672"/>
              <a:ext cx="176331" cy="17633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50" name="组合 23"/>
            <p:cNvGrpSpPr/>
            <p:nvPr/>
          </p:nvGrpSpPr>
          <p:grpSpPr>
            <a:xfrm>
              <a:off x="8461325" y="1152407"/>
              <a:ext cx="351308" cy="410943"/>
              <a:chOff x="5854700" y="3100388"/>
              <a:chExt cx="514350" cy="601662"/>
            </a:xfrm>
            <a:solidFill>
              <a:schemeClr val="tx1">
                <a:lumMod val="50000"/>
                <a:lumOff val="50000"/>
              </a:schemeClr>
            </a:solidFill>
          </p:grpSpPr>
          <p:sp>
            <p:nvSpPr>
              <p:cNvPr id="153" name="Oval 11"/>
              <p:cNvSpPr>
                <a:spLocks noChangeArrowheads="1"/>
              </p:cNvSpPr>
              <p:nvPr/>
            </p:nvSpPr>
            <p:spPr bwMode="auto">
              <a:xfrm>
                <a:off x="5976938" y="3100388"/>
                <a:ext cx="95250" cy="115887"/>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54" name="Freeform 12"/>
              <p:cNvSpPr>
                <a:spLocks noEditPoints="1"/>
              </p:cNvSpPr>
              <p:nvPr/>
            </p:nvSpPr>
            <p:spPr bwMode="auto">
              <a:xfrm>
                <a:off x="5854700" y="3227388"/>
                <a:ext cx="334963" cy="473075"/>
              </a:xfrm>
              <a:custGeom>
                <a:avLst/>
                <a:gdLst>
                  <a:gd name="T0" fmla="*/ 331663 w 121"/>
                  <a:gd name="T1" fmla="*/ 72006 h 171"/>
                  <a:gd name="T2" fmla="*/ 331663 w 121"/>
                  <a:gd name="T3" fmla="*/ 72006 h 171"/>
                  <a:gd name="T4" fmla="*/ 315080 w 121"/>
                  <a:gd name="T5" fmla="*/ 58158 h 171"/>
                  <a:gd name="T6" fmla="*/ 248747 w 121"/>
                  <a:gd name="T7" fmla="*/ 8308 h 171"/>
                  <a:gd name="T8" fmla="*/ 232164 w 121"/>
                  <a:gd name="T9" fmla="*/ 2769 h 171"/>
                  <a:gd name="T10" fmla="*/ 207289 w 121"/>
                  <a:gd name="T11" fmla="*/ 2769 h 171"/>
                  <a:gd name="T12" fmla="*/ 204526 w 121"/>
                  <a:gd name="T13" fmla="*/ 30464 h 171"/>
                  <a:gd name="T14" fmla="*/ 185179 w 121"/>
                  <a:gd name="T15" fmla="*/ 116317 h 171"/>
                  <a:gd name="T16" fmla="*/ 185179 w 121"/>
                  <a:gd name="T17" fmla="*/ 19386 h 171"/>
                  <a:gd name="T18" fmla="*/ 160304 w 121"/>
                  <a:gd name="T19" fmla="*/ 0 h 171"/>
                  <a:gd name="T20" fmla="*/ 157540 w 121"/>
                  <a:gd name="T21" fmla="*/ 24925 h 171"/>
                  <a:gd name="T22" fmla="*/ 124374 w 121"/>
                  <a:gd name="T23" fmla="*/ 49850 h 171"/>
                  <a:gd name="T24" fmla="*/ 110554 w 121"/>
                  <a:gd name="T25" fmla="*/ 19386 h 171"/>
                  <a:gd name="T26" fmla="*/ 129901 w 121"/>
                  <a:gd name="T27" fmla="*/ 0 h 171"/>
                  <a:gd name="T28" fmla="*/ 105027 w 121"/>
                  <a:gd name="T29" fmla="*/ 2769 h 171"/>
                  <a:gd name="T30" fmla="*/ 8292 w 121"/>
                  <a:gd name="T31" fmla="*/ 96931 h 171"/>
                  <a:gd name="T32" fmla="*/ 5528 w 121"/>
                  <a:gd name="T33" fmla="*/ 96931 h 171"/>
                  <a:gd name="T34" fmla="*/ 2764 w 121"/>
                  <a:gd name="T35" fmla="*/ 132934 h 171"/>
                  <a:gd name="T36" fmla="*/ 2764 w 121"/>
                  <a:gd name="T37" fmla="*/ 132934 h 171"/>
                  <a:gd name="T38" fmla="*/ 5528 w 121"/>
                  <a:gd name="T39" fmla="*/ 138473 h 171"/>
                  <a:gd name="T40" fmla="*/ 16583 w 121"/>
                  <a:gd name="T41" fmla="*/ 157859 h 171"/>
                  <a:gd name="T42" fmla="*/ 55277 w 121"/>
                  <a:gd name="T43" fmla="*/ 232634 h 171"/>
                  <a:gd name="T44" fmla="*/ 88444 w 121"/>
                  <a:gd name="T45" fmla="*/ 249251 h 171"/>
                  <a:gd name="T46" fmla="*/ 96735 w 121"/>
                  <a:gd name="T47" fmla="*/ 249251 h 171"/>
                  <a:gd name="T48" fmla="*/ 165832 w 121"/>
                  <a:gd name="T49" fmla="*/ 473576 h 171"/>
                  <a:gd name="T50" fmla="*/ 154776 w 121"/>
                  <a:gd name="T51" fmla="*/ 304640 h 171"/>
                  <a:gd name="T52" fmla="*/ 245983 w 121"/>
                  <a:gd name="T53" fmla="*/ 91392 h 171"/>
                  <a:gd name="T54" fmla="*/ 257039 w 121"/>
                  <a:gd name="T55" fmla="*/ 85853 h 171"/>
                  <a:gd name="T56" fmla="*/ 207289 w 121"/>
                  <a:gd name="T57" fmla="*/ 124625 h 171"/>
                  <a:gd name="T58" fmla="*/ 245983 w 121"/>
                  <a:gd name="T59" fmla="*/ 91392 h 171"/>
                  <a:gd name="T60" fmla="*/ 82916 w 121"/>
                  <a:gd name="T61" fmla="*/ 152320 h 171"/>
                  <a:gd name="T62" fmla="*/ 63569 w 121"/>
                  <a:gd name="T63" fmla="*/ 121856 h 171"/>
                  <a:gd name="T64" fmla="*/ 91207 w 121"/>
                  <a:gd name="T65" fmla="*/ 166167 h 1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5" name="Freeform 13"/>
              <p:cNvSpPr/>
              <p:nvPr/>
            </p:nvSpPr>
            <p:spPr bwMode="auto">
              <a:xfrm>
                <a:off x="6032500" y="3619500"/>
                <a:ext cx="65088" cy="80963"/>
              </a:xfrm>
              <a:custGeom>
                <a:avLst/>
                <a:gdLst>
                  <a:gd name="T0" fmla="*/ 0 w 24"/>
                  <a:gd name="T1" fmla="*/ 0 h 29"/>
                  <a:gd name="T2" fmla="*/ 2728 w 24"/>
                  <a:gd name="T3" fmla="*/ 80683 h 29"/>
                  <a:gd name="T4" fmla="*/ 65482 w 24"/>
                  <a:gd name="T5" fmla="*/ 80683 h 29"/>
                  <a:gd name="T6" fmla="*/ 65482 w 24"/>
                  <a:gd name="T7" fmla="*/ 72336 h 29"/>
                  <a:gd name="T8" fmla="*/ 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6" name="Freeform 14"/>
              <p:cNvSpPr>
                <a:spLocks noEditPoints="1"/>
              </p:cNvSpPr>
              <p:nvPr/>
            </p:nvSpPr>
            <p:spPr bwMode="auto">
              <a:xfrm>
                <a:off x="6027738" y="3360738"/>
                <a:ext cx="341312" cy="341312"/>
              </a:xfrm>
              <a:custGeom>
                <a:avLst/>
                <a:gdLst>
                  <a:gd name="T0" fmla="*/ 171306 w 124"/>
                  <a:gd name="T1" fmla="*/ 0 h 124"/>
                  <a:gd name="T2" fmla="*/ 0 w 124"/>
                  <a:gd name="T3" fmla="*/ 171306 h 124"/>
                  <a:gd name="T4" fmla="*/ 171306 w 124"/>
                  <a:gd name="T5" fmla="*/ 342612 h 124"/>
                  <a:gd name="T6" fmla="*/ 342612 w 124"/>
                  <a:gd name="T7" fmla="*/ 171306 h 124"/>
                  <a:gd name="T8" fmla="*/ 171306 w 124"/>
                  <a:gd name="T9" fmla="*/ 0 h 124"/>
                  <a:gd name="T10" fmla="*/ 187884 w 124"/>
                  <a:gd name="T11" fmla="*/ 309456 h 124"/>
                  <a:gd name="T12" fmla="*/ 187884 w 124"/>
                  <a:gd name="T13" fmla="*/ 276300 h 124"/>
                  <a:gd name="T14" fmla="*/ 171306 w 124"/>
                  <a:gd name="T15" fmla="*/ 279063 h 124"/>
                  <a:gd name="T16" fmla="*/ 154728 w 124"/>
                  <a:gd name="T17" fmla="*/ 276300 h 124"/>
                  <a:gd name="T18" fmla="*/ 154728 w 124"/>
                  <a:gd name="T19" fmla="*/ 309456 h 124"/>
                  <a:gd name="T20" fmla="*/ 33156 w 124"/>
                  <a:gd name="T21" fmla="*/ 185121 h 124"/>
                  <a:gd name="T22" fmla="*/ 66312 w 124"/>
                  <a:gd name="T23" fmla="*/ 185121 h 124"/>
                  <a:gd name="T24" fmla="*/ 63549 w 124"/>
                  <a:gd name="T25" fmla="*/ 171306 h 124"/>
                  <a:gd name="T26" fmla="*/ 66312 w 124"/>
                  <a:gd name="T27" fmla="*/ 154728 h 124"/>
                  <a:gd name="T28" fmla="*/ 33156 w 124"/>
                  <a:gd name="T29" fmla="*/ 154728 h 124"/>
                  <a:gd name="T30" fmla="*/ 154728 w 124"/>
                  <a:gd name="T31" fmla="*/ 30393 h 124"/>
                  <a:gd name="T32" fmla="*/ 154728 w 124"/>
                  <a:gd name="T33" fmla="*/ 63549 h 124"/>
                  <a:gd name="T34" fmla="*/ 171306 w 124"/>
                  <a:gd name="T35" fmla="*/ 63549 h 124"/>
                  <a:gd name="T36" fmla="*/ 187884 w 124"/>
                  <a:gd name="T37" fmla="*/ 63549 h 124"/>
                  <a:gd name="T38" fmla="*/ 187884 w 124"/>
                  <a:gd name="T39" fmla="*/ 30393 h 124"/>
                  <a:gd name="T40" fmla="*/ 309456 w 124"/>
                  <a:gd name="T41" fmla="*/ 154728 h 124"/>
                  <a:gd name="T42" fmla="*/ 279063 w 124"/>
                  <a:gd name="T43" fmla="*/ 154728 h 124"/>
                  <a:gd name="T44" fmla="*/ 279063 w 124"/>
                  <a:gd name="T45" fmla="*/ 171306 h 124"/>
                  <a:gd name="T46" fmla="*/ 279063 w 124"/>
                  <a:gd name="T47" fmla="*/ 185121 h 124"/>
                  <a:gd name="T48" fmla="*/ 309456 w 124"/>
                  <a:gd name="T49" fmla="*/ 185121 h 124"/>
                  <a:gd name="T50" fmla="*/ 187884 w 124"/>
                  <a:gd name="T51" fmla="*/ 309456 h 1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7" name="Freeform 15"/>
              <p:cNvSpPr/>
              <p:nvPr/>
            </p:nvSpPr>
            <p:spPr bwMode="auto">
              <a:xfrm>
                <a:off x="6129338" y="3413125"/>
                <a:ext cx="25400" cy="26988"/>
              </a:xfrm>
              <a:custGeom>
                <a:avLst/>
                <a:gdLst>
                  <a:gd name="T0" fmla="*/ 8575 w 9"/>
                  <a:gd name="T1" fmla="*/ 28064 h 10"/>
                  <a:gd name="T2" fmla="*/ 25725 w 9"/>
                  <a:gd name="T3" fmla="*/ 19645 h 10"/>
                  <a:gd name="T4" fmla="*/ 17150 w 9"/>
                  <a:gd name="T5" fmla="*/ 5613 h 10"/>
                  <a:gd name="T6" fmla="*/ 8575 w 9"/>
                  <a:gd name="T7" fmla="*/ 0 h 10"/>
                  <a:gd name="T8" fmla="*/ 5717 w 9"/>
                  <a:gd name="T9" fmla="*/ 2806 h 10"/>
                  <a:gd name="T10" fmla="*/ 0 w 9"/>
                  <a:gd name="T11" fmla="*/ 8419 h 10"/>
                  <a:gd name="T12" fmla="*/ 2858 w 9"/>
                  <a:gd name="T13" fmla="*/ 14032 h 10"/>
                  <a:gd name="T14" fmla="*/ 8575 w 9"/>
                  <a:gd name="T15" fmla="*/ 28064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8" name="Freeform 16"/>
              <p:cNvSpPr/>
              <p:nvPr/>
            </p:nvSpPr>
            <p:spPr bwMode="auto">
              <a:xfrm>
                <a:off x="6242050" y="3413125"/>
                <a:ext cx="25400" cy="26988"/>
              </a:xfrm>
              <a:custGeom>
                <a:avLst/>
                <a:gdLst>
                  <a:gd name="T0" fmla="*/ 20008 w 9"/>
                  <a:gd name="T1" fmla="*/ 2806 h 10"/>
                  <a:gd name="T2" fmla="*/ 17150 w 9"/>
                  <a:gd name="T3" fmla="*/ 0 h 10"/>
                  <a:gd name="T4" fmla="*/ 8575 w 9"/>
                  <a:gd name="T5" fmla="*/ 5613 h 10"/>
                  <a:gd name="T6" fmla="*/ 0 w 9"/>
                  <a:gd name="T7" fmla="*/ 19645 h 10"/>
                  <a:gd name="T8" fmla="*/ 17150 w 9"/>
                  <a:gd name="T9" fmla="*/ 28064 h 10"/>
                  <a:gd name="T10" fmla="*/ 25725 w 9"/>
                  <a:gd name="T11" fmla="*/ 14032 h 10"/>
                  <a:gd name="T12" fmla="*/ 20008 w 9"/>
                  <a:gd name="T13" fmla="*/ 28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59" name="Freeform 17"/>
              <p:cNvSpPr/>
              <p:nvPr/>
            </p:nvSpPr>
            <p:spPr bwMode="auto">
              <a:xfrm>
                <a:off x="6286500" y="3459163"/>
                <a:ext cx="25400" cy="22225"/>
              </a:xfrm>
              <a:custGeom>
                <a:avLst/>
                <a:gdLst>
                  <a:gd name="T0" fmla="*/ 21828 w 9"/>
                  <a:gd name="T1" fmla="*/ 16663 h 8"/>
                  <a:gd name="T2" fmla="*/ 24556 w 9"/>
                  <a:gd name="T3" fmla="*/ 11109 h 8"/>
                  <a:gd name="T4" fmla="*/ 24556 w 9"/>
                  <a:gd name="T5" fmla="*/ 2777 h 8"/>
                  <a:gd name="T6" fmla="*/ 16371 w 9"/>
                  <a:gd name="T7" fmla="*/ 0 h 8"/>
                  <a:gd name="T8" fmla="*/ 13642 w 9"/>
                  <a:gd name="T9" fmla="*/ 0 h 8"/>
                  <a:gd name="T10" fmla="*/ 0 w 9"/>
                  <a:gd name="T11" fmla="*/ 8331 h 8"/>
                  <a:gd name="T12" fmla="*/ 8185 w 9"/>
                  <a:gd name="T13" fmla="*/ 22217 h 8"/>
                  <a:gd name="T14" fmla="*/ 21828 w 9"/>
                  <a:gd name="T15" fmla="*/ 16663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0" name="Freeform 18"/>
              <p:cNvSpPr/>
              <p:nvPr/>
            </p:nvSpPr>
            <p:spPr bwMode="auto">
              <a:xfrm>
                <a:off x="6084888" y="3459163"/>
                <a:ext cx="25400" cy="22225"/>
              </a:xfrm>
              <a:custGeom>
                <a:avLst/>
                <a:gdLst>
                  <a:gd name="T0" fmla="*/ 8185 w 9"/>
                  <a:gd name="T1" fmla="*/ 0 h 8"/>
                  <a:gd name="T2" fmla="*/ 0 w 9"/>
                  <a:gd name="T3" fmla="*/ 2777 h 8"/>
                  <a:gd name="T4" fmla="*/ 0 w 9"/>
                  <a:gd name="T5" fmla="*/ 11109 h 8"/>
                  <a:gd name="T6" fmla="*/ 2728 w 9"/>
                  <a:gd name="T7" fmla="*/ 16663 h 8"/>
                  <a:gd name="T8" fmla="*/ 16371 w 9"/>
                  <a:gd name="T9" fmla="*/ 22217 h 8"/>
                  <a:gd name="T10" fmla="*/ 24556 w 9"/>
                  <a:gd name="T11" fmla="*/ 8331 h 8"/>
                  <a:gd name="T12" fmla="*/ 10914 w 9"/>
                  <a:gd name="T13" fmla="*/ 0 h 8"/>
                  <a:gd name="T14" fmla="*/ 8185 w 9"/>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1" name="Freeform 19"/>
              <p:cNvSpPr/>
              <p:nvPr/>
            </p:nvSpPr>
            <p:spPr bwMode="auto">
              <a:xfrm>
                <a:off x="6286500" y="3578225"/>
                <a:ext cx="25400" cy="22225"/>
              </a:xfrm>
              <a:custGeom>
                <a:avLst/>
                <a:gdLst>
                  <a:gd name="T0" fmla="*/ 0 w 9"/>
                  <a:gd name="T1" fmla="*/ 13886 h 8"/>
                  <a:gd name="T2" fmla="*/ 13642 w 9"/>
                  <a:gd name="T3" fmla="*/ 22217 h 8"/>
                  <a:gd name="T4" fmla="*/ 16371 w 9"/>
                  <a:gd name="T5" fmla="*/ 22217 h 8"/>
                  <a:gd name="T6" fmla="*/ 24556 w 9"/>
                  <a:gd name="T7" fmla="*/ 19440 h 8"/>
                  <a:gd name="T8" fmla="*/ 24556 w 9"/>
                  <a:gd name="T9" fmla="*/ 13886 h 8"/>
                  <a:gd name="T10" fmla="*/ 21828 w 9"/>
                  <a:gd name="T11" fmla="*/ 8331 h 8"/>
                  <a:gd name="T12" fmla="*/ 8185 w 9"/>
                  <a:gd name="T13" fmla="*/ 0 h 8"/>
                  <a:gd name="T14" fmla="*/ 0 w 9"/>
                  <a:gd name="T15" fmla="*/ 13886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2" name="Freeform 20"/>
              <p:cNvSpPr/>
              <p:nvPr/>
            </p:nvSpPr>
            <p:spPr bwMode="auto">
              <a:xfrm>
                <a:off x="6084888" y="3578225"/>
                <a:ext cx="25400" cy="22225"/>
              </a:xfrm>
              <a:custGeom>
                <a:avLst/>
                <a:gdLst>
                  <a:gd name="T0" fmla="*/ 2728 w 9"/>
                  <a:gd name="T1" fmla="*/ 8331 h 8"/>
                  <a:gd name="T2" fmla="*/ 0 w 9"/>
                  <a:gd name="T3" fmla="*/ 13886 h 8"/>
                  <a:gd name="T4" fmla="*/ 0 w 9"/>
                  <a:gd name="T5" fmla="*/ 19440 h 8"/>
                  <a:gd name="T6" fmla="*/ 8185 w 9"/>
                  <a:gd name="T7" fmla="*/ 22217 h 8"/>
                  <a:gd name="T8" fmla="*/ 10914 w 9"/>
                  <a:gd name="T9" fmla="*/ 22217 h 8"/>
                  <a:gd name="T10" fmla="*/ 24556 w 9"/>
                  <a:gd name="T11" fmla="*/ 13886 h 8"/>
                  <a:gd name="T12" fmla="*/ 16371 w 9"/>
                  <a:gd name="T13" fmla="*/ 0 h 8"/>
                  <a:gd name="T14" fmla="*/ 2728 w 9"/>
                  <a:gd name="T15" fmla="*/ 8331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3" name="Freeform 21"/>
              <p:cNvSpPr/>
              <p:nvPr/>
            </p:nvSpPr>
            <p:spPr bwMode="auto">
              <a:xfrm>
                <a:off x="6242050" y="3619500"/>
                <a:ext cx="25400" cy="28575"/>
              </a:xfrm>
              <a:custGeom>
                <a:avLst/>
                <a:gdLst>
                  <a:gd name="T0" fmla="*/ 17150 w 9"/>
                  <a:gd name="T1" fmla="*/ 0 h 10"/>
                  <a:gd name="T2" fmla="*/ 0 w 9"/>
                  <a:gd name="T3" fmla="*/ 8419 h 10"/>
                  <a:gd name="T4" fmla="*/ 8575 w 9"/>
                  <a:gd name="T5" fmla="*/ 22451 h 10"/>
                  <a:gd name="T6" fmla="*/ 17150 w 9"/>
                  <a:gd name="T7" fmla="*/ 28064 h 10"/>
                  <a:gd name="T8" fmla="*/ 20008 w 9"/>
                  <a:gd name="T9" fmla="*/ 25258 h 10"/>
                  <a:gd name="T10" fmla="*/ 25725 w 9"/>
                  <a:gd name="T11" fmla="*/ 14032 h 10"/>
                  <a:gd name="T12" fmla="*/ 17150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4" name="Freeform 22"/>
              <p:cNvSpPr/>
              <p:nvPr/>
            </p:nvSpPr>
            <p:spPr bwMode="auto">
              <a:xfrm>
                <a:off x="6129338" y="3619500"/>
                <a:ext cx="25400" cy="28575"/>
              </a:xfrm>
              <a:custGeom>
                <a:avLst/>
                <a:gdLst>
                  <a:gd name="T0" fmla="*/ 2858 w 9"/>
                  <a:gd name="T1" fmla="*/ 14032 h 10"/>
                  <a:gd name="T2" fmla="*/ 0 w 9"/>
                  <a:gd name="T3" fmla="*/ 22451 h 10"/>
                  <a:gd name="T4" fmla="*/ 5717 w 9"/>
                  <a:gd name="T5" fmla="*/ 25258 h 10"/>
                  <a:gd name="T6" fmla="*/ 8575 w 9"/>
                  <a:gd name="T7" fmla="*/ 28064 h 10"/>
                  <a:gd name="T8" fmla="*/ 17150 w 9"/>
                  <a:gd name="T9" fmla="*/ 22451 h 10"/>
                  <a:gd name="T10" fmla="*/ 25725 w 9"/>
                  <a:gd name="T11" fmla="*/ 8419 h 10"/>
                  <a:gd name="T12" fmla="*/ 8575 w 9"/>
                  <a:gd name="T13" fmla="*/ 0 h 10"/>
                  <a:gd name="T14" fmla="*/ 2858 w 9"/>
                  <a:gd name="T15" fmla="*/ 14032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65" name="Oval 23"/>
              <p:cNvSpPr>
                <a:spLocks noChangeArrowheads="1"/>
              </p:cNvSpPr>
              <p:nvPr/>
            </p:nvSpPr>
            <p:spPr bwMode="auto">
              <a:xfrm>
                <a:off x="6184900" y="3517900"/>
                <a:ext cx="23813" cy="2698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66" name="Freeform 24"/>
              <p:cNvSpPr/>
              <p:nvPr/>
            </p:nvSpPr>
            <p:spPr bwMode="auto">
              <a:xfrm>
                <a:off x="6148388" y="3444875"/>
                <a:ext cx="60325" cy="73025"/>
              </a:xfrm>
              <a:custGeom>
                <a:avLst/>
                <a:gdLst>
                  <a:gd name="T0" fmla="*/ 60805 w 22"/>
                  <a:gd name="T1" fmla="*/ 69710 h 26"/>
                  <a:gd name="T2" fmla="*/ 58041 w 22"/>
                  <a:gd name="T3" fmla="*/ 19519 h 26"/>
                  <a:gd name="T4" fmla="*/ 49750 w 22"/>
                  <a:gd name="T5" fmla="*/ 8365 h 26"/>
                  <a:gd name="T6" fmla="*/ 38694 w 22"/>
                  <a:gd name="T7" fmla="*/ 19519 h 26"/>
                  <a:gd name="T8" fmla="*/ 38694 w 22"/>
                  <a:gd name="T9" fmla="*/ 47403 h 26"/>
                  <a:gd name="T10" fmla="*/ 13819 w 22"/>
                  <a:gd name="T11" fmla="*/ 2788 h 26"/>
                  <a:gd name="T12" fmla="*/ 5528 w 22"/>
                  <a:gd name="T13" fmla="*/ 2788 h 26"/>
                  <a:gd name="T14" fmla="*/ 2764 w 22"/>
                  <a:gd name="T15" fmla="*/ 11154 h 26"/>
                  <a:gd name="T16" fmla="*/ 35930 w 22"/>
                  <a:gd name="T17" fmla="*/ 72498 h 26"/>
                  <a:gd name="T18" fmla="*/ 49750 w 22"/>
                  <a:gd name="T19" fmla="*/ 66921 h 26"/>
                  <a:gd name="T20" fmla="*/ 60805 w 22"/>
                  <a:gd name="T21" fmla="*/ 69710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grpSp>
        <p:sp>
          <p:nvSpPr>
            <p:cNvPr id="151" name="文本框 38"/>
            <p:cNvSpPr txBox="1"/>
            <p:nvPr/>
          </p:nvSpPr>
          <p:spPr bwMode="auto">
            <a:xfrm>
              <a:off x="8793611" y="1156555"/>
              <a:ext cx="2483986" cy="492442"/>
            </a:xfrm>
            <a:prstGeom prst="rect">
              <a:avLst/>
            </a:prstGeom>
            <a:noFill/>
          </p:spPr>
          <p:txBody>
            <a:bodyPr wrap="square">
              <a:spAutoFit/>
            </a:bodyPr>
            <a:lstStyle/>
            <a:p>
              <a:pPr>
                <a:defRPr/>
              </a:pPr>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152" name="文本框 39"/>
            <p:cNvSpPr txBox="1"/>
            <p:nvPr/>
          </p:nvSpPr>
          <p:spPr bwMode="auto">
            <a:xfrm>
              <a:off x="8425457" y="1602722"/>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7" name="组合 53"/>
          <p:cNvGrpSpPr/>
          <p:nvPr/>
        </p:nvGrpSpPr>
        <p:grpSpPr>
          <a:xfrm>
            <a:off x="777205" y="3432552"/>
            <a:ext cx="3057971" cy="1134700"/>
            <a:chOff x="1912294" y="4768811"/>
            <a:chExt cx="4077294" cy="1512933"/>
          </a:xfrm>
        </p:grpSpPr>
        <p:sp>
          <p:nvSpPr>
            <p:cNvPr id="168" name="任意多边形 48"/>
            <p:cNvSpPr/>
            <p:nvPr/>
          </p:nvSpPr>
          <p:spPr>
            <a:xfrm>
              <a:off x="2012426" y="4804940"/>
              <a:ext cx="3977162" cy="40386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3860889 w 3860889"/>
                <a:gd name="connsiteY0-2" fmla="*/ 0 h 403860"/>
                <a:gd name="connsiteX1-3" fmla="*/ 3169920 w 3860889"/>
                <a:gd name="connsiteY1-4" fmla="*/ 403860 h 403860"/>
                <a:gd name="connsiteX2-5" fmla="*/ 0 w 3860889"/>
                <a:gd name="connsiteY2-6" fmla="*/ 403860 h 403860"/>
              </a:gdLst>
              <a:ahLst/>
              <a:cxnLst>
                <a:cxn ang="0">
                  <a:pos x="connsiteX0-1" y="connsiteY0-2"/>
                </a:cxn>
                <a:cxn ang="0">
                  <a:pos x="connsiteX1-3" y="connsiteY1-4"/>
                </a:cxn>
                <a:cxn ang="0">
                  <a:pos x="connsiteX2-5" y="connsiteY2-6"/>
                </a:cxn>
              </a:cxnLst>
              <a:rect l="l" t="t" r="r" b="b"/>
              <a:pathLst>
                <a:path w="3860889" h="403860">
                  <a:moveTo>
                    <a:pt x="3860889" y="0"/>
                  </a:moveTo>
                  <a:lnTo>
                    <a:pt x="3169920" y="403860"/>
                  </a:lnTo>
                  <a:lnTo>
                    <a:pt x="0" y="40386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69" name="椭圆 49"/>
            <p:cNvSpPr/>
            <p:nvPr/>
          </p:nvSpPr>
          <p:spPr>
            <a:xfrm>
              <a:off x="1912294" y="5120635"/>
              <a:ext cx="176331" cy="1763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0" name="Freeform 246"/>
            <p:cNvSpPr/>
            <p:nvPr/>
          </p:nvSpPr>
          <p:spPr bwMode="auto">
            <a:xfrm>
              <a:off x="2202745" y="4848178"/>
              <a:ext cx="300346" cy="294925"/>
            </a:xfrm>
            <a:custGeom>
              <a:avLst/>
              <a:gdLst>
                <a:gd name="T0" fmla="*/ 409249 w 159"/>
                <a:gd name="T1" fmla="*/ 295952 h 156"/>
                <a:gd name="T2" fmla="*/ 326293 w 159"/>
                <a:gd name="T3" fmla="*/ 279356 h 156"/>
                <a:gd name="T4" fmla="*/ 257163 w 159"/>
                <a:gd name="T5" fmla="*/ 210209 h 156"/>
                <a:gd name="T6" fmla="*/ 342884 w 159"/>
                <a:gd name="T7" fmla="*/ 121700 h 156"/>
                <a:gd name="T8" fmla="*/ 367771 w 159"/>
                <a:gd name="T9" fmla="*/ 118934 h 156"/>
                <a:gd name="T10" fmla="*/ 409249 w 159"/>
                <a:gd name="T11" fmla="*/ 52552 h 156"/>
                <a:gd name="T12" fmla="*/ 387127 w 159"/>
                <a:gd name="T13" fmla="*/ 30425 h 156"/>
                <a:gd name="T14" fmla="*/ 320763 w 159"/>
                <a:gd name="T15" fmla="*/ 71914 h 156"/>
                <a:gd name="T16" fmla="*/ 317997 w 159"/>
                <a:gd name="T17" fmla="*/ 96807 h 156"/>
                <a:gd name="T18" fmla="*/ 232276 w 159"/>
                <a:gd name="T19" fmla="*/ 182550 h 156"/>
                <a:gd name="T20" fmla="*/ 154851 w 159"/>
                <a:gd name="T21" fmla="*/ 107870 h 156"/>
                <a:gd name="T22" fmla="*/ 138260 w 159"/>
                <a:gd name="T23" fmla="*/ 24893 h 156"/>
                <a:gd name="T24" fmla="*/ 88486 w 159"/>
                <a:gd name="T25" fmla="*/ 0 h 156"/>
                <a:gd name="T26" fmla="*/ 121669 w 159"/>
                <a:gd name="T27" fmla="*/ 33191 h 156"/>
                <a:gd name="T28" fmla="*/ 107843 w 159"/>
                <a:gd name="T29" fmla="*/ 88509 h 156"/>
                <a:gd name="T30" fmla="*/ 52539 w 159"/>
                <a:gd name="T31" fmla="*/ 102338 h 156"/>
                <a:gd name="T32" fmla="*/ 8296 w 159"/>
                <a:gd name="T33" fmla="*/ 55318 h 156"/>
                <a:gd name="T34" fmla="*/ 27652 w 159"/>
                <a:gd name="T35" fmla="*/ 135529 h 156"/>
                <a:gd name="T36" fmla="*/ 113373 w 159"/>
                <a:gd name="T37" fmla="*/ 152125 h 156"/>
                <a:gd name="T38" fmla="*/ 179738 w 159"/>
                <a:gd name="T39" fmla="*/ 218506 h 156"/>
                <a:gd name="T40" fmla="*/ 35948 w 159"/>
                <a:gd name="T41" fmla="*/ 359568 h 156"/>
                <a:gd name="T42" fmla="*/ 35948 w 159"/>
                <a:gd name="T43" fmla="*/ 401056 h 156"/>
                <a:gd name="T44" fmla="*/ 38713 w 159"/>
                <a:gd name="T45" fmla="*/ 403822 h 156"/>
                <a:gd name="T46" fmla="*/ 80191 w 159"/>
                <a:gd name="T47" fmla="*/ 403822 h 156"/>
                <a:gd name="T48" fmla="*/ 221216 w 159"/>
                <a:gd name="T49" fmla="*/ 262761 h 156"/>
                <a:gd name="T50" fmla="*/ 282050 w 159"/>
                <a:gd name="T51" fmla="*/ 323611 h 156"/>
                <a:gd name="T52" fmla="*/ 298641 w 159"/>
                <a:gd name="T53" fmla="*/ 406588 h 156"/>
                <a:gd name="T54" fmla="*/ 365006 w 159"/>
                <a:gd name="T55" fmla="*/ 428715 h 156"/>
                <a:gd name="T56" fmla="*/ 323528 w 159"/>
                <a:gd name="T57" fmla="*/ 387227 h 156"/>
                <a:gd name="T58" fmla="*/ 334589 w 159"/>
                <a:gd name="T59" fmla="*/ 342972 h 156"/>
                <a:gd name="T60" fmla="*/ 378832 w 159"/>
                <a:gd name="T61" fmla="*/ 331908 h 156"/>
                <a:gd name="T62" fmla="*/ 428605 w 159"/>
                <a:gd name="T63" fmla="*/ 381695 h 156"/>
                <a:gd name="T64" fmla="*/ 409249 w 159"/>
                <a:gd name="T65" fmla="*/ 295952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lumMod val="50000"/>
                <a:lumOff val="50000"/>
              </a:schemeClr>
            </a:solid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71" name="文本框 51"/>
            <p:cNvSpPr txBox="1"/>
            <p:nvPr/>
          </p:nvSpPr>
          <p:spPr bwMode="auto">
            <a:xfrm>
              <a:off x="2449914" y="4768811"/>
              <a:ext cx="2896506" cy="492442"/>
            </a:xfrm>
            <a:prstGeom prst="rect">
              <a:avLst/>
            </a:prstGeom>
            <a:noFill/>
          </p:spPr>
          <p:txBody>
            <a:bodyPr wrap="square">
              <a:spAutoFit/>
            </a:bodyPr>
            <a:lstStyle/>
            <a:p>
              <a:pPr>
                <a:defRPr/>
              </a:pPr>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172" name="文本框 52"/>
            <p:cNvSpPr txBox="1"/>
            <p:nvPr/>
          </p:nvSpPr>
          <p:spPr bwMode="auto">
            <a:xfrm>
              <a:off x="2106681" y="5222992"/>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73" name="组合 75"/>
          <p:cNvGrpSpPr/>
          <p:nvPr/>
        </p:nvGrpSpPr>
        <p:grpSpPr>
          <a:xfrm>
            <a:off x="5350711" y="3719126"/>
            <a:ext cx="3107488" cy="1195085"/>
            <a:chOff x="6200247" y="4623378"/>
            <a:chExt cx="4143317" cy="1593447"/>
          </a:xfrm>
        </p:grpSpPr>
        <p:sp>
          <p:nvSpPr>
            <p:cNvPr id="174" name="任意多边形 54"/>
            <p:cNvSpPr/>
            <p:nvPr/>
          </p:nvSpPr>
          <p:spPr>
            <a:xfrm flipH="1">
              <a:off x="6200247" y="4623378"/>
              <a:ext cx="3714694" cy="571500"/>
            </a:xfrm>
            <a:custGeom>
              <a:avLst/>
              <a:gdLst>
                <a:gd name="connsiteX0" fmla="*/ 3779520 w 3779520"/>
                <a:gd name="connsiteY0" fmla="*/ 0 h 853440"/>
                <a:gd name="connsiteX1" fmla="*/ 3169920 w 3779520"/>
                <a:gd name="connsiteY1" fmla="*/ 853440 h 853440"/>
                <a:gd name="connsiteX2" fmla="*/ 0 w 3779520"/>
                <a:gd name="connsiteY2" fmla="*/ 853440 h 853440"/>
                <a:gd name="connsiteX0-1" fmla="*/ 4303871 w 4303871"/>
                <a:gd name="connsiteY0-2" fmla="*/ 0 h 571500"/>
                <a:gd name="connsiteX1-3" fmla="*/ 3169920 w 4303871"/>
                <a:gd name="connsiteY1-4" fmla="*/ 571500 h 571500"/>
                <a:gd name="connsiteX2-5" fmla="*/ 0 w 4303871"/>
                <a:gd name="connsiteY2-6" fmla="*/ 571500 h 571500"/>
              </a:gdLst>
              <a:ahLst/>
              <a:cxnLst>
                <a:cxn ang="0">
                  <a:pos x="connsiteX0-1" y="connsiteY0-2"/>
                </a:cxn>
                <a:cxn ang="0">
                  <a:pos x="connsiteX1-3" y="connsiteY1-4"/>
                </a:cxn>
                <a:cxn ang="0">
                  <a:pos x="connsiteX2-5" y="connsiteY2-6"/>
                </a:cxn>
              </a:cxnLst>
              <a:rect l="l" t="t" r="r" b="b"/>
              <a:pathLst>
                <a:path w="4303871" h="571500">
                  <a:moveTo>
                    <a:pt x="4303871" y="0"/>
                  </a:moveTo>
                  <a:lnTo>
                    <a:pt x="3169920" y="571500"/>
                  </a:lnTo>
                  <a:lnTo>
                    <a:pt x="0" y="57150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75" name="椭圆 55"/>
            <p:cNvSpPr/>
            <p:nvPr/>
          </p:nvSpPr>
          <p:spPr>
            <a:xfrm>
              <a:off x="9760476" y="5120635"/>
              <a:ext cx="176331" cy="1763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176" name="组合 56"/>
            <p:cNvGrpSpPr/>
            <p:nvPr/>
          </p:nvGrpSpPr>
          <p:grpSpPr>
            <a:xfrm>
              <a:off x="7463388" y="4771147"/>
              <a:ext cx="338296" cy="343717"/>
              <a:chOff x="3521075" y="3182938"/>
              <a:chExt cx="495300" cy="503237"/>
            </a:xfrm>
            <a:solidFill>
              <a:schemeClr val="tx1">
                <a:lumMod val="50000"/>
                <a:lumOff val="50000"/>
              </a:schemeClr>
            </a:solidFill>
          </p:grpSpPr>
          <p:sp>
            <p:nvSpPr>
              <p:cNvPr id="179" name="Freeform 83"/>
              <p:cNvSpPr>
                <a:spLocks noEditPoints="1"/>
              </p:cNvSpPr>
              <p:nvPr/>
            </p:nvSpPr>
            <p:spPr bwMode="auto">
              <a:xfrm>
                <a:off x="3546475" y="3201988"/>
                <a:ext cx="444500" cy="233362"/>
              </a:xfrm>
              <a:custGeom>
                <a:avLst/>
                <a:gdLst>
                  <a:gd name="T0" fmla="*/ 444343 w 380"/>
                  <a:gd name="T1" fmla="*/ 232696 h 199"/>
                  <a:gd name="T2" fmla="*/ 0 w 380"/>
                  <a:gd name="T3" fmla="*/ 232696 h 199"/>
                  <a:gd name="T4" fmla="*/ 0 w 380"/>
                  <a:gd name="T5" fmla="*/ 0 h 199"/>
                  <a:gd name="T6" fmla="*/ 444343 w 380"/>
                  <a:gd name="T7" fmla="*/ 0 h 199"/>
                  <a:gd name="T8" fmla="*/ 444343 w 380"/>
                  <a:gd name="T9" fmla="*/ 232696 h 199"/>
                  <a:gd name="T10" fmla="*/ 444343 w 380"/>
                  <a:gd name="T11" fmla="*/ 232696 h 199"/>
                  <a:gd name="T12" fmla="*/ 16371 w 380"/>
                  <a:gd name="T13" fmla="*/ 218664 h 199"/>
                  <a:gd name="T14" fmla="*/ 431480 w 380"/>
                  <a:gd name="T15" fmla="*/ 218664 h 199"/>
                  <a:gd name="T16" fmla="*/ 431480 w 380"/>
                  <a:gd name="T17" fmla="*/ 14032 h 199"/>
                  <a:gd name="T18" fmla="*/ 16371 w 380"/>
                  <a:gd name="T19" fmla="*/ 14032 h 199"/>
                  <a:gd name="T20" fmla="*/ 16371 w 380"/>
                  <a:gd name="T21" fmla="*/ 218664 h 199"/>
                  <a:gd name="T22" fmla="*/ 16371 w 380"/>
                  <a:gd name="T23" fmla="*/ 218664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0" h="199">
                    <a:moveTo>
                      <a:pt x="380" y="199"/>
                    </a:moveTo>
                    <a:lnTo>
                      <a:pt x="0" y="199"/>
                    </a:lnTo>
                    <a:lnTo>
                      <a:pt x="0" y="0"/>
                    </a:lnTo>
                    <a:lnTo>
                      <a:pt x="380" y="0"/>
                    </a:lnTo>
                    <a:lnTo>
                      <a:pt x="380" y="199"/>
                    </a:lnTo>
                    <a:close/>
                    <a:moveTo>
                      <a:pt x="14" y="187"/>
                    </a:moveTo>
                    <a:lnTo>
                      <a:pt x="369" y="187"/>
                    </a:lnTo>
                    <a:lnTo>
                      <a:pt x="369" y="12"/>
                    </a:lnTo>
                    <a:lnTo>
                      <a:pt x="14" y="12"/>
                    </a:lnTo>
                    <a:lnTo>
                      <a:pt x="14" y="187"/>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0" name="Rectangle 84"/>
              <p:cNvSpPr>
                <a:spLocks noChangeArrowheads="1"/>
              </p:cNvSpPr>
              <p:nvPr/>
            </p:nvSpPr>
            <p:spPr bwMode="auto">
              <a:xfrm>
                <a:off x="3521075" y="3182938"/>
                <a:ext cx="49530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1" name="Freeform 85"/>
              <p:cNvSpPr>
                <a:spLocks noEditPoints="1"/>
              </p:cNvSpPr>
              <p:nvPr/>
            </p:nvSpPr>
            <p:spPr bwMode="auto">
              <a:xfrm>
                <a:off x="3714750" y="3305175"/>
                <a:ext cx="255588" cy="198438"/>
              </a:xfrm>
              <a:custGeom>
                <a:avLst/>
                <a:gdLst>
                  <a:gd name="T0" fmla="*/ 252142 w 92"/>
                  <a:gd name="T1" fmla="*/ 110436 h 72"/>
                  <a:gd name="T2" fmla="*/ 252142 w 92"/>
                  <a:gd name="T3" fmla="*/ 110436 h 72"/>
                  <a:gd name="T4" fmla="*/ 252142 w 92"/>
                  <a:gd name="T5" fmla="*/ 110436 h 72"/>
                  <a:gd name="T6" fmla="*/ 252142 w 92"/>
                  <a:gd name="T7" fmla="*/ 110436 h 72"/>
                  <a:gd name="T8" fmla="*/ 249371 w 92"/>
                  <a:gd name="T9" fmla="*/ 110436 h 72"/>
                  <a:gd name="T10" fmla="*/ 246601 w 92"/>
                  <a:gd name="T11" fmla="*/ 102153 h 72"/>
                  <a:gd name="T12" fmla="*/ 207810 w 92"/>
                  <a:gd name="T13" fmla="*/ 46935 h 72"/>
                  <a:gd name="T14" fmla="*/ 196726 w 92"/>
                  <a:gd name="T15" fmla="*/ 38653 h 72"/>
                  <a:gd name="T16" fmla="*/ 180102 w 92"/>
                  <a:gd name="T17" fmla="*/ 38653 h 72"/>
                  <a:gd name="T18" fmla="*/ 180102 w 92"/>
                  <a:gd name="T19" fmla="*/ 38653 h 72"/>
                  <a:gd name="T20" fmla="*/ 193956 w 92"/>
                  <a:gd name="T21" fmla="*/ 49696 h 72"/>
                  <a:gd name="T22" fmla="*/ 177331 w 92"/>
                  <a:gd name="T23" fmla="*/ 57979 h 72"/>
                  <a:gd name="T24" fmla="*/ 185643 w 92"/>
                  <a:gd name="T25" fmla="*/ 69023 h 72"/>
                  <a:gd name="T26" fmla="*/ 157935 w 92"/>
                  <a:gd name="T27" fmla="*/ 135284 h 72"/>
                  <a:gd name="T28" fmla="*/ 157935 w 92"/>
                  <a:gd name="T29" fmla="*/ 135284 h 72"/>
                  <a:gd name="T30" fmla="*/ 157935 w 92"/>
                  <a:gd name="T31" fmla="*/ 135284 h 72"/>
                  <a:gd name="T32" fmla="*/ 157935 w 92"/>
                  <a:gd name="T33" fmla="*/ 135284 h 72"/>
                  <a:gd name="T34" fmla="*/ 157935 w 92"/>
                  <a:gd name="T35" fmla="*/ 135284 h 72"/>
                  <a:gd name="T36" fmla="*/ 127457 w 92"/>
                  <a:gd name="T37" fmla="*/ 71783 h 72"/>
                  <a:gd name="T38" fmla="*/ 132998 w 92"/>
                  <a:gd name="T39" fmla="*/ 57979 h 72"/>
                  <a:gd name="T40" fmla="*/ 119144 w 92"/>
                  <a:gd name="T41" fmla="*/ 52457 h 72"/>
                  <a:gd name="T42" fmla="*/ 130227 w 92"/>
                  <a:gd name="T43" fmla="*/ 41414 h 72"/>
                  <a:gd name="T44" fmla="*/ 130227 w 92"/>
                  <a:gd name="T45" fmla="*/ 41414 h 72"/>
                  <a:gd name="T46" fmla="*/ 116373 w 92"/>
                  <a:gd name="T47" fmla="*/ 41414 h 72"/>
                  <a:gd name="T48" fmla="*/ 80353 w 92"/>
                  <a:gd name="T49" fmla="*/ 38653 h 72"/>
                  <a:gd name="T50" fmla="*/ 72041 w 92"/>
                  <a:gd name="T51" fmla="*/ 33131 h 72"/>
                  <a:gd name="T52" fmla="*/ 22166 w 92"/>
                  <a:gd name="T53" fmla="*/ 0 h 72"/>
                  <a:gd name="T54" fmla="*/ 0 w 92"/>
                  <a:gd name="T55" fmla="*/ 33131 h 72"/>
                  <a:gd name="T56" fmla="*/ 52645 w 92"/>
                  <a:gd name="T57" fmla="*/ 63501 h 72"/>
                  <a:gd name="T58" fmla="*/ 105290 w 92"/>
                  <a:gd name="T59" fmla="*/ 74544 h 72"/>
                  <a:gd name="T60" fmla="*/ 105290 w 92"/>
                  <a:gd name="T61" fmla="*/ 198785 h 72"/>
                  <a:gd name="T62" fmla="*/ 105290 w 92"/>
                  <a:gd name="T63" fmla="*/ 198785 h 72"/>
                  <a:gd name="T64" fmla="*/ 216122 w 92"/>
                  <a:gd name="T65" fmla="*/ 196024 h 72"/>
                  <a:gd name="T66" fmla="*/ 216122 w 92"/>
                  <a:gd name="T67" fmla="*/ 193263 h 72"/>
                  <a:gd name="T68" fmla="*/ 216122 w 92"/>
                  <a:gd name="T69" fmla="*/ 173937 h 72"/>
                  <a:gd name="T70" fmla="*/ 227205 w 92"/>
                  <a:gd name="T71" fmla="*/ 182220 h 72"/>
                  <a:gd name="T72" fmla="*/ 252142 w 92"/>
                  <a:gd name="T73" fmla="*/ 132523 h 72"/>
                  <a:gd name="T74" fmla="*/ 252142 w 92"/>
                  <a:gd name="T75" fmla="*/ 129762 h 72"/>
                  <a:gd name="T76" fmla="*/ 252142 w 92"/>
                  <a:gd name="T77" fmla="*/ 129762 h 72"/>
                  <a:gd name="T78" fmla="*/ 252142 w 92"/>
                  <a:gd name="T79" fmla="*/ 110436 h 72"/>
                  <a:gd name="T80" fmla="*/ 213351 w 92"/>
                  <a:gd name="T81" fmla="*/ 124241 h 72"/>
                  <a:gd name="T82" fmla="*/ 213351 w 92"/>
                  <a:gd name="T83" fmla="*/ 118719 h 72"/>
                  <a:gd name="T84" fmla="*/ 213351 w 92"/>
                  <a:gd name="T85" fmla="*/ 121480 h 72"/>
                  <a:gd name="T86" fmla="*/ 213351 w 92"/>
                  <a:gd name="T87" fmla="*/ 12424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2" name="Rectangle 86"/>
              <p:cNvSpPr>
                <a:spLocks noChangeArrowheads="1"/>
              </p:cNvSpPr>
              <p:nvPr/>
            </p:nvSpPr>
            <p:spPr bwMode="auto">
              <a:xfrm>
                <a:off x="3873500" y="3440113"/>
                <a:ext cx="0" cy="1587"/>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3" name="Freeform 87"/>
              <p:cNvSpPr/>
              <p:nvPr/>
            </p:nvSpPr>
            <p:spPr bwMode="auto">
              <a:xfrm>
                <a:off x="3860800" y="3343275"/>
                <a:ext cx="20638" cy="22225"/>
              </a:xfrm>
              <a:custGeom>
                <a:avLst/>
                <a:gdLst>
                  <a:gd name="T0" fmla="*/ 3508 w 17"/>
                  <a:gd name="T1" fmla="*/ 0 h 19"/>
                  <a:gd name="T2" fmla="*/ 0 w 17"/>
                  <a:gd name="T3" fmla="*/ 14032 h 19"/>
                  <a:gd name="T4" fmla="*/ 8185 w 17"/>
                  <a:gd name="T5" fmla="*/ 22217 h 19"/>
                  <a:gd name="T6" fmla="*/ 19879 w 17"/>
                  <a:gd name="T7" fmla="*/ 14032 h 19"/>
                  <a:gd name="T8" fmla="*/ 14032 w 17"/>
                  <a:gd name="T9" fmla="*/ 0 h 19"/>
                  <a:gd name="T10" fmla="*/ 3508 w 17"/>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4" name="Freeform 88"/>
              <p:cNvSpPr/>
              <p:nvPr/>
            </p:nvSpPr>
            <p:spPr bwMode="auto">
              <a:xfrm>
                <a:off x="3860800" y="3357563"/>
                <a:ext cx="22225" cy="92075"/>
              </a:xfrm>
              <a:custGeom>
                <a:avLst/>
                <a:gdLst>
                  <a:gd name="T0" fmla="*/ 3508 w 19"/>
                  <a:gd name="T1" fmla="*/ 0 h 78"/>
                  <a:gd name="T2" fmla="*/ 0 w 19"/>
                  <a:gd name="T3" fmla="*/ 83022 h 78"/>
                  <a:gd name="T4" fmla="*/ 11693 w 19"/>
                  <a:gd name="T5" fmla="*/ 91207 h 78"/>
                  <a:gd name="T6" fmla="*/ 22217 w 19"/>
                  <a:gd name="T7" fmla="*/ 83022 h 78"/>
                  <a:gd name="T8" fmla="*/ 17540 w 19"/>
                  <a:gd name="T9" fmla="*/ 0 h 78"/>
                  <a:gd name="T10" fmla="*/ 3508 w 19"/>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5" name="Freeform 89"/>
              <p:cNvSpPr/>
              <p:nvPr/>
            </p:nvSpPr>
            <p:spPr bwMode="auto">
              <a:xfrm>
                <a:off x="3838575" y="3257550"/>
                <a:ext cx="71438" cy="80963"/>
              </a:xfrm>
              <a:custGeom>
                <a:avLst/>
                <a:gdLst>
                  <a:gd name="T0" fmla="*/ 5613 w 25"/>
                  <a:gd name="T1" fmla="*/ 30604 h 29"/>
                  <a:gd name="T2" fmla="*/ 22451 w 25"/>
                  <a:gd name="T3" fmla="*/ 75119 h 29"/>
                  <a:gd name="T4" fmla="*/ 64546 w 25"/>
                  <a:gd name="T5" fmla="*/ 50079 h 29"/>
                  <a:gd name="T6" fmla="*/ 47708 w 25"/>
                  <a:gd name="T7" fmla="*/ 5564 h 29"/>
                  <a:gd name="T8" fmla="*/ 5613 w 25"/>
                  <a:gd name="T9" fmla="*/ 30604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6" name="Oval 90"/>
              <p:cNvSpPr>
                <a:spLocks noChangeArrowheads="1"/>
              </p:cNvSpPr>
              <p:nvPr/>
            </p:nvSpPr>
            <p:spPr bwMode="auto">
              <a:xfrm>
                <a:off x="3568700"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7" name="Freeform 91"/>
              <p:cNvSpPr/>
              <p:nvPr/>
            </p:nvSpPr>
            <p:spPr bwMode="auto">
              <a:xfrm>
                <a:off x="3532188" y="3592513"/>
                <a:ext cx="130175" cy="93662"/>
              </a:xfrm>
              <a:custGeom>
                <a:avLst/>
                <a:gdLst>
                  <a:gd name="T0" fmla="*/ 104941 w 47"/>
                  <a:gd name="T1" fmla="*/ 5503 h 34"/>
                  <a:gd name="T2" fmla="*/ 104941 w 47"/>
                  <a:gd name="T3" fmla="*/ 5503 h 34"/>
                  <a:gd name="T4" fmla="*/ 24854 w 47"/>
                  <a:gd name="T5" fmla="*/ 5503 h 34"/>
                  <a:gd name="T6" fmla="*/ 24854 w 47"/>
                  <a:gd name="T7" fmla="*/ 5503 h 34"/>
                  <a:gd name="T8" fmla="*/ 24854 w 47"/>
                  <a:gd name="T9" fmla="*/ 5503 h 34"/>
                  <a:gd name="T10" fmla="*/ 5523 w 47"/>
                  <a:gd name="T11" fmla="*/ 22011 h 34"/>
                  <a:gd name="T12" fmla="*/ 0 w 47"/>
                  <a:gd name="T13" fmla="*/ 93546 h 34"/>
                  <a:gd name="T14" fmla="*/ 129795 w 47"/>
                  <a:gd name="T15" fmla="*/ 93546 h 34"/>
                  <a:gd name="T16" fmla="*/ 124272 w 47"/>
                  <a:gd name="T17" fmla="*/ 22011 h 34"/>
                  <a:gd name="T18" fmla="*/ 107702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88" name="Oval 92"/>
              <p:cNvSpPr>
                <a:spLocks noChangeArrowheads="1"/>
              </p:cNvSpPr>
              <p:nvPr/>
            </p:nvSpPr>
            <p:spPr bwMode="auto">
              <a:xfrm>
                <a:off x="3717925" y="3514725"/>
                <a:ext cx="58738"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89" name="Freeform 93"/>
              <p:cNvSpPr/>
              <p:nvPr/>
            </p:nvSpPr>
            <p:spPr bwMode="auto">
              <a:xfrm>
                <a:off x="3684588" y="3592513"/>
                <a:ext cx="127000" cy="93662"/>
              </a:xfrm>
              <a:custGeom>
                <a:avLst/>
                <a:gdLst>
                  <a:gd name="T0" fmla="*/ 105290 w 46"/>
                  <a:gd name="T1" fmla="*/ 5503 h 34"/>
                  <a:gd name="T2" fmla="*/ 102519 w 46"/>
                  <a:gd name="T3" fmla="*/ 5503 h 34"/>
                  <a:gd name="T4" fmla="*/ 24937 w 46"/>
                  <a:gd name="T5" fmla="*/ 5503 h 34"/>
                  <a:gd name="T6" fmla="*/ 22166 w 46"/>
                  <a:gd name="T7" fmla="*/ 5503 h 34"/>
                  <a:gd name="T8" fmla="*/ 22166 w 46"/>
                  <a:gd name="T9" fmla="*/ 5503 h 34"/>
                  <a:gd name="T10" fmla="*/ 5542 w 46"/>
                  <a:gd name="T11" fmla="*/ 22011 h 34"/>
                  <a:gd name="T12" fmla="*/ 0 w 46"/>
                  <a:gd name="T13" fmla="*/ 93546 h 34"/>
                  <a:gd name="T14" fmla="*/ 127456 w 46"/>
                  <a:gd name="T15" fmla="*/ 93546 h 34"/>
                  <a:gd name="T16" fmla="*/ 121914 w 46"/>
                  <a:gd name="T17" fmla="*/ 22011 h 34"/>
                  <a:gd name="T18" fmla="*/ 105290 w 46"/>
                  <a:gd name="T19" fmla="*/ 5503 h 34"/>
                  <a:gd name="T20" fmla="*/ 105290 w 46"/>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0" name="Oval 94"/>
              <p:cNvSpPr>
                <a:spLocks noChangeArrowheads="1"/>
              </p:cNvSpPr>
              <p:nvPr/>
            </p:nvSpPr>
            <p:spPr bwMode="auto">
              <a:xfrm>
                <a:off x="3870325" y="3514725"/>
                <a:ext cx="57150" cy="71438"/>
              </a:xfrm>
              <a:prstGeom prst="ellipse">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1" name="Freeform 95"/>
              <p:cNvSpPr/>
              <p:nvPr/>
            </p:nvSpPr>
            <p:spPr bwMode="auto">
              <a:xfrm>
                <a:off x="3833813" y="3592513"/>
                <a:ext cx="130175" cy="93662"/>
              </a:xfrm>
              <a:custGeom>
                <a:avLst/>
                <a:gdLst>
                  <a:gd name="T0" fmla="*/ 104941 w 47"/>
                  <a:gd name="T1" fmla="*/ 5503 h 34"/>
                  <a:gd name="T2" fmla="*/ 102179 w 47"/>
                  <a:gd name="T3" fmla="*/ 5503 h 34"/>
                  <a:gd name="T4" fmla="*/ 24854 w 47"/>
                  <a:gd name="T5" fmla="*/ 5503 h 34"/>
                  <a:gd name="T6" fmla="*/ 22093 w 47"/>
                  <a:gd name="T7" fmla="*/ 5503 h 34"/>
                  <a:gd name="T8" fmla="*/ 22093 w 47"/>
                  <a:gd name="T9" fmla="*/ 5503 h 34"/>
                  <a:gd name="T10" fmla="*/ 5523 w 47"/>
                  <a:gd name="T11" fmla="*/ 22011 h 34"/>
                  <a:gd name="T12" fmla="*/ 0 w 47"/>
                  <a:gd name="T13" fmla="*/ 93546 h 34"/>
                  <a:gd name="T14" fmla="*/ 129795 w 47"/>
                  <a:gd name="T15" fmla="*/ 93546 h 34"/>
                  <a:gd name="T16" fmla="*/ 121510 w 47"/>
                  <a:gd name="T17" fmla="*/ 22011 h 34"/>
                  <a:gd name="T18" fmla="*/ 104941 w 47"/>
                  <a:gd name="T19" fmla="*/ 5503 h 34"/>
                  <a:gd name="T20" fmla="*/ 104941 w 47"/>
                  <a:gd name="T21" fmla="*/ 550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92" name="Rectangle 96"/>
              <p:cNvSpPr>
                <a:spLocks noChangeArrowheads="1"/>
              </p:cNvSpPr>
              <p:nvPr/>
            </p:nvSpPr>
            <p:spPr bwMode="auto">
              <a:xfrm>
                <a:off x="3630613" y="3335338"/>
                <a:ext cx="31750" cy="5556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3" name="Rectangle 97"/>
              <p:cNvSpPr>
                <a:spLocks noChangeArrowheads="1"/>
              </p:cNvSpPr>
              <p:nvPr/>
            </p:nvSpPr>
            <p:spPr bwMode="auto">
              <a:xfrm>
                <a:off x="3587750" y="3316288"/>
                <a:ext cx="30163" cy="74612"/>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sp>
            <p:nvSpPr>
              <p:cNvPr id="194" name="Rectangle 98"/>
              <p:cNvSpPr>
                <a:spLocks noChangeArrowheads="1"/>
              </p:cNvSpPr>
              <p:nvPr/>
            </p:nvSpPr>
            <p:spPr bwMode="auto">
              <a:xfrm>
                <a:off x="3675063" y="3279775"/>
                <a:ext cx="30162" cy="111125"/>
              </a:xfrm>
              <a:prstGeom prst="rect">
                <a:avLst/>
              </a:prstGeom>
              <a:grpFill/>
              <a:ln>
                <a:noFill/>
              </a:ln>
            </p:spPr>
            <p:txBody>
              <a:bodyPr/>
              <a:lstStyle>
                <a:lvl1pPr>
                  <a:defRPr>
                    <a:solidFill>
                      <a:schemeClr val="tx1"/>
                    </a:solidFill>
                    <a:latin typeface="Calibri" panose="020F0502020204030204"/>
                    <a:ea typeface="宋体" panose="02010600030101010101" pitchFamily="2" charset="-122"/>
                  </a:defRPr>
                </a:lvl1pPr>
                <a:lvl2pPr marL="742950" indent="-285750">
                  <a:defRPr>
                    <a:solidFill>
                      <a:schemeClr val="tx1"/>
                    </a:solidFill>
                    <a:latin typeface="Calibri" panose="020F0502020204030204"/>
                    <a:ea typeface="宋体" panose="02010600030101010101" pitchFamily="2" charset="-122"/>
                  </a:defRPr>
                </a:lvl2pPr>
                <a:lvl3pPr marL="1143000" indent="-228600">
                  <a:defRPr>
                    <a:solidFill>
                      <a:schemeClr val="tx1"/>
                    </a:solidFill>
                    <a:latin typeface="Calibri" panose="020F0502020204030204"/>
                    <a:ea typeface="宋体" panose="02010600030101010101" pitchFamily="2" charset="-122"/>
                  </a:defRPr>
                </a:lvl3pPr>
                <a:lvl4pPr marL="1600200" indent="-228600">
                  <a:defRPr>
                    <a:solidFill>
                      <a:schemeClr val="tx1"/>
                    </a:solidFill>
                    <a:latin typeface="Calibri" panose="020F0502020204030204"/>
                    <a:ea typeface="宋体" panose="02010600030101010101" pitchFamily="2" charset="-122"/>
                  </a:defRPr>
                </a:lvl4pPr>
                <a:lvl5pPr marL="2057400" indent="-228600">
                  <a:defRPr>
                    <a:solidFill>
                      <a:schemeClr val="tx1"/>
                    </a:solidFill>
                    <a:latin typeface="Calibri" panose="020F0502020204030204"/>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a:ea typeface="宋体" panose="02010600030101010101" pitchFamily="2" charset="-122"/>
                  </a:defRPr>
                </a:lvl9pPr>
              </a:lstStyle>
              <a:p>
                <a:pPr>
                  <a:defRPr/>
                </a:pPr>
                <a:endParaRPr lang="zh-CN" altLang="en-US" dirty="0">
                  <a:solidFill>
                    <a:srgbClr val="000000"/>
                  </a:solidFill>
                </a:endParaRPr>
              </a:p>
            </p:txBody>
          </p:sp>
        </p:grpSp>
        <p:sp>
          <p:nvSpPr>
            <p:cNvPr id="177" name="文本框 73"/>
            <p:cNvSpPr txBox="1"/>
            <p:nvPr/>
          </p:nvSpPr>
          <p:spPr bwMode="auto">
            <a:xfrm>
              <a:off x="7793864" y="4737149"/>
              <a:ext cx="2549700" cy="492443"/>
            </a:xfrm>
            <a:prstGeom prst="rect">
              <a:avLst/>
            </a:prstGeom>
            <a:noFill/>
          </p:spPr>
          <p:txBody>
            <a:bodyPr wrap="square">
              <a:spAutoFit/>
            </a:bodyPr>
            <a:lstStyle/>
            <a:p>
              <a:pPr>
                <a:defRPr/>
              </a:pPr>
              <a:r>
                <a:rPr lang="zh-CN" altLang="en-US" dirty="0">
                  <a:solidFill>
                    <a:schemeClr val="accent3"/>
                  </a:solidFill>
                  <a:latin typeface="微软雅黑" panose="020B0503020204020204" pitchFamily="34" charset="-122"/>
                  <a:ea typeface="微软雅黑" panose="020B0503020204020204" pitchFamily="34" charset="-122"/>
                </a:rPr>
                <a:t>在此添加标题</a:t>
              </a:r>
            </a:p>
          </p:txBody>
        </p:sp>
        <p:sp>
          <p:nvSpPr>
            <p:cNvPr id="178" name="文本框 74"/>
            <p:cNvSpPr txBox="1"/>
            <p:nvPr/>
          </p:nvSpPr>
          <p:spPr bwMode="auto">
            <a:xfrm>
              <a:off x="7371196" y="5158073"/>
              <a:ext cx="2335184" cy="1058752"/>
            </a:xfrm>
            <a:prstGeom prst="rect">
              <a:avLst/>
            </a:prstGeom>
            <a:noFill/>
          </p:spPr>
          <p:txBody>
            <a:bodyPr wrap="square">
              <a:spAutoFit/>
            </a:bodyPr>
            <a:lstStyle/>
            <a:p>
              <a:pPr algn="just">
                <a:lnSpc>
                  <a:spcPct val="114000"/>
                </a:lnSpc>
              </a:pPr>
              <a:r>
                <a:rPr lang="zh-CN" altLang="en-US" sz="1000" dirty="0">
                  <a:latin typeface="微软雅黑" panose="020B0503020204020204" pitchFamily="34" charset="-122"/>
                  <a:ea typeface="微软雅黑" panose="020B0503020204020204" pitchFamily="34" charset="-122"/>
                </a:rPr>
                <a:t>轻点此处输入文字内容，</a:t>
              </a:r>
              <a:r>
                <a:rPr lang="en-US" altLang="zh-CN" sz="1000" dirty="0">
                  <a:latin typeface="微软雅黑" panose="020B0503020204020204" pitchFamily="34" charset="-122"/>
                  <a:ea typeface="微软雅黑" panose="020B0503020204020204" pitchFamily="34" charset="-122"/>
                </a:rPr>
                <a:t>PPT</a:t>
              </a:r>
              <a:r>
                <a:rPr lang="zh-CN" altLang="en-US" sz="1000"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anim calcmode="lin" valueType="num">
                                      <p:cBhvr>
                                        <p:cTn id="8" dur="1000" fill="hold"/>
                                        <p:tgtEl>
                                          <p:spTgt spid="132"/>
                                        </p:tgtEl>
                                        <p:attrNameLst>
                                          <p:attrName>ppt_x</p:attrName>
                                        </p:attrNameLst>
                                      </p:cBhvr>
                                      <p:tavLst>
                                        <p:tav tm="0">
                                          <p:val>
                                            <p:strVal val="#ppt_x"/>
                                          </p:val>
                                        </p:tav>
                                        <p:tav tm="100000">
                                          <p:val>
                                            <p:strVal val="#ppt_x"/>
                                          </p:val>
                                        </p:tav>
                                      </p:tavLst>
                                    </p:anim>
                                    <p:anim calcmode="lin" valueType="num">
                                      <p:cBhvr>
                                        <p:cTn id="9" dur="1000" fill="hold"/>
                                        <p:tgtEl>
                                          <p:spTgt spid="1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1000"/>
                                        <p:tgtEl>
                                          <p:spTgt spid="129"/>
                                        </p:tgtEl>
                                      </p:cBhvr>
                                    </p:animEffect>
                                    <p:anim calcmode="lin" valueType="num">
                                      <p:cBhvr>
                                        <p:cTn id="14" dur="1000" fill="hold"/>
                                        <p:tgtEl>
                                          <p:spTgt spid="129"/>
                                        </p:tgtEl>
                                        <p:attrNameLst>
                                          <p:attrName>ppt_x</p:attrName>
                                        </p:attrNameLst>
                                      </p:cBhvr>
                                      <p:tavLst>
                                        <p:tav tm="0">
                                          <p:val>
                                            <p:strVal val="#ppt_x"/>
                                          </p:val>
                                        </p:tav>
                                        <p:tav tm="100000">
                                          <p:val>
                                            <p:strVal val="#ppt_x"/>
                                          </p:val>
                                        </p:tav>
                                      </p:tavLst>
                                    </p:anim>
                                    <p:anim calcmode="lin" valueType="num">
                                      <p:cBhvr>
                                        <p:cTn id="15" dur="1000" fill="hold"/>
                                        <p:tgtEl>
                                          <p:spTgt spid="12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1000"/>
                                        <p:tgtEl>
                                          <p:spTgt spid="126"/>
                                        </p:tgtEl>
                                      </p:cBhvr>
                                    </p:animEffect>
                                    <p:anim calcmode="lin" valueType="num">
                                      <p:cBhvr>
                                        <p:cTn id="20" dur="1000" fill="hold"/>
                                        <p:tgtEl>
                                          <p:spTgt spid="126"/>
                                        </p:tgtEl>
                                        <p:attrNameLst>
                                          <p:attrName>ppt_x</p:attrName>
                                        </p:attrNameLst>
                                      </p:cBhvr>
                                      <p:tavLst>
                                        <p:tav tm="0">
                                          <p:val>
                                            <p:strVal val="#ppt_x"/>
                                          </p:val>
                                        </p:tav>
                                        <p:tav tm="100000">
                                          <p:val>
                                            <p:strVal val="#ppt_x"/>
                                          </p:val>
                                        </p:tav>
                                      </p:tavLst>
                                    </p:anim>
                                    <p:anim calcmode="lin" valueType="num">
                                      <p:cBhvr>
                                        <p:cTn id="21" dur="1000" fill="hold"/>
                                        <p:tgtEl>
                                          <p:spTgt spid="1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23"/>
                                        </p:tgtEl>
                                        <p:attrNameLst>
                                          <p:attrName>style.visibility</p:attrName>
                                        </p:attrNameLst>
                                      </p:cBhvr>
                                      <p:to>
                                        <p:strVal val="visible"/>
                                      </p:to>
                                    </p:set>
                                    <p:animEffect transition="in" filter="fade">
                                      <p:cBhvr>
                                        <p:cTn id="25" dur="1000"/>
                                        <p:tgtEl>
                                          <p:spTgt spid="123"/>
                                        </p:tgtEl>
                                      </p:cBhvr>
                                    </p:animEffect>
                                    <p:anim calcmode="lin" valueType="num">
                                      <p:cBhvr>
                                        <p:cTn id="26" dur="1000" fill="hold"/>
                                        <p:tgtEl>
                                          <p:spTgt spid="123"/>
                                        </p:tgtEl>
                                        <p:attrNameLst>
                                          <p:attrName>ppt_x</p:attrName>
                                        </p:attrNameLst>
                                      </p:cBhvr>
                                      <p:tavLst>
                                        <p:tav tm="0">
                                          <p:val>
                                            <p:strVal val="#ppt_x"/>
                                          </p:val>
                                        </p:tav>
                                        <p:tav tm="100000">
                                          <p:val>
                                            <p:strVal val="#ppt_x"/>
                                          </p:val>
                                        </p:tav>
                                      </p:tavLst>
                                    </p:anim>
                                    <p:anim calcmode="lin" valueType="num">
                                      <p:cBhvr>
                                        <p:cTn id="27" dur="1000" fill="hold"/>
                                        <p:tgtEl>
                                          <p:spTgt spid="1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 calcmode="lin" valueType="num">
                                      <p:cBhvr>
                                        <p:cTn id="31" dur="500" fill="hold"/>
                                        <p:tgtEl>
                                          <p:spTgt spid="135"/>
                                        </p:tgtEl>
                                        <p:attrNameLst>
                                          <p:attrName>ppt_w</p:attrName>
                                        </p:attrNameLst>
                                      </p:cBhvr>
                                      <p:tavLst>
                                        <p:tav tm="0">
                                          <p:val>
                                            <p:fltVal val="0"/>
                                          </p:val>
                                        </p:tav>
                                        <p:tav tm="100000">
                                          <p:val>
                                            <p:strVal val="#ppt_w"/>
                                          </p:val>
                                        </p:tav>
                                      </p:tavLst>
                                    </p:anim>
                                    <p:anim calcmode="lin" valueType="num">
                                      <p:cBhvr>
                                        <p:cTn id="32" dur="500" fill="hold"/>
                                        <p:tgtEl>
                                          <p:spTgt spid="135"/>
                                        </p:tgtEl>
                                        <p:attrNameLst>
                                          <p:attrName>ppt_h</p:attrName>
                                        </p:attrNameLst>
                                      </p:cBhvr>
                                      <p:tavLst>
                                        <p:tav tm="0">
                                          <p:val>
                                            <p:fltVal val="0"/>
                                          </p:val>
                                        </p:tav>
                                        <p:tav tm="100000">
                                          <p:val>
                                            <p:strVal val="#ppt_h"/>
                                          </p:val>
                                        </p:tav>
                                      </p:tavLst>
                                    </p:anim>
                                    <p:animEffect transition="in" filter="fade">
                                      <p:cBhvr>
                                        <p:cTn id="33" dur="500"/>
                                        <p:tgtEl>
                                          <p:spTgt spid="1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6"/>
                                        </p:tgtEl>
                                        <p:attrNameLst>
                                          <p:attrName>style.visibility</p:attrName>
                                        </p:attrNameLst>
                                      </p:cBhvr>
                                      <p:to>
                                        <p:strVal val="visible"/>
                                      </p:to>
                                    </p:set>
                                    <p:anim calcmode="lin" valueType="num">
                                      <p:cBhvr>
                                        <p:cTn id="36" dur="500" fill="hold"/>
                                        <p:tgtEl>
                                          <p:spTgt spid="136"/>
                                        </p:tgtEl>
                                        <p:attrNameLst>
                                          <p:attrName>ppt_w</p:attrName>
                                        </p:attrNameLst>
                                      </p:cBhvr>
                                      <p:tavLst>
                                        <p:tav tm="0">
                                          <p:val>
                                            <p:fltVal val="0"/>
                                          </p:val>
                                        </p:tav>
                                        <p:tav tm="100000">
                                          <p:val>
                                            <p:strVal val="#ppt_w"/>
                                          </p:val>
                                        </p:tav>
                                      </p:tavLst>
                                    </p:anim>
                                    <p:anim calcmode="lin" valueType="num">
                                      <p:cBhvr>
                                        <p:cTn id="37" dur="500" fill="hold"/>
                                        <p:tgtEl>
                                          <p:spTgt spid="136"/>
                                        </p:tgtEl>
                                        <p:attrNameLst>
                                          <p:attrName>ppt_h</p:attrName>
                                        </p:attrNameLst>
                                      </p:cBhvr>
                                      <p:tavLst>
                                        <p:tav tm="0">
                                          <p:val>
                                            <p:fltVal val="0"/>
                                          </p:val>
                                        </p:tav>
                                        <p:tav tm="100000">
                                          <p:val>
                                            <p:strVal val="#ppt_h"/>
                                          </p:val>
                                        </p:tav>
                                      </p:tavLst>
                                    </p:anim>
                                    <p:animEffect transition="in" filter="fade">
                                      <p:cBhvr>
                                        <p:cTn id="38" dur="500"/>
                                        <p:tgtEl>
                                          <p:spTgt spid="13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8"/>
                                        </p:tgtEl>
                                        <p:attrNameLst>
                                          <p:attrName>style.visibility</p:attrName>
                                        </p:attrNameLst>
                                      </p:cBhvr>
                                      <p:to>
                                        <p:strVal val="visible"/>
                                      </p:to>
                                    </p:set>
                                    <p:anim calcmode="lin" valueType="num">
                                      <p:cBhvr>
                                        <p:cTn id="41" dur="500" fill="hold"/>
                                        <p:tgtEl>
                                          <p:spTgt spid="138"/>
                                        </p:tgtEl>
                                        <p:attrNameLst>
                                          <p:attrName>ppt_w</p:attrName>
                                        </p:attrNameLst>
                                      </p:cBhvr>
                                      <p:tavLst>
                                        <p:tav tm="0">
                                          <p:val>
                                            <p:fltVal val="0"/>
                                          </p:val>
                                        </p:tav>
                                        <p:tav tm="100000">
                                          <p:val>
                                            <p:strVal val="#ppt_w"/>
                                          </p:val>
                                        </p:tav>
                                      </p:tavLst>
                                    </p:anim>
                                    <p:anim calcmode="lin" valueType="num">
                                      <p:cBhvr>
                                        <p:cTn id="42" dur="500" fill="hold"/>
                                        <p:tgtEl>
                                          <p:spTgt spid="138"/>
                                        </p:tgtEl>
                                        <p:attrNameLst>
                                          <p:attrName>ppt_h</p:attrName>
                                        </p:attrNameLst>
                                      </p:cBhvr>
                                      <p:tavLst>
                                        <p:tav tm="0">
                                          <p:val>
                                            <p:fltVal val="0"/>
                                          </p:val>
                                        </p:tav>
                                        <p:tav tm="100000">
                                          <p:val>
                                            <p:strVal val="#ppt_h"/>
                                          </p:val>
                                        </p:tav>
                                      </p:tavLst>
                                    </p:anim>
                                    <p:animEffect transition="in" filter="fade">
                                      <p:cBhvr>
                                        <p:cTn id="43" dur="500"/>
                                        <p:tgtEl>
                                          <p:spTgt spid="1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37"/>
                                        </p:tgtEl>
                                        <p:attrNameLst>
                                          <p:attrName>style.visibility</p:attrName>
                                        </p:attrNameLst>
                                      </p:cBhvr>
                                      <p:to>
                                        <p:strVal val="visible"/>
                                      </p:to>
                                    </p:set>
                                    <p:anim calcmode="lin" valueType="num">
                                      <p:cBhvr>
                                        <p:cTn id="46" dur="500" fill="hold"/>
                                        <p:tgtEl>
                                          <p:spTgt spid="137"/>
                                        </p:tgtEl>
                                        <p:attrNameLst>
                                          <p:attrName>ppt_w</p:attrName>
                                        </p:attrNameLst>
                                      </p:cBhvr>
                                      <p:tavLst>
                                        <p:tav tm="0">
                                          <p:val>
                                            <p:fltVal val="0"/>
                                          </p:val>
                                        </p:tav>
                                        <p:tav tm="100000">
                                          <p:val>
                                            <p:strVal val="#ppt_w"/>
                                          </p:val>
                                        </p:tav>
                                      </p:tavLst>
                                    </p:anim>
                                    <p:anim calcmode="lin" valueType="num">
                                      <p:cBhvr>
                                        <p:cTn id="47" dur="500" fill="hold"/>
                                        <p:tgtEl>
                                          <p:spTgt spid="137"/>
                                        </p:tgtEl>
                                        <p:attrNameLst>
                                          <p:attrName>ppt_h</p:attrName>
                                        </p:attrNameLst>
                                      </p:cBhvr>
                                      <p:tavLst>
                                        <p:tav tm="0">
                                          <p:val>
                                            <p:fltVal val="0"/>
                                          </p:val>
                                        </p:tav>
                                        <p:tav tm="100000">
                                          <p:val>
                                            <p:strVal val="#ppt_h"/>
                                          </p:val>
                                        </p:tav>
                                      </p:tavLst>
                                    </p:anim>
                                    <p:animEffect transition="in" filter="fade">
                                      <p:cBhvr>
                                        <p:cTn id="48" dur="500"/>
                                        <p:tgtEl>
                                          <p:spTgt spid="137"/>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additive="base">
                                        <p:cTn id="52" dur="500" fill="hold"/>
                                        <p:tgtEl>
                                          <p:spTgt spid="167"/>
                                        </p:tgtEl>
                                        <p:attrNameLst>
                                          <p:attrName>ppt_x</p:attrName>
                                        </p:attrNameLst>
                                      </p:cBhvr>
                                      <p:tavLst>
                                        <p:tav tm="0">
                                          <p:val>
                                            <p:strVal val="0-#ppt_w/2"/>
                                          </p:val>
                                        </p:tav>
                                        <p:tav tm="100000">
                                          <p:val>
                                            <p:strVal val="#ppt_x"/>
                                          </p:val>
                                        </p:tav>
                                      </p:tavLst>
                                    </p:anim>
                                    <p:anim calcmode="lin" valueType="num">
                                      <p:cBhvr additive="base">
                                        <p:cTn id="53" dur="500" fill="hold"/>
                                        <p:tgtEl>
                                          <p:spTgt spid="167"/>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173"/>
                                        </p:tgtEl>
                                        <p:attrNameLst>
                                          <p:attrName>style.visibility</p:attrName>
                                        </p:attrNameLst>
                                      </p:cBhvr>
                                      <p:to>
                                        <p:strVal val="visible"/>
                                      </p:to>
                                    </p:set>
                                    <p:anim calcmode="lin" valueType="num">
                                      <p:cBhvr additive="base">
                                        <p:cTn id="56" dur="500" fill="hold"/>
                                        <p:tgtEl>
                                          <p:spTgt spid="173"/>
                                        </p:tgtEl>
                                        <p:attrNameLst>
                                          <p:attrName>ppt_x</p:attrName>
                                        </p:attrNameLst>
                                      </p:cBhvr>
                                      <p:tavLst>
                                        <p:tav tm="0">
                                          <p:val>
                                            <p:strVal val="1+#ppt_w/2"/>
                                          </p:val>
                                        </p:tav>
                                        <p:tav tm="100000">
                                          <p:val>
                                            <p:strVal val="#ppt_x"/>
                                          </p:val>
                                        </p:tav>
                                      </p:tavLst>
                                    </p:anim>
                                    <p:anim calcmode="lin" valueType="num">
                                      <p:cBhvr additive="base">
                                        <p:cTn id="57" dur="500" fill="hold"/>
                                        <p:tgtEl>
                                          <p:spTgt spid="17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additive="base">
                                        <p:cTn id="60" dur="500" fill="hold"/>
                                        <p:tgtEl>
                                          <p:spTgt spid="147"/>
                                        </p:tgtEl>
                                        <p:attrNameLst>
                                          <p:attrName>ppt_x</p:attrName>
                                        </p:attrNameLst>
                                      </p:cBhvr>
                                      <p:tavLst>
                                        <p:tav tm="0">
                                          <p:val>
                                            <p:strVal val="1+#ppt_w/2"/>
                                          </p:val>
                                        </p:tav>
                                        <p:tav tm="100000">
                                          <p:val>
                                            <p:strVal val="#ppt_x"/>
                                          </p:val>
                                        </p:tav>
                                      </p:tavLst>
                                    </p:anim>
                                    <p:anim calcmode="lin" valueType="num">
                                      <p:cBhvr additive="base">
                                        <p:cTn id="61" dur="500" fill="hold"/>
                                        <p:tgtEl>
                                          <p:spTgt spid="147"/>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139"/>
                                        </p:tgtEl>
                                        <p:attrNameLst>
                                          <p:attrName>style.visibility</p:attrName>
                                        </p:attrNameLst>
                                      </p:cBhvr>
                                      <p:to>
                                        <p:strVal val="visible"/>
                                      </p:to>
                                    </p:set>
                                    <p:anim calcmode="lin" valueType="num">
                                      <p:cBhvr additive="base">
                                        <p:cTn id="64" dur="500" fill="hold"/>
                                        <p:tgtEl>
                                          <p:spTgt spid="139"/>
                                        </p:tgtEl>
                                        <p:attrNameLst>
                                          <p:attrName>ppt_x</p:attrName>
                                        </p:attrNameLst>
                                      </p:cBhvr>
                                      <p:tavLst>
                                        <p:tav tm="0">
                                          <p:val>
                                            <p:strVal val="0-#ppt_w/2"/>
                                          </p:val>
                                        </p:tav>
                                        <p:tav tm="100000">
                                          <p:val>
                                            <p:strVal val="#ppt_x"/>
                                          </p:val>
                                        </p:tav>
                                      </p:tavLst>
                                    </p:anim>
                                    <p:anim calcmode="lin" valueType="num">
                                      <p:cBhvr additive="base">
                                        <p:cTn id="65"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484812" y="-931957"/>
            <a:ext cx="3376749" cy="6323965"/>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2</a:t>
            </a:r>
          </a:p>
        </p:txBody>
      </p:sp>
      <p:sp>
        <p:nvSpPr>
          <p:cNvPr id="7" name="椭圆 6"/>
          <p:cNvSpPr/>
          <p:nvPr/>
        </p:nvSpPr>
        <p:spPr>
          <a:xfrm>
            <a:off x="4353198" y="914402"/>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4661119" y="2193245"/>
            <a:ext cx="2653952" cy="732155"/>
          </a:xfrm>
          <a:prstGeom prst="rect">
            <a:avLst/>
          </a:prstGeom>
          <a:noFill/>
        </p:spPr>
        <p:txBody>
          <a:bodyPr wrap="square" rtlCol="0">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欢迎加入办公资源</a:t>
            </a:r>
          </a:p>
          <a:p>
            <a:pPr algn="just">
              <a:lnSpc>
                <a:spcPct val="150000"/>
              </a:lnSpc>
            </a:pPr>
            <a:r>
              <a:rPr lang="zh-CN" altLang="en-US" sz="790" dirty="0">
                <a:latin typeface="微软雅黑" panose="020B0503020204020204" pitchFamily="34" charset="-122"/>
                <a:ea typeface="微软雅黑" panose="020B0503020204020204" pitchFamily="34" charset="-122"/>
              </a:rPr>
              <a:t>文本文字内容，点击修改内容文本；！文本文字内容，点击修改内容文本；！</a:t>
            </a:r>
            <a:endParaRPr lang="en-US" altLang="zh-CN" sz="79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screen"/>
          <a:stretch>
            <a:fillRect/>
          </a:stretch>
        </p:blipFill>
        <p:spPr>
          <a:xfrm>
            <a:off x="6587896" y="3248840"/>
            <a:ext cx="388620" cy="388620"/>
          </a:xfrm>
          <a:prstGeom prst="rect">
            <a:avLst/>
          </a:prstGeom>
        </p:spPr>
      </p:pic>
      <p:pic>
        <p:nvPicPr>
          <p:cNvPr id="12" name="图片 11"/>
          <p:cNvPicPr>
            <a:picLocks noChangeAspect="1"/>
          </p:cNvPicPr>
          <p:nvPr/>
        </p:nvPicPr>
        <p:blipFill>
          <a:blip r:embed="rId3" cstate="screen"/>
          <a:stretch>
            <a:fillRect/>
          </a:stretch>
        </p:blipFill>
        <p:spPr>
          <a:xfrm>
            <a:off x="5793784" y="3248840"/>
            <a:ext cx="388620" cy="388620"/>
          </a:xfrm>
          <a:prstGeom prst="rect">
            <a:avLst/>
          </a:prstGeom>
        </p:spPr>
      </p:pic>
      <p:pic>
        <p:nvPicPr>
          <p:cNvPr id="13" name="图片 12"/>
          <p:cNvPicPr>
            <a:picLocks noChangeAspect="1"/>
          </p:cNvPicPr>
          <p:nvPr/>
        </p:nvPicPr>
        <p:blipFill>
          <a:blip r:embed="rId4" cstate="screen"/>
          <a:stretch>
            <a:fillRect/>
          </a:stretch>
        </p:blipFill>
        <p:spPr>
          <a:xfrm>
            <a:off x="4999672" y="3252651"/>
            <a:ext cx="388620" cy="388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9" grpId="0" uiExpan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62"/>
          <p:cNvGrpSpPr/>
          <p:nvPr/>
        </p:nvGrpSpPr>
        <p:grpSpPr>
          <a:xfrm>
            <a:off x="2494980" y="2494885"/>
            <a:ext cx="1242073" cy="1242074"/>
            <a:chOff x="4993868" y="2326868"/>
            <a:chExt cx="2204265" cy="2204265"/>
          </a:xfrm>
          <a:effectLst>
            <a:outerShdw blurRad="292100" dist="114300" dir="2700000" algn="tl" rotWithShape="0">
              <a:prstClr val="black">
                <a:alpha val="25000"/>
              </a:prstClr>
            </a:outerShdw>
          </a:effectLst>
        </p:grpSpPr>
        <p:sp>
          <p:nvSpPr>
            <p:cNvPr id="74"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75" name="椭圆 59"/>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76" name="椭圆 61"/>
            <p:cNvSpPr/>
            <p:nvPr/>
          </p:nvSpPr>
          <p:spPr>
            <a:xfrm>
              <a:off x="5370108" y="2708871"/>
              <a:ext cx="1451783" cy="1451783"/>
            </a:xfrm>
            <a:prstGeom prst="ellipse">
              <a:avLst/>
            </a:prstGeom>
            <a:solidFill>
              <a:schemeClr val="accent1"/>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80" name="组合 63"/>
          <p:cNvGrpSpPr/>
          <p:nvPr/>
        </p:nvGrpSpPr>
        <p:grpSpPr>
          <a:xfrm>
            <a:off x="3426192" y="1786070"/>
            <a:ext cx="1242073" cy="1242074"/>
            <a:chOff x="4993868" y="2326868"/>
            <a:chExt cx="2204265" cy="2204265"/>
          </a:xfrm>
          <a:effectLst>
            <a:outerShdw blurRad="292100" dist="114300" dir="2700000" algn="tl" rotWithShape="0">
              <a:prstClr val="black">
                <a:alpha val="25000"/>
              </a:prstClr>
            </a:outerShdw>
          </a:effectLst>
        </p:grpSpPr>
        <p:sp>
          <p:nvSpPr>
            <p:cNvPr id="84"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87" name="椭圆 65"/>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2" name="椭圆 66"/>
            <p:cNvSpPr/>
            <p:nvPr/>
          </p:nvSpPr>
          <p:spPr>
            <a:xfrm>
              <a:off x="5370108" y="2708871"/>
              <a:ext cx="1451783" cy="1451783"/>
            </a:xfrm>
            <a:prstGeom prst="ellipse">
              <a:avLst/>
            </a:prstGeom>
            <a:solidFill>
              <a:schemeClr val="accent2"/>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93" name="组合 71"/>
          <p:cNvGrpSpPr/>
          <p:nvPr/>
        </p:nvGrpSpPr>
        <p:grpSpPr>
          <a:xfrm>
            <a:off x="4401054" y="2494885"/>
            <a:ext cx="1242073" cy="1242074"/>
            <a:chOff x="4993868" y="2326868"/>
            <a:chExt cx="2204265" cy="2204265"/>
          </a:xfrm>
          <a:effectLst>
            <a:outerShdw blurRad="292100" dist="114300" dir="2700000" algn="tl" rotWithShape="0">
              <a:prstClr val="black">
                <a:alpha val="25000"/>
              </a:prstClr>
            </a:outerShdw>
          </a:effectLst>
        </p:grpSpPr>
        <p:sp>
          <p:nvSpPr>
            <p:cNvPr id="94"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5" name="椭圆 73"/>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6" name="椭圆 74"/>
            <p:cNvSpPr/>
            <p:nvPr/>
          </p:nvSpPr>
          <p:spPr>
            <a:xfrm>
              <a:off x="5370108" y="2708871"/>
              <a:ext cx="1451783" cy="1451783"/>
            </a:xfrm>
            <a:prstGeom prst="ellipse">
              <a:avLst/>
            </a:prstGeom>
            <a:solidFill>
              <a:schemeClr val="accent3"/>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97" name="组合 75"/>
          <p:cNvGrpSpPr/>
          <p:nvPr/>
        </p:nvGrpSpPr>
        <p:grpSpPr>
          <a:xfrm>
            <a:off x="5349798" y="1786070"/>
            <a:ext cx="1242073" cy="1242074"/>
            <a:chOff x="4993868" y="2326868"/>
            <a:chExt cx="2204265" cy="2204265"/>
          </a:xfrm>
          <a:effectLst>
            <a:outerShdw blurRad="292100" dist="114300" dir="2700000" algn="tl" rotWithShape="0">
              <a:prstClr val="black">
                <a:alpha val="25000"/>
              </a:prstClr>
            </a:outerShdw>
          </a:effectLst>
        </p:grpSpPr>
        <p:sp>
          <p:nvSpPr>
            <p:cNvPr id="98"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99" name="椭圆 77"/>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sp>
          <p:nvSpPr>
            <p:cNvPr id="100" name="椭圆 78"/>
            <p:cNvSpPr/>
            <p:nvPr/>
          </p:nvSpPr>
          <p:spPr>
            <a:xfrm>
              <a:off x="5370108" y="2708871"/>
              <a:ext cx="1451783" cy="1451783"/>
            </a:xfrm>
            <a:prstGeom prst="ellipse">
              <a:avLst/>
            </a:prstGeom>
            <a:solidFill>
              <a:schemeClr val="accent4"/>
            </a:solidFill>
            <a:ln w="19050">
              <a:gradFill flip="none" rotWithShape="1">
                <a:gsLst>
                  <a:gs pos="100000">
                    <a:schemeClr val="bg1">
                      <a:lumMod val="85000"/>
                    </a:schemeClr>
                  </a:gs>
                  <a:gs pos="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Calibri" panose="020F0502020204030204"/>
                <a:ea typeface="宋体" panose="02010600030101010101" pitchFamily="2" charset="-122"/>
              </a:endParaRPr>
            </a:p>
          </p:txBody>
        </p:sp>
      </p:grpSp>
      <p:grpSp>
        <p:nvGrpSpPr>
          <p:cNvPr id="101" name="组合 80"/>
          <p:cNvGrpSpPr/>
          <p:nvPr/>
        </p:nvGrpSpPr>
        <p:grpSpPr>
          <a:xfrm>
            <a:off x="6225037" y="1389979"/>
            <a:ext cx="2614162" cy="935456"/>
            <a:chOff x="5947699" y="908862"/>
            <a:chExt cx="3485550" cy="1247274"/>
          </a:xfrm>
        </p:grpSpPr>
        <p:grpSp>
          <p:nvGrpSpPr>
            <p:cNvPr id="102" name="组合 81"/>
            <p:cNvGrpSpPr/>
            <p:nvPr/>
          </p:nvGrpSpPr>
          <p:grpSpPr>
            <a:xfrm flipV="1">
              <a:off x="5947699" y="1317986"/>
              <a:ext cx="2684915" cy="333365"/>
              <a:chOff x="5272248" y="4626108"/>
              <a:chExt cx="2684915" cy="333365"/>
            </a:xfrm>
          </p:grpSpPr>
          <p:sp>
            <p:nvSpPr>
              <p:cNvPr id="105" name="椭圆 8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8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3" name="文本框 82"/>
            <p:cNvSpPr txBox="1"/>
            <p:nvPr/>
          </p:nvSpPr>
          <p:spPr>
            <a:xfrm>
              <a:off x="6852147" y="90886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04" name="文本框 83"/>
            <p:cNvSpPr txBox="1"/>
            <p:nvPr/>
          </p:nvSpPr>
          <p:spPr>
            <a:xfrm>
              <a:off x="6290682" y="1331295"/>
              <a:ext cx="3142567" cy="82484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07" name="组合 86"/>
          <p:cNvGrpSpPr/>
          <p:nvPr/>
        </p:nvGrpSpPr>
        <p:grpSpPr>
          <a:xfrm flipV="1">
            <a:off x="5285996" y="3556575"/>
            <a:ext cx="2715004" cy="878575"/>
            <a:chOff x="5947699" y="510919"/>
            <a:chExt cx="3620006" cy="1171432"/>
          </a:xfrm>
        </p:grpSpPr>
        <p:grpSp>
          <p:nvGrpSpPr>
            <p:cNvPr id="108" name="组合 87"/>
            <p:cNvGrpSpPr/>
            <p:nvPr/>
          </p:nvGrpSpPr>
          <p:grpSpPr>
            <a:xfrm flipV="1">
              <a:off x="5947699" y="1317986"/>
              <a:ext cx="2684915" cy="333365"/>
              <a:chOff x="5272248" y="4626108"/>
              <a:chExt cx="2684915" cy="333365"/>
            </a:xfrm>
          </p:grpSpPr>
          <p:sp>
            <p:nvSpPr>
              <p:cNvPr id="117" name="椭圆 9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9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1" name="文本框 88"/>
            <p:cNvSpPr txBox="1"/>
            <p:nvPr/>
          </p:nvSpPr>
          <p:spPr>
            <a:xfrm flipV="1">
              <a:off x="6852147" y="127198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14" name="文本框 89"/>
            <p:cNvSpPr txBox="1"/>
            <p:nvPr/>
          </p:nvSpPr>
          <p:spPr>
            <a:xfrm flipV="1">
              <a:off x="6290683" y="510919"/>
              <a:ext cx="3277022" cy="824840"/>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33" name="组合 92"/>
          <p:cNvGrpSpPr/>
          <p:nvPr/>
        </p:nvGrpSpPr>
        <p:grpSpPr>
          <a:xfrm flipH="1">
            <a:off x="533400" y="1391332"/>
            <a:ext cx="3256751" cy="760023"/>
            <a:chOff x="5947699" y="908862"/>
            <a:chExt cx="4342335" cy="1013363"/>
          </a:xfrm>
        </p:grpSpPr>
        <p:grpSp>
          <p:nvGrpSpPr>
            <p:cNvPr id="138" name="组合 93"/>
            <p:cNvGrpSpPr/>
            <p:nvPr/>
          </p:nvGrpSpPr>
          <p:grpSpPr>
            <a:xfrm flipV="1">
              <a:off x="5947699" y="1317986"/>
              <a:ext cx="2684915" cy="333365"/>
              <a:chOff x="5272248" y="4626108"/>
              <a:chExt cx="2684915" cy="333365"/>
            </a:xfrm>
          </p:grpSpPr>
          <p:sp>
            <p:nvSpPr>
              <p:cNvPr id="159" name="椭圆 9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48" name="文本框 94"/>
            <p:cNvSpPr txBox="1"/>
            <p:nvPr/>
          </p:nvSpPr>
          <p:spPr>
            <a:xfrm>
              <a:off x="6852146" y="908862"/>
              <a:ext cx="2117088" cy="451405"/>
            </a:xfrm>
            <a:prstGeom prst="rect">
              <a:avLst/>
            </a:prstGeom>
            <a:noFill/>
          </p:spPr>
          <p:txBody>
            <a:bodyPr wrap="square" rtlCol="0">
              <a:spAutoFit/>
            </a:bodyPr>
            <a:lstStyle/>
            <a:p>
              <a:pPr algn="r">
                <a:defRPr/>
              </a:pPr>
              <a:r>
                <a:rPr lang="zh-CN" altLang="en-US" sz="16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6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58" name="文本框 95"/>
            <p:cNvSpPr txBox="1"/>
            <p:nvPr/>
          </p:nvSpPr>
          <p:spPr>
            <a:xfrm>
              <a:off x="6290682" y="1331295"/>
              <a:ext cx="3999352" cy="590930"/>
            </a:xfrm>
            <a:prstGeom prst="rect">
              <a:avLst/>
            </a:prstGeom>
            <a:noFill/>
          </p:spPr>
          <p:txBody>
            <a:bodyPr wrap="square" rtlCol="0">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1" name="组合 104"/>
          <p:cNvGrpSpPr/>
          <p:nvPr/>
        </p:nvGrpSpPr>
        <p:grpSpPr>
          <a:xfrm flipH="1" flipV="1">
            <a:off x="304800" y="3544669"/>
            <a:ext cx="2575430" cy="878574"/>
            <a:chOff x="5947699" y="510920"/>
            <a:chExt cx="3433907" cy="1171431"/>
          </a:xfrm>
        </p:grpSpPr>
        <p:grpSp>
          <p:nvGrpSpPr>
            <p:cNvPr id="162" name="组合 105"/>
            <p:cNvGrpSpPr/>
            <p:nvPr/>
          </p:nvGrpSpPr>
          <p:grpSpPr>
            <a:xfrm flipV="1">
              <a:off x="5947699" y="1317986"/>
              <a:ext cx="2684915" cy="333365"/>
              <a:chOff x="5272248" y="4626108"/>
              <a:chExt cx="2684915" cy="333365"/>
            </a:xfrm>
          </p:grpSpPr>
          <p:sp>
            <p:nvSpPr>
              <p:cNvPr id="165" name="椭圆 108"/>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3" name="文本框 106"/>
            <p:cNvSpPr txBox="1"/>
            <p:nvPr/>
          </p:nvSpPr>
          <p:spPr>
            <a:xfrm flipV="1">
              <a:off x="6852146" y="1271982"/>
              <a:ext cx="1780467" cy="410369"/>
            </a:xfrm>
            <a:prstGeom prst="rect">
              <a:avLst/>
            </a:prstGeom>
            <a:noFill/>
          </p:spPr>
          <p:txBody>
            <a:bodyPr wrap="square" rtlCol="0">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64" name="文本框 107"/>
            <p:cNvSpPr txBox="1"/>
            <p:nvPr/>
          </p:nvSpPr>
          <p:spPr>
            <a:xfrm flipV="1">
              <a:off x="6290682" y="510920"/>
              <a:ext cx="3090924" cy="824841"/>
            </a:xfrm>
            <a:prstGeom prst="rect">
              <a:avLst/>
            </a:prstGeom>
            <a:noFill/>
          </p:spPr>
          <p:txBody>
            <a:bodyPr wrap="square" rtlCol="0">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67" name="Group 36"/>
          <p:cNvGrpSpPr>
            <a:grpSpLocks noChangeAspect="1"/>
          </p:cNvGrpSpPr>
          <p:nvPr/>
        </p:nvGrpSpPr>
        <p:grpSpPr bwMode="auto">
          <a:xfrm>
            <a:off x="3122308" y="1368318"/>
            <a:ext cx="326696" cy="282176"/>
            <a:chOff x="3321" y="1710"/>
            <a:chExt cx="1042" cy="900"/>
          </a:xfrm>
          <a:solidFill>
            <a:schemeClr val="accent2">
              <a:alpha val="40000"/>
            </a:schemeClr>
          </a:solidFill>
        </p:grpSpPr>
        <p:sp>
          <p:nvSpPr>
            <p:cNvPr id="168"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69"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0"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1"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sp>
        <p:nvSpPr>
          <p:cNvPr id="172" name="Freeform 53"/>
          <p:cNvSpPr>
            <a:spLocks noEditPoints="1"/>
          </p:cNvSpPr>
          <p:nvPr/>
        </p:nvSpPr>
        <p:spPr bwMode="auto">
          <a:xfrm>
            <a:off x="2180289" y="3486291"/>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1">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nvGrpSpPr>
          <p:cNvPr id="173" name="Group 46"/>
          <p:cNvGrpSpPr>
            <a:grpSpLocks noChangeAspect="1"/>
          </p:cNvGrpSpPr>
          <p:nvPr/>
        </p:nvGrpSpPr>
        <p:grpSpPr bwMode="auto">
          <a:xfrm>
            <a:off x="6495225" y="1399453"/>
            <a:ext cx="385045" cy="238385"/>
            <a:chOff x="3098" y="1701"/>
            <a:chExt cx="1486" cy="920"/>
          </a:xfrm>
          <a:solidFill>
            <a:schemeClr val="accent4">
              <a:alpha val="40000"/>
            </a:schemeClr>
          </a:solidFill>
        </p:grpSpPr>
        <p:sp>
          <p:nvSpPr>
            <p:cNvPr id="174"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5"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6"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grpSp>
      <p:sp>
        <p:nvSpPr>
          <p:cNvPr id="177" name="Freeform 57"/>
          <p:cNvSpPr>
            <a:spLocks noEditPoints="1"/>
          </p:cNvSpPr>
          <p:nvPr/>
        </p:nvSpPr>
        <p:spPr bwMode="auto">
          <a:xfrm>
            <a:off x="5665470" y="3534876"/>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3">
              <a:alpha val="40000"/>
            </a:schemeClr>
          </a:solidFill>
          <a:ln>
            <a:noFill/>
          </a:ln>
        </p:spPr>
        <p:txBody>
          <a:bodyPr vert="horz" wrap="square" lIns="68580" tIns="34290" rIns="68580" bIns="34290" numCol="1" anchor="t" anchorCtr="0" compatLnSpc="1"/>
          <a:lstStyle/>
          <a:p>
            <a:pPr>
              <a:defRPr/>
            </a:pPr>
            <a:endParaRPr lang="zh-CN" altLang="en-US" dirty="0">
              <a:solidFill>
                <a:prstClr val="black"/>
              </a:solidFill>
              <a:latin typeface="Calibri" panose="020F0502020204030204"/>
              <a:ea typeface="宋体" panose="02010600030101010101" pitchFamily="2" charset="-122"/>
            </a:endParaRPr>
          </a:p>
        </p:txBody>
      </p:sp>
      <p:sp>
        <p:nvSpPr>
          <p:cNvPr id="179" name="文本框 122"/>
          <p:cNvSpPr txBox="1"/>
          <p:nvPr/>
        </p:nvSpPr>
        <p:spPr>
          <a:xfrm>
            <a:off x="2736678" y="2855952"/>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01</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2" name="文本框 125"/>
          <p:cNvSpPr txBox="1"/>
          <p:nvPr/>
        </p:nvSpPr>
        <p:spPr>
          <a:xfrm>
            <a:off x="3674214" y="2125567"/>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02</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5" name="文本框 128"/>
          <p:cNvSpPr txBox="1"/>
          <p:nvPr/>
        </p:nvSpPr>
        <p:spPr>
          <a:xfrm>
            <a:off x="5603621" y="2170152"/>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04</a:t>
            </a:r>
            <a:endParaRPr lang="zh-CN" altLang="en-US" sz="3000" dirty="0">
              <a:solidFill>
                <a:schemeClr val="bg1"/>
              </a:solidFill>
              <a:latin typeface="Impact" panose="020B0806030902050204" pitchFamily="34" charset="0"/>
              <a:ea typeface="宋体" panose="02010600030101010101" pitchFamily="2" charset="-122"/>
            </a:endParaRPr>
          </a:p>
        </p:txBody>
      </p:sp>
      <p:sp>
        <p:nvSpPr>
          <p:cNvPr id="188" name="文本框 131"/>
          <p:cNvSpPr txBox="1"/>
          <p:nvPr/>
        </p:nvSpPr>
        <p:spPr>
          <a:xfrm>
            <a:off x="4647045" y="2832054"/>
            <a:ext cx="750088" cy="553998"/>
          </a:xfrm>
          <a:prstGeom prst="rect">
            <a:avLst/>
          </a:prstGeom>
          <a:noFill/>
        </p:spPr>
        <p:txBody>
          <a:bodyPr wrap="square" rtlCol="0">
            <a:spAutoFit/>
          </a:bodyPr>
          <a:lstStyle/>
          <a:p>
            <a:pPr algn="ctr">
              <a:defRPr/>
            </a:pPr>
            <a:r>
              <a:rPr lang="en-US" altLang="zh-CN" sz="3000" dirty="0">
                <a:solidFill>
                  <a:schemeClr val="bg1"/>
                </a:solidFill>
                <a:latin typeface="Impact" panose="020B0806030902050204" pitchFamily="34" charset="0"/>
                <a:ea typeface="宋体" panose="02010600030101010101" pitchFamily="2" charset="-122"/>
              </a:rPr>
              <a:t>03</a:t>
            </a:r>
            <a:endParaRPr lang="zh-CN" altLang="en-US" sz="3000" dirty="0">
              <a:solidFill>
                <a:schemeClr val="bg1"/>
              </a:solidFill>
              <a:latin typeface="Impact" panose="020B0806030902050204" pitchFamily="34" charset="0"/>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style.rotation</p:attrName>
                                        </p:attrNameLst>
                                      </p:cBhvr>
                                      <p:tavLst>
                                        <p:tav tm="0">
                                          <p:val>
                                            <p:fltVal val="360"/>
                                          </p:val>
                                        </p:tav>
                                        <p:tav tm="100000">
                                          <p:val>
                                            <p:fltVal val="0"/>
                                          </p:val>
                                        </p:tav>
                                      </p:tavLst>
                                    </p:anim>
                                    <p:animEffect transition="in" filter="fade">
                                      <p:cBhvr>
                                        <p:cTn id="10" dur="500"/>
                                        <p:tgtEl>
                                          <p:spTgt spid="7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0"/>
                                        </p:tgtEl>
                                        <p:attrNameLst>
                                          <p:attrName>style.visibility</p:attrName>
                                        </p:attrNameLst>
                                      </p:cBhvr>
                                      <p:to>
                                        <p:strVal val="visible"/>
                                      </p:to>
                                    </p:set>
                                    <p:anim calcmode="lin" valueType="num">
                                      <p:cBhvr>
                                        <p:cTn id="14" dur="500" fill="hold"/>
                                        <p:tgtEl>
                                          <p:spTgt spid="80"/>
                                        </p:tgtEl>
                                        <p:attrNameLst>
                                          <p:attrName>ppt_w</p:attrName>
                                        </p:attrNameLst>
                                      </p:cBhvr>
                                      <p:tavLst>
                                        <p:tav tm="0">
                                          <p:val>
                                            <p:fltVal val="0"/>
                                          </p:val>
                                        </p:tav>
                                        <p:tav tm="100000">
                                          <p:val>
                                            <p:strVal val="#ppt_w"/>
                                          </p:val>
                                        </p:tav>
                                      </p:tavLst>
                                    </p:anim>
                                    <p:anim calcmode="lin" valueType="num">
                                      <p:cBhvr>
                                        <p:cTn id="15" dur="500" fill="hold"/>
                                        <p:tgtEl>
                                          <p:spTgt spid="80"/>
                                        </p:tgtEl>
                                        <p:attrNameLst>
                                          <p:attrName>ppt_h</p:attrName>
                                        </p:attrNameLst>
                                      </p:cBhvr>
                                      <p:tavLst>
                                        <p:tav tm="0">
                                          <p:val>
                                            <p:fltVal val="0"/>
                                          </p:val>
                                        </p:tav>
                                        <p:tav tm="100000">
                                          <p:val>
                                            <p:strVal val="#ppt_h"/>
                                          </p:val>
                                        </p:tav>
                                      </p:tavLst>
                                    </p:anim>
                                    <p:anim calcmode="lin" valueType="num">
                                      <p:cBhvr>
                                        <p:cTn id="16" dur="500" fill="hold"/>
                                        <p:tgtEl>
                                          <p:spTgt spid="80"/>
                                        </p:tgtEl>
                                        <p:attrNameLst>
                                          <p:attrName>style.rotation</p:attrName>
                                        </p:attrNameLst>
                                      </p:cBhvr>
                                      <p:tavLst>
                                        <p:tav tm="0">
                                          <p:val>
                                            <p:fltVal val="360"/>
                                          </p:val>
                                        </p:tav>
                                        <p:tav tm="100000">
                                          <p:val>
                                            <p:fltVal val="0"/>
                                          </p:val>
                                        </p:tav>
                                      </p:tavLst>
                                    </p:anim>
                                    <p:animEffect transition="in" filter="fade">
                                      <p:cBhvr>
                                        <p:cTn id="17" dur="500"/>
                                        <p:tgtEl>
                                          <p:spTgt spid="80"/>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500" fill="hold"/>
                                        <p:tgtEl>
                                          <p:spTgt spid="93"/>
                                        </p:tgtEl>
                                        <p:attrNameLst>
                                          <p:attrName>ppt_w</p:attrName>
                                        </p:attrNameLst>
                                      </p:cBhvr>
                                      <p:tavLst>
                                        <p:tav tm="0">
                                          <p:val>
                                            <p:fltVal val="0"/>
                                          </p:val>
                                        </p:tav>
                                        <p:tav tm="100000">
                                          <p:val>
                                            <p:strVal val="#ppt_w"/>
                                          </p:val>
                                        </p:tav>
                                      </p:tavLst>
                                    </p:anim>
                                    <p:anim calcmode="lin" valueType="num">
                                      <p:cBhvr>
                                        <p:cTn id="22" dur="500" fill="hold"/>
                                        <p:tgtEl>
                                          <p:spTgt spid="93"/>
                                        </p:tgtEl>
                                        <p:attrNameLst>
                                          <p:attrName>ppt_h</p:attrName>
                                        </p:attrNameLst>
                                      </p:cBhvr>
                                      <p:tavLst>
                                        <p:tav tm="0">
                                          <p:val>
                                            <p:fltVal val="0"/>
                                          </p:val>
                                        </p:tav>
                                        <p:tav tm="100000">
                                          <p:val>
                                            <p:strVal val="#ppt_h"/>
                                          </p:val>
                                        </p:tav>
                                      </p:tavLst>
                                    </p:anim>
                                    <p:anim calcmode="lin" valueType="num">
                                      <p:cBhvr>
                                        <p:cTn id="23" dur="500" fill="hold"/>
                                        <p:tgtEl>
                                          <p:spTgt spid="93"/>
                                        </p:tgtEl>
                                        <p:attrNameLst>
                                          <p:attrName>style.rotation</p:attrName>
                                        </p:attrNameLst>
                                      </p:cBhvr>
                                      <p:tavLst>
                                        <p:tav tm="0">
                                          <p:val>
                                            <p:fltVal val="360"/>
                                          </p:val>
                                        </p:tav>
                                        <p:tav tm="100000">
                                          <p:val>
                                            <p:fltVal val="0"/>
                                          </p:val>
                                        </p:tav>
                                      </p:tavLst>
                                    </p:anim>
                                    <p:animEffect transition="in" filter="fade">
                                      <p:cBhvr>
                                        <p:cTn id="24" dur="500"/>
                                        <p:tgtEl>
                                          <p:spTgt spid="93"/>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97"/>
                                        </p:tgtEl>
                                        <p:attrNameLst>
                                          <p:attrName>style.visibility</p:attrName>
                                        </p:attrNameLst>
                                      </p:cBhvr>
                                      <p:to>
                                        <p:strVal val="visible"/>
                                      </p:to>
                                    </p:set>
                                    <p:anim calcmode="lin" valueType="num">
                                      <p:cBhvr>
                                        <p:cTn id="28" dur="500" fill="hold"/>
                                        <p:tgtEl>
                                          <p:spTgt spid="97"/>
                                        </p:tgtEl>
                                        <p:attrNameLst>
                                          <p:attrName>ppt_w</p:attrName>
                                        </p:attrNameLst>
                                      </p:cBhvr>
                                      <p:tavLst>
                                        <p:tav tm="0">
                                          <p:val>
                                            <p:fltVal val="0"/>
                                          </p:val>
                                        </p:tav>
                                        <p:tav tm="100000">
                                          <p:val>
                                            <p:strVal val="#ppt_w"/>
                                          </p:val>
                                        </p:tav>
                                      </p:tavLst>
                                    </p:anim>
                                    <p:anim calcmode="lin" valueType="num">
                                      <p:cBhvr>
                                        <p:cTn id="29" dur="500" fill="hold"/>
                                        <p:tgtEl>
                                          <p:spTgt spid="97"/>
                                        </p:tgtEl>
                                        <p:attrNameLst>
                                          <p:attrName>ppt_h</p:attrName>
                                        </p:attrNameLst>
                                      </p:cBhvr>
                                      <p:tavLst>
                                        <p:tav tm="0">
                                          <p:val>
                                            <p:fltVal val="0"/>
                                          </p:val>
                                        </p:tav>
                                        <p:tav tm="100000">
                                          <p:val>
                                            <p:strVal val="#ppt_h"/>
                                          </p:val>
                                        </p:tav>
                                      </p:tavLst>
                                    </p:anim>
                                    <p:anim calcmode="lin" valueType="num">
                                      <p:cBhvr>
                                        <p:cTn id="30" dur="500" fill="hold"/>
                                        <p:tgtEl>
                                          <p:spTgt spid="97"/>
                                        </p:tgtEl>
                                        <p:attrNameLst>
                                          <p:attrName>style.rotation</p:attrName>
                                        </p:attrNameLst>
                                      </p:cBhvr>
                                      <p:tavLst>
                                        <p:tav tm="0">
                                          <p:val>
                                            <p:fltVal val="360"/>
                                          </p:val>
                                        </p:tav>
                                        <p:tav tm="100000">
                                          <p:val>
                                            <p:fltVal val="0"/>
                                          </p:val>
                                        </p:tav>
                                      </p:tavLst>
                                    </p:anim>
                                    <p:animEffect transition="in" filter="fade">
                                      <p:cBhvr>
                                        <p:cTn id="31" dur="500"/>
                                        <p:tgtEl>
                                          <p:spTgt spid="9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 calcmode="lin" valueType="num">
                                      <p:cBhvr>
                                        <p:cTn id="35" dur="500" fill="hold"/>
                                        <p:tgtEl>
                                          <p:spTgt spid="179"/>
                                        </p:tgtEl>
                                        <p:attrNameLst>
                                          <p:attrName>ppt_w</p:attrName>
                                        </p:attrNameLst>
                                      </p:cBhvr>
                                      <p:tavLst>
                                        <p:tav tm="0">
                                          <p:val>
                                            <p:fltVal val="0"/>
                                          </p:val>
                                        </p:tav>
                                        <p:tav tm="100000">
                                          <p:val>
                                            <p:strVal val="#ppt_w"/>
                                          </p:val>
                                        </p:tav>
                                      </p:tavLst>
                                    </p:anim>
                                    <p:anim calcmode="lin" valueType="num">
                                      <p:cBhvr>
                                        <p:cTn id="36" dur="500" fill="hold"/>
                                        <p:tgtEl>
                                          <p:spTgt spid="179"/>
                                        </p:tgtEl>
                                        <p:attrNameLst>
                                          <p:attrName>ppt_h</p:attrName>
                                        </p:attrNameLst>
                                      </p:cBhvr>
                                      <p:tavLst>
                                        <p:tav tm="0">
                                          <p:val>
                                            <p:fltVal val="0"/>
                                          </p:val>
                                        </p:tav>
                                        <p:tav tm="100000">
                                          <p:val>
                                            <p:strVal val="#ppt_h"/>
                                          </p:val>
                                        </p:tav>
                                      </p:tavLst>
                                    </p:anim>
                                    <p:anim calcmode="lin" valueType="num">
                                      <p:cBhvr>
                                        <p:cTn id="37" dur="500" fill="hold"/>
                                        <p:tgtEl>
                                          <p:spTgt spid="179"/>
                                        </p:tgtEl>
                                        <p:attrNameLst>
                                          <p:attrName>style.rotation</p:attrName>
                                        </p:attrNameLst>
                                      </p:cBhvr>
                                      <p:tavLst>
                                        <p:tav tm="0">
                                          <p:val>
                                            <p:fltVal val="360"/>
                                          </p:val>
                                        </p:tav>
                                        <p:tav tm="100000">
                                          <p:val>
                                            <p:fltVal val="0"/>
                                          </p:val>
                                        </p:tav>
                                      </p:tavLst>
                                    </p:anim>
                                    <p:animEffect transition="in" filter="fade">
                                      <p:cBhvr>
                                        <p:cTn id="38" dur="500"/>
                                        <p:tgtEl>
                                          <p:spTgt spid="179"/>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82"/>
                                        </p:tgtEl>
                                        <p:attrNameLst>
                                          <p:attrName>style.visibility</p:attrName>
                                        </p:attrNameLst>
                                      </p:cBhvr>
                                      <p:to>
                                        <p:strVal val="visible"/>
                                      </p:to>
                                    </p:set>
                                    <p:anim calcmode="lin" valueType="num">
                                      <p:cBhvr>
                                        <p:cTn id="41" dur="500" fill="hold"/>
                                        <p:tgtEl>
                                          <p:spTgt spid="182"/>
                                        </p:tgtEl>
                                        <p:attrNameLst>
                                          <p:attrName>ppt_w</p:attrName>
                                        </p:attrNameLst>
                                      </p:cBhvr>
                                      <p:tavLst>
                                        <p:tav tm="0">
                                          <p:val>
                                            <p:fltVal val="0"/>
                                          </p:val>
                                        </p:tav>
                                        <p:tav tm="100000">
                                          <p:val>
                                            <p:strVal val="#ppt_w"/>
                                          </p:val>
                                        </p:tav>
                                      </p:tavLst>
                                    </p:anim>
                                    <p:anim calcmode="lin" valueType="num">
                                      <p:cBhvr>
                                        <p:cTn id="42" dur="500" fill="hold"/>
                                        <p:tgtEl>
                                          <p:spTgt spid="182"/>
                                        </p:tgtEl>
                                        <p:attrNameLst>
                                          <p:attrName>ppt_h</p:attrName>
                                        </p:attrNameLst>
                                      </p:cBhvr>
                                      <p:tavLst>
                                        <p:tav tm="0">
                                          <p:val>
                                            <p:fltVal val="0"/>
                                          </p:val>
                                        </p:tav>
                                        <p:tav tm="100000">
                                          <p:val>
                                            <p:strVal val="#ppt_h"/>
                                          </p:val>
                                        </p:tav>
                                      </p:tavLst>
                                    </p:anim>
                                    <p:anim calcmode="lin" valueType="num">
                                      <p:cBhvr>
                                        <p:cTn id="43" dur="500" fill="hold"/>
                                        <p:tgtEl>
                                          <p:spTgt spid="182"/>
                                        </p:tgtEl>
                                        <p:attrNameLst>
                                          <p:attrName>style.rotation</p:attrName>
                                        </p:attrNameLst>
                                      </p:cBhvr>
                                      <p:tavLst>
                                        <p:tav tm="0">
                                          <p:val>
                                            <p:fltVal val="360"/>
                                          </p:val>
                                        </p:tav>
                                        <p:tav tm="100000">
                                          <p:val>
                                            <p:fltVal val="0"/>
                                          </p:val>
                                        </p:tav>
                                      </p:tavLst>
                                    </p:anim>
                                    <p:animEffect transition="in" filter="fade">
                                      <p:cBhvr>
                                        <p:cTn id="44" dur="500"/>
                                        <p:tgtEl>
                                          <p:spTgt spid="182"/>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88"/>
                                        </p:tgtEl>
                                        <p:attrNameLst>
                                          <p:attrName>style.visibility</p:attrName>
                                        </p:attrNameLst>
                                      </p:cBhvr>
                                      <p:to>
                                        <p:strVal val="visible"/>
                                      </p:to>
                                    </p:set>
                                    <p:anim calcmode="lin" valueType="num">
                                      <p:cBhvr>
                                        <p:cTn id="47" dur="500" fill="hold"/>
                                        <p:tgtEl>
                                          <p:spTgt spid="188"/>
                                        </p:tgtEl>
                                        <p:attrNameLst>
                                          <p:attrName>ppt_w</p:attrName>
                                        </p:attrNameLst>
                                      </p:cBhvr>
                                      <p:tavLst>
                                        <p:tav tm="0">
                                          <p:val>
                                            <p:fltVal val="0"/>
                                          </p:val>
                                        </p:tav>
                                        <p:tav tm="100000">
                                          <p:val>
                                            <p:strVal val="#ppt_w"/>
                                          </p:val>
                                        </p:tav>
                                      </p:tavLst>
                                    </p:anim>
                                    <p:anim calcmode="lin" valueType="num">
                                      <p:cBhvr>
                                        <p:cTn id="48" dur="500" fill="hold"/>
                                        <p:tgtEl>
                                          <p:spTgt spid="188"/>
                                        </p:tgtEl>
                                        <p:attrNameLst>
                                          <p:attrName>ppt_h</p:attrName>
                                        </p:attrNameLst>
                                      </p:cBhvr>
                                      <p:tavLst>
                                        <p:tav tm="0">
                                          <p:val>
                                            <p:fltVal val="0"/>
                                          </p:val>
                                        </p:tav>
                                        <p:tav tm="100000">
                                          <p:val>
                                            <p:strVal val="#ppt_h"/>
                                          </p:val>
                                        </p:tav>
                                      </p:tavLst>
                                    </p:anim>
                                    <p:anim calcmode="lin" valueType="num">
                                      <p:cBhvr>
                                        <p:cTn id="49" dur="500" fill="hold"/>
                                        <p:tgtEl>
                                          <p:spTgt spid="188"/>
                                        </p:tgtEl>
                                        <p:attrNameLst>
                                          <p:attrName>style.rotation</p:attrName>
                                        </p:attrNameLst>
                                      </p:cBhvr>
                                      <p:tavLst>
                                        <p:tav tm="0">
                                          <p:val>
                                            <p:fltVal val="360"/>
                                          </p:val>
                                        </p:tav>
                                        <p:tav tm="100000">
                                          <p:val>
                                            <p:fltVal val="0"/>
                                          </p:val>
                                        </p:tav>
                                      </p:tavLst>
                                    </p:anim>
                                    <p:animEffect transition="in" filter="fade">
                                      <p:cBhvr>
                                        <p:cTn id="50" dur="500"/>
                                        <p:tgtEl>
                                          <p:spTgt spid="188"/>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185"/>
                                        </p:tgtEl>
                                        <p:attrNameLst>
                                          <p:attrName>style.visibility</p:attrName>
                                        </p:attrNameLst>
                                      </p:cBhvr>
                                      <p:to>
                                        <p:strVal val="visible"/>
                                      </p:to>
                                    </p:set>
                                    <p:anim calcmode="lin" valueType="num">
                                      <p:cBhvr>
                                        <p:cTn id="53" dur="500" fill="hold"/>
                                        <p:tgtEl>
                                          <p:spTgt spid="185"/>
                                        </p:tgtEl>
                                        <p:attrNameLst>
                                          <p:attrName>ppt_w</p:attrName>
                                        </p:attrNameLst>
                                      </p:cBhvr>
                                      <p:tavLst>
                                        <p:tav tm="0">
                                          <p:val>
                                            <p:fltVal val="0"/>
                                          </p:val>
                                        </p:tav>
                                        <p:tav tm="100000">
                                          <p:val>
                                            <p:strVal val="#ppt_w"/>
                                          </p:val>
                                        </p:tav>
                                      </p:tavLst>
                                    </p:anim>
                                    <p:anim calcmode="lin" valueType="num">
                                      <p:cBhvr>
                                        <p:cTn id="54" dur="500" fill="hold"/>
                                        <p:tgtEl>
                                          <p:spTgt spid="185"/>
                                        </p:tgtEl>
                                        <p:attrNameLst>
                                          <p:attrName>ppt_h</p:attrName>
                                        </p:attrNameLst>
                                      </p:cBhvr>
                                      <p:tavLst>
                                        <p:tav tm="0">
                                          <p:val>
                                            <p:fltVal val="0"/>
                                          </p:val>
                                        </p:tav>
                                        <p:tav tm="100000">
                                          <p:val>
                                            <p:strVal val="#ppt_h"/>
                                          </p:val>
                                        </p:tav>
                                      </p:tavLst>
                                    </p:anim>
                                    <p:anim calcmode="lin" valueType="num">
                                      <p:cBhvr>
                                        <p:cTn id="55" dur="500" fill="hold"/>
                                        <p:tgtEl>
                                          <p:spTgt spid="185"/>
                                        </p:tgtEl>
                                        <p:attrNameLst>
                                          <p:attrName>style.rotation</p:attrName>
                                        </p:attrNameLst>
                                      </p:cBhvr>
                                      <p:tavLst>
                                        <p:tav tm="0">
                                          <p:val>
                                            <p:fltVal val="360"/>
                                          </p:val>
                                        </p:tav>
                                        <p:tav tm="100000">
                                          <p:val>
                                            <p:fltVal val="0"/>
                                          </p:val>
                                        </p:tav>
                                      </p:tavLst>
                                    </p:anim>
                                    <p:animEffect transition="in" filter="fade">
                                      <p:cBhvr>
                                        <p:cTn id="56" dur="500"/>
                                        <p:tgtEl>
                                          <p:spTgt spid="185"/>
                                        </p:tgtEl>
                                      </p:cBhvr>
                                    </p:animEffect>
                                  </p:childTnLst>
                                </p:cTn>
                              </p:par>
                            </p:childTnLst>
                          </p:cTn>
                        </p:par>
                        <p:par>
                          <p:cTn id="57" fill="hold">
                            <p:stCondLst>
                              <p:cond delay="2500"/>
                            </p:stCondLst>
                            <p:childTnLst>
                              <p:par>
                                <p:cTn id="58" presetID="42" presetClass="entr" presetSubtype="0" fill="hold" nodeType="afterEffect">
                                  <p:stCondLst>
                                    <p:cond delay="0"/>
                                  </p:stCondLst>
                                  <p:childTnLst>
                                    <p:set>
                                      <p:cBhvr>
                                        <p:cTn id="59" dur="1" fill="hold">
                                          <p:stCondLst>
                                            <p:cond delay="0"/>
                                          </p:stCondLst>
                                        </p:cTn>
                                        <p:tgtEl>
                                          <p:spTgt spid="161"/>
                                        </p:tgtEl>
                                        <p:attrNameLst>
                                          <p:attrName>style.visibility</p:attrName>
                                        </p:attrNameLst>
                                      </p:cBhvr>
                                      <p:to>
                                        <p:strVal val="visible"/>
                                      </p:to>
                                    </p:set>
                                    <p:animEffect transition="in" filter="fade">
                                      <p:cBhvr>
                                        <p:cTn id="60" dur="1000"/>
                                        <p:tgtEl>
                                          <p:spTgt spid="161"/>
                                        </p:tgtEl>
                                      </p:cBhvr>
                                    </p:animEffect>
                                    <p:anim calcmode="lin" valueType="num">
                                      <p:cBhvr>
                                        <p:cTn id="61" dur="1000" fill="hold"/>
                                        <p:tgtEl>
                                          <p:spTgt spid="161"/>
                                        </p:tgtEl>
                                        <p:attrNameLst>
                                          <p:attrName>ppt_x</p:attrName>
                                        </p:attrNameLst>
                                      </p:cBhvr>
                                      <p:tavLst>
                                        <p:tav tm="0">
                                          <p:val>
                                            <p:strVal val="#ppt_x"/>
                                          </p:val>
                                        </p:tav>
                                        <p:tav tm="100000">
                                          <p:val>
                                            <p:strVal val="#ppt_x"/>
                                          </p:val>
                                        </p:tav>
                                      </p:tavLst>
                                    </p:anim>
                                    <p:anim calcmode="lin" valueType="num">
                                      <p:cBhvr>
                                        <p:cTn id="62" dur="1000" fill="hold"/>
                                        <p:tgtEl>
                                          <p:spTgt spid="16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2"/>
                                        </p:tgtEl>
                                        <p:attrNameLst>
                                          <p:attrName>style.visibility</p:attrName>
                                        </p:attrNameLst>
                                      </p:cBhvr>
                                      <p:to>
                                        <p:strVal val="visible"/>
                                      </p:to>
                                    </p:set>
                                    <p:animEffect transition="in" filter="fade">
                                      <p:cBhvr>
                                        <p:cTn id="65" dur="1000"/>
                                        <p:tgtEl>
                                          <p:spTgt spid="172"/>
                                        </p:tgtEl>
                                      </p:cBhvr>
                                    </p:animEffect>
                                    <p:anim calcmode="lin" valueType="num">
                                      <p:cBhvr>
                                        <p:cTn id="66" dur="1000" fill="hold"/>
                                        <p:tgtEl>
                                          <p:spTgt spid="172"/>
                                        </p:tgtEl>
                                        <p:attrNameLst>
                                          <p:attrName>ppt_x</p:attrName>
                                        </p:attrNameLst>
                                      </p:cBhvr>
                                      <p:tavLst>
                                        <p:tav tm="0">
                                          <p:val>
                                            <p:strVal val="#ppt_x"/>
                                          </p:val>
                                        </p:tav>
                                        <p:tav tm="100000">
                                          <p:val>
                                            <p:strVal val="#ppt_x"/>
                                          </p:val>
                                        </p:tav>
                                      </p:tavLst>
                                    </p:anim>
                                    <p:anim calcmode="lin" valueType="num">
                                      <p:cBhvr>
                                        <p:cTn id="67" dur="1000" fill="hold"/>
                                        <p:tgtEl>
                                          <p:spTgt spid="17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3"/>
                                        </p:tgtEl>
                                        <p:attrNameLst>
                                          <p:attrName>style.visibility</p:attrName>
                                        </p:attrNameLst>
                                      </p:cBhvr>
                                      <p:to>
                                        <p:strVal val="visible"/>
                                      </p:to>
                                    </p:set>
                                    <p:animEffect transition="in" filter="fade">
                                      <p:cBhvr>
                                        <p:cTn id="70" dur="1000"/>
                                        <p:tgtEl>
                                          <p:spTgt spid="133"/>
                                        </p:tgtEl>
                                      </p:cBhvr>
                                    </p:animEffect>
                                    <p:anim calcmode="lin" valueType="num">
                                      <p:cBhvr>
                                        <p:cTn id="71" dur="1000" fill="hold"/>
                                        <p:tgtEl>
                                          <p:spTgt spid="133"/>
                                        </p:tgtEl>
                                        <p:attrNameLst>
                                          <p:attrName>ppt_x</p:attrName>
                                        </p:attrNameLst>
                                      </p:cBhvr>
                                      <p:tavLst>
                                        <p:tav tm="0">
                                          <p:val>
                                            <p:strVal val="#ppt_x"/>
                                          </p:val>
                                        </p:tav>
                                        <p:tav tm="100000">
                                          <p:val>
                                            <p:strVal val="#ppt_x"/>
                                          </p:val>
                                        </p:tav>
                                      </p:tavLst>
                                    </p:anim>
                                    <p:anim calcmode="lin" valueType="num">
                                      <p:cBhvr>
                                        <p:cTn id="72" dur="1000" fill="hold"/>
                                        <p:tgtEl>
                                          <p:spTgt spid="13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fade">
                                      <p:cBhvr>
                                        <p:cTn id="75" dur="1000"/>
                                        <p:tgtEl>
                                          <p:spTgt spid="167"/>
                                        </p:tgtEl>
                                      </p:cBhvr>
                                    </p:animEffect>
                                    <p:anim calcmode="lin" valueType="num">
                                      <p:cBhvr>
                                        <p:cTn id="76" dur="1000" fill="hold"/>
                                        <p:tgtEl>
                                          <p:spTgt spid="167"/>
                                        </p:tgtEl>
                                        <p:attrNameLst>
                                          <p:attrName>ppt_x</p:attrName>
                                        </p:attrNameLst>
                                      </p:cBhvr>
                                      <p:tavLst>
                                        <p:tav tm="0">
                                          <p:val>
                                            <p:strVal val="#ppt_x"/>
                                          </p:val>
                                        </p:tav>
                                        <p:tav tm="100000">
                                          <p:val>
                                            <p:strVal val="#ppt_x"/>
                                          </p:val>
                                        </p:tav>
                                      </p:tavLst>
                                    </p:anim>
                                    <p:anim calcmode="lin" valueType="num">
                                      <p:cBhvr>
                                        <p:cTn id="77" dur="1000" fill="hold"/>
                                        <p:tgtEl>
                                          <p:spTgt spid="167"/>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73"/>
                                        </p:tgtEl>
                                        <p:attrNameLst>
                                          <p:attrName>style.visibility</p:attrName>
                                        </p:attrNameLst>
                                      </p:cBhvr>
                                      <p:to>
                                        <p:strVal val="visible"/>
                                      </p:to>
                                    </p:set>
                                    <p:animEffect transition="in" filter="fade">
                                      <p:cBhvr>
                                        <p:cTn id="85" dur="1000"/>
                                        <p:tgtEl>
                                          <p:spTgt spid="173"/>
                                        </p:tgtEl>
                                      </p:cBhvr>
                                    </p:animEffect>
                                    <p:anim calcmode="lin" valueType="num">
                                      <p:cBhvr>
                                        <p:cTn id="86" dur="1000" fill="hold"/>
                                        <p:tgtEl>
                                          <p:spTgt spid="173"/>
                                        </p:tgtEl>
                                        <p:attrNameLst>
                                          <p:attrName>ppt_x</p:attrName>
                                        </p:attrNameLst>
                                      </p:cBhvr>
                                      <p:tavLst>
                                        <p:tav tm="0">
                                          <p:val>
                                            <p:strVal val="#ppt_x"/>
                                          </p:val>
                                        </p:tav>
                                        <p:tav tm="100000">
                                          <p:val>
                                            <p:strVal val="#ppt_x"/>
                                          </p:val>
                                        </p:tav>
                                      </p:tavLst>
                                    </p:anim>
                                    <p:anim calcmode="lin" valueType="num">
                                      <p:cBhvr>
                                        <p:cTn id="87" dur="1000" fill="hold"/>
                                        <p:tgtEl>
                                          <p:spTgt spid="173"/>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1000"/>
                                        <p:tgtEl>
                                          <p:spTgt spid="107"/>
                                        </p:tgtEl>
                                      </p:cBhvr>
                                    </p:animEffect>
                                    <p:anim calcmode="lin" valueType="num">
                                      <p:cBhvr>
                                        <p:cTn id="91" dur="1000" fill="hold"/>
                                        <p:tgtEl>
                                          <p:spTgt spid="107"/>
                                        </p:tgtEl>
                                        <p:attrNameLst>
                                          <p:attrName>ppt_x</p:attrName>
                                        </p:attrNameLst>
                                      </p:cBhvr>
                                      <p:tavLst>
                                        <p:tav tm="0">
                                          <p:val>
                                            <p:strVal val="#ppt_x"/>
                                          </p:val>
                                        </p:tav>
                                        <p:tav tm="100000">
                                          <p:val>
                                            <p:strVal val="#ppt_x"/>
                                          </p:val>
                                        </p:tav>
                                      </p:tavLst>
                                    </p:anim>
                                    <p:anim calcmode="lin" valueType="num">
                                      <p:cBhvr>
                                        <p:cTn id="92" dur="1000" fill="hold"/>
                                        <p:tgtEl>
                                          <p:spTgt spid="10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77"/>
                                        </p:tgtEl>
                                        <p:attrNameLst>
                                          <p:attrName>style.visibility</p:attrName>
                                        </p:attrNameLst>
                                      </p:cBhvr>
                                      <p:to>
                                        <p:strVal val="visible"/>
                                      </p:to>
                                    </p:set>
                                    <p:animEffect transition="in" filter="fade">
                                      <p:cBhvr>
                                        <p:cTn id="95" dur="1000"/>
                                        <p:tgtEl>
                                          <p:spTgt spid="177"/>
                                        </p:tgtEl>
                                      </p:cBhvr>
                                    </p:animEffect>
                                    <p:anim calcmode="lin" valueType="num">
                                      <p:cBhvr>
                                        <p:cTn id="96" dur="1000" fill="hold"/>
                                        <p:tgtEl>
                                          <p:spTgt spid="177"/>
                                        </p:tgtEl>
                                        <p:attrNameLst>
                                          <p:attrName>ppt_x</p:attrName>
                                        </p:attrNameLst>
                                      </p:cBhvr>
                                      <p:tavLst>
                                        <p:tav tm="0">
                                          <p:val>
                                            <p:strVal val="#ppt_x"/>
                                          </p:val>
                                        </p:tav>
                                        <p:tav tm="100000">
                                          <p:val>
                                            <p:strVal val="#ppt_x"/>
                                          </p:val>
                                        </p:tav>
                                      </p:tavLst>
                                    </p:anim>
                                    <p:anim calcmode="lin" valueType="num">
                                      <p:cBhvr>
                                        <p:cTn id="97" dur="1000" fill="hold"/>
                                        <p:tgtEl>
                                          <p:spTgt spid="1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7" grpId="0" animBg="1"/>
      <p:bldP spid="179" grpId="0"/>
      <p:bldP spid="182" grpId="0"/>
      <p:bldP spid="185" grpId="0"/>
      <p:bldP spid="1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44"/>
          <p:cNvGrpSpPr/>
          <p:nvPr/>
        </p:nvGrpSpPr>
        <p:grpSpPr>
          <a:xfrm>
            <a:off x="762000" y="1774376"/>
            <a:ext cx="1900345" cy="1102174"/>
            <a:chOff x="6498654" y="3179834"/>
            <a:chExt cx="2533795" cy="1469564"/>
          </a:xfrm>
        </p:grpSpPr>
        <p:sp>
          <p:nvSpPr>
            <p:cNvPr id="29" name="文本框 45"/>
            <p:cNvSpPr txBox="1"/>
            <p:nvPr/>
          </p:nvSpPr>
          <p:spPr>
            <a:xfrm>
              <a:off x="6600249" y="3179834"/>
              <a:ext cx="2432200" cy="492442"/>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在此添加标题</a:t>
              </a:r>
            </a:p>
          </p:txBody>
        </p:sp>
        <p:sp>
          <p:nvSpPr>
            <p:cNvPr id="30" name="文本框 46"/>
            <p:cNvSpPr txBox="1"/>
            <p:nvPr/>
          </p:nvSpPr>
          <p:spPr>
            <a:xfrm>
              <a:off x="6498654" y="3590647"/>
              <a:ext cx="2175916"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97" name="Group 96"/>
          <p:cNvGrpSpPr/>
          <p:nvPr/>
        </p:nvGrpSpPr>
        <p:grpSpPr>
          <a:xfrm>
            <a:off x="3222726" y="1475089"/>
            <a:ext cx="2759507" cy="2773061"/>
            <a:chOff x="3222726" y="1475089"/>
            <a:chExt cx="2759507" cy="2773061"/>
          </a:xfrm>
        </p:grpSpPr>
        <p:sp>
          <p:nvSpPr>
            <p:cNvPr id="31" name="任意多边形 22"/>
            <p:cNvSpPr/>
            <p:nvPr/>
          </p:nvSpPr>
          <p:spPr>
            <a:xfrm>
              <a:off x="3362460"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任意多边形 23"/>
            <p:cNvSpPr/>
            <p:nvPr/>
          </p:nvSpPr>
          <p:spPr>
            <a:xfrm flipH="1">
              <a:off x="5171226"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任意多边形 26"/>
            <p:cNvSpPr/>
            <p:nvPr/>
          </p:nvSpPr>
          <p:spPr>
            <a:xfrm rot="5400000">
              <a:off x="4239680" y="163553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任意多边形 27"/>
            <p:cNvSpPr/>
            <p:nvPr/>
          </p:nvSpPr>
          <p:spPr>
            <a:xfrm rot="5400000" flipH="1">
              <a:off x="4239680" y="3444296"/>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任意多边形 21"/>
            <p:cNvSpPr/>
            <p:nvPr/>
          </p:nvSpPr>
          <p:spPr>
            <a:xfrm>
              <a:off x="3222726" y="1475089"/>
              <a:ext cx="2759507" cy="2773061"/>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椭圆 28"/>
            <p:cNvSpPr/>
            <p:nvPr/>
          </p:nvSpPr>
          <p:spPr>
            <a:xfrm>
              <a:off x="4102418" y="2392480"/>
              <a:ext cx="939165" cy="939165"/>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7" name="文本框 29"/>
            <p:cNvSpPr txBox="1"/>
            <p:nvPr/>
          </p:nvSpPr>
          <p:spPr>
            <a:xfrm>
              <a:off x="4327842" y="1737576"/>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01</a:t>
              </a:r>
              <a:endParaRPr lang="zh-CN" altLang="en-US" sz="2100" dirty="0">
                <a:solidFill>
                  <a:schemeClr val="bg1"/>
                </a:solidFill>
                <a:latin typeface="Impact" panose="020B0806030902050204" pitchFamily="34" charset="0"/>
              </a:endParaRPr>
            </a:p>
          </p:txBody>
        </p:sp>
        <p:sp>
          <p:nvSpPr>
            <p:cNvPr id="38" name="文本框 30"/>
            <p:cNvSpPr txBox="1"/>
            <p:nvPr/>
          </p:nvSpPr>
          <p:spPr>
            <a:xfrm>
              <a:off x="4327842" y="3570238"/>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sp>
          <p:nvSpPr>
            <p:cNvPr id="39" name="文本框 31"/>
            <p:cNvSpPr txBox="1"/>
            <p:nvPr/>
          </p:nvSpPr>
          <p:spPr>
            <a:xfrm>
              <a:off x="5314581" y="2665411"/>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02</a:t>
              </a:r>
              <a:endParaRPr lang="zh-CN" altLang="en-US" sz="2100" dirty="0">
                <a:solidFill>
                  <a:schemeClr val="bg1"/>
                </a:solidFill>
                <a:latin typeface="Impact" panose="020B0806030902050204" pitchFamily="34" charset="0"/>
              </a:endParaRPr>
            </a:p>
          </p:txBody>
        </p:sp>
        <p:sp>
          <p:nvSpPr>
            <p:cNvPr id="40" name="文本框 32"/>
            <p:cNvSpPr txBox="1"/>
            <p:nvPr/>
          </p:nvSpPr>
          <p:spPr>
            <a:xfrm>
              <a:off x="3408890" y="2665411"/>
              <a:ext cx="488316" cy="392415"/>
            </a:xfrm>
            <a:prstGeom prst="rect">
              <a:avLst/>
            </a:prstGeom>
            <a:noFill/>
          </p:spPr>
          <p:txBody>
            <a:bodyPr wrap="square" lIns="68580" tIns="34290" rIns="68580" bIns="34290" rtlCol="0">
              <a:spAutoFit/>
            </a:bodyPr>
            <a:lstStyle/>
            <a:p>
              <a:pPr algn="ctr"/>
              <a:r>
                <a:rPr lang="en-US" altLang="zh-CN" sz="2100" dirty="0">
                  <a:solidFill>
                    <a:schemeClr val="bg1"/>
                  </a:solidFill>
                  <a:latin typeface="Impact" panose="020B0806030902050204" pitchFamily="34" charset="0"/>
                </a:rPr>
                <a:t>04</a:t>
              </a:r>
              <a:endParaRPr lang="zh-CN" altLang="en-US" sz="2100" dirty="0">
                <a:solidFill>
                  <a:schemeClr val="bg1"/>
                </a:solidFill>
                <a:latin typeface="Impact" panose="020B0806030902050204" pitchFamily="34" charset="0"/>
              </a:endParaRPr>
            </a:p>
          </p:txBody>
        </p:sp>
        <p:sp>
          <p:nvSpPr>
            <p:cNvPr id="41" name="文本框 33"/>
            <p:cNvSpPr txBox="1"/>
            <p:nvPr/>
          </p:nvSpPr>
          <p:spPr>
            <a:xfrm>
              <a:off x="4177665" y="2539235"/>
              <a:ext cx="788670" cy="623248"/>
            </a:xfrm>
            <a:prstGeom prst="rect">
              <a:avLst/>
            </a:prstGeom>
            <a:noFill/>
          </p:spPr>
          <p:txBody>
            <a:bodyPr wrap="square" lIns="68580" tIns="34290" rIns="68580" bIns="34290" rtlCol="0">
              <a:spAutoFit/>
            </a:bodyPr>
            <a:lstStyle/>
            <a:p>
              <a:pPr algn="ctr"/>
              <a:r>
                <a:rPr lang="en-US" altLang="zh-CN" sz="1800" dirty="0">
                  <a:solidFill>
                    <a:schemeClr val="tx1">
                      <a:lumMod val="65000"/>
                      <a:lumOff val="35000"/>
                    </a:schemeClr>
                  </a:solidFill>
                  <a:latin typeface="LiHei Pro" panose="020B0500000000000000" pitchFamily="34" charset="-122"/>
                  <a:ea typeface="LiHei Pro" panose="020B0500000000000000" pitchFamily="34" charset="-122"/>
                </a:rPr>
                <a:t>TEXT HERE</a:t>
              </a:r>
              <a:endParaRPr lang="zh-CN" altLang="en-US" sz="18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42" name="组合 5"/>
            <p:cNvGrpSpPr/>
            <p:nvPr/>
          </p:nvGrpSpPr>
          <p:grpSpPr>
            <a:xfrm>
              <a:off x="5195894" y="1910588"/>
              <a:ext cx="295264" cy="359899"/>
              <a:chOff x="3683997" y="856343"/>
              <a:chExt cx="576394" cy="702571"/>
            </a:xfrm>
            <a:solidFill>
              <a:srgbClr val="01ACBE"/>
            </a:solidFill>
          </p:grpSpPr>
          <p:sp>
            <p:nvSpPr>
              <p:cNvPr id="4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5" name="组合 8"/>
            <p:cNvGrpSpPr/>
            <p:nvPr/>
          </p:nvGrpSpPr>
          <p:grpSpPr>
            <a:xfrm>
              <a:off x="3665652" y="1930072"/>
              <a:ext cx="345848" cy="320930"/>
              <a:chOff x="7903081" y="894379"/>
              <a:chExt cx="675141" cy="626498"/>
            </a:xfrm>
            <a:solidFill>
              <a:schemeClr val="accent4"/>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6"/>
            <p:cNvGrpSpPr/>
            <p:nvPr/>
          </p:nvGrpSpPr>
          <p:grpSpPr>
            <a:xfrm>
              <a:off x="5160391" y="3434588"/>
              <a:ext cx="366269" cy="359899"/>
              <a:chOff x="5037571" y="856343"/>
              <a:chExt cx="715006" cy="702571"/>
            </a:xfrm>
            <a:solidFill>
              <a:schemeClr val="accent2"/>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3" name="组合 7"/>
            <p:cNvGrpSpPr/>
            <p:nvPr/>
          </p:nvGrpSpPr>
          <p:grpSpPr>
            <a:xfrm>
              <a:off x="3656940" y="3443018"/>
              <a:ext cx="363271" cy="343038"/>
              <a:chOff x="6460269" y="872801"/>
              <a:chExt cx="709154" cy="669655"/>
            </a:xfrm>
            <a:solidFill>
              <a:schemeClr val="accent1"/>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56" name="组合 43"/>
          <p:cNvGrpSpPr/>
          <p:nvPr/>
        </p:nvGrpSpPr>
        <p:grpSpPr>
          <a:xfrm>
            <a:off x="2377441" y="1820548"/>
            <a:ext cx="1215866" cy="555048"/>
            <a:chOff x="3169920" y="2040315"/>
            <a:chExt cx="1621155" cy="740064"/>
          </a:xfrm>
        </p:grpSpPr>
        <p:sp>
          <p:nvSpPr>
            <p:cNvPr id="57" name="椭圆 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13"/>
            <p:cNvCxnSpPr>
              <a:stCxn id="5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47"/>
          <p:cNvGrpSpPr/>
          <p:nvPr/>
        </p:nvGrpSpPr>
        <p:grpSpPr>
          <a:xfrm>
            <a:off x="761998" y="3261475"/>
            <a:ext cx="1900353" cy="1114931"/>
            <a:chOff x="6498651" y="3179832"/>
            <a:chExt cx="2533806" cy="1486573"/>
          </a:xfrm>
        </p:grpSpPr>
        <p:sp>
          <p:nvSpPr>
            <p:cNvPr id="61" name="文本框 48"/>
            <p:cNvSpPr txBox="1"/>
            <p:nvPr/>
          </p:nvSpPr>
          <p:spPr>
            <a:xfrm>
              <a:off x="6600255" y="3179832"/>
              <a:ext cx="2432202" cy="492442"/>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在此添加标题</a:t>
              </a:r>
            </a:p>
          </p:txBody>
        </p:sp>
        <p:sp>
          <p:nvSpPr>
            <p:cNvPr id="62" name="文本框 49"/>
            <p:cNvSpPr txBox="1"/>
            <p:nvPr/>
          </p:nvSpPr>
          <p:spPr>
            <a:xfrm>
              <a:off x="6498651" y="3607654"/>
              <a:ext cx="2175917"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3" name="组合 50"/>
          <p:cNvGrpSpPr/>
          <p:nvPr/>
        </p:nvGrpSpPr>
        <p:grpSpPr>
          <a:xfrm>
            <a:off x="2377441" y="3307648"/>
            <a:ext cx="1215866" cy="555048"/>
            <a:chOff x="3169920" y="2040315"/>
            <a:chExt cx="1621155" cy="740064"/>
          </a:xfrm>
        </p:grpSpPr>
        <p:sp>
          <p:nvSpPr>
            <p:cNvPr id="64" name="椭圆 5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52"/>
            <p:cNvCxnSpPr>
              <a:stCxn id="6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5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71"/>
          <p:cNvGrpSpPr/>
          <p:nvPr/>
        </p:nvGrpSpPr>
        <p:grpSpPr>
          <a:xfrm flipH="1">
            <a:off x="5590651" y="1820548"/>
            <a:ext cx="1215866" cy="555048"/>
            <a:chOff x="3169920" y="2040315"/>
            <a:chExt cx="1621155" cy="740064"/>
          </a:xfrm>
        </p:grpSpPr>
        <p:sp>
          <p:nvSpPr>
            <p:cNvPr id="68" name="椭圆 7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73"/>
            <p:cNvCxnSpPr>
              <a:stCxn id="6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74"/>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5"/>
          <p:cNvGrpSpPr/>
          <p:nvPr/>
        </p:nvGrpSpPr>
        <p:grpSpPr>
          <a:xfrm flipH="1">
            <a:off x="5590651" y="3307648"/>
            <a:ext cx="1215866" cy="555048"/>
            <a:chOff x="3169920" y="2040315"/>
            <a:chExt cx="1621155" cy="740064"/>
          </a:xfrm>
        </p:grpSpPr>
        <p:sp>
          <p:nvSpPr>
            <p:cNvPr id="72" name="椭圆 7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1" name="直接连接符 77"/>
            <p:cNvCxnSpPr>
              <a:stCxn id="7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79"/>
          <p:cNvGrpSpPr/>
          <p:nvPr/>
        </p:nvGrpSpPr>
        <p:grpSpPr>
          <a:xfrm>
            <a:off x="6811095" y="1774376"/>
            <a:ext cx="1723304" cy="1134238"/>
            <a:chOff x="7109327" y="3179834"/>
            <a:chExt cx="2297740" cy="1512316"/>
          </a:xfrm>
        </p:grpSpPr>
        <p:sp>
          <p:nvSpPr>
            <p:cNvPr id="90" name="文本框 80"/>
            <p:cNvSpPr txBox="1"/>
            <p:nvPr/>
          </p:nvSpPr>
          <p:spPr>
            <a:xfrm>
              <a:off x="7109327" y="3179834"/>
              <a:ext cx="2094538" cy="492442"/>
            </a:xfrm>
            <a:prstGeom prst="rect">
              <a:avLst/>
            </a:prstGeom>
            <a:noFill/>
          </p:spPr>
          <p:txBody>
            <a:bodyPr wrap="square" rtlCol="0">
              <a:spAutoFit/>
            </a:bodyPr>
            <a:lstStyle/>
            <a:p>
              <a:r>
                <a:rPr lang="zh-CN" altLang="en-US" dirty="0">
                  <a:solidFill>
                    <a:srgbClr val="01ACBE"/>
                  </a:solidFill>
                  <a:latin typeface="微软雅黑" panose="020B0503020204020204" pitchFamily="34" charset="-122"/>
                  <a:ea typeface="微软雅黑" panose="020B0503020204020204" pitchFamily="34" charset="-122"/>
                </a:rPr>
                <a:t>在此添加标题</a:t>
              </a:r>
            </a:p>
          </p:txBody>
        </p:sp>
        <p:sp>
          <p:nvSpPr>
            <p:cNvPr id="93" name="文本框 81"/>
            <p:cNvSpPr txBox="1"/>
            <p:nvPr/>
          </p:nvSpPr>
          <p:spPr>
            <a:xfrm>
              <a:off x="7115250" y="3633399"/>
              <a:ext cx="2291817" cy="1058751"/>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94" name="组合 82"/>
          <p:cNvGrpSpPr/>
          <p:nvPr/>
        </p:nvGrpSpPr>
        <p:grpSpPr>
          <a:xfrm>
            <a:off x="6811096" y="3261473"/>
            <a:ext cx="1799503" cy="1171141"/>
            <a:chOff x="7109327" y="3179836"/>
            <a:chExt cx="2399338" cy="1561522"/>
          </a:xfrm>
        </p:grpSpPr>
        <p:sp>
          <p:nvSpPr>
            <p:cNvPr id="95" name="文本框 83"/>
            <p:cNvSpPr txBox="1"/>
            <p:nvPr/>
          </p:nvSpPr>
          <p:spPr>
            <a:xfrm>
              <a:off x="7109327" y="3179836"/>
              <a:ext cx="2399338" cy="492443"/>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p>
          </p:txBody>
        </p:sp>
        <p:sp>
          <p:nvSpPr>
            <p:cNvPr id="96" name="文本框 84"/>
            <p:cNvSpPr txBox="1"/>
            <p:nvPr/>
          </p:nvSpPr>
          <p:spPr>
            <a:xfrm>
              <a:off x="7115250" y="3682606"/>
              <a:ext cx="2088617" cy="1058752"/>
            </a:xfrm>
            <a:prstGeom prst="rect">
              <a:avLst/>
            </a:prstGeom>
            <a:noFill/>
          </p:spPr>
          <p:txBody>
            <a:bodyPr wrap="square" rtlCol="0">
              <a:spAutoFit/>
            </a:bodyPr>
            <a:lstStyle/>
            <a:p>
              <a:pP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downRight)">
                                      <p:cBhvr>
                                        <p:cTn id="16" dur="500"/>
                                        <p:tgtEl>
                                          <p:spTgt spid="67"/>
                                        </p:tgtEl>
                                      </p:cBhvr>
                                    </p:animEffect>
                                  </p:childTnLst>
                                </p:cTn>
                              </p:par>
                              <p:par>
                                <p:cTn id="17" presetID="18" presetClass="entr" presetSubtype="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strips(downRight)">
                                      <p:cBhvr>
                                        <p:cTn id="19" dur="500"/>
                                        <p:tgtEl>
                                          <p:spTgt spid="71"/>
                                        </p:tgtEl>
                                      </p:cBhvr>
                                    </p:animEffect>
                                  </p:childTnLst>
                                </p:cTn>
                              </p:par>
                              <p:par>
                                <p:cTn id="20" presetID="18" presetClass="entr" presetSubtype="12"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fill="hold"/>
                                        <p:tgtEl>
                                          <p:spTgt spid="87"/>
                                        </p:tgtEl>
                                        <p:attrNameLst>
                                          <p:attrName>ppt_x</p:attrName>
                                        </p:attrNameLst>
                                      </p:cBhvr>
                                      <p:tavLst>
                                        <p:tav tm="0">
                                          <p:val>
                                            <p:strVal val="0-#ppt_w/2"/>
                                          </p:val>
                                        </p:tav>
                                        <p:tav tm="100000">
                                          <p:val>
                                            <p:strVal val="#ppt_x"/>
                                          </p:val>
                                        </p:tav>
                                      </p:tavLst>
                                    </p:anim>
                                    <p:anim calcmode="lin" valueType="num">
                                      <p:cBhvr additive="base">
                                        <p:cTn id="27" dur="10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000" fill="hold"/>
                                        <p:tgtEl>
                                          <p:spTgt spid="60"/>
                                        </p:tgtEl>
                                        <p:attrNameLst>
                                          <p:attrName>ppt_x</p:attrName>
                                        </p:attrNameLst>
                                      </p:cBhvr>
                                      <p:tavLst>
                                        <p:tav tm="0">
                                          <p:val>
                                            <p:strVal val="1+#ppt_w/2"/>
                                          </p:val>
                                        </p:tav>
                                        <p:tav tm="100000">
                                          <p:val>
                                            <p:strVal val="#ppt_x"/>
                                          </p:val>
                                        </p:tav>
                                      </p:tavLst>
                                    </p:anim>
                                    <p:anim calcmode="lin" valueType="num">
                                      <p:cBhvr additive="base">
                                        <p:cTn id="37" dur="10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10"/>
          <p:cNvSpPr/>
          <p:nvPr/>
        </p:nvSpPr>
        <p:spPr>
          <a:xfrm>
            <a:off x="400050" y="2137372"/>
            <a:ext cx="8415338" cy="94872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84" name="图片 7"/>
          <p:cNvPicPr>
            <a:picLocks noChangeAspect="1"/>
          </p:cNvPicPr>
          <p:nvPr/>
        </p:nvPicPr>
        <p:blipFill>
          <a:blip r:embed="rId3" cstate="email"/>
          <a:stretch>
            <a:fillRect/>
          </a:stretch>
        </p:blipFill>
        <p:spPr>
          <a:xfrm>
            <a:off x="3131824" y="3089672"/>
            <a:ext cx="1654926" cy="939200"/>
          </a:xfrm>
          <a:prstGeom prst="rect">
            <a:avLst/>
          </a:prstGeom>
          <a:ln>
            <a:solidFill>
              <a:schemeClr val="bg1"/>
            </a:solidFill>
          </a:ln>
        </p:spPr>
      </p:pic>
      <p:sp>
        <p:nvSpPr>
          <p:cNvPr id="85" name="矩形 11"/>
          <p:cNvSpPr/>
          <p:nvPr/>
        </p:nvSpPr>
        <p:spPr>
          <a:xfrm>
            <a:off x="400050" y="2135500"/>
            <a:ext cx="1728788" cy="955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6" name="矩形 12"/>
          <p:cNvSpPr/>
          <p:nvPr/>
        </p:nvSpPr>
        <p:spPr>
          <a:xfrm>
            <a:off x="3124678" y="2135499"/>
            <a:ext cx="1728788" cy="948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87" name="图片 9"/>
          <p:cNvPicPr>
            <a:picLocks noChangeAspect="1"/>
          </p:cNvPicPr>
          <p:nvPr/>
        </p:nvPicPr>
        <p:blipFill rotWithShape="1">
          <a:blip r:embed="rId4" cstate="email"/>
          <a:srcRect/>
          <a:stretch>
            <a:fillRect/>
          </a:stretch>
        </p:blipFill>
        <p:spPr>
          <a:xfrm>
            <a:off x="5805793" y="1160150"/>
            <a:ext cx="1666368" cy="966759"/>
          </a:xfrm>
          <a:prstGeom prst="rect">
            <a:avLst/>
          </a:prstGeom>
          <a:ln>
            <a:solidFill>
              <a:schemeClr val="bg1"/>
            </a:solidFill>
          </a:ln>
        </p:spPr>
      </p:pic>
      <p:sp>
        <p:nvSpPr>
          <p:cNvPr id="88" name="矩形 13"/>
          <p:cNvSpPr/>
          <p:nvPr/>
        </p:nvSpPr>
        <p:spPr>
          <a:xfrm>
            <a:off x="6318673" y="2135499"/>
            <a:ext cx="1728788" cy="9541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9" name="Group 26"/>
          <p:cNvGrpSpPr/>
          <p:nvPr/>
        </p:nvGrpSpPr>
        <p:grpSpPr>
          <a:xfrm>
            <a:off x="3068848" y="4005065"/>
            <a:ext cx="1845823" cy="600164"/>
            <a:chOff x="4091797" y="5340089"/>
            <a:chExt cx="2461097" cy="800219"/>
          </a:xfrm>
        </p:grpSpPr>
        <p:sp>
          <p:nvSpPr>
            <p:cNvPr id="90" name="TextBox 16"/>
            <p:cNvSpPr txBox="1"/>
            <p:nvPr/>
          </p:nvSpPr>
          <p:spPr>
            <a:xfrm>
              <a:off x="4521532" y="5340089"/>
              <a:ext cx="2031362" cy="80021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91" name="TextBox 16"/>
            <p:cNvSpPr txBox="1"/>
            <p:nvPr/>
          </p:nvSpPr>
          <p:spPr>
            <a:xfrm>
              <a:off x="4091797" y="5354606"/>
              <a:ext cx="626667" cy="492443"/>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02</a:t>
              </a:r>
              <a:endParaRPr lang="zh-CN" altLang="en-US" b="1" dirty="0">
                <a:solidFill>
                  <a:schemeClr val="tx1">
                    <a:lumMod val="85000"/>
                    <a:lumOff val="15000"/>
                  </a:schemeClr>
                </a:solidFill>
              </a:endParaRPr>
            </a:p>
          </p:txBody>
        </p:sp>
      </p:grpSp>
      <p:grpSp>
        <p:nvGrpSpPr>
          <p:cNvPr id="92" name="Group 34"/>
          <p:cNvGrpSpPr/>
          <p:nvPr/>
        </p:nvGrpSpPr>
        <p:grpSpPr>
          <a:xfrm>
            <a:off x="6267240" y="4026836"/>
            <a:ext cx="1845823" cy="600164"/>
            <a:chOff x="8356320" y="5369117"/>
            <a:chExt cx="2461097" cy="800219"/>
          </a:xfrm>
        </p:grpSpPr>
        <p:sp>
          <p:nvSpPr>
            <p:cNvPr id="93" name="TextBox 16"/>
            <p:cNvSpPr txBox="1"/>
            <p:nvPr/>
          </p:nvSpPr>
          <p:spPr>
            <a:xfrm>
              <a:off x="8786055" y="5369117"/>
              <a:ext cx="2031362" cy="800219"/>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94" name="TextBox 16"/>
            <p:cNvSpPr txBox="1"/>
            <p:nvPr/>
          </p:nvSpPr>
          <p:spPr>
            <a:xfrm>
              <a:off x="8356320" y="5383634"/>
              <a:ext cx="626667" cy="492443"/>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05</a:t>
              </a:r>
              <a:endParaRPr lang="zh-CN" altLang="en-US" b="1" dirty="0">
                <a:solidFill>
                  <a:schemeClr val="tx1">
                    <a:lumMod val="85000"/>
                    <a:lumOff val="15000"/>
                  </a:schemeClr>
                </a:solidFill>
              </a:endParaRPr>
            </a:p>
          </p:txBody>
        </p:sp>
      </p:grpSp>
      <p:grpSp>
        <p:nvGrpSpPr>
          <p:cNvPr id="95" name="Group 21"/>
          <p:cNvGrpSpPr/>
          <p:nvPr/>
        </p:nvGrpSpPr>
        <p:grpSpPr>
          <a:xfrm>
            <a:off x="3136106" y="2296262"/>
            <a:ext cx="1442352" cy="804721"/>
            <a:chOff x="4181475" y="3061680"/>
            <a:chExt cx="1923136" cy="1072960"/>
          </a:xfrm>
        </p:grpSpPr>
        <p:sp>
          <p:nvSpPr>
            <p:cNvPr id="96" name="TextBox 16"/>
            <p:cNvSpPr txBox="1"/>
            <p:nvPr/>
          </p:nvSpPr>
          <p:spPr>
            <a:xfrm>
              <a:off x="4625315" y="3108720"/>
              <a:ext cx="1479296" cy="1025920"/>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bg1"/>
                </a:solidFill>
              </a:endParaRPr>
            </a:p>
          </p:txBody>
        </p:sp>
        <p:sp>
          <p:nvSpPr>
            <p:cNvPr id="97" name="TextBox 16"/>
            <p:cNvSpPr txBox="1"/>
            <p:nvPr/>
          </p:nvSpPr>
          <p:spPr>
            <a:xfrm>
              <a:off x="4181475" y="3061680"/>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01</a:t>
              </a:r>
              <a:endParaRPr lang="zh-CN" altLang="en-US" b="1" dirty="0">
                <a:solidFill>
                  <a:schemeClr val="bg1"/>
                </a:solidFill>
              </a:endParaRPr>
            </a:p>
          </p:txBody>
        </p:sp>
      </p:grpSp>
      <p:grpSp>
        <p:nvGrpSpPr>
          <p:cNvPr id="98" name="Group 32"/>
          <p:cNvGrpSpPr/>
          <p:nvPr/>
        </p:nvGrpSpPr>
        <p:grpSpPr>
          <a:xfrm>
            <a:off x="6378458" y="2296260"/>
            <a:ext cx="1442352" cy="804722"/>
            <a:chOff x="8504611" y="3061680"/>
            <a:chExt cx="1923136" cy="1072962"/>
          </a:xfrm>
        </p:grpSpPr>
        <p:sp>
          <p:nvSpPr>
            <p:cNvPr id="99" name="TextBox 16"/>
            <p:cNvSpPr txBox="1"/>
            <p:nvPr/>
          </p:nvSpPr>
          <p:spPr>
            <a:xfrm>
              <a:off x="8948451" y="3108721"/>
              <a:ext cx="1479296" cy="1025921"/>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bg1"/>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bg1"/>
                </a:solidFill>
              </a:endParaRPr>
            </a:p>
          </p:txBody>
        </p:sp>
        <p:sp>
          <p:nvSpPr>
            <p:cNvPr id="100" name="TextBox 16"/>
            <p:cNvSpPr txBox="1"/>
            <p:nvPr/>
          </p:nvSpPr>
          <p:spPr>
            <a:xfrm>
              <a:off x="8504611" y="3061680"/>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bg1"/>
                  </a:solidFill>
                </a:rPr>
                <a:t>04</a:t>
              </a:r>
              <a:endParaRPr lang="zh-CN" altLang="en-US" b="1" dirty="0">
                <a:solidFill>
                  <a:schemeClr val="bg1"/>
                </a:solidFill>
              </a:endParaRPr>
            </a:p>
          </p:txBody>
        </p:sp>
      </p:grpSp>
      <p:grpSp>
        <p:nvGrpSpPr>
          <p:cNvPr id="101" name="Group 27"/>
          <p:cNvGrpSpPr/>
          <p:nvPr/>
        </p:nvGrpSpPr>
        <p:grpSpPr>
          <a:xfrm>
            <a:off x="7487930" y="1154497"/>
            <a:ext cx="1442352" cy="804722"/>
            <a:chOff x="9983907" y="1539329"/>
            <a:chExt cx="1923136" cy="1072962"/>
          </a:xfrm>
        </p:grpSpPr>
        <p:sp>
          <p:nvSpPr>
            <p:cNvPr id="102" name="TextBox 16"/>
            <p:cNvSpPr txBox="1"/>
            <p:nvPr/>
          </p:nvSpPr>
          <p:spPr>
            <a:xfrm>
              <a:off x="10427747" y="1586370"/>
              <a:ext cx="1479296" cy="1025921"/>
            </a:xfrm>
            <a:prstGeom prst="rect">
              <a:avLst/>
            </a:prstGeom>
            <a:noFill/>
          </p:spPr>
          <p:txBody>
            <a:bodyPr wrap="square" rtlCol="0">
              <a:spAutoFit/>
            </a:bodyPr>
            <a:lstStyle>
              <a:defPPr>
                <a:defRPr lang="zh-CN"/>
              </a:defPPr>
              <a:lvl1pPr>
                <a:lnSpc>
                  <a:spcPct val="130000"/>
                </a:lnSpc>
                <a:defRPr sz="1200">
                  <a:solidFill>
                    <a:schemeClr val="tx1">
                      <a:lumMod val="50000"/>
                      <a:lumOff val="50000"/>
                    </a:schemeClr>
                  </a:solidFill>
                </a:defRPr>
              </a:lvl1pPr>
            </a:lstStyle>
            <a:p>
              <a:pPr>
                <a:lnSpc>
                  <a:spcPct val="100000"/>
                </a:lnSpc>
              </a:pPr>
              <a:r>
                <a:rPr lang="zh-CN" altLang="en-US" sz="1100" kern="0" dirty="0">
                  <a:solidFill>
                    <a:schemeClr val="tx1">
                      <a:lumMod val="85000"/>
                      <a:lumOff val="15000"/>
                    </a:schemeClr>
                  </a:solidFill>
                  <a:latin typeface="微软雅黑" panose="020B0503020204020204" pitchFamily="34" charset="-122"/>
                  <a:ea typeface="微软雅黑" panose="020B0503020204020204" pitchFamily="34" charset="-122"/>
                </a:rPr>
                <a:t>单击此处添加段落文本单击此处添加段落文本</a:t>
              </a:r>
              <a:endParaRPr lang="en-US" altLang="zh-CN" sz="1100" dirty="0">
                <a:solidFill>
                  <a:schemeClr val="tx1">
                    <a:lumMod val="85000"/>
                    <a:lumOff val="15000"/>
                  </a:schemeClr>
                </a:solidFill>
              </a:endParaRPr>
            </a:p>
          </p:txBody>
        </p:sp>
        <p:sp>
          <p:nvSpPr>
            <p:cNvPr id="103" name="TextBox 16"/>
            <p:cNvSpPr txBox="1"/>
            <p:nvPr/>
          </p:nvSpPr>
          <p:spPr>
            <a:xfrm>
              <a:off x="9983907" y="1539329"/>
              <a:ext cx="626667" cy="492442"/>
            </a:xfrm>
            <a:prstGeom prst="rect">
              <a:avLst/>
            </a:prstGeom>
            <a:noFill/>
          </p:spPr>
          <p:txBody>
            <a:bodyPr wrap="none" rtlCol="0">
              <a:spAutoFit/>
            </a:bodyPr>
            <a:lstStyle>
              <a:defPPr>
                <a:defRPr lang="zh-CN"/>
              </a:defPPr>
              <a:lvl1pPr>
                <a:defRPr>
                  <a:solidFill>
                    <a:schemeClr val="tx1">
                      <a:lumMod val="75000"/>
                      <a:lumOff val="25000"/>
                    </a:schemeClr>
                  </a:solidFill>
                </a:defRPr>
              </a:lvl1pPr>
            </a:lstStyle>
            <a:p>
              <a:r>
                <a:rPr lang="en-US" altLang="zh-CN" b="1" dirty="0">
                  <a:solidFill>
                    <a:schemeClr val="tx1">
                      <a:lumMod val="85000"/>
                      <a:lumOff val="15000"/>
                    </a:schemeClr>
                  </a:solidFill>
                </a:rPr>
                <a:t>03</a:t>
              </a:r>
              <a:endParaRPr lang="zh-CN" altLang="en-US" b="1" dirty="0">
                <a:solidFill>
                  <a:schemeClr val="tx1">
                    <a:lumMod val="85000"/>
                    <a:lumOff val="15000"/>
                  </a:schemeClr>
                </a:solidFill>
              </a:endParaRPr>
            </a:p>
          </p:txBody>
        </p:sp>
      </p:grpSp>
      <p:sp>
        <p:nvSpPr>
          <p:cNvPr id="104" name="TextBox 1"/>
          <p:cNvSpPr txBox="1"/>
          <p:nvPr/>
        </p:nvSpPr>
        <p:spPr>
          <a:xfrm>
            <a:off x="1865682" y="1370902"/>
            <a:ext cx="2292935" cy="392415"/>
          </a:xfrm>
          <a:prstGeom prst="rect">
            <a:avLst/>
          </a:prstGeom>
          <a:noFill/>
        </p:spPr>
        <p:txBody>
          <a:bodyPr wrap="none" lIns="68580" tIns="34290" rIns="68580" bIns="34290" rtlCol="0">
            <a:spAutoFit/>
          </a:bodyPr>
          <a:lstStyle/>
          <a:p>
            <a:pPr algn="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您的标题写在这里</a:t>
            </a:r>
          </a:p>
        </p:txBody>
      </p:sp>
      <p:pic>
        <p:nvPicPr>
          <p:cNvPr id="105" name="图片 4"/>
          <p:cNvPicPr>
            <a:picLocks noChangeAspect="1"/>
          </p:cNvPicPr>
          <p:nvPr/>
        </p:nvPicPr>
        <p:blipFill>
          <a:blip r:embed="rId5" cstate="email"/>
          <a:stretch>
            <a:fillRect/>
          </a:stretch>
        </p:blipFill>
        <p:spPr>
          <a:xfrm>
            <a:off x="1599098" y="2137376"/>
            <a:ext cx="1525581" cy="953488"/>
          </a:xfrm>
          <a:prstGeom prst="rect">
            <a:avLst/>
          </a:prstGeom>
          <a:ln>
            <a:solidFill>
              <a:schemeClr val="bg1"/>
            </a:solidFill>
          </a:ln>
        </p:spPr>
      </p:pic>
      <p:pic>
        <p:nvPicPr>
          <p:cNvPr id="106" name="图片 5"/>
          <p:cNvPicPr>
            <a:picLocks noChangeAspect="1"/>
          </p:cNvPicPr>
          <p:nvPr/>
        </p:nvPicPr>
        <p:blipFill>
          <a:blip r:embed="rId6" cstate="email"/>
          <a:stretch>
            <a:fillRect/>
          </a:stretch>
        </p:blipFill>
        <p:spPr>
          <a:xfrm>
            <a:off x="4794367" y="2137373"/>
            <a:ext cx="1517963" cy="948728"/>
          </a:xfrm>
          <a:prstGeom prst="rect">
            <a:avLst/>
          </a:prstGeom>
          <a:ln>
            <a:solidFill>
              <a:schemeClr val="bg1"/>
            </a:solidFill>
          </a:ln>
        </p:spPr>
      </p:pic>
      <p:pic>
        <p:nvPicPr>
          <p:cNvPr id="107" name="图片 6"/>
          <p:cNvPicPr>
            <a:picLocks noChangeAspect="1"/>
          </p:cNvPicPr>
          <p:nvPr/>
        </p:nvPicPr>
        <p:blipFill rotWithShape="1">
          <a:blip r:embed="rId7" cstate="email"/>
          <a:srcRect/>
          <a:stretch>
            <a:fillRect/>
          </a:stretch>
        </p:blipFill>
        <p:spPr>
          <a:xfrm>
            <a:off x="6316376" y="3093244"/>
            <a:ext cx="1738203" cy="957263"/>
          </a:xfrm>
          <a:prstGeom prst="rect">
            <a:avLst/>
          </a:prstGeom>
          <a:ln>
            <a:solidFill>
              <a:schemeClr val="bg1"/>
            </a:solidFill>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500" fill="hold"/>
                                        <p:tgtEl>
                                          <p:spTgt spid="83"/>
                                        </p:tgtEl>
                                        <p:attrNameLst>
                                          <p:attrName>ppt_x</p:attrName>
                                        </p:attrNameLst>
                                      </p:cBhvr>
                                      <p:tavLst>
                                        <p:tav tm="0">
                                          <p:val>
                                            <p:strVal val="0-#ppt_w/2"/>
                                          </p:val>
                                        </p:tav>
                                        <p:tav tm="100000">
                                          <p:val>
                                            <p:strVal val="#ppt_x"/>
                                          </p:val>
                                        </p:tav>
                                      </p:tavLst>
                                    </p:anim>
                                    <p:anim calcmode="lin" valueType="num">
                                      <p:cBhvr additive="base">
                                        <p:cTn id="14" dur="500" fill="hold"/>
                                        <p:tgtEl>
                                          <p:spTgt spid="8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05"/>
                                        </p:tgtEl>
                                        <p:attrNameLst>
                                          <p:attrName>style.visibility</p:attrName>
                                        </p:attrNameLst>
                                      </p:cBhvr>
                                      <p:to>
                                        <p:strVal val="visible"/>
                                      </p:to>
                                    </p:set>
                                    <p:anim calcmode="lin" valueType="num">
                                      <p:cBhvr>
                                        <p:cTn id="18" dur="1000" fill="hold"/>
                                        <p:tgtEl>
                                          <p:spTgt spid="105"/>
                                        </p:tgtEl>
                                        <p:attrNameLst>
                                          <p:attrName>ppt_w</p:attrName>
                                        </p:attrNameLst>
                                      </p:cBhvr>
                                      <p:tavLst>
                                        <p:tav tm="0">
                                          <p:val>
                                            <p:strVal val="#ppt_w*0.70"/>
                                          </p:val>
                                        </p:tav>
                                        <p:tav tm="100000">
                                          <p:val>
                                            <p:strVal val="#ppt_w"/>
                                          </p:val>
                                        </p:tav>
                                      </p:tavLst>
                                    </p:anim>
                                    <p:anim calcmode="lin" valueType="num">
                                      <p:cBhvr>
                                        <p:cTn id="19" dur="1000" fill="hold"/>
                                        <p:tgtEl>
                                          <p:spTgt spid="105"/>
                                        </p:tgtEl>
                                        <p:attrNameLst>
                                          <p:attrName>ppt_h</p:attrName>
                                        </p:attrNameLst>
                                      </p:cBhvr>
                                      <p:tavLst>
                                        <p:tav tm="0">
                                          <p:val>
                                            <p:strVal val="#ppt_h"/>
                                          </p:val>
                                        </p:tav>
                                        <p:tav tm="100000">
                                          <p:val>
                                            <p:strVal val="#ppt_h"/>
                                          </p:val>
                                        </p:tav>
                                      </p:tavLst>
                                    </p:anim>
                                    <p:animEffect transition="in" filter="fade">
                                      <p:cBhvr>
                                        <p:cTn id="20" dur="1000"/>
                                        <p:tgtEl>
                                          <p:spTgt spid="105"/>
                                        </p:tgtEl>
                                      </p:cBhvr>
                                    </p:animEffect>
                                  </p:childTnLst>
                                </p:cTn>
                              </p:par>
                              <p:par>
                                <p:cTn id="21" presetID="55"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anim calcmode="lin" valueType="num">
                                      <p:cBhvr>
                                        <p:cTn id="23" dur="1000" fill="hold"/>
                                        <p:tgtEl>
                                          <p:spTgt spid="84"/>
                                        </p:tgtEl>
                                        <p:attrNameLst>
                                          <p:attrName>ppt_w</p:attrName>
                                        </p:attrNameLst>
                                      </p:cBhvr>
                                      <p:tavLst>
                                        <p:tav tm="0">
                                          <p:val>
                                            <p:strVal val="#ppt_w*0.70"/>
                                          </p:val>
                                        </p:tav>
                                        <p:tav tm="100000">
                                          <p:val>
                                            <p:strVal val="#ppt_w"/>
                                          </p:val>
                                        </p:tav>
                                      </p:tavLst>
                                    </p:anim>
                                    <p:anim calcmode="lin" valueType="num">
                                      <p:cBhvr>
                                        <p:cTn id="24" dur="1000" fill="hold"/>
                                        <p:tgtEl>
                                          <p:spTgt spid="84"/>
                                        </p:tgtEl>
                                        <p:attrNameLst>
                                          <p:attrName>ppt_h</p:attrName>
                                        </p:attrNameLst>
                                      </p:cBhvr>
                                      <p:tavLst>
                                        <p:tav tm="0">
                                          <p:val>
                                            <p:strVal val="#ppt_h"/>
                                          </p:val>
                                        </p:tav>
                                        <p:tav tm="100000">
                                          <p:val>
                                            <p:strVal val="#ppt_h"/>
                                          </p:val>
                                        </p:tav>
                                      </p:tavLst>
                                    </p:anim>
                                    <p:animEffect transition="in" filter="fade">
                                      <p:cBhvr>
                                        <p:cTn id="25" dur="1000"/>
                                        <p:tgtEl>
                                          <p:spTgt spid="84"/>
                                        </p:tgtEl>
                                      </p:cBhvr>
                                    </p:animEffect>
                                  </p:childTnLst>
                                </p:cTn>
                              </p:par>
                              <p:par>
                                <p:cTn id="26" presetID="55"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1000" fill="hold"/>
                                        <p:tgtEl>
                                          <p:spTgt spid="106"/>
                                        </p:tgtEl>
                                        <p:attrNameLst>
                                          <p:attrName>ppt_w</p:attrName>
                                        </p:attrNameLst>
                                      </p:cBhvr>
                                      <p:tavLst>
                                        <p:tav tm="0">
                                          <p:val>
                                            <p:strVal val="#ppt_w*0.70"/>
                                          </p:val>
                                        </p:tav>
                                        <p:tav tm="100000">
                                          <p:val>
                                            <p:strVal val="#ppt_w"/>
                                          </p:val>
                                        </p:tav>
                                      </p:tavLst>
                                    </p:anim>
                                    <p:anim calcmode="lin" valueType="num">
                                      <p:cBhvr>
                                        <p:cTn id="29" dur="1000" fill="hold"/>
                                        <p:tgtEl>
                                          <p:spTgt spid="106"/>
                                        </p:tgtEl>
                                        <p:attrNameLst>
                                          <p:attrName>ppt_h</p:attrName>
                                        </p:attrNameLst>
                                      </p:cBhvr>
                                      <p:tavLst>
                                        <p:tav tm="0">
                                          <p:val>
                                            <p:strVal val="#ppt_h"/>
                                          </p:val>
                                        </p:tav>
                                        <p:tav tm="100000">
                                          <p:val>
                                            <p:strVal val="#ppt_h"/>
                                          </p:val>
                                        </p:tav>
                                      </p:tavLst>
                                    </p:anim>
                                    <p:animEffect transition="in" filter="fade">
                                      <p:cBhvr>
                                        <p:cTn id="30" dur="1000"/>
                                        <p:tgtEl>
                                          <p:spTgt spid="106"/>
                                        </p:tgtEl>
                                      </p:cBhvr>
                                    </p:animEffect>
                                  </p:childTnLst>
                                </p:cTn>
                              </p:par>
                              <p:par>
                                <p:cTn id="31" presetID="55" presetClass="entr" presetSubtype="0" fill="hold" nodeType="with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1000" fill="hold"/>
                                        <p:tgtEl>
                                          <p:spTgt spid="87"/>
                                        </p:tgtEl>
                                        <p:attrNameLst>
                                          <p:attrName>ppt_w</p:attrName>
                                        </p:attrNameLst>
                                      </p:cBhvr>
                                      <p:tavLst>
                                        <p:tav tm="0">
                                          <p:val>
                                            <p:strVal val="#ppt_w*0.70"/>
                                          </p:val>
                                        </p:tav>
                                        <p:tav tm="100000">
                                          <p:val>
                                            <p:strVal val="#ppt_w"/>
                                          </p:val>
                                        </p:tav>
                                      </p:tavLst>
                                    </p:anim>
                                    <p:anim calcmode="lin" valueType="num">
                                      <p:cBhvr>
                                        <p:cTn id="34" dur="1000" fill="hold"/>
                                        <p:tgtEl>
                                          <p:spTgt spid="87"/>
                                        </p:tgtEl>
                                        <p:attrNameLst>
                                          <p:attrName>ppt_h</p:attrName>
                                        </p:attrNameLst>
                                      </p:cBhvr>
                                      <p:tavLst>
                                        <p:tav tm="0">
                                          <p:val>
                                            <p:strVal val="#ppt_h"/>
                                          </p:val>
                                        </p:tav>
                                        <p:tav tm="100000">
                                          <p:val>
                                            <p:strVal val="#ppt_h"/>
                                          </p:val>
                                        </p:tav>
                                      </p:tavLst>
                                    </p:anim>
                                    <p:animEffect transition="in" filter="fade">
                                      <p:cBhvr>
                                        <p:cTn id="35" dur="1000"/>
                                        <p:tgtEl>
                                          <p:spTgt spid="87"/>
                                        </p:tgtEl>
                                      </p:cBhvr>
                                    </p:animEffect>
                                  </p:childTnLst>
                                </p:cTn>
                              </p:par>
                              <p:par>
                                <p:cTn id="36" presetID="55" presetClass="entr" presetSubtype="0" fill="hold" nodeType="withEffect">
                                  <p:stCondLst>
                                    <p:cond delay="0"/>
                                  </p:stCondLst>
                                  <p:childTnLst>
                                    <p:set>
                                      <p:cBhvr>
                                        <p:cTn id="37" dur="1" fill="hold">
                                          <p:stCondLst>
                                            <p:cond delay="0"/>
                                          </p:stCondLst>
                                        </p:cTn>
                                        <p:tgtEl>
                                          <p:spTgt spid="107"/>
                                        </p:tgtEl>
                                        <p:attrNameLst>
                                          <p:attrName>style.visibility</p:attrName>
                                        </p:attrNameLst>
                                      </p:cBhvr>
                                      <p:to>
                                        <p:strVal val="visible"/>
                                      </p:to>
                                    </p:set>
                                    <p:anim calcmode="lin" valueType="num">
                                      <p:cBhvr>
                                        <p:cTn id="38" dur="1000" fill="hold"/>
                                        <p:tgtEl>
                                          <p:spTgt spid="107"/>
                                        </p:tgtEl>
                                        <p:attrNameLst>
                                          <p:attrName>ppt_w</p:attrName>
                                        </p:attrNameLst>
                                      </p:cBhvr>
                                      <p:tavLst>
                                        <p:tav tm="0">
                                          <p:val>
                                            <p:strVal val="#ppt_w*0.70"/>
                                          </p:val>
                                        </p:tav>
                                        <p:tav tm="100000">
                                          <p:val>
                                            <p:strVal val="#ppt_w"/>
                                          </p:val>
                                        </p:tav>
                                      </p:tavLst>
                                    </p:anim>
                                    <p:anim calcmode="lin" valueType="num">
                                      <p:cBhvr>
                                        <p:cTn id="39" dur="1000" fill="hold"/>
                                        <p:tgtEl>
                                          <p:spTgt spid="107"/>
                                        </p:tgtEl>
                                        <p:attrNameLst>
                                          <p:attrName>ppt_h</p:attrName>
                                        </p:attrNameLst>
                                      </p:cBhvr>
                                      <p:tavLst>
                                        <p:tav tm="0">
                                          <p:val>
                                            <p:strVal val="#ppt_h"/>
                                          </p:val>
                                        </p:tav>
                                        <p:tav tm="100000">
                                          <p:val>
                                            <p:strVal val="#ppt_h"/>
                                          </p:val>
                                        </p:tav>
                                      </p:tavLst>
                                    </p:anim>
                                    <p:animEffect transition="in" filter="fade">
                                      <p:cBhvr>
                                        <p:cTn id="40" dur="1000"/>
                                        <p:tgtEl>
                                          <p:spTgt spid="10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childTnLst>
                          </p:cTn>
                        </p:par>
                        <p:par>
                          <p:cTn id="51" fill="hold">
                            <p:stCondLst>
                              <p:cond delay="3000"/>
                            </p:stCondLst>
                            <p:childTnLst>
                              <p:par>
                                <p:cTn id="52" presetID="42" presetClass="entr" presetSubtype="0"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fade">
                                      <p:cBhvr>
                                        <p:cTn id="54" dur="1000"/>
                                        <p:tgtEl>
                                          <p:spTgt spid="95"/>
                                        </p:tgtEl>
                                      </p:cBhvr>
                                    </p:animEffect>
                                    <p:anim calcmode="lin" valueType="num">
                                      <p:cBhvr>
                                        <p:cTn id="55" dur="1000" fill="hold"/>
                                        <p:tgtEl>
                                          <p:spTgt spid="95"/>
                                        </p:tgtEl>
                                        <p:attrNameLst>
                                          <p:attrName>ppt_x</p:attrName>
                                        </p:attrNameLst>
                                      </p:cBhvr>
                                      <p:tavLst>
                                        <p:tav tm="0">
                                          <p:val>
                                            <p:strVal val="#ppt_x"/>
                                          </p:val>
                                        </p:tav>
                                        <p:tav tm="100000">
                                          <p:val>
                                            <p:strVal val="#ppt_x"/>
                                          </p:val>
                                        </p:tav>
                                      </p:tavLst>
                                    </p:anim>
                                    <p:anim calcmode="lin" valueType="num">
                                      <p:cBhvr>
                                        <p:cTn id="56" dur="1000" fill="hold"/>
                                        <p:tgtEl>
                                          <p:spTgt spid="95"/>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1000"/>
                                        <p:tgtEl>
                                          <p:spTgt spid="89"/>
                                        </p:tgtEl>
                                      </p:cBhvr>
                                    </p:animEffect>
                                    <p:anim calcmode="lin" valueType="num">
                                      <p:cBhvr>
                                        <p:cTn id="61" dur="1000" fill="hold"/>
                                        <p:tgtEl>
                                          <p:spTgt spid="89"/>
                                        </p:tgtEl>
                                        <p:attrNameLst>
                                          <p:attrName>ppt_x</p:attrName>
                                        </p:attrNameLst>
                                      </p:cBhvr>
                                      <p:tavLst>
                                        <p:tav tm="0">
                                          <p:val>
                                            <p:strVal val="#ppt_x"/>
                                          </p:val>
                                        </p:tav>
                                        <p:tav tm="100000">
                                          <p:val>
                                            <p:strVal val="#ppt_x"/>
                                          </p:val>
                                        </p:tav>
                                      </p:tavLst>
                                    </p:anim>
                                    <p:anim calcmode="lin" valueType="num">
                                      <p:cBhvr>
                                        <p:cTn id="62" dur="1000" fill="hold"/>
                                        <p:tgtEl>
                                          <p:spTgt spid="89"/>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1000"/>
                                        <p:tgtEl>
                                          <p:spTgt spid="101"/>
                                        </p:tgtEl>
                                      </p:cBhvr>
                                    </p:animEffect>
                                    <p:anim calcmode="lin" valueType="num">
                                      <p:cBhvr>
                                        <p:cTn id="67" dur="1000" fill="hold"/>
                                        <p:tgtEl>
                                          <p:spTgt spid="101"/>
                                        </p:tgtEl>
                                        <p:attrNameLst>
                                          <p:attrName>ppt_x</p:attrName>
                                        </p:attrNameLst>
                                      </p:cBhvr>
                                      <p:tavLst>
                                        <p:tav tm="0">
                                          <p:val>
                                            <p:strVal val="#ppt_x"/>
                                          </p:val>
                                        </p:tav>
                                        <p:tav tm="100000">
                                          <p:val>
                                            <p:strVal val="#ppt_x"/>
                                          </p:val>
                                        </p:tav>
                                      </p:tavLst>
                                    </p:anim>
                                    <p:anim calcmode="lin" valueType="num">
                                      <p:cBhvr>
                                        <p:cTn id="68" dur="1000" fill="hold"/>
                                        <p:tgtEl>
                                          <p:spTgt spid="101"/>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fade">
                                      <p:cBhvr>
                                        <p:cTn id="72" dur="1000"/>
                                        <p:tgtEl>
                                          <p:spTgt spid="98"/>
                                        </p:tgtEl>
                                      </p:cBhvr>
                                    </p:animEffect>
                                    <p:anim calcmode="lin" valueType="num">
                                      <p:cBhvr>
                                        <p:cTn id="73" dur="1000" fill="hold"/>
                                        <p:tgtEl>
                                          <p:spTgt spid="98"/>
                                        </p:tgtEl>
                                        <p:attrNameLst>
                                          <p:attrName>ppt_x</p:attrName>
                                        </p:attrNameLst>
                                      </p:cBhvr>
                                      <p:tavLst>
                                        <p:tav tm="0">
                                          <p:val>
                                            <p:strVal val="#ppt_x"/>
                                          </p:val>
                                        </p:tav>
                                        <p:tav tm="100000">
                                          <p:val>
                                            <p:strVal val="#ppt_x"/>
                                          </p:val>
                                        </p:tav>
                                      </p:tavLst>
                                    </p:anim>
                                    <p:anim calcmode="lin" valueType="num">
                                      <p:cBhvr>
                                        <p:cTn id="74" dur="1000" fill="hold"/>
                                        <p:tgtEl>
                                          <p:spTgt spid="98"/>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42" presetClass="entr" presetSubtype="0" fill="hold" nodeType="after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fade">
                                      <p:cBhvr>
                                        <p:cTn id="78" dur="1000"/>
                                        <p:tgtEl>
                                          <p:spTgt spid="92"/>
                                        </p:tgtEl>
                                      </p:cBhvr>
                                    </p:animEffect>
                                    <p:anim calcmode="lin" valueType="num">
                                      <p:cBhvr>
                                        <p:cTn id="79" dur="1000" fill="hold"/>
                                        <p:tgtEl>
                                          <p:spTgt spid="92"/>
                                        </p:tgtEl>
                                        <p:attrNameLst>
                                          <p:attrName>ppt_x</p:attrName>
                                        </p:attrNameLst>
                                      </p:cBhvr>
                                      <p:tavLst>
                                        <p:tav tm="0">
                                          <p:val>
                                            <p:strVal val="#ppt_x"/>
                                          </p:val>
                                        </p:tav>
                                        <p:tav tm="100000">
                                          <p:val>
                                            <p:strVal val="#ppt_x"/>
                                          </p:val>
                                        </p:tav>
                                      </p:tavLst>
                                    </p:anim>
                                    <p:anim calcmode="lin" valueType="num">
                                      <p:cBhvr>
                                        <p:cTn id="8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5" grpId="0" animBg="1"/>
      <p:bldP spid="86" grpId="0" animBg="1"/>
      <p:bldP spid="88" grpId="0" animBg="1"/>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2907008" y="1273349"/>
            <a:ext cx="3059104" cy="3051001"/>
            <a:chOff x="2907008" y="1273349"/>
            <a:chExt cx="3059104" cy="3051001"/>
          </a:xfrm>
        </p:grpSpPr>
        <p:sp>
          <p:nvSpPr>
            <p:cNvPr id="10" name="Freeform 22"/>
            <p:cNvSpPr/>
            <p:nvPr/>
          </p:nvSpPr>
          <p:spPr bwMode="auto">
            <a:xfrm>
              <a:off x="5114192" y="1273349"/>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tileRect/>
            </a:gradFill>
            <a:ln>
              <a:noFill/>
            </a:ln>
            <a:effectLst>
              <a:innerShdw blurRad="63500" dist="25400" dir="18900000">
                <a:schemeClr val="accent1">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1" name="Freeform 18"/>
            <p:cNvSpPr/>
            <p:nvPr/>
          </p:nvSpPr>
          <p:spPr bwMode="auto">
            <a:xfrm>
              <a:off x="4300373" y="3473578"/>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tileRect/>
            </a:gradFill>
            <a:ln>
              <a:noFill/>
            </a:ln>
            <a:effectLst>
              <a:innerShdw blurRad="63500" dist="25400" dir="8100000">
                <a:schemeClr val="accent2">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2" name="Freeform 18"/>
            <p:cNvSpPr/>
            <p:nvPr/>
          </p:nvSpPr>
          <p:spPr bwMode="auto">
            <a:xfrm rot="16200000">
              <a:off x="5105797" y="3473580"/>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3" name="Freeform 18"/>
            <p:cNvSpPr/>
            <p:nvPr/>
          </p:nvSpPr>
          <p:spPr bwMode="auto">
            <a:xfrm rot="5400000">
              <a:off x="2995285" y="1303973"/>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4" name="Freeform 22"/>
            <p:cNvSpPr/>
            <p:nvPr/>
          </p:nvSpPr>
          <p:spPr bwMode="auto">
            <a:xfrm>
              <a:off x="3839605" y="130242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tileRect/>
            </a:gradFill>
            <a:ln>
              <a:noFill/>
            </a:ln>
            <a:effectLst>
              <a:innerShdw blurRad="63500" dist="25400" dir="18900000">
                <a:schemeClr val="accent4">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5" name="Freeform 18"/>
            <p:cNvSpPr/>
            <p:nvPr/>
          </p:nvSpPr>
          <p:spPr bwMode="auto">
            <a:xfrm>
              <a:off x="2993069" y="2138774"/>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tileRect/>
            </a:gradFill>
            <a:ln>
              <a:noFill/>
            </a:ln>
            <a:effectLst>
              <a:innerShdw blurRad="63500" dist="25400" dir="8100000">
                <a:schemeClr val="accent4">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sp>
          <p:nvSpPr>
            <p:cNvPr id="16" name="Freeform 18"/>
            <p:cNvSpPr/>
            <p:nvPr/>
          </p:nvSpPr>
          <p:spPr bwMode="auto">
            <a:xfrm>
              <a:off x="4268987" y="2103655"/>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tileRect/>
            </a:gradFill>
            <a:ln>
              <a:noFill/>
            </a:ln>
          </p:spPr>
          <p:txBody>
            <a:bodyPr vert="horz" wrap="square" lIns="68580" tIns="34290" rIns="68580" bIns="34290" numCol="1" anchor="t" anchorCtr="0" compatLnSpc="1"/>
            <a:lstStyle/>
            <a:p>
              <a:endParaRPr lang="zh-CN" altLang="en-US" sz="1200" dirty="0">
                <a:sym typeface="+mn-lt"/>
              </a:endParaRPr>
            </a:p>
          </p:txBody>
        </p:sp>
        <p:sp>
          <p:nvSpPr>
            <p:cNvPr id="17" name="Freeform 18"/>
            <p:cNvSpPr/>
            <p:nvPr/>
          </p:nvSpPr>
          <p:spPr bwMode="auto">
            <a:xfrm rot="16200000">
              <a:off x="5115343" y="2101396"/>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8" name="Freeform 10"/>
            <p:cNvSpPr/>
            <p:nvPr/>
          </p:nvSpPr>
          <p:spPr bwMode="auto">
            <a:xfrm>
              <a:off x="2907481" y="1277401"/>
              <a:ext cx="2206711" cy="2200437"/>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sym typeface="+mn-lt"/>
              </a:endParaRPr>
            </a:p>
          </p:txBody>
        </p:sp>
        <p:sp>
          <p:nvSpPr>
            <p:cNvPr id="19" name="Freeform 22"/>
            <p:cNvSpPr/>
            <p:nvPr/>
          </p:nvSpPr>
          <p:spPr bwMode="auto">
            <a:xfrm>
              <a:off x="5106379" y="2626503"/>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tileRect/>
            </a:gradFill>
            <a:ln>
              <a:noFill/>
            </a:ln>
            <a:effectLst>
              <a:innerShdw blurRad="63500" dist="25400" dir="18900000">
                <a:schemeClr val="accent2">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20" name="组合 47"/>
            <p:cNvGrpSpPr/>
            <p:nvPr/>
          </p:nvGrpSpPr>
          <p:grpSpPr>
            <a:xfrm>
              <a:off x="3258191" y="1613118"/>
              <a:ext cx="1052232" cy="1052234"/>
              <a:chOff x="7221558" y="1631354"/>
              <a:chExt cx="3672000" cy="3672000"/>
            </a:xfrm>
            <a:effectLst>
              <a:outerShdw blurRad="114300" dist="63500" dir="2700000" algn="tl" rotWithShape="0">
                <a:prstClr val="black">
                  <a:alpha val="40000"/>
                </a:prstClr>
              </a:outerShdw>
            </a:effectLst>
          </p:grpSpPr>
          <p:sp>
            <p:nvSpPr>
              <p:cNvPr id="21" name="椭圆 4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22" name="椭圆 4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23" name="文本框 20"/>
            <p:cNvSpPr txBox="1"/>
            <p:nvPr/>
          </p:nvSpPr>
          <p:spPr>
            <a:xfrm>
              <a:off x="3633980" y="1921517"/>
              <a:ext cx="363626"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4"/>
                  </a:solidFill>
                  <a:effectLst>
                    <a:innerShdw blurRad="25400" dist="12700" dir="13500000">
                      <a:prstClr val="black">
                        <a:alpha val="50000"/>
                      </a:prstClr>
                    </a:innerShdw>
                  </a:effectLst>
                  <a:latin typeface="Impact" panose="020B0806030902050204" pitchFamily="34" charset="0"/>
                  <a:sym typeface="+mn-lt"/>
                </a:rPr>
                <a:t>01</a:t>
              </a:r>
              <a:endParaRPr lang="zh-CN" altLang="en-US" sz="2000"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24" name="矩形 22"/>
            <p:cNvSpPr/>
            <p:nvPr/>
          </p:nvSpPr>
          <p:spPr>
            <a:xfrm>
              <a:off x="3533006" y="2195046"/>
              <a:ext cx="470321" cy="207749"/>
            </a:xfrm>
            <a:prstGeom prst="rect">
              <a:avLst/>
            </a:prstGeom>
          </p:spPr>
          <p:txBody>
            <a:bodyPr wrap="none" lIns="68580" tIns="34290" rIns="68580" bIns="34290">
              <a:spAutoFit/>
            </a:bodyPr>
            <a:lstStyle/>
            <a:p>
              <a:pPr algn="ctr"/>
              <a:r>
                <a:rPr lang="en-US" altLang="zh-CN" sz="900" dirty="0">
                  <a:solidFill>
                    <a:schemeClr val="accent4"/>
                  </a:solidFill>
                  <a:ea typeface="MEllan HK Xbold" panose="00000800000000000000" pitchFamily="2" charset="-120"/>
                  <a:sym typeface="+mn-lt"/>
                </a:rPr>
                <a:t>OPTION</a:t>
              </a:r>
              <a:endParaRPr lang="zh-CN" altLang="en-US" sz="900" dirty="0">
                <a:solidFill>
                  <a:schemeClr val="accent4"/>
                </a:solidFill>
                <a:ea typeface="MEllan HK Xbold" panose="00000800000000000000" pitchFamily="2" charset="-120"/>
                <a:sym typeface="+mn-lt"/>
              </a:endParaRPr>
            </a:p>
          </p:txBody>
        </p:sp>
        <p:sp>
          <p:nvSpPr>
            <p:cNvPr id="25" name="任意多边形 58"/>
            <p:cNvSpPr/>
            <p:nvPr/>
          </p:nvSpPr>
          <p:spPr bwMode="auto">
            <a:xfrm>
              <a:off x="3753543" y="2803697"/>
              <a:ext cx="680124" cy="681131"/>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tileRect/>
            </a:gradFill>
            <a:ln>
              <a:noFill/>
            </a:ln>
            <a:effectLst>
              <a:innerShdw blurRad="63500" dist="25400" dir="18900000">
                <a:schemeClr val="accent3">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26" name="组合 50"/>
            <p:cNvGrpSpPr/>
            <p:nvPr/>
          </p:nvGrpSpPr>
          <p:grpSpPr>
            <a:xfrm>
              <a:off x="4575978" y="2940985"/>
              <a:ext cx="1052232" cy="1052234"/>
              <a:chOff x="7221558" y="1631354"/>
              <a:chExt cx="3672000" cy="3672000"/>
            </a:xfrm>
            <a:effectLst>
              <a:outerShdw blurRad="114300" dist="63500" dir="2700000" algn="tl" rotWithShape="0">
                <a:prstClr val="black">
                  <a:alpha val="40000"/>
                </a:prstClr>
              </a:outerShdw>
            </a:effectLst>
          </p:grpSpPr>
          <p:sp>
            <p:nvSpPr>
              <p:cNvPr id="27" name="椭圆 51"/>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28" name="椭圆 52"/>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29" name="矩形 24"/>
            <p:cNvSpPr/>
            <p:nvPr/>
          </p:nvSpPr>
          <p:spPr>
            <a:xfrm>
              <a:off x="4869404" y="3554997"/>
              <a:ext cx="470321" cy="207749"/>
            </a:xfrm>
            <a:prstGeom prst="rect">
              <a:avLst/>
            </a:prstGeom>
          </p:spPr>
          <p:txBody>
            <a:bodyPr wrap="none" lIns="68580" tIns="34290" rIns="68580" bIns="34290">
              <a:spAutoFit/>
            </a:bodyPr>
            <a:lstStyle/>
            <a:p>
              <a:pPr algn="ctr"/>
              <a:r>
                <a:rPr lang="en-US" altLang="zh-CN" sz="900" dirty="0">
                  <a:solidFill>
                    <a:schemeClr val="accent2"/>
                  </a:solidFill>
                  <a:ea typeface="MEllan HK Xbold" panose="00000800000000000000" pitchFamily="2" charset="-120"/>
                  <a:sym typeface="+mn-lt"/>
                </a:rPr>
                <a:t>OPTION</a:t>
              </a:r>
              <a:endParaRPr lang="zh-CN" altLang="en-US" sz="900" dirty="0">
                <a:solidFill>
                  <a:schemeClr val="accent2"/>
                </a:solidFill>
                <a:ea typeface="MEllan HK Xbold" panose="00000800000000000000" pitchFamily="2" charset="-120"/>
                <a:sym typeface="+mn-lt"/>
              </a:endParaRPr>
            </a:p>
          </p:txBody>
        </p:sp>
        <p:sp>
          <p:nvSpPr>
            <p:cNvPr id="30" name="文本框 23"/>
            <p:cNvSpPr txBox="1"/>
            <p:nvPr/>
          </p:nvSpPr>
          <p:spPr>
            <a:xfrm>
              <a:off x="4947738" y="3281468"/>
              <a:ext cx="408903"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2"/>
                  </a:solidFill>
                  <a:effectLst>
                    <a:innerShdw blurRad="25400" dist="12700" dir="13500000">
                      <a:prstClr val="black">
                        <a:alpha val="50000"/>
                      </a:prstClr>
                    </a:innerShdw>
                  </a:effectLst>
                  <a:latin typeface="Impact" panose="020B0806030902050204" pitchFamily="34" charset="0"/>
                  <a:sym typeface="+mn-lt"/>
                </a:rPr>
                <a:t>04</a:t>
              </a:r>
              <a:endParaRPr lang="zh-CN" altLang="en-US" sz="2000"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grpSp>
          <p:nvGrpSpPr>
            <p:cNvPr id="31" name="组合 5"/>
            <p:cNvGrpSpPr/>
            <p:nvPr/>
          </p:nvGrpSpPr>
          <p:grpSpPr>
            <a:xfrm>
              <a:off x="3753011" y="2629023"/>
              <a:ext cx="1353822" cy="1693472"/>
              <a:chOff x="5095290" y="3645833"/>
              <a:chExt cx="1983655" cy="2481316"/>
            </a:xfrm>
          </p:grpSpPr>
          <p:sp>
            <p:nvSpPr>
              <p:cNvPr id="32" name="任意多边形 59"/>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dirty="0">
                  <a:sym typeface="+mn-lt"/>
                </a:endParaRPr>
              </a:p>
            </p:txBody>
          </p:sp>
          <p:sp>
            <p:nvSpPr>
              <p:cNvPr id="33" name="任意多边形 65"/>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34" name="椭圆 2"/>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35" name="Freeform 18"/>
            <p:cNvSpPr/>
            <p:nvPr/>
          </p:nvSpPr>
          <p:spPr bwMode="auto">
            <a:xfrm>
              <a:off x="2907008" y="3471300"/>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tileRect/>
            </a:gradFill>
            <a:ln>
              <a:noFill/>
            </a:ln>
            <a:effectLst>
              <a:innerShdw blurRad="63500" dist="25400" dir="8100000">
                <a:schemeClr val="accent3">
                  <a:lumMod val="50000"/>
                  <a:alpha val="50000"/>
                </a:schemeClr>
              </a:innerShdw>
            </a:effectLst>
          </p:spPr>
          <p:txBody>
            <a:bodyPr vert="horz" wrap="square" lIns="68580" tIns="34290" rIns="68580" bIns="34290" numCol="1" anchor="t" anchorCtr="0" compatLnSpc="1"/>
            <a:lstStyle/>
            <a:p>
              <a:endParaRPr lang="zh-CN" altLang="en-US" sz="1200" dirty="0">
                <a:sym typeface="+mn-lt"/>
              </a:endParaRPr>
            </a:p>
          </p:txBody>
        </p:sp>
        <p:grpSp>
          <p:nvGrpSpPr>
            <p:cNvPr id="36" name="组合 53"/>
            <p:cNvGrpSpPr/>
            <p:nvPr/>
          </p:nvGrpSpPr>
          <p:grpSpPr>
            <a:xfrm>
              <a:off x="3225911" y="2940985"/>
              <a:ext cx="1052232" cy="1052234"/>
              <a:chOff x="7221558" y="1631354"/>
              <a:chExt cx="3672000" cy="3672000"/>
            </a:xfrm>
            <a:effectLst>
              <a:outerShdw blurRad="114300" dist="63500" dir="2700000" algn="tl" rotWithShape="0">
                <a:prstClr val="black">
                  <a:alpha val="40000"/>
                </a:prstClr>
              </a:outerShdw>
            </a:effectLst>
          </p:grpSpPr>
          <p:sp>
            <p:nvSpPr>
              <p:cNvPr id="37" name="椭圆 5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38" name="椭圆 5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39" name="文本框 26"/>
            <p:cNvSpPr txBox="1"/>
            <p:nvPr/>
          </p:nvSpPr>
          <p:spPr>
            <a:xfrm>
              <a:off x="3611340" y="3281468"/>
              <a:ext cx="408903"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2000"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40" name="矩形 30"/>
            <p:cNvSpPr/>
            <p:nvPr/>
          </p:nvSpPr>
          <p:spPr>
            <a:xfrm>
              <a:off x="3533006" y="3554997"/>
              <a:ext cx="470321" cy="207749"/>
            </a:xfrm>
            <a:prstGeom prst="rect">
              <a:avLst/>
            </a:prstGeom>
          </p:spPr>
          <p:txBody>
            <a:bodyPr wrap="none" lIns="68580" tIns="34290" rIns="68580" bIns="34290">
              <a:spAutoFit/>
            </a:bodyPr>
            <a:lstStyle/>
            <a:p>
              <a:pPr algn="ctr"/>
              <a:r>
                <a:rPr lang="en-US" altLang="zh-CN" sz="900" dirty="0">
                  <a:solidFill>
                    <a:schemeClr val="accent3"/>
                  </a:solidFill>
                  <a:ea typeface="MEllan HK Xbold" panose="00000800000000000000" pitchFamily="2" charset="-120"/>
                  <a:sym typeface="+mn-lt"/>
                </a:rPr>
                <a:t>OPTION</a:t>
              </a:r>
              <a:endParaRPr lang="zh-CN" altLang="en-US" sz="900" dirty="0">
                <a:solidFill>
                  <a:schemeClr val="accent3"/>
                </a:solidFill>
                <a:ea typeface="MEllan HK Xbold" panose="00000800000000000000" pitchFamily="2" charset="-120"/>
                <a:sym typeface="+mn-lt"/>
              </a:endParaRPr>
            </a:p>
          </p:txBody>
        </p:sp>
        <p:grpSp>
          <p:nvGrpSpPr>
            <p:cNvPr id="41" name="组合 44"/>
            <p:cNvGrpSpPr/>
            <p:nvPr/>
          </p:nvGrpSpPr>
          <p:grpSpPr>
            <a:xfrm>
              <a:off x="4580918" y="1613118"/>
              <a:ext cx="1052232" cy="1052234"/>
              <a:chOff x="7221558" y="1631354"/>
              <a:chExt cx="3672000" cy="3672000"/>
            </a:xfrm>
            <a:effectLst>
              <a:outerShdw blurRad="114300" dist="63500" dir="2700000" algn="tl" rotWithShape="0">
                <a:prstClr val="black">
                  <a:alpha val="40000"/>
                </a:prstClr>
              </a:outerShdw>
            </a:effectLst>
          </p:grpSpPr>
          <p:sp>
            <p:nvSpPr>
              <p:cNvPr id="42" name="椭圆 45"/>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sp>
            <p:nvSpPr>
              <p:cNvPr id="43" name="椭圆 46"/>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ym typeface="+mn-lt"/>
                </a:endParaRPr>
              </a:p>
            </p:txBody>
          </p:sp>
        </p:grpSp>
        <p:sp>
          <p:nvSpPr>
            <p:cNvPr id="44" name="文本框 18"/>
            <p:cNvSpPr txBox="1"/>
            <p:nvPr/>
          </p:nvSpPr>
          <p:spPr>
            <a:xfrm>
              <a:off x="4982471" y="1921517"/>
              <a:ext cx="339437" cy="307777"/>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000" dirty="0">
                  <a:solidFill>
                    <a:schemeClr val="accent1"/>
                  </a:solidFill>
                  <a:effectLst>
                    <a:innerShdw blurRad="25400" dist="12700" dir="13500000">
                      <a:prstClr val="black">
                        <a:alpha val="50000"/>
                      </a:prstClr>
                    </a:innerShdw>
                  </a:effectLst>
                  <a:latin typeface="Impact" panose="020B0806030902050204" pitchFamily="34" charset="0"/>
                  <a:sym typeface="+mn-lt"/>
                </a:rPr>
                <a:t>02</a:t>
              </a:r>
              <a:endParaRPr lang="zh-CN" altLang="en-US" sz="2000"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45" name="矩形 19"/>
            <p:cNvSpPr/>
            <p:nvPr/>
          </p:nvSpPr>
          <p:spPr>
            <a:xfrm>
              <a:off x="4869404" y="2195046"/>
              <a:ext cx="470321" cy="207749"/>
            </a:xfrm>
            <a:prstGeom prst="rect">
              <a:avLst/>
            </a:prstGeom>
          </p:spPr>
          <p:txBody>
            <a:bodyPr wrap="none" lIns="68580" tIns="34290" rIns="68580" bIns="34290">
              <a:spAutoFit/>
            </a:bodyPr>
            <a:lstStyle/>
            <a:p>
              <a:pPr algn="ctr"/>
              <a:r>
                <a:rPr lang="en-US" altLang="zh-CN" sz="900" dirty="0">
                  <a:solidFill>
                    <a:schemeClr val="accent1"/>
                  </a:solidFill>
                  <a:ea typeface="MEllan HK Xbold" panose="00000800000000000000" pitchFamily="2" charset="-120"/>
                  <a:sym typeface="+mn-lt"/>
                </a:rPr>
                <a:t>OPTION</a:t>
              </a:r>
              <a:endParaRPr lang="zh-CN" altLang="en-US" sz="900" dirty="0">
                <a:solidFill>
                  <a:schemeClr val="accent1"/>
                </a:solidFill>
                <a:ea typeface="MEllan HK Xbold" panose="00000800000000000000" pitchFamily="2" charset="-120"/>
                <a:sym typeface="+mn-lt"/>
              </a:endParaRPr>
            </a:p>
          </p:txBody>
        </p:sp>
      </p:grpSp>
      <p:grpSp>
        <p:nvGrpSpPr>
          <p:cNvPr id="46" name="组合 25"/>
          <p:cNvGrpSpPr/>
          <p:nvPr/>
        </p:nvGrpSpPr>
        <p:grpSpPr>
          <a:xfrm>
            <a:off x="6172200" y="1516618"/>
            <a:ext cx="2646657" cy="822796"/>
            <a:chOff x="497329" y="2674282"/>
            <a:chExt cx="3210265" cy="822796"/>
          </a:xfrm>
        </p:grpSpPr>
        <p:sp>
          <p:nvSpPr>
            <p:cNvPr id="47" name="矩形 26"/>
            <p:cNvSpPr/>
            <p:nvPr/>
          </p:nvSpPr>
          <p:spPr>
            <a:xfrm>
              <a:off x="503238" y="3053880"/>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48" name="矩形 27"/>
            <p:cNvSpPr/>
            <p:nvPr/>
          </p:nvSpPr>
          <p:spPr>
            <a:xfrm>
              <a:off x="497329" y="2674282"/>
              <a:ext cx="1903921" cy="369332"/>
            </a:xfrm>
            <a:prstGeom prst="rect">
              <a:avLst/>
            </a:prstGeom>
          </p:spPr>
          <p:txBody>
            <a:bodyPr wrap="none">
              <a:spAutoFit/>
            </a:bodyPr>
            <a:lstStyle/>
            <a:p>
              <a:pPr>
                <a:defRPr/>
              </a:pPr>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grpSp>
        <p:nvGrpSpPr>
          <p:cNvPr id="49" name="组合 25"/>
          <p:cNvGrpSpPr/>
          <p:nvPr/>
        </p:nvGrpSpPr>
        <p:grpSpPr>
          <a:xfrm>
            <a:off x="6204637" y="3193018"/>
            <a:ext cx="2405963" cy="978932"/>
            <a:chOff x="497329" y="2693579"/>
            <a:chExt cx="2614313" cy="978932"/>
          </a:xfrm>
        </p:grpSpPr>
        <p:sp>
          <p:nvSpPr>
            <p:cNvPr id="50" name="矩形 26"/>
            <p:cNvSpPr/>
            <p:nvPr/>
          </p:nvSpPr>
          <p:spPr>
            <a:xfrm>
              <a:off x="503238" y="3053880"/>
              <a:ext cx="2608404"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1" name="矩形 27"/>
            <p:cNvSpPr/>
            <p:nvPr/>
          </p:nvSpPr>
          <p:spPr>
            <a:xfrm>
              <a:off x="497329" y="2693579"/>
              <a:ext cx="1705588" cy="369332"/>
            </a:xfrm>
            <a:prstGeom prst="rect">
              <a:avLst/>
            </a:prstGeom>
          </p:spPr>
          <p:txBody>
            <a:bodyPr wrap="none">
              <a:spAutoFit/>
            </a:bodyPr>
            <a:lstStyle/>
            <a:p>
              <a:pPr>
                <a:defRPr/>
              </a:pPr>
              <a:r>
                <a:rPr lang="zh-CN" altLang="en-US"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52" name="组合 25"/>
          <p:cNvGrpSpPr/>
          <p:nvPr/>
        </p:nvGrpSpPr>
        <p:grpSpPr>
          <a:xfrm>
            <a:off x="381000" y="1581150"/>
            <a:ext cx="2477151" cy="817844"/>
            <a:chOff x="503238" y="2679234"/>
            <a:chExt cx="3217497" cy="817844"/>
          </a:xfrm>
        </p:grpSpPr>
        <p:sp>
          <p:nvSpPr>
            <p:cNvPr id="53" name="矩形 26"/>
            <p:cNvSpPr/>
            <p:nvPr/>
          </p:nvSpPr>
          <p:spPr>
            <a:xfrm>
              <a:off x="503238" y="3053880"/>
              <a:ext cx="3204356"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4" name="矩形 27"/>
            <p:cNvSpPr/>
            <p:nvPr/>
          </p:nvSpPr>
          <p:spPr>
            <a:xfrm>
              <a:off x="1681951" y="2679234"/>
              <a:ext cx="2038784" cy="369332"/>
            </a:xfrm>
            <a:prstGeom prst="rect">
              <a:avLst/>
            </a:prstGeom>
          </p:spPr>
          <p:txBody>
            <a:bodyPr wrap="none">
              <a:spAutoFit/>
            </a:bodyPr>
            <a:lstStyle/>
            <a:p>
              <a:pPr algn="r">
                <a:defRPr/>
              </a:pPr>
              <a:r>
                <a:rPr lang="zh-CN" altLang="en-US"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55" name="组合 25"/>
          <p:cNvGrpSpPr/>
          <p:nvPr/>
        </p:nvGrpSpPr>
        <p:grpSpPr>
          <a:xfrm>
            <a:off x="457200" y="3161597"/>
            <a:ext cx="2324751" cy="957186"/>
            <a:chOff x="954447" y="2715325"/>
            <a:chExt cx="2753147" cy="957186"/>
          </a:xfrm>
        </p:grpSpPr>
        <p:sp>
          <p:nvSpPr>
            <p:cNvPr id="56" name="矩形 26"/>
            <p:cNvSpPr/>
            <p:nvPr/>
          </p:nvSpPr>
          <p:spPr>
            <a:xfrm>
              <a:off x="954447" y="3053880"/>
              <a:ext cx="2753147" cy="618631"/>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57" name="矩形 27"/>
            <p:cNvSpPr/>
            <p:nvPr/>
          </p:nvSpPr>
          <p:spPr>
            <a:xfrm>
              <a:off x="1835541" y="2715325"/>
              <a:ext cx="1858911" cy="369332"/>
            </a:xfrm>
            <a:prstGeom prst="rect">
              <a:avLst/>
            </a:prstGeom>
          </p:spPr>
          <p:txBody>
            <a:bodyPr wrap="none">
              <a:spAutoFit/>
            </a:bodyPr>
            <a:lstStyle/>
            <a:p>
              <a:pPr algn="r">
                <a:defRPr/>
              </a:pPr>
              <a:r>
                <a:rPr lang="zh-CN" altLang="en-US" dirty="0">
                  <a:solidFill>
                    <a:schemeClr val="accent1"/>
                  </a:solidFill>
                  <a:latin typeface="微软雅黑" panose="020B0503020204020204" pitchFamily="34" charset="-122"/>
                  <a:ea typeface="微软雅黑" panose="020B0503020204020204" pitchFamily="34" charset="-122"/>
                </a:rPr>
                <a:t>点击添加标题</a:t>
              </a:r>
              <a:endParaRPr lang="en-US" altLang="zh-CN"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58"/>
                                        </p:tgtEl>
                                        <p:attrNameLst>
                                          <p:attrName>r</p:attrName>
                                        </p:attrNameLst>
                                      </p:cBhvr>
                                    </p:animRo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decel="100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decel="10000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2"/>
          <p:cNvSpPr>
            <a:spLocks noChangeArrowheads="1"/>
          </p:cNvSpPr>
          <p:nvPr/>
        </p:nvSpPr>
        <p:spPr bwMode="auto">
          <a:xfrm>
            <a:off x="7339013" y="2878931"/>
            <a:ext cx="692944" cy="1695450"/>
          </a:xfrm>
          <a:prstGeom prst="rect">
            <a:avLst/>
          </a:prstGeom>
          <a:solidFill>
            <a:schemeClr val="accent2"/>
          </a:solid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48" name="矩形 37"/>
          <p:cNvSpPr>
            <a:spLocks noChangeArrowheads="1"/>
          </p:cNvSpPr>
          <p:nvPr/>
        </p:nvSpPr>
        <p:spPr bwMode="auto">
          <a:xfrm>
            <a:off x="3746897" y="2878931"/>
            <a:ext cx="3500438" cy="1695450"/>
          </a:xfrm>
          <a:prstGeom prst="rect">
            <a:avLst/>
          </a:prstGeom>
          <a:solidFill>
            <a:schemeClr val="accent2"/>
          </a:solid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49" name="矩形 46"/>
          <p:cNvSpPr>
            <a:spLocks noChangeAspect="1" noChangeArrowheads="1"/>
          </p:cNvSpPr>
          <p:nvPr/>
        </p:nvSpPr>
        <p:spPr bwMode="auto">
          <a:xfrm>
            <a:off x="1114425" y="2878931"/>
            <a:ext cx="2541985" cy="1695450"/>
          </a:xfrm>
          <a:prstGeom prst="rect">
            <a:avLst/>
          </a:prstGeom>
          <a:blipFill dpi="0" rotWithShape="1">
            <a:blip r:embed="rId3"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0" name="矩形 47"/>
          <p:cNvSpPr>
            <a:spLocks noChangeAspect="1" noChangeArrowheads="1"/>
          </p:cNvSpPr>
          <p:nvPr/>
        </p:nvSpPr>
        <p:spPr bwMode="auto">
          <a:xfrm>
            <a:off x="2880123" y="1114425"/>
            <a:ext cx="2539603" cy="1694260"/>
          </a:xfrm>
          <a:prstGeom prst="rect">
            <a:avLst/>
          </a:prstGeom>
          <a:blipFill dpi="0" rotWithShape="1">
            <a:blip r:embed="rId4"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1" name="矩形 1"/>
          <p:cNvSpPr>
            <a:spLocks noChangeArrowheads="1"/>
          </p:cNvSpPr>
          <p:nvPr/>
        </p:nvSpPr>
        <p:spPr bwMode="auto">
          <a:xfrm>
            <a:off x="1114425" y="1113235"/>
            <a:ext cx="1695450" cy="1695450"/>
          </a:xfrm>
          <a:prstGeom prst="rect">
            <a:avLst/>
          </a:prstGeom>
          <a:solidFill>
            <a:schemeClr val="accent3"/>
          </a:solidFill>
          <a:ln w="9525">
            <a:noFill/>
            <a:miter lim="800000"/>
          </a:ln>
        </p:spPr>
        <p:txBody>
          <a:bodyPr lIns="91434" tIns="45717" rIns="91434" bIns="45717" anchor="ctr"/>
          <a:lstStyle/>
          <a:p>
            <a:pPr algn="ctr"/>
            <a:endParaRPr lang="zh-CN" altLang="en-US" dirty="0">
              <a:solidFill>
                <a:srgbClr val="FF8607"/>
              </a:solidFill>
              <a:latin typeface="方正兰亭黑_GBK" pitchFamily="2" charset="-122"/>
              <a:ea typeface="方正兰亭黑_GBK" pitchFamily="2" charset="-122"/>
              <a:sym typeface="方正兰亭黑_GBK" pitchFamily="2" charset="-122"/>
            </a:endParaRPr>
          </a:p>
        </p:txBody>
      </p:sp>
      <p:sp>
        <p:nvSpPr>
          <p:cNvPr id="52" name="矩形 59"/>
          <p:cNvSpPr>
            <a:spLocks noChangeAspect="1" noChangeArrowheads="1"/>
          </p:cNvSpPr>
          <p:nvPr/>
        </p:nvSpPr>
        <p:spPr bwMode="auto">
          <a:xfrm>
            <a:off x="5489972" y="1113235"/>
            <a:ext cx="2541984" cy="1695450"/>
          </a:xfrm>
          <a:prstGeom prst="rect">
            <a:avLst/>
          </a:prstGeom>
          <a:blipFill dpi="0" rotWithShape="1">
            <a:blip r:embed="rId5" cstate="print"/>
            <a:srcRect/>
            <a:stretch>
              <a:fillRect/>
            </a:stretch>
          </a:blipFill>
          <a:ln w="9525">
            <a:noFill/>
            <a:miter lim="800000"/>
          </a:ln>
        </p:spPr>
        <p:txBody>
          <a:bodyPr lIns="91434" tIns="45717" rIns="91434" bIns="45717" anchor="ctr"/>
          <a:lstStyle/>
          <a:p>
            <a:pPr algn="ctr"/>
            <a:endParaRPr lang="zh-CN" altLang="en-US" dirty="0">
              <a:solidFill>
                <a:srgbClr val="FFFFFF"/>
              </a:solidFill>
              <a:latin typeface="方正兰亭黑_GBK" pitchFamily="2" charset="-122"/>
              <a:ea typeface="方正兰亭黑_GBK" pitchFamily="2" charset="-122"/>
              <a:sym typeface="方正兰亭黑_GBK" pitchFamily="2" charset="-122"/>
            </a:endParaRPr>
          </a:p>
        </p:txBody>
      </p:sp>
      <p:sp>
        <p:nvSpPr>
          <p:cNvPr id="53" name="矩形 56"/>
          <p:cNvSpPr>
            <a:spLocks noChangeArrowheads="1"/>
          </p:cNvSpPr>
          <p:nvPr/>
        </p:nvSpPr>
        <p:spPr bwMode="auto">
          <a:xfrm>
            <a:off x="1114425" y="1209676"/>
            <a:ext cx="1614488" cy="369326"/>
          </a:xfrm>
          <a:prstGeom prst="rect">
            <a:avLst/>
          </a:prstGeom>
          <a:noFill/>
          <a:ln w="9525">
            <a:noFill/>
            <a:miter lim="800000"/>
          </a:ln>
        </p:spPr>
        <p:txBody>
          <a:bodyPr lIns="91434" tIns="45717" rIns="91434" bIns="45717">
            <a:spAutoFit/>
          </a:bodyPr>
          <a:lstStyle/>
          <a:p>
            <a:pPr algn="r"/>
            <a:r>
              <a:rPr lang="zh-CN" altLang="en-US"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矩形 57"/>
          <p:cNvSpPr>
            <a:spLocks noChangeArrowheads="1"/>
          </p:cNvSpPr>
          <p:nvPr/>
        </p:nvSpPr>
        <p:spPr bwMode="auto">
          <a:xfrm>
            <a:off x="1351360" y="1546623"/>
            <a:ext cx="1381125" cy="502696"/>
          </a:xfrm>
          <a:prstGeom prst="rect">
            <a:avLst/>
          </a:prstGeom>
          <a:noFill/>
          <a:ln w="9525">
            <a:noFill/>
            <a:miter lim="800000"/>
          </a:ln>
        </p:spPr>
        <p:txBody>
          <a:bodyPr lIns="91434" tIns="45717" rIns="91434" bIns="45717">
            <a:spAutoFit/>
          </a:bodyPr>
          <a:lstStyle/>
          <a:p>
            <a:pPr algn="r">
              <a:lnSpc>
                <a:spcPts val="1595"/>
              </a:lnSpc>
            </a:pPr>
            <a:r>
              <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文字描述，总结概括，内容大纲。</a:t>
            </a:r>
            <a:r>
              <a:rPr 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 </a:t>
            </a:r>
            <a:endPar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55" name="矩形 44"/>
          <p:cNvSpPr>
            <a:spLocks noChangeArrowheads="1"/>
          </p:cNvSpPr>
          <p:nvPr/>
        </p:nvSpPr>
        <p:spPr bwMode="auto">
          <a:xfrm>
            <a:off x="3844529" y="2964424"/>
            <a:ext cx="2324100" cy="369326"/>
          </a:xfrm>
          <a:prstGeom prst="rect">
            <a:avLst/>
          </a:prstGeom>
          <a:noFill/>
          <a:ln w="9525">
            <a:noFill/>
            <a:miter lim="800000"/>
          </a:ln>
        </p:spPr>
        <p:txBody>
          <a:bodyPr lIns="91434" tIns="45717" rIns="91434" bIns="45717">
            <a:spAutoFit/>
          </a:bodyPr>
          <a:lstStyle/>
          <a:p>
            <a:r>
              <a:rPr lang="zh-CN" altLang="en-US"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45"/>
          <p:cNvSpPr>
            <a:spLocks noChangeArrowheads="1"/>
          </p:cNvSpPr>
          <p:nvPr/>
        </p:nvSpPr>
        <p:spPr bwMode="auto">
          <a:xfrm>
            <a:off x="3844529" y="3384893"/>
            <a:ext cx="3211115" cy="1015657"/>
          </a:xfrm>
          <a:prstGeom prst="rect">
            <a:avLst/>
          </a:prstGeom>
          <a:noFill/>
          <a:ln w="9525">
            <a:noFill/>
            <a:miter lim="800000"/>
          </a:ln>
        </p:spPr>
        <p:txBody>
          <a:bodyPr lIns="91434" tIns="45717" rIns="91434" bIns="45717">
            <a:spAutoFit/>
          </a:bodyPr>
          <a:lstStyle/>
          <a:p>
            <a:r>
              <a:rPr lang="zh-CN" altLang="en-US" sz="1200" dirty="0">
                <a:solidFill>
                  <a:schemeClr val="bg1"/>
                </a:solidFill>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0-#ppt_w/2"/>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ppt_x</p:attrName>
                                        </p:attrNameLst>
                                      </p:cBhvr>
                                      <p:tavLst>
                                        <p:tav tm="0">
                                          <p:val>
                                            <p:strVal val="1+#ppt_w/2"/>
                                          </p:val>
                                        </p:tav>
                                        <p:tav tm="100000">
                                          <p:val>
                                            <p:strVal val="#ppt_x"/>
                                          </p:val>
                                        </p:tav>
                                      </p:tavLst>
                                    </p:anim>
                                    <p:anim calcmode="lin" valueType="num">
                                      <p:cBhvr>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ppt_x</p:attrName>
                                        </p:attrNameLst>
                                      </p:cBhvr>
                                      <p:tavLst>
                                        <p:tav tm="0">
                                          <p:val>
                                            <p:strVal val="0-#ppt_w/2"/>
                                          </p:val>
                                        </p:tav>
                                        <p:tav tm="100000">
                                          <p:val>
                                            <p:strVal val="#ppt_x"/>
                                          </p:val>
                                        </p:tav>
                                      </p:tavLst>
                                    </p:anim>
                                    <p:anim calcmode="lin" valueType="num">
                                      <p:cBhvr>
                                        <p:cTn id="23" dur="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1+#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ppt_x</p:attrName>
                                        </p:attrNameLst>
                                      </p:cBhvr>
                                      <p:tavLst>
                                        <p:tav tm="0">
                                          <p:val>
                                            <p:strVal val="1+#ppt_w/2"/>
                                          </p:val>
                                        </p:tav>
                                        <p:tav tm="100000">
                                          <p:val>
                                            <p:strVal val="#ppt_x"/>
                                          </p:val>
                                        </p:tav>
                                      </p:tavLst>
                                    </p:anim>
                                    <p:anim calcmode="lin" valueType="num">
                                      <p:cBhvr>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484812" y="-931957"/>
            <a:ext cx="3376749" cy="6323965"/>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3</a:t>
            </a:r>
          </a:p>
        </p:txBody>
      </p:sp>
      <p:sp>
        <p:nvSpPr>
          <p:cNvPr id="7" name="椭圆 6"/>
          <p:cNvSpPr/>
          <p:nvPr/>
        </p:nvSpPr>
        <p:spPr>
          <a:xfrm>
            <a:off x="4353198" y="914402"/>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4661119" y="2193245"/>
            <a:ext cx="2653952" cy="732155"/>
          </a:xfrm>
          <a:prstGeom prst="rect">
            <a:avLst/>
          </a:prstGeom>
          <a:noFill/>
        </p:spPr>
        <p:txBody>
          <a:bodyPr wrap="square" rtlCol="0">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欢迎加入办公资源</a:t>
            </a:r>
          </a:p>
          <a:p>
            <a:pPr algn="just">
              <a:lnSpc>
                <a:spcPct val="150000"/>
              </a:lnSpc>
            </a:pPr>
            <a:r>
              <a:rPr lang="zh-CN" altLang="en-US" sz="790" dirty="0">
                <a:latin typeface="微软雅黑" panose="020B0503020204020204" pitchFamily="34" charset="-122"/>
                <a:ea typeface="微软雅黑" panose="020B0503020204020204" pitchFamily="34" charset="-122"/>
              </a:rPr>
              <a:t>文本文字内容，点击修改内容文本；！文本文字内容，点击修改内容文本；！</a:t>
            </a:r>
            <a:endParaRPr lang="en-US" altLang="zh-CN" sz="79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screen"/>
          <a:stretch>
            <a:fillRect/>
          </a:stretch>
        </p:blipFill>
        <p:spPr>
          <a:xfrm>
            <a:off x="6587896" y="3248840"/>
            <a:ext cx="388620" cy="388620"/>
          </a:xfrm>
          <a:prstGeom prst="rect">
            <a:avLst/>
          </a:prstGeom>
        </p:spPr>
      </p:pic>
      <p:pic>
        <p:nvPicPr>
          <p:cNvPr id="12" name="图片 11"/>
          <p:cNvPicPr>
            <a:picLocks noChangeAspect="1"/>
          </p:cNvPicPr>
          <p:nvPr/>
        </p:nvPicPr>
        <p:blipFill>
          <a:blip r:embed="rId3" cstate="screen"/>
          <a:stretch>
            <a:fillRect/>
          </a:stretch>
        </p:blipFill>
        <p:spPr>
          <a:xfrm>
            <a:off x="5793784" y="3248840"/>
            <a:ext cx="388620" cy="388620"/>
          </a:xfrm>
          <a:prstGeom prst="rect">
            <a:avLst/>
          </a:prstGeom>
        </p:spPr>
      </p:pic>
      <p:pic>
        <p:nvPicPr>
          <p:cNvPr id="13" name="图片 12"/>
          <p:cNvPicPr>
            <a:picLocks noChangeAspect="1"/>
          </p:cNvPicPr>
          <p:nvPr/>
        </p:nvPicPr>
        <p:blipFill>
          <a:blip r:embed="rId4" cstate="screen"/>
          <a:stretch>
            <a:fillRect/>
          </a:stretch>
        </p:blipFill>
        <p:spPr>
          <a:xfrm>
            <a:off x="4999672" y="3252651"/>
            <a:ext cx="388620" cy="388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9" grpId="0" uiExpan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空心弧 40"/>
          <p:cNvSpPr>
            <a:spLocks noChangeArrowheads="1"/>
          </p:cNvSpPr>
          <p:nvPr/>
        </p:nvSpPr>
        <p:spPr bwMode="auto">
          <a:xfrm rot="5400000">
            <a:off x="76796" y="1446015"/>
            <a:ext cx="3068240" cy="3069431"/>
          </a:xfrm>
          <a:custGeom>
            <a:avLst/>
            <a:gdLst>
              <a:gd name="T0" fmla="*/ 2045494 w 21600"/>
              <a:gd name="T1" fmla="*/ 0 h 21600"/>
              <a:gd name="T2" fmla="*/ 25379 w 21600"/>
              <a:gd name="T3" fmla="*/ 2046288 h 21600"/>
              <a:gd name="T4" fmla="*/ 2045494 w 21600"/>
              <a:gd name="T5" fmla="*/ 50968 h 21600"/>
              <a:gd name="T6" fmla="*/ 4065608 w 21600"/>
              <a:gd name="T7" fmla="*/ 204628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close/>
              </a:path>
            </a:pathLst>
          </a:custGeom>
          <a:solidFill>
            <a:schemeClr val="accent1">
              <a:alpha val="39999"/>
            </a:schemeClr>
          </a:solidFill>
          <a:ln w="9525">
            <a:noFill/>
            <a:miter lim="800000"/>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4" name="椭圆 41"/>
          <p:cNvSpPr>
            <a:spLocks noChangeArrowheads="1"/>
          </p:cNvSpPr>
          <p:nvPr/>
        </p:nvSpPr>
        <p:spPr bwMode="auto">
          <a:xfrm>
            <a:off x="2197893" y="1494235"/>
            <a:ext cx="385763" cy="384572"/>
          </a:xfrm>
          <a:prstGeom prst="ellipse">
            <a:avLst/>
          </a:prstGeom>
          <a:solidFill>
            <a:schemeClr val="accent1"/>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5" name="椭圆 42"/>
          <p:cNvSpPr>
            <a:spLocks noChangeArrowheads="1"/>
          </p:cNvSpPr>
          <p:nvPr/>
        </p:nvSpPr>
        <p:spPr bwMode="auto">
          <a:xfrm>
            <a:off x="2845594" y="2308622"/>
            <a:ext cx="384572" cy="384572"/>
          </a:xfrm>
          <a:prstGeom prst="ellipse">
            <a:avLst/>
          </a:prstGeom>
          <a:solidFill>
            <a:schemeClr val="accent2"/>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6" name="椭圆 43"/>
          <p:cNvSpPr>
            <a:spLocks noChangeArrowheads="1"/>
          </p:cNvSpPr>
          <p:nvPr/>
        </p:nvSpPr>
        <p:spPr bwMode="auto">
          <a:xfrm>
            <a:off x="2853928" y="3259932"/>
            <a:ext cx="384572" cy="384572"/>
          </a:xfrm>
          <a:prstGeom prst="ellipse">
            <a:avLst/>
          </a:prstGeom>
          <a:solidFill>
            <a:schemeClr val="accent3"/>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sp>
        <p:nvSpPr>
          <p:cNvPr id="17" name="椭圆 44"/>
          <p:cNvSpPr>
            <a:spLocks noChangeArrowheads="1"/>
          </p:cNvSpPr>
          <p:nvPr/>
        </p:nvSpPr>
        <p:spPr bwMode="auto">
          <a:xfrm>
            <a:off x="2201466" y="4096941"/>
            <a:ext cx="384572" cy="384572"/>
          </a:xfrm>
          <a:prstGeom prst="ellipse">
            <a:avLst/>
          </a:prstGeom>
          <a:solidFill>
            <a:schemeClr val="accent4"/>
          </a:solidFill>
          <a:ln w="9525">
            <a:noFill/>
            <a:round/>
          </a:ln>
        </p:spPr>
        <p:txBody>
          <a:bodyPr lIns="68573" tIns="34287" rIns="68573" bIns="34287" anchor="ctr"/>
          <a:lstStyle/>
          <a:p>
            <a:pPr algn="ctr"/>
            <a:endParaRPr lang="zh-CN" altLang="en-US" dirty="0">
              <a:solidFill>
                <a:schemeClr val="tx1">
                  <a:lumMod val="50000"/>
                </a:schemeClr>
              </a:solidFill>
              <a:ea typeface="方正兰亭黑_GBK" pitchFamily="2" charset="-122"/>
              <a:sym typeface="Arial" panose="020B0604020202020204" pitchFamily="34" charset="0"/>
            </a:endParaRPr>
          </a:p>
        </p:txBody>
      </p:sp>
      <p:grpSp>
        <p:nvGrpSpPr>
          <p:cNvPr id="18" name="组合 51"/>
          <p:cNvGrpSpPr/>
          <p:nvPr/>
        </p:nvGrpSpPr>
        <p:grpSpPr bwMode="auto">
          <a:xfrm>
            <a:off x="2581275" y="1326357"/>
            <a:ext cx="1793081" cy="716756"/>
            <a:chOff x="0" y="0"/>
            <a:chExt cx="2390955" cy="956128"/>
          </a:xfrm>
        </p:grpSpPr>
        <p:sp>
          <p:nvSpPr>
            <p:cNvPr id="19" name="直接连接符 52"/>
            <p:cNvSpPr>
              <a:spLocks noChangeShapeType="1"/>
            </p:cNvSpPr>
            <p:nvPr/>
          </p:nvSpPr>
          <p:spPr bwMode="auto">
            <a:xfrm>
              <a:off x="0" y="480739"/>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0" name="椭圆 53"/>
            <p:cNvSpPr>
              <a:spLocks noChangeArrowheads="1"/>
            </p:cNvSpPr>
            <p:nvPr/>
          </p:nvSpPr>
          <p:spPr bwMode="auto">
            <a:xfrm>
              <a:off x="1434827" y="0"/>
              <a:ext cx="956128" cy="956128"/>
            </a:xfrm>
            <a:prstGeom prst="ellipse">
              <a:avLst/>
            </a:prstGeom>
            <a:solidFill>
              <a:schemeClr val="accent1"/>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1</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26" name="组合 57"/>
          <p:cNvGrpSpPr/>
          <p:nvPr/>
        </p:nvGrpSpPr>
        <p:grpSpPr bwMode="auto">
          <a:xfrm>
            <a:off x="2586038" y="3930253"/>
            <a:ext cx="1788319" cy="717947"/>
            <a:chOff x="0" y="0"/>
            <a:chExt cx="2383653" cy="956128"/>
          </a:xfrm>
        </p:grpSpPr>
        <p:sp>
          <p:nvSpPr>
            <p:cNvPr id="27" name="直接连接符 58"/>
            <p:cNvSpPr>
              <a:spLocks noChangeShapeType="1"/>
            </p:cNvSpPr>
            <p:nvPr/>
          </p:nvSpPr>
          <p:spPr bwMode="auto">
            <a:xfrm>
              <a:off x="0" y="478064"/>
              <a:ext cx="1440000"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28" name="椭圆 59"/>
            <p:cNvSpPr>
              <a:spLocks noChangeArrowheads="1"/>
            </p:cNvSpPr>
            <p:nvPr/>
          </p:nvSpPr>
          <p:spPr bwMode="auto">
            <a:xfrm>
              <a:off x="1427525" y="0"/>
              <a:ext cx="956128" cy="956128"/>
            </a:xfrm>
            <a:prstGeom prst="ellipse">
              <a:avLst/>
            </a:prstGeom>
            <a:solidFill>
              <a:schemeClr val="accent4"/>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4</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0" name="组合 61"/>
          <p:cNvGrpSpPr/>
          <p:nvPr/>
        </p:nvGrpSpPr>
        <p:grpSpPr bwMode="auto">
          <a:xfrm>
            <a:off x="3153966" y="2143126"/>
            <a:ext cx="2589609" cy="716756"/>
            <a:chOff x="-88918" y="0"/>
            <a:chExt cx="3453520" cy="956128"/>
          </a:xfrm>
        </p:grpSpPr>
        <p:cxnSp>
          <p:nvCxnSpPr>
            <p:cNvPr id="31" name="直接连接符 62"/>
            <p:cNvCxnSpPr>
              <a:cxnSpLocks noChangeShapeType="1"/>
              <a:stCxn id="15" idx="6"/>
              <a:endCxn id="32" idx="2"/>
            </p:cNvCxnSpPr>
            <p:nvPr/>
          </p:nvCxnSpPr>
          <p:spPr bwMode="auto">
            <a:xfrm>
              <a:off x="-88918" y="477269"/>
              <a:ext cx="2497392" cy="795"/>
            </a:xfrm>
            <a:prstGeom prst="line">
              <a:avLst/>
            </a:prstGeom>
            <a:noFill/>
            <a:ln w="12700" cmpd="sng">
              <a:solidFill>
                <a:schemeClr val="accent2"/>
              </a:solidFill>
              <a:miter lim="800000"/>
            </a:ln>
          </p:spPr>
        </p:cxnSp>
        <p:sp>
          <p:nvSpPr>
            <p:cNvPr id="32" name="椭圆 63"/>
            <p:cNvSpPr>
              <a:spLocks noChangeArrowheads="1"/>
            </p:cNvSpPr>
            <p:nvPr/>
          </p:nvSpPr>
          <p:spPr bwMode="auto">
            <a:xfrm>
              <a:off x="2408474" y="0"/>
              <a:ext cx="956128" cy="956128"/>
            </a:xfrm>
            <a:prstGeom prst="ellipse">
              <a:avLst/>
            </a:prstGeom>
            <a:solidFill>
              <a:schemeClr val="accent2"/>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2</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grpSp>
        <p:nvGrpSpPr>
          <p:cNvPr id="34" name="组合 65"/>
          <p:cNvGrpSpPr/>
          <p:nvPr/>
        </p:nvGrpSpPr>
        <p:grpSpPr bwMode="auto">
          <a:xfrm>
            <a:off x="3230166" y="3093244"/>
            <a:ext cx="2513409" cy="716756"/>
            <a:chOff x="0" y="0"/>
            <a:chExt cx="3351721" cy="956128"/>
          </a:xfrm>
        </p:grpSpPr>
        <p:sp>
          <p:nvSpPr>
            <p:cNvPr id="35" name="直接连接符 66"/>
            <p:cNvSpPr>
              <a:spLocks noChangeShapeType="1"/>
            </p:cNvSpPr>
            <p:nvPr/>
          </p:nvSpPr>
          <p:spPr bwMode="auto">
            <a:xfrm>
              <a:off x="0" y="494105"/>
              <a:ext cx="2372336" cy="1"/>
            </a:xfrm>
            <a:prstGeom prst="line">
              <a:avLst/>
            </a:prstGeom>
            <a:noFill/>
            <a:ln w="12700" cmpd="sng">
              <a:solidFill>
                <a:schemeClr val="accent2"/>
              </a:solidFill>
              <a:miter lim="800000"/>
            </a:ln>
          </p:spPr>
          <p:txBody>
            <a:bodyPr/>
            <a:lstStyle/>
            <a:p>
              <a:endParaRPr lang="en-US">
                <a:solidFill>
                  <a:schemeClr val="tx1">
                    <a:lumMod val="50000"/>
                  </a:schemeClr>
                </a:solidFill>
              </a:endParaRPr>
            </a:p>
          </p:txBody>
        </p:sp>
        <p:sp>
          <p:nvSpPr>
            <p:cNvPr id="36" name="椭圆 67"/>
            <p:cNvSpPr>
              <a:spLocks noChangeArrowheads="1"/>
            </p:cNvSpPr>
            <p:nvPr/>
          </p:nvSpPr>
          <p:spPr bwMode="auto">
            <a:xfrm>
              <a:off x="2395593" y="0"/>
              <a:ext cx="956128" cy="956128"/>
            </a:xfrm>
            <a:prstGeom prst="ellipse">
              <a:avLst/>
            </a:prstGeom>
            <a:solidFill>
              <a:schemeClr val="accent3"/>
            </a:solidFill>
            <a:ln w="9525">
              <a:noFill/>
              <a:round/>
            </a:ln>
          </p:spPr>
          <p:txBody>
            <a:bodyPr anchor="ctr"/>
            <a:lstStyle/>
            <a:p>
              <a:pPr algn="ctr"/>
              <a:r>
                <a:rPr lang="en-US" altLang="zh-CN" sz="2400" dirty="0">
                  <a:solidFill>
                    <a:schemeClr val="bg1"/>
                  </a:solidFill>
                  <a:latin typeface="Impact" panose="020B0806030902050204" pitchFamily="34" charset="0"/>
                  <a:ea typeface="方正兰亭黑_GBK" pitchFamily="2" charset="-122"/>
                  <a:sym typeface="Arial" panose="020B0604020202020204" pitchFamily="34" charset="0"/>
                </a:rPr>
                <a:t>3</a:t>
              </a:r>
              <a:endParaRPr lang="zh-CN" altLang="en-US" sz="2400" dirty="0">
                <a:solidFill>
                  <a:schemeClr val="bg1"/>
                </a:solidFill>
                <a:latin typeface="Impact" panose="020B0806030902050204" pitchFamily="34" charset="0"/>
                <a:ea typeface="方正兰亭黑_GBK" pitchFamily="2" charset="-122"/>
                <a:sym typeface="Arial" panose="020B0604020202020204" pitchFamily="34" charset="0"/>
              </a:endParaRPr>
            </a:p>
          </p:txBody>
        </p:sp>
      </p:grpSp>
      <p:sp>
        <p:nvSpPr>
          <p:cNvPr id="38" name="矩形 71"/>
          <p:cNvSpPr>
            <a:spLocks noChangeArrowheads="1"/>
          </p:cNvSpPr>
          <p:nvPr/>
        </p:nvSpPr>
        <p:spPr bwMode="auto">
          <a:xfrm>
            <a:off x="4412456" y="1233487"/>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39" name="矩形 47"/>
          <p:cNvSpPr>
            <a:spLocks noChangeArrowheads="1"/>
          </p:cNvSpPr>
          <p:nvPr/>
        </p:nvSpPr>
        <p:spPr bwMode="auto">
          <a:xfrm>
            <a:off x="4414836" y="1509713"/>
            <a:ext cx="4043364" cy="455247"/>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0" name="矩形 73"/>
          <p:cNvSpPr>
            <a:spLocks noChangeArrowheads="1"/>
          </p:cNvSpPr>
          <p:nvPr/>
        </p:nvSpPr>
        <p:spPr bwMode="auto">
          <a:xfrm>
            <a:off x="4412456" y="3895725"/>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4414836" y="4171951"/>
            <a:ext cx="4043364" cy="455247"/>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2" name="矩形 75"/>
          <p:cNvSpPr>
            <a:spLocks noChangeArrowheads="1"/>
          </p:cNvSpPr>
          <p:nvPr/>
        </p:nvSpPr>
        <p:spPr bwMode="auto">
          <a:xfrm>
            <a:off x="5788819" y="2059781"/>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3" name="矩形 47"/>
          <p:cNvSpPr>
            <a:spLocks noChangeArrowheads="1"/>
          </p:cNvSpPr>
          <p:nvPr/>
        </p:nvSpPr>
        <p:spPr bwMode="auto">
          <a:xfrm>
            <a:off x="5791200" y="2334816"/>
            <a:ext cx="2667000" cy="648248"/>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方正兰亭黑_GBK" pitchFamily="2" charset="-122"/>
                <a:ea typeface="方正兰亭黑_GBK" pitchFamily="2" charset="-122"/>
                <a:sym typeface="方正兰亭黑_GBK" pitchFamily="2" charset="-122"/>
              </a:rPr>
              <a:t>在</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44" name="矩形 77"/>
          <p:cNvSpPr>
            <a:spLocks noChangeArrowheads="1"/>
          </p:cNvSpPr>
          <p:nvPr/>
        </p:nvSpPr>
        <p:spPr bwMode="auto">
          <a:xfrm>
            <a:off x="5788819" y="3038475"/>
            <a:ext cx="1369592" cy="315465"/>
          </a:xfrm>
          <a:prstGeom prst="rect">
            <a:avLst/>
          </a:prstGeom>
          <a:noFill/>
          <a:ln w="9525">
            <a:noFill/>
            <a:miter lim="800000"/>
          </a:ln>
        </p:spPr>
        <p:txBody>
          <a:bodyPr wrap="none" lIns="68573" tIns="34287" rIns="68573" bIns="34287">
            <a:spAutoFit/>
          </a:bodyPr>
          <a:lstStyle/>
          <a:p>
            <a:r>
              <a:rPr lang="zh-CN" altLang="en-US" sz="1600" dirty="0">
                <a:solidFill>
                  <a:schemeClr val="accent1"/>
                </a:solidFill>
                <a:latin typeface="微软雅黑" panose="020B0503020204020204" pitchFamily="34" charset="-122"/>
                <a:ea typeface="微软雅黑" panose="020B0503020204020204" pitchFamily="34" charset="-122"/>
              </a:rPr>
              <a:t>点击添加标题</a:t>
            </a:r>
            <a:endParaRPr lang="en-US" altLang="zh-CN" sz="1600" dirty="0">
              <a:solidFill>
                <a:schemeClr val="accent1"/>
              </a:solidFill>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791200" y="3313510"/>
            <a:ext cx="2743200" cy="648248"/>
          </a:xfrm>
          <a:prstGeom prst="rect">
            <a:avLst/>
          </a:prstGeom>
          <a:noFill/>
          <a:ln w="9525">
            <a:noFill/>
            <a:miter lim="800000"/>
          </a:ln>
        </p:spPr>
        <p:txBody>
          <a:bodyPr wrap="square" lIns="68573" tIns="34287" rIns="68573" bIns="34287">
            <a:spAutoFit/>
          </a:bodyPr>
          <a:lstStyle/>
          <a:p>
            <a:pPr algn="just">
              <a:lnSpc>
                <a:spcPct val="114000"/>
              </a:lnSpc>
            </a:pPr>
            <a:r>
              <a:rPr lang="zh-CN" altLang="en-US" sz="11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1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1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nvGrpSpPr>
          <p:cNvPr id="46" name="组合 79"/>
          <p:cNvGrpSpPr/>
          <p:nvPr/>
        </p:nvGrpSpPr>
        <p:grpSpPr bwMode="auto">
          <a:xfrm>
            <a:off x="434578" y="1794272"/>
            <a:ext cx="2370534" cy="2370534"/>
            <a:chOff x="0" y="0"/>
            <a:chExt cx="3176815" cy="3176815"/>
          </a:xfrm>
        </p:grpSpPr>
        <p:sp>
          <p:nvSpPr>
            <p:cNvPr id="47" name="椭圆 80"/>
            <p:cNvSpPr>
              <a:spLocks noChangeArrowheads="1"/>
            </p:cNvSpPr>
            <p:nvPr/>
          </p:nvSpPr>
          <p:spPr bwMode="auto">
            <a:xfrm>
              <a:off x="0" y="0"/>
              <a:ext cx="3176815" cy="3176815"/>
            </a:xfrm>
            <a:prstGeom prst="ellipse">
              <a:avLst/>
            </a:prstGeom>
            <a:solidFill>
              <a:schemeClr val="accent1"/>
            </a:solidFill>
            <a:ln w="9525">
              <a:noFill/>
              <a:round/>
            </a:ln>
          </p:spPr>
          <p:txBody>
            <a:bodyPr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sp>
          <p:nvSpPr>
            <p:cNvPr id="48" name="椭圆 81"/>
            <p:cNvSpPr>
              <a:spLocks noChangeArrowheads="1"/>
            </p:cNvSpPr>
            <p:nvPr/>
          </p:nvSpPr>
          <p:spPr bwMode="auto">
            <a:xfrm>
              <a:off x="178115" y="178115"/>
              <a:ext cx="2820586" cy="2820584"/>
            </a:xfrm>
            <a:prstGeom prst="ellipse">
              <a:avLst/>
            </a:prstGeom>
            <a:blipFill dpi="0" rotWithShape="1">
              <a:blip r:embed="rId3" cstate="print"/>
              <a:srcRect/>
              <a:stretch>
                <a:fillRect/>
              </a:stretch>
            </a:blipFill>
            <a:ln w="9525">
              <a:noFill/>
              <a:round/>
            </a:ln>
          </p:spPr>
          <p:txBody>
            <a:bodyPr anchor="ctr"/>
            <a:lstStyle/>
            <a:p>
              <a:pPr algn="ctr"/>
              <a:endParaRPr lang="zh-CN" altLang="en-US">
                <a:solidFill>
                  <a:schemeClr val="tx1">
                    <a:lumMod val="50000"/>
                  </a:schemeClr>
                </a:solidFill>
                <a:ea typeface="方正兰亭黑_GBK" pitchFamily="2" charset="-122"/>
                <a:sym typeface="Arial" panose="020B0604020202020204" pitchFamily="34" charset="0"/>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6"/>
                                        </p:tgtEl>
                                        <p:attrNameLst>
                                          <p:attrName>style.visibility</p:attrName>
                                        </p:attrNameLst>
                                      </p:cBhvr>
                                      <p:to>
                                        <p:strVal val="visible"/>
                                      </p:to>
                                    </p:set>
                                    <p:anim calcmode="lin" valueType="num">
                                      <p:cBhvr>
                                        <p:cTn id="7" dur="400" fill="hold"/>
                                        <p:tgtEl>
                                          <p:spTgt spid="46"/>
                                        </p:tgtEl>
                                        <p:attrNameLst>
                                          <p:attrName>ppt_w</p:attrName>
                                        </p:attrNameLst>
                                      </p:cBhvr>
                                      <p:tavLst>
                                        <p:tav tm="0">
                                          <p:val>
                                            <p:fltVal val="0"/>
                                          </p:val>
                                        </p:tav>
                                        <p:tav tm="100000">
                                          <p:val>
                                            <p:strVal val="#ppt_w"/>
                                          </p:val>
                                        </p:tav>
                                      </p:tavLst>
                                    </p:anim>
                                    <p:anim calcmode="lin" valueType="num">
                                      <p:cBhvr>
                                        <p:cTn id="8" dur="400" fill="hold"/>
                                        <p:tgtEl>
                                          <p:spTgt spid="46"/>
                                        </p:tgtEl>
                                        <p:attrNameLst>
                                          <p:attrName>ppt_h</p:attrName>
                                        </p:attrNameLst>
                                      </p:cBhvr>
                                      <p:tavLst>
                                        <p:tav tm="0">
                                          <p:val>
                                            <p:fltVal val="0"/>
                                          </p:val>
                                        </p:tav>
                                        <p:tav tm="100000">
                                          <p:val>
                                            <p:strVal val="#ppt_h"/>
                                          </p:val>
                                        </p:tav>
                                      </p:tavLst>
                                    </p:anim>
                                    <p:animEffect>
                                      <p:cBhvr>
                                        <p:cTn id="9" dur="400"/>
                                        <p:tgtEl>
                                          <p:spTgt spid="46"/>
                                        </p:tgtEl>
                                      </p:cBhvr>
                                    </p:animEffect>
                                  </p:childTnLst>
                                </p:cTn>
                              </p:par>
                              <p:par>
                                <p:cTn id="10" presetID="22" presetClass="entr" presetSubtype="1" fill="hold" grpId="0" nodeType="withEffect">
                                  <p:stCondLst>
                                    <p:cond delay="750"/>
                                  </p:stCondLst>
                                  <p:childTnLst>
                                    <p:set>
                                      <p:cBhvr>
                                        <p:cTn id="11" dur="1" fill="hold">
                                          <p:stCondLst>
                                            <p:cond delay="0"/>
                                          </p:stCondLst>
                                        </p:cTn>
                                        <p:tgtEl>
                                          <p:spTgt spid="13"/>
                                        </p:tgtEl>
                                        <p:attrNameLst>
                                          <p:attrName>style.visibility</p:attrName>
                                        </p:attrNameLst>
                                      </p:cBhvr>
                                      <p:to>
                                        <p:strVal val="visible"/>
                                      </p:to>
                                    </p:set>
                                    <p:animEffect>
                                      <p:cBhvr>
                                        <p:cTn id="12" dur="350"/>
                                        <p:tgtEl>
                                          <p:spTgt spid="1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p:cBhvr>
                                        <p:cTn id="17" dur="400"/>
                                        <p:tgtEl>
                                          <p:spTgt spid="14"/>
                                        </p:tgtEl>
                                      </p:cBhvr>
                                    </p:animEffect>
                                  </p:childTnLst>
                                </p:cTn>
                              </p:par>
                              <p:par>
                                <p:cTn id="18" presetID="10" presetClass="entr" presetSubtype="0" fill="hold" grpId="0" nodeType="withEffect">
                                  <p:stCondLst>
                                    <p:cond delay="20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400" fill="hold"/>
                                        <p:tgtEl>
                                          <p:spTgt spid="15"/>
                                        </p:tgtEl>
                                        <p:attrNameLst>
                                          <p:attrName>ppt_w</p:attrName>
                                        </p:attrNameLst>
                                      </p:cBhvr>
                                      <p:tavLst>
                                        <p:tav tm="0">
                                          <p:val>
                                            <p:fltVal val="0"/>
                                          </p:val>
                                        </p:tav>
                                        <p:tav tm="100000">
                                          <p:val>
                                            <p:strVal val="#ppt_w"/>
                                          </p:val>
                                        </p:tav>
                                      </p:tavLst>
                                    </p:anim>
                                    <p:anim calcmode="lin" valueType="num">
                                      <p:cBhvr>
                                        <p:cTn id="21" dur="400" fill="hold"/>
                                        <p:tgtEl>
                                          <p:spTgt spid="15"/>
                                        </p:tgtEl>
                                        <p:attrNameLst>
                                          <p:attrName>ppt_h</p:attrName>
                                        </p:attrNameLst>
                                      </p:cBhvr>
                                      <p:tavLst>
                                        <p:tav tm="0">
                                          <p:val>
                                            <p:fltVal val="0"/>
                                          </p:val>
                                        </p:tav>
                                        <p:tav tm="100000">
                                          <p:val>
                                            <p:strVal val="#ppt_h"/>
                                          </p:val>
                                        </p:tav>
                                      </p:tavLst>
                                    </p:anim>
                                    <p:animEffect>
                                      <p:cBhvr>
                                        <p:cTn id="22" dur="400"/>
                                        <p:tgtEl>
                                          <p:spTgt spid="15"/>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400" fill="hold"/>
                                        <p:tgtEl>
                                          <p:spTgt spid="16"/>
                                        </p:tgtEl>
                                        <p:attrNameLst>
                                          <p:attrName>ppt_w</p:attrName>
                                        </p:attrNameLst>
                                      </p:cBhvr>
                                      <p:tavLst>
                                        <p:tav tm="0">
                                          <p:val>
                                            <p:fltVal val="0"/>
                                          </p:val>
                                        </p:tav>
                                        <p:tav tm="100000">
                                          <p:val>
                                            <p:strVal val="#ppt_w"/>
                                          </p:val>
                                        </p:tav>
                                      </p:tavLst>
                                    </p:anim>
                                    <p:anim calcmode="lin" valueType="num">
                                      <p:cBhvr>
                                        <p:cTn id="26" dur="400" fill="hold"/>
                                        <p:tgtEl>
                                          <p:spTgt spid="16"/>
                                        </p:tgtEl>
                                        <p:attrNameLst>
                                          <p:attrName>ppt_h</p:attrName>
                                        </p:attrNameLst>
                                      </p:cBhvr>
                                      <p:tavLst>
                                        <p:tav tm="0">
                                          <p:val>
                                            <p:fltVal val="0"/>
                                          </p:val>
                                        </p:tav>
                                        <p:tav tm="100000">
                                          <p:val>
                                            <p:strVal val="#ppt_h"/>
                                          </p:val>
                                        </p:tav>
                                      </p:tavLst>
                                    </p:anim>
                                    <p:animEffect>
                                      <p:cBhvr>
                                        <p:cTn id="27" dur="400"/>
                                        <p:tgtEl>
                                          <p:spTgt spid="16"/>
                                        </p:tgtEl>
                                      </p:cBhvr>
                                    </p:animEffect>
                                  </p:childTnLst>
                                </p:cTn>
                              </p:par>
                              <p:par>
                                <p:cTn id="28" presetID="10" presetClass="entr" presetSubtype="0" fill="hold" grpId="0" nodeType="withEffect">
                                  <p:stCondLst>
                                    <p:cond delay="30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400" fill="hold"/>
                                        <p:tgtEl>
                                          <p:spTgt spid="17"/>
                                        </p:tgtEl>
                                        <p:attrNameLst>
                                          <p:attrName>ppt_w</p:attrName>
                                        </p:attrNameLst>
                                      </p:cBhvr>
                                      <p:tavLst>
                                        <p:tav tm="0">
                                          <p:val>
                                            <p:fltVal val="0"/>
                                          </p:val>
                                        </p:tav>
                                        <p:tav tm="100000">
                                          <p:val>
                                            <p:strVal val="#ppt_w"/>
                                          </p:val>
                                        </p:tav>
                                      </p:tavLst>
                                    </p:anim>
                                    <p:anim calcmode="lin" valueType="num">
                                      <p:cBhvr>
                                        <p:cTn id="31" dur="400" fill="hold"/>
                                        <p:tgtEl>
                                          <p:spTgt spid="17"/>
                                        </p:tgtEl>
                                        <p:attrNameLst>
                                          <p:attrName>ppt_h</p:attrName>
                                        </p:attrNameLst>
                                      </p:cBhvr>
                                      <p:tavLst>
                                        <p:tav tm="0">
                                          <p:val>
                                            <p:fltVal val="0"/>
                                          </p:val>
                                        </p:tav>
                                        <p:tav tm="100000">
                                          <p:val>
                                            <p:strVal val="#ppt_h"/>
                                          </p:val>
                                        </p:tav>
                                      </p:tavLst>
                                    </p:anim>
                                    <p:animEffect>
                                      <p:cBhvr>
                                        <p:cTn id="32" dur="400"/>
                                        <p:tgtEl>
                                          <p:spTgt spid="17"/>
                                        </p:tgtEl>
                                      </p:cBhvr>
                                    </p:animEffect>
                                  </p:childTnLst>
                                </p:cTn>
                              </p:par>
                              <p:par>
                                <p:cTn id="33" presetID="29" presetClass="entr" presetSubtype="0" fill="hold" nodeType="withEffect">
                                  <p:stCondLst>
                                    <p:cond delay="375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ppt_x</p:attrName>
                                        </p:attrNameLst>
                                      </p:cBhvr>
                                      <p:tavLst>
                                        <p:tav tm="0">
                                          <p:val>
                                            <p:strVal val="#ppt_x-.2"/>
                                          </p:val>
                                        </p:tav>
                                        <p:tav tm="100000">
                                          <p:val>
                                            <p:strVal val="#ppt_x"/>
                                          </p:val>
                                        </p:tav>
                                      </p:tavLst>
                                    </p:anim>
                                    <p:anim calcmode="lin" valueType="num">
                                      <p:cBhvr>
                                        <p:cTn id="3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
                                        </p:tgtEl>
                                      </p:cBhvr>
                                    </p:animEffect>
                                  </p:childTnLst>
                                </p:cTn>
                              </p:par>
                            </p:childTnLst>
                          </p:cTn>
                        </p:par>
                        <p:par>
                          <p:cTn id="38" fill="hold">
                            <p:stCondLst>
                              <p:cond delay="750"/>
                            </p:stCondLst>
                            <p:childTnLst>
                              <p:par>
                                <p:cTn id="39" presetID="29"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ppt_x</p:attrName>
                                        </p:attrNameLst>
                                      </p:cBhvr>
                                      <p:tavLst>
                                        <p:tav tm="0">
                                          <p:val>
                                            <p:strVal val="#ppt_x-.2"/>
                                          </p:val>
                                        </p:tav>
                                        <p:tav tm="100000">
                                          <p:val>
                                            <p:strVal val="#ppt_x"/>
                                          </p:val>
                                        </p:tav>
                                      </p:tavLst>
                                    </p:anim>
                                    <p:anim calcmode="lin" valueType="num">
                                      <p:cBhvr>
                                        <p:cTn id="42"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8"/>
                                        </p:tgtEl>
                                      </p:cBhvr>
                                    </p:animEffect>
                                  </p:childTnLst>
                                </p:cTn>
                              </p:par>
                              <p:par>
                                <p:cTn id="44" presetID="29"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ppt_x</p:attrName>
                                        </p:attrNameLst>
                                      </p:cBhvr>
                                      <p:tavLst>
                                        <p:tav tm="0">
                                          <p:val>
                                            <p:strVal val="#ppt_x-.2"/>
                                          </p:val>
                                        </p:tav>
                                        <p:tav tm="100000">
                                          <p:val>
                                            <p:strVal val="#ppt_x"/>
                                          </p:val>
                                        </p:tav>
                                      </p:tavLst>
                                    </p:anim>
                                    <p:anim calcmode="lin" valueType="num">
                                      <p:cBhvr>
                                        <p:cTn id="4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9"/>
                                        </p:tgtEl>
                                      </p:cBhvr>
                                    </p:animEffect>
                                  </p:childTnLst>
                                </p:cTn>
                              </p:par>
                            </p:childTnLst>
                          </p:cTn>
                        </p:par>
                        <p:par>
                          <p:cTn id="49" fill="hold">
                            <p:stCondLst>
                              <p:cond delay="1750"/>
                            </p:stCondLst>
                            <p:childTnLst>
                              <p:par>
                                <p:cTn id="50" presetID="29" presetClass="entr" presetSubtype="0" fill="hold" nodeType="afterEffect">
                                  <p:stCondLst>
                                    <p:cond delay="25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ppt_x</p:attrName>
                                        </p:attrNameLst>
                                      </p:cBhvr>
                                      <p:tavLst>
                                        <p:tav tm="0">
                                          <p:val>
                                            <p:strVal val="#ppt_x-.2"/>
                                          </p:val>
                                        </p:tav>
                                        <p:tav tm="100000">
                                          <p:val>
                                            <p:strVal val="#ppt_x"/>
                                          </p:val>
                                        </p:tav>
                                      </p:tavLst>
                                    </p:anim>
                                    <p:anim calcmode="lin" valueType="num">
                                      <p:cBhvr>
                                        <p:cTn id="53"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0"/>
                                        </p:tgtEl>
                                      </p:cBhvr>
                                    </p:animEffect>
                                  </p:childTnLst>
                                </p:cTn>
                              </p:par>
                            </p:childTnLst>
                          </p:cTn>
                        </p:par>
                        <p:par>
                          <p:cTn id="55" fill="hold">
                            <p:stCondLst>
                              <p:cond delay="3000"/>
                            </p:stCondLst>
                            <p:childTnLst>
                              <p:par>
                                <p:cTn id="56" presetID="29"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1000" fill="hold"/>
                                        <p:tgtEl>
                                          <p:spTgt spid="42"/>
                                        </p:tgtEl>
                                        <p:attrNameLst>
                                          <p:attrName>ppt_x</p:attrName>
                                        </p:attrNameLst>
                                      </p:cBhvr>
                                      <p:tavLst>
                                        <p:tav tm="0">
                                          <p:val>
                                            <p:strVal val="#ppt_x-.2"/>
                                          </p:val>
                                        </p:tav>
                                        <p:tav tm="100000">
                                          <p:val>
                                            <p:strVal val="#ppt_x"/>
                                          </p:val>
                                        </p:tav>
                                      </p:tavLst>
                                    </p:anim>
                                    <p:anim calcmode="lin" valueType="num">
                                      <p:cBhvr>
                                        <p:cTn id="59"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2"/>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ppt_x</p:attrName>
                                        </p:attrNameLst>
                                      </p:cBhvr>
                                      <p:tavLst>
                                        <p:tav tm="0">
                                          <p:val>
                                            <p:strVal val="#ppt_x-.2"/>
                                          </p:val>
                                        </p:tav>
                                        <p:tav tm="100000">
                                          <p:val>
                                            <p:strVal val="#ppt_x"/>
                                          </p:val>
                                        </p:tav>
                                      </p:tavLst>
                                    </p:anim>
                                    <p:anim calcmode="lin" valueType="num">
                                      <p:cBhvr>
                                        <p:cTn id="6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3"/>
                                        </p:tgtEl>
                                      </p:cBhvr>
                                    </p:animEffect>
                                  </p:childTnLst>
                                </p:cTn>
                              </p:par>
                            </p:childTnLst>
                          </p:cTn>
                        </p:par>
                        <p:par>
                          <p:cTn id="66" fill="hold">
                            <p:stCondLst>
                              <p:cond delay="4000"/>
                            </p:stCondLst>
                            <p:childTnLst>
                              <p:par>
                                <p:cTn id="67" presetID="29" presetClass="entr" presetSubtype="0" fill="hold" nodeType="after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ppt_x</p:attrName>
                                        </p:attrNameLst>
                                      </p:cBhvr>
                                      <p:tavLst>
                                        <p:tav tm="0">
                                          <p:val>
                                            <p:strVal val="#ppt_x-.2"/>
                                          </p:val>
                                        </p:tav>
                                        <p:tav tm="100000">
                                          <p:val>
                                            <p:strVal val="#ppt_x"/>
                                          </p:val>
                                        </p:tav>
                                      </p:tavLst>
                                    </p:anim>
                                    <p:anim calcmode="lin" valueType="num">
                                      <p:cBhvr>
                                        <p:cTn id="7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4"/>
                                        </p:tgtEl>
                                      </p:cBhvr>
                                    </p:animEffect>
                                  </p:childTnLst>
                                </p:cTn>
                              </p:par>
                            </p:childTnLst>
                          </p:cTn>
                        </p:par>
                        <p:par>
                          <p:cTn id="72" fill="hold">
                            <p:stCondLst>
                              <p:cond delay="5250"/>
                            </p:stCondLst>
                            <p:childTnLst>
                              <p:par>
                                <p:cTn id="73" presetID="29" presetClass="entr" presetSubtype="0"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ppt_x</p:attrName>
                                        </p:attrNameLst>
                                      </p:cBhvr>
                                      <p:tavLst>
                                        <p:tav tm="0">
                                          <p:val>
                                            <p:strVal val="#ppt_x-.2"/>
                                          </p:val>
                                        </p:tav>
                                        <p:tav tm="100000">
                                          <p:val>
                                            <p:strVal val="#ppt_x"/>
                                          </p:val>
                                        </p:tav>
                                      </p:tavLst>
                                    </p:anim>
                                    <p:anim calcmode="lin" valueType="num">
                                      <p:cBhvr>
                                        <p:cTn id="76"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
                                        </p:tgtEl>
                                      </p:cBhvr>
                                    </p:animEffect>
                                  </p:childTnLst>
                                </p:cTn>
                              </p:par>
                              <p:par>
                                <p:cTn id="78" presetID="29"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p:cTn id="80" dur="1000" fill="hold"/>
                                        <p:tgtEl>
                                          <p:spTgt spid="45"/>
                                        </p:tgtEl>
                                        <p:attrNameLst>
                                          <p:attrName>ppt_x</p:attrName>
                                        </p:attrNameLst>
                                      </p:cBhvr>
                                      <p:tavLst>
                                        <p:tav tm="0">
                                          <p:val>
                                            <p:strVal val="#ppt_x-.2"/>
                                          </p:val>
                                        </p:tav>
                                        <p:tav tm="100000">
                                          <p:val>
                                            <p:strVal val="#ppt_x"/>
                                          </p:val>
                                        </p:tav>
                                      </p:tavLst>
                                    </p:anim>
                                    <p:anim calcmode="lin" valueType="num">
                                      <p:cBhvr>
                                        <p:cTn id="81"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82" dur="1000"/>
                                        <p:tgtEl>
                                          <p:spTgt spid="45"/>
                                        </p:tgtEl>
                                      </p:cBhvr>
                                    </p:animEffect>
                                  </p:childTnLst>
                                </p:cTn>
                              </p:par>
                            </p:childTnLst>
                          </p:cTn>
                        </p:par>
                        <p:par>
                          <p:cTn id="83" fill="hold">
                            <p:stCondLst>
                              <p:cond delay="6250"/>
                            </p:stCondLst>
                            <p:childTnLst>
                              <p:par>
                                <p:cTn id="84" presetID="29" presetClass="entr" presetSubtype="0" fill="hold" nodeType="afterEffect">
                                  <p:stCondLst>
                                    <p:cond delay="250"/>
                                  </p:stCondLst>
                                  <p:childTnLst>
                                    <p:set>
                                      <p:cBhvr>
                                        <p:cTn id="85" dur="1" fill="hold">
                                          <p:stCondLst>
                                            <p:cond delay="0"/>
                                          </p:stCondLst>
                                        </p:cTn>
                                        <p:tgtEl>
                                          <p:spTgt spid="26"/>
                                        </p:tgtEl>
                                        <p:attrNameLst>
                                          <p:attrName>style.visibility</p:attrName>
                                        </p:attrNameLst>
                                      </p:cBhvr>
                                      <p:to>
                                        <p:strVal val="visible"/>
                                      </p:to>
                                    </p:set>
                                    <p:anim calcmode="lin" valueType="num">
                                      <p:cBhvr>
                                        <p:cTn id="86" dur="1000" fill="hold"/>
                                        <p:tgtEl>
                                          <p:spTgt spid="26"/>
                                        </p:tgtEl>
                                        <p:attrNameLst>
                                          <p:attrName>ppt_x</p:attrName>
                                        </p:attrNameLst>
                                      </p:cBhvr>
                                      <p:tavLst>
                                        <p:tav tm="0">
                                          <p:val>
                                            <p:strVal val="#ppt_x-.2"/>
                                          </p:val>
                                        </p:tav>
                                        <p:tav tm="100000">
                                          <p:val>
                                            <p:strVal val="#ppt_x"/>
                                          </p:val>
                                        </p:tav>
                                      </p:tavLst>
                                    </p:anim>
                                    <p:anim calcmode="lin" valueType="num">
                                      <p:cBhvr>
                                        <p:cTn id="87"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26"/>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1000" fill="hold"/>
                                        <p:tgtEl>
                                          <p:spTgt spid="40"/>
                                        </p:tgtEl>
                                        <p:attrNameLst>
                                          <p:attrName>ppt_x</p:attrName>
                                        </p:attrNameLst>
                                      </p:cBhvr>
                                      <p:tavLst>
                                        <p:tav tm="0">
                                          <p:val>
                                            <p:strVal val="#ppt_x-.2"/>
                                          </p:val>
                                        </p:tav>
                                        <p:tav tm="100000">
                                          <p:val>
                                            <p:strVal val="#ppt_x"/>
                                          </p:val>
                                        </p:tav>
                                      </p:tavLst>
                                    </p:anim>
                                    <p:anim calcmode="lin" valueType="num">
                                      <p:cBhvr>
                                        <p:cTn id="93"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1000" fill="hold"/>
                                        <p:tgtEl>
                                          <p:spTgt spid="41"/>
                                        </p:tgtEl>
                                        <p:attrNameLst>
                                          <p:attrName>ppt_x</p:attrName>
                                        </p:attrNameLst>
                                      </p:cBhvr>
                                      <p:tavLst>
                                        <p:tav tm="0">
                                          <p:val>
                                            <p:strVal val="#ppt_x-.2"/>
                                          </p:val>
                                        </p:tav>
                                        <p:tav tm="100000">
                                          <p:val>
                                            <p:strVal val="#ppt_x"/>
                                          </p:val>
                                        </p:tav>
                                      </p:tavLst>
                                    </p:anim>
                                    <p:anim calcmode="lin" valueType="num">
                                      <p:cBhvr>
                                        <p:cTn id="9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autoUpdateAnimBg="0"/>
      <p:bldP spid="14" grpId="0" bldLvl="0" animBg="1" autoUpdateAnimBg="0"/>
      <p:bldP spid="15" grpId="0" bldLvl="0" animBg="1" autoUpdateAnimBg="0"/>
      <p:bldP spid="16" grpId="0" bldLvl="0" animBg="1" autoUpdateAnimBg="0"/>
      <p:bldP spid="17" grpId="0" bldLvl="0" animBg="1"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9"/>
          <p:cNvSpPr/>
          <p:nvPr/>
        </p:nvSpPr>
        <p:spPr>
          <a:xfrm>
            <a:off x="4419599" y="2824686"/>
            <a:ext cx="2956429" cy="787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3" name="矩形 30"/>
          <p:cNvSpPr/>
          <p:nvPr/>
        </p:nvSpPr>
        <p:spPr>
          <a:xfrm>
            <a:off x="2087401" y="1307374"/>
            <a:ext cx="2953512" cy="82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4" name="椭圆 64"/>
          <p:cNvSpPr>
            <a:spLocks noChangeArrowheads="1"/>
          </p:cNvSpPr>
          <p:nvPr/>
        </p:nvSpPr>
        <p:spPr bwMode="auto">
          <a:xfrm>
            <a:off x="953128" y="1059932"/>
            <a:ext cx="1244209" cy="1243536"/>
          </a:xfrm>
          <a:prstGeom prst="ellipse">
            <a:avLst/>
          </a:prstGeom>
          <a:solidFill>
            <a:schemeClr val="accent1"/>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TextBox 4"/>
          <p:cNvSpPr txBox="1"/>
          <p:nvPr/>
        </p:nvSpPr>
        <p:spPr>
          <a:xfrm>
            <a:off x="2436039" y="1432206"/>
            <a:ext cx="2364561" cy="911289"/>
          </a:xfrm>
          <a:prstGeom prst="rect">
            <a:avLst/>
          </a:prstGeom>
          <a:noFill/>
        </p:spPr>
        <p:txBody>
          <a:bodyPr wrap="square" lIns="68595" tIns="34297" rIns="68595" bIns="34297" rtlCol="0">
            <a:spAutoFit/>
          </a:bodyPr>
          <a:lstStyle/>
          <a:p>
            <a:pPr algn="just">
              <a:lnSpc>
                <a:spcPct val="114000"/>
              </a:lnSpc>
            </a:pPr>
            <a:r>
              <a:rPr lang="zh-CN" altLang="en-US" sz="1200" dirty="0">
                <a:latin typeface="微软雅黑" panose="020B0503020204020204" pitchFamily="34" charset="-122"/>
                <a:ea typeface="微软雅黑" panose="020B0503020204020204" pitchFamily="34" charset="-122"/>
              </a:rPr>
              <a:t>轻点此处输入文字内容，</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6" name="椭圆 64"/>
          <p:cNvSpPr>
            <a:spLocks noChangeArrowheads="1"/>
          </p:cNvSpPr>
          <p:nvPr/>
        </p:nvSpPr>
        <p:spPr bwMode="auto">
          <a:xfrm>
            <a:off x="7213991" y="2343150"/>
            <a:ext cx="1244209" cy="1243536"/>
          </a:xfrm>
          <a:prstGeom prst="ellipse">
            <a:avLst/>
          </a:prstGeom>
          <a:solidFill>
            <a:schemeClr val="accent2"/>
          </a:solidFill>
          <a:ln w="190500" cap="sq" cmpd="sng">
            <a:solidFill>
              <a:schemeClr val="bg1">
                <a:lumMod val="65000"/>
              </a:schemeClr>
            </a:solidFill>
            <a:round/>
          </a:ln>
        </p:spPr>
        <p:txBody>
          <a:bodyPr lIns="68595" tIns="34297" rIns="68595" bIns="34297" anchor="ctr"/>
          <a:lstStyle/>
          <a:p>
            <a:pPr algn="ctr"/>
            <a:r>
              <a:rPr lang="zh-CN" altLang="en-US"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添加文字</a:t>
            </a:r>
            <a:endParaRPr lang="zh-CN" altLang="zh-CN" sz="21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TextBox 6"/>
          <p:cNvSpPr txBox="1"/>
          <p:nvPr/>
        </p:nvSpPr>
        <p:spPr>
          <a:xfrm>
            <a:off x="4419600" y="2964920"/>
            <a:ext cx="2602899" cy="911289"/>
          </a:xfrm>
          <a:prstGeom prst="rect">
            <a:avLst/>
          </a:prstGeom>
          <a:noFill/>
        </p:spPr>
        <p:txBody>
          <a:bodyPr wrap="square" lIns="68595" tIns="34297" rIns="68595" bIns="34297" rtlCol="0">
            <a:spAutoFit/>
          </a:bodyPr>
          <a:lstStyle/>
          <a:p>
            <a:pPr algn="just">
              <a:lnSpc>
                <a:spcPct val="114000"/>
              </a:lnSpc>
            </a:pPr>
            <a:r>
              <a:rPr lang="zh-CN" altLang="en-US" sz="1200" dirty="0">
                <a:latin typeface="微软雅黑" panose="020B0503020204020204" pitchFamily="34" charset="-122"/>
                <a:ea typeface="微软雅黑" panose="020B0503020204020204" pitchFamily="34" charset="-122"/>
              </a:rPr>
              <a:t>轻点此处输入文字内容，</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pic>
        <p:nvPicPr>
          <p:cNvPr id="8" name="Picture 2" descr="D:\cecy\PPT template download\PPT管理软件\picture for PPT\PNG\image38 (3).png"/>
          <p:cNvPicPr>
            <a:picLocks noChangeAspect="1" noChangeArrowheads="1"/>
          </p:cNvPicPr>
          <p:nvPr/>
        </p:nvPicPr>
        <p:blipFill>
          <a:blip r:embed="rId3" cstate="print"/>
          <a:srcRect/>
          <a:stretch>
            <a:fillRect/>
          </a:stretch>
        </p:blipFill>
        <p:spPr bwMode="auto">
          <a:xfrm>
            <a:off x="228600" y="2800350"/>
            <a:ext cx="4038600" cy="22281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0"/>
                                  </p:stCondLst>
                                  <p:childTnLst>
                                    <p:animRot by="-21600000">
                                      <p:cBhvr>
                                        <p:cTn id="25" dur="500" fill="hold"/>
                                        <p:tgtEl>
                                          <p:spTgt spid="6"/>
                                        </p:tgtEl>
                                        <p:attrNameLst>
                                          <p:attrName>r</p:attrName>
                                        </p:attrNameLst>
                                      </p:cBhvr>
                                    </p:animRo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p:bldP spid="6" grpId="0" animBg="1"/>
      <p:bldP spid="6" grpId="1"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3" name="组合 12"/>
          <p:cNvGrpSpPr/>
          <p:nvPr/>
        </p:nvGrpSpPr>
        <p:grpSpPr>
          <a:xfrm>
            <a:off x="0" y="0"/>
            <a:ext cx="5954486" cy="5143500"/>
            <a:chOff x="0" y="0"/>
            <a:chExt cx="7939314" cy="6858000"/>
          </a:xfrm>
        </p:grpSpPr>
        <p:pic>
          <p:nvPicPr>
            <p:cNvPr id="6" name="图片 5"/>
            <p:cNvPicPr>
              <a:picLocks noChangeAspect="1"/>
            </p:cNvPicPr>
            <p:nvPr/>
          </p:nvPicPr>
          <p:blipFill rotWithShape="1">
            <a:blip r:embed="rId2" cstate="screen"/>
            <a:srcRect/>
            <a:stretch>
              <a:fillRect/>
            </a:stretch>
          </p:blipFill>
          <p:spPr>
            <a:xfrm>
              <a:off x="0" y="0"/>
              <a:ext cx="7939314" cy="6858000"/>
            </a:xfrm>
            <a:prstGeom prst="rect">
              <a:avLst/>
            </a:prstGeom>
          </p:spPr>
        </p:pic>
        <p:sp>
          <p:nvSpPr>
            <p:cNvPr id="7" name="矩形 6"/>
            <p:cNvSpPr/>
            <p:nvPr/>
          </p:nvSpPr>
          <p:spPr>
            <a:xfrm>
              <a:off x="0" y="0"/>
              <a:ext cx="7939314"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grpSp>
      <p:sp>
        <p:nvSpPr>
          <p:cNvPr id="8" name="矩形 7"/>
          <p:cNvSpPr/>
          <p:nvPr/>
        </p:nvSpPr>
        <p:spPr>
          <a:xfrm>
            <a:off x="957943" y="1624693"/>
            <a:ext cx="4038600" cy="189411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1288868" y="2643069"/>
            <a:ext cx="3376749" cy="402590"/>
          </a:xfrm>
          <a:prstGeom prst="rect">
            <a:avLst/>
          </a:prstGeom>
          <a:noFill/>
        </p:spPr>
        <p:txBody>
          <a:bodyPr wrap="square" rtlCol="0">
            <a:spAutoFit/>
          </a:bodyPr>
          <a:lstStyle/>
          <a:p>
            <a:pPr algn="ctr">
              <a:lnSpc>
                <a:spcPct val="150000"/>
              </a:lnSpc>
            </a:pPr>
            <a:r>
              <a:rPr lang="zh-CN" altLang="en-US" sz="1350" dirty="0">
                <a:solidFill>
                  <a:schemeClr val="bg1"/>
                </a:solidFill>
                <a:latin typeface="微软雅黑" panose="020B0503020204020204" pitchFamily="34" charset="-122"/>
                <a:ea typeface="微软雅黑" panose="020B0503020204020204" pitchFamily="34" charset="-122"/>
              </a:rPr>
              <a:t>欢迎加入办公资源</a:t>
            </a:r>
          </a:p>
        </p:txBody>
      </p:sp>
      <p:pic>
        <p:nvPicPr>
          <p:cNvPr id="2" name="图片 1"/>
          <p:cNvPicPr>
            <a:picLocks noChangeAspect="1"/>
          </p:cNvPicPr>
          <p:nvPr/>
        </p:nvPicPr>
        <p:blipFill>
          <a:blip r:embed="rId3"/>
          <a:stretch>
            <a:fillRect/>
          </a:stretch>
        </p:blipFill>
        <p:spPr>
          <a:xfrm>
            <a:off x="1350632" y="1929320"/>
            <a:ext cx="3314987" cy="882473"/>
          </a:xfrm>
          <a:prstGeom prst="rect">
            <a:avLst/>
          </a:prstGeom>
        </p:spPr>
      </p:pic>
      <p:grpSp>
        <p:nvGrpSpPr>
          <p:cNvPr id="17" name="组合 16"/>
          <p:cNvGrpSpPr/>
          <p:nvPr/>
        </p:nvGrpSpPr>
        <p:grpSpPr>
          <a:xfrm>
            <a:off x="6432233" y="628650"/>
            <a:ext cx="2296954" cy="882015"/>
            <a:chOff x="13440" y="2410"/>
            <a:chExt cx="4823" cy="1852"/>
          </a:xfrm>
        </p:grpSpPr>
        <p:sp>
          <p:nvSpPr>
            <p:cNvPr id="10" name="文本框 9"/>
            <p:cNvSpPr txBox="1"/>
            <p:nvPr/>
          </p:nvSpPr>
          <p:spPr>
            <a:xfrm>
              <a:off x="13440" y="3198"/>
              <a:ext cx="4823" cy="1064"/>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文本文字内容，点击修改内容文本；！文本文字内容，点击修改内容文本；！</a:t>
              </a:r>
            </a:p>
          </p:txBody>
        </p:sp>
        <p:sp>
          <p:nvSpPr>
            <p:cNvPr id="14" name="文本框 13"/>
            <p:cNvSpPr txBox="1"/>
            <p:nvPr/>
          </p:nvSpPr>
          <p:spPr>
            <a:xfrm>
              <a:off x="13440" y="2410"/>
              <a:ext cx="2968" cy="1064"/>
            </a:xfrm>
            <a:prstGeom prst="rect">
              <a:avLst/>
            </a:prstGeom>
            <a:noFill/>
          </p:spPr>
          <p:txBody>
            <a:bodyPr wrap="none" rtlCol="0">
              <a:spAutoFit/>
            </a:bodyPr>
            <a:lstStyle/>
            <a:p>
              <a:r>
                <a:rPr lang="en-US" altLang="zh-CN" sz="2700">
                  <a:latin typeface="交通标志专用字体" panose="02010800040101010101" charset="-122"/>
                  <a:ea typeface="交通标志专用字体" panose="02010800040101010101" charset="-122"/>
                </a:rPr>
                <a:t>PART 01</a:t>
              </a:r>
            </a:p>
          </p:txBody>
        </p:sp>
      </p:grpSp>
      <p:grpSp>
        <p:nvGrpSpPr>
          <p:cNvPr id="18" name="组合 17"/>
          <p:cNvGrpSpPr/>
          <p:nvPr/>
        </p:nvGrpSpPr>
        <p:grpSpPr>
          <a:xfrm>
            <a:off x="6432233" y="1386840"/>
            <a:ext cx="2296954" cy="882015"/>
            <a:chOff x="13440" y="2410"/>
            <a:chExt cx="4823" cy="1852"/>
          </a:xfrm>
        </p:grpSpPr>
        <p:sp>
          <p:nvSpPr>
            <p:cNvPr id="19" name="文本框 18"/>
            <p:cNvSpPr txBox="1"/>
            <p:nvPr/>
          </p:nvSpPr>
          <p:spPr>
            <a:xfrm>
              <a:off x="13440" y="3198"/>
              <a:ext cx="4823" cy="1064"/>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文本文字内容，点击修改内容文本；！文本文字内容，点击修改内容文本；！</a:t>
              </a:r>
            </a:p>
          </p:txBody>
        </p:sp>
        <p:sp>
          <p:nvSpPr>
            <p:cNvPr id="20" name="文本框 19"/>
            <p:cNvSpPr txBox="1"/>
            <p:nvPr/>
          </p:nvSpPr>
          <p:spPr>
            <a:xfrm>
              <a:off x="13440" y="2410"/>
              <a:ext cx="3172" cy="1064"/>
            </a:xfrm>
            <a:prstGeom prst="rect">
              <a:avLst/>
            </a:prstGeom>
            <a:noFill/>
          </p:spPr>
          <p:txBody>
            <a:bodyPr wrap="none" rtlCol="0">
              <a:spAutoFit/>
            </a:bodyPr>
            <a:lstStyle/>
            <a:p>
              <a:r>
                <a:rPr lang="en-US" altLang="zh-CN" sz="2700">
                  <a:latin typeface="交通标志专用字体" panose="02010800040101010101" charset="-122"/>
                  <a:ea typeface="交通标志专用字体" panose="02010800040101010101" charset="-122"/>
                </a:rPr>
                <a:t>PART 02</a:t>
              </a:r>
            </a:p>
          </p:txBody>
        </p:sp>
      </p:grpSp>
      <p:grpSp>
        <p:nvGrpSpPr>
          <p:cNvPr id="21" name="组合 20"/>
          <p:cNvGrpSpPr/>
          <p:nvPr/>
        </p:nvGrpSpPr>
        <p:grpSpPr>
          <a:xfrm>
            <a:off x="6432233" y="2145030"/>
            <a:ext cx="2296954" cy="882015"/>
            <a:chOff x="13440" y="2410"/>
            <a:chExt cx="4823" cy="1852"/>
          </a:xfrm>
        </p:grpSpPr>
        <p:sp>
          <p:nvSpPr>
            <p:cNvPr id="22" name="文本框 21"/>
            <p:cNvSpPr txBox="1"/>
            <p:nvPr/>
          </p:nvSpPr>
          <p:spPr>
            <a:xfrm>
              <a:off x="13440" y="3198"/>
              <a:ext cx="4823" cy="1064"/>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文本文字内容，点击修改内容文本；！文本文字内容，点击修改内容文本；！</a:t>
              </a:r>
            </a:p>
          </p:txBody>
        </p:sp>
        <p:sp>
          <p:nvSpPr>
            <p:cNvPr id="23" name="文本框 22"/>
            <p:cNvSpPr txBox="1"/>
            <p:nvPr/>
          </p:nvSpPr>
          <p:spPr>
            <a:xfrm>
              <a:off x="13440" y="2410"/>
              <a:ext cx="3141" cy="1064"/>
            </a:xfrm>
            <a:prstGeom prst="rect">
              <a:avLst/>
            </a:prstGeom>
            <a:noFill/>
          </p:spPr>
          <p:txBody>
            <a:bodyPr wrap="none" rtlCol="0">
              <a:spAutoFit/>
            </a:bodyPr>
            <a:lstStyle/>
            <a:p>
              <a:r>
                <a:rPr lang="en-US" altLang="zh-CN" sz="2700">
                  <a:latin typeface="交通标志专用字体" panose="02010800040101010101" charset="-122"/>
                  <a:ea typeface="交通标志专用字体" panose="02010800040101010101" charset="-122"/>
                </a:rPr>
                <a:t>PART 03</a:t>
              </a:r>
            </a:p>
          </p:txBody>
        </p:sp>
      </p:grpSp>
      <p:grpSp>
        <p:nvGrpSpPr>
          <p:cNvPr id="24" name="组合 23"/>
          <p:cNvGrpSpPr/>
          <p:nvPr/>
        </p:nvGrpSpPr>
        <p:grpSpPr>
          <a:xfrm>
            <a:off x="6432233" y="2903220"/>
            <a:ext cx="2296954" cy="882015"/>
            <a:chOff x="13440" y="2410"/>
            <a:chExt cx="4823" cy="1852"/>
          </a:xfrm>
        </p:grpSpPr>
        <p:sp>
          <p:nvSpPr>
            <p:cNvPr id="25" name="文本框 24"/>
            <p:cNvSpPr txBox="1"/>
            <p:nvPr/>
          </p:nvSpPr>
          <p:spPr>
            <a:xfrm>
              <a:off x="13440" y="3198"/>
              <a:ext cx="4823" cy="1064"/>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文本文字内容，点击修改内容文本；！文本文字内容，点击修改内容文本；！</a:t>
              </a:r>
            </a:p>
          </p:txBody>
        </p:sp>
        <p:sp>
          <p:nvSpPr>
            <p:cNvPr id="26" name="文本框 25"/>
            <p:cNvSpPr txBox="1"/>
            <p:nvPr/>
          </p:nvSpPr>
          <p:spPr>
            <a:xfrm>
              <a:off x="13440" y="2410"/>
              <a:ext cx="3201" cy="1064"/>
            </a:xfrm>
            <a:prstGeom prst="rect">
              <a:avLst/>
            </a:prstGeom>
            <a:noFill/>
          </p:spPr>
          <p:txBody>
            <a:bodyPr wrap="none" rtlCol="0">
              <a:spAutoFit/>
            </a:bodyPr>
            <a:lstStyle/>
            <a:p>
              <a:r>
                <a:rPr lang="en-US" altLang="zh-CN" sz="2700">
                  <a:latin typeface="交通标志专用字体" panose="02010800040101010101" charset="-122"/>
                  <a:ea typeface="交通标志专用字体" panose="02010800040101010101" charset="-122"/>
                </a:rPr>
                <a:t>PART 04</a:t>
              </a:r>
            </a:p>
          </p:txBody>
        </p:sp>
      </p:grpSp>
      <p:grpSp>
        <p:nvGrpSpPr>
          <p:cNvPr id="27" name="组合 26"/>
          <p:cNvGrpSpPr/>
          <p:nvPr/>
        </p:nvGrpSpPr>
        <p:grpSpPr>
          <a:xfrm>
            <a:off x="6432233" y="3661410"/>
            <a:ext cx="2296954" cy="882015"/>
            <a:chOff x="13440" y="2410"/>
            <a:chExt cx="4823" cy="1852"/>
          </a:xfrm>
        </p:grpSpPr>
        <p:sp>
          <p:nvSpPr>
            <p:cNvPr id="28" name="文本框 27"/>
            <p:cNvSpPr txBox="1"/>
            <p:nvPr/>
          </p:nvSpPr>
          <p:spPr>
            <a:xfrm>
              <a:off x="13440" y="3198"/>
              <a:ext cx="4823" cy="1064"/>
            </a:xfrm>
            <a:prstGeom prst="rect">
              <a:avLst/>
            </a:prstGeom>
            <a:noFill/>
          </p:spPr>
          <p:txBody>
            <a:bodyPr wrap="square" rtlCol="0">
              <a:spAutoFit/>
            </a:bodyPr>
            <a:lstStyle/>
            <a:p>
              <a:pPr algn="just">
                <a:lnSpc>
                  <a:spcPct val="150000"/>
                </a:lnSpc>
              </a:pPr>
              <a:r>
                <a:rPr lang="zh-CN" altLang="en-US" sz="900" dirty="0">
                  <a:latin typeface="微软雅黑" panose="020B0503020204020204" pitchFamily="34" charset="-122"/>
                  <a:ea typeface="微软雅黑" panose="020B0503020204020204" pitchFamily="34" charset="-122"/>
                </a:rPr>
                <a:t>文本文字内容，点击修改内容文本；！文本文字内容，点击修改内容文本；！</a:t>
              </a:r>
            </a:p>
          </p:txBody>
        </p:sp>
        <p:sp>
          <p:nvSpPr>
            <p:cNvPr id="29" name="文本框 28"/>
            <p:cNvSpPr txBox="1"/>
            <p:nvPr/>
          </p:nvSpPr>
          <p:spPr>
            <a:xfrm>
              <a:off x="13440" y="2410"/>
              <a:ext cx="3172" cy="1064"/>
            </a:xfrm>
            <a:prstGeom prst="rect">
              <a:avLst/>
            </a:prstGeom>
            <a:noFill/>
          </p:spPr>
          <p:txBody>
            <a:bodyPr wrap="none" rtlCol="0">
              <a:spAutoFit/>
            </a:bodyPr>
            <a:lstStyle/>
            <a:p>
              <a:r>
                <a:rPr lang="en-US" altLang="zh-CN" sz="2700">
                  <a:latin typeface="交通标志专用字体" panose="02010800040101010101" charset="-122"/>
                  <a:ea typeface="交通标志专用字体" panose="02010800040101010101" charset="-122"/>
                </a:rPr>
                <a:t>PART 05</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750"/>
                                        <p:tgtEl>
                                          <p:spTgt spid="13"/>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750"/>
                                        <p:tgtEl>
                                          <p:spTgt spid="8"/>
                                        </p:tgtEl>
                                      </p:cBhvr>
                                    </p:animEffect>
                                  </p:childTnLst>
                                </p:cTn>
                              </p:par>
                              <p:par>
                                <p:cTn id="11" presetID="2" presetClass="entr" presetSubtype="8"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组合 81"/>
          <p:cNvGrpSpPr/>
          <p:nvPr/>
        </p:nvGrpSpPr>
        <p:grpSpPr>
          <a:xfrm>
            <a:off x="2917260" y="1281113"/>
            <a:ext cx="3596557" cy="3164593"/>
            <a:chOff x="3802432" y="815742"/>
            <a:chExt cx="4795409" cy="4219457"/>
          </a:xfrm>
          <a:solidFill>
            <a:schemeClr val="bg1">
              <a:lumMod val="75000"/>
              <a:alpha val="36000"/>
            </a:schemeClr>
          </a:solidFill>
        </p:grpSpPr>
        <p:sp>
          <p:nvSpPr>
            <p:cNvPr id="112" name="任意多边形 76"/>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任意多边形 77"/>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78"/>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5" name="任意多边形 79"/>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任意多边形 80"/>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7" name="组合 26"/>
          <p:cNvGrpSpPr/>
          <p:nvPr/>
        </p:nvGrpSpPr>
        <p:grpSpPr>
          <a:xfrm>
            <a:off x="3372992" y="1324988"/>
            <a:ext cx="2400300" cy="3832137"/>
            <a:chOff x="2628900" y="0"/>
            <a:chExt cx="3924300" cy="6265240"/>
          </a:xfrm>
        </p:grpSpPr>
        <p:sp>
          <p:nvSpPr>
            <p:cNvPr id="118" name="圆角矩形 10"/>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任意多边形 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任意多边形 12"/>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圆角矩形 23"/>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圆角矩形 20"/>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圆角矩形 21"/>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4" name="圆角矩形 22"/>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5" name="任意多边形 4"/>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圆角矩形 13"/>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7" name="圆角矩形 14"/>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8" name="圆角矩形 15"/>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圆角矩形 16"/>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圆角矩形 17"/>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圆角矩形 18"/>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圆角矩形 24"/>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3" name="圆角矩形 25"/>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任意多边形 51"/>
          <p:cNvSpPr/>
          <p:nvPr/>
        </p:nvSpPr>
        <p:spPr>
          <a:xfrm>
            <a:off x="4021210" y="2903601"/>
            <a:ext cx="776535" cy="776535"/>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35" name="任意多边形 53"/>
          <p:cNvSpPr/>
          <p:nvPr/>
        </p:nvSpPr>
        <p:spPr>
          <a:xfrm>
            <a:off x="4711301" y="2700384"/>
            <a:ext cx="580677" cy="580677"/>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136" name="组合 74"/>
          <p:cNvGrpSpPr/>
          <p:nvPr/>
        </p:nvGrpSpPr>
        <p:grpSpPr>
          <a:xfrm>
            <a:off x="3866077" y="1698845"/>
            <a:ext cx="1244141" cy="1244141"/>
            <a:chOff x="1325410" y="1372731"/>
            <a:chExt cx="1251559" cy="1251560"/>
          </a:xfrm>
          <a:solidFill>
            <a:schemeClr val="accent1"/>
          </a:solidFill>
          <a:effectLst>
            <a:outerShdw blurRad="76200" dist="38100" dir="2700000" algn="tl" rotWithShape="0">
              <a:prstClr val="black">
                <a:alpha val="40000"/>
              </a:prstClr>
            </a:outerShdw>
          </a:effectLst>
        </p:grpSpPr>
        <p:sp>
          <p:nvSpPr>
            <p:cNvPr id="137" name="任意多边形 6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任意多边形 6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任意多边形 7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任意多边形 7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41" name="Group 4"/>
          <p:cNvGrpSpPr>
            <a:grpSpLocks noChangeAspect="1"/>
          </p:cNvGrpSpPr>
          <p:nvPr/>
        </p:nvGrpSpPr>
        <p:grpSpPr bwMode="auto">
          <a:xfrm>
            <a:off x="2609006" y="1914291"/>
            <a:ext cx="315440" cy="369659"/>
            <a:chOff x="1776" y="1776"/>
            <a:chExt cx="64" cy="75"/>
          </a:xfrm>
          <a:solidFill>
            <a:schemeClr val="accent2"/>
          </a:solidFill>
        </p:grpSpPr>
        <p:sp>
          <p:nvSpPr>
            <p:cNvPr id="142"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3"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6" name="Group 18"/>
          <p:cNvGrpSpPr>
            <a:grpSpLocks noChangeAspect="1"/>
          </p:cNvGrpSpPr>
          <p:nvPr/>
        </p:nvGrpSpPr>
        <p:grpSpPr bwMode="auto">
          <a:xfrm>
            <a:off x="5665317" y="3786845"/>
            <a:ext cx="320356" cy="298512"/>
            <a:chOff x="3802" y="2858"/>
            <a:chExt cx="616" cy="574"/>
          </a:xfrm>
          <a:solidFill>
            <a:schemeClr val="accent4"/>
          </a:solidFill>
        </p:grpSpPr>
        <p:sp>
          <p:nvSpPr>
            <p:cNvPr id="14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2" name="Group 13"/>
          <p:cNvGrpSpPr>
            <a:grpSpLocks noChangeAspect="1"/>
          </p:cNvGrpSpPr>
          <p:nvPr/>
        </p:nvGrpSpPr>
        <p:grpSpPr bwMode="auto">
          <a:xfrm>
            <a:off x="6146225" y="1890936"/>
            <a:ext cx="384669" cy="391155"/>
            <a:chOff x="2426" y="2745"/>
            <a:chExt cx="593" cy="603"/>
          </a:xfrm>
          <a:solidFill>
            <a:schemeClr val="accent3"/>
          </a:solidFill>
        </p:grpSpPr>
        <p:sp>
          <p:nvSpPr>
            <p:cNvPr id="153"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5" name="组合 97"/>
          <p:cNvGrpSpPr/>
          <p:nvPr/>
        </p:nvGrpSpPr>
        <p:grpSpPr>
          <a:xfrm>
            <a:off x="3116838" y="3725683"/>
            <a:ext cx="330564" cy="359730"/>
            <a:chOff x="4873626" y="1965325"/>
            <a:chExt cx="269876" cy="293688"/>
          </a:xfrm>
          <a:solidFill>
            <a:schemeClr val="accent1"/>
          </a:solidFill>
        </p:grpSpPr>
        <p:sp>
          <p:nvSpPr>
            <p:cNvPr id="156"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0" name="组合 104"/>
          <p:cNvGrpSpPr/>
          <p:nvPr/>
        </p:nvGrpSpPr>
        <p:grpSpPr>
          <a:xfrm>
            <a:off x="685800" y="2275387"/>
            <a:ext cx="2581758" cy="824457"/>
            <a:chOff x="6514886" y="3179834"/>
            <a:chExt cx="2517564" cy="756276"/>
          </a:xfrm>
        </p:grpSpPr>
        <p:sp>
          <p:nvSpPr>
            <p:cNvPr id="161" name="文本框 102"/>
            <p:cNvSpPr txBox="1"/>
            <p:nvPr/>
          </p:nvSpPr>
          <p:spPr>
            <a:xfrm>
              <a:off x="7109327" y="3179834"/>
              <a:ext cx="1923123" cy="338788"/>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2" name="文本框 103"/>
            <p:cNvSpPr txBox="1"/>
            <p:nvPr/>
          </p:nvSpPr>
          <p:spPr>
            <a:xfrm>
              <a:off x="6514886" y="3465217"/>
              <a:ext cx="2159680" cy="470893"/>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3" name="组合 105"/>
          <p:cNvGrpSpPr/>
          <p:nvPr/>
        </p:nvGrpSpPr>
        <p:grpSpPr>
          <a:xfrm>
            <a:off x="1524001" y="4019555"/>
            <a:ext cx="2305839" cy="938668"/>
            <a:chOff x="7109327" y="3179834"/>
            <a:chExt cx="1923123" cy="1022154"/>
          </a:xfrm>
        </p:grpSpPr>
        <p:sp>
          <p:nvSpPr>
            <p:cNvPr id="164" name="文本框 106"/>
            <p:cNvSpPr txBox="1"/>
            <p:nvPr/>
          </p:nvSpPr>
          <p:spPr>
            <a:xfrm>
              <a:off x="7109327" y="3179834"/>
              <a:ext cx="1923123" cy="41036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5" name="文本框 107"/>
            <p:cNvSpPr txBox="1"/>
            <p:nvPr/>
          </p:nvSpPr>
          <p:spPr>
            <a:xfrm>
              <a:off x="7115247" y="3642984"/>
              <a:ext cx="1900656" cy="559004"/>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6" name="组合 108"/>
          <p:cNvGrpSpPr/>
          <p:nvPr/>
        </p:nvGrpSpPr>
        <p:grpSpPr>
          <a:xfrm>
            <a:off x="5568678" y="4096600"/>
            <a:ext cx="2356121" cy="844961"/>
            <a:chOff x="7109327" y="3179834"/>
            <a:chExt cx="2056118" cy="727149"/>
          </a:xfrm>
        </p:grpSpPr>
        <p:sp>
          <p:nvSpPr>
            <p:cNvPr id="167" name="文本框 109"/>
            <p:cNvSpPr txBox="1"/>
            <p:nvPr/>
          </p:nvSpPr>
          <p:spPr>
            <a:xfrm>
              <a:off x="7109327" y="3179834"/>
              <a:ext cx="1923123" cy="317837"/>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68" name="文本框 110"/>
            <p:cNvSpPr txBox="1"/>
            <p:nvPr/>
          </p:nvSpPr>
          <p:spPr>
            <a:xfrm>
              <a:off x="7115247" y="3465212"/>
              <a:ext cx="2050198" cy="441771"/>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grpSp>
        <p:nvGrpSpPr>
          <p:cNvPr id="169" name="组合 111"/>
          <p:cNvGrpSpPr/>
          <p:nvPr/>
        </p:nvGrpSpPr>
        <p:grpSpPr>
          <a:xfrm>
            <a:off x="6076466" y="2266949"/>
            <a:ext cx="2305534" cy="838200"/>
            <a:chOff x="7109327" y="3132035"/>
            <a:chExt cx="1923123" cy="839986"/>
          </a:xfrm>
        </p:grpSpPr>
        <p:sp>
          <p:nvSpPr>
            <p:cNvPr id="170" name="文本框 112"/>
            <p:cNvSpPr txBox="1"/>
            <p:nvPr/>
          </p:nvSpPr>
          <p:spPr>
            <a:xfrm>
              <a:off x="7109327" y="3132035"/>
              <a:ext cx="1923123" cy="370119"/>
            </a:xfrm>
            <a:prstGeom prst="rect">
              <a:avLst/>
            </a:prstGeom>
            <a:noFill/>
          </p:spPr>
          <p:txBody>
            <a:bodyPr wrap="square" rtlCol="0">
              <a:spAutoFit/>
            </a:bodyPr>
            <a:lstStyle/>
            <a:p>
              <a:r>
                <a:rPr lang="zh-CN" altLang="en-US" dirty="0">
                  <a:solidFill>
                    <a:schemeClr val="accent1"/>
                  </a:solidFill>
                  <a:latin typeface="+mn-ea"/>
                </a:rPr>
                <a:t>在此添加标题</a:t>
              </a:r>
            </a:p>
          </p:txBody>
        </p:sp>
        <p:sp>
          <p:nvSpPr>
            <p:cNvPr id="171" name="文本框 113"/>
            <p:cNvSpPr txBox="1"/>
            <p:nvPr/>
          </p:nvSpPr>
          <p:spPr>
            <a:xfrm>
              <a:off x="7125621" y="3457581"/>
              <a:ext cx="1790080" cy="514440"/>
            </a:xfrm>
            <a:prstGeom prst="rect">
              <a:avLst/>
            </a:prstGeom>
            <a:noFill/>
          </p:spPr>
          <p:txBody>
            <a:bodyPr wrap="square" rtlCol="0">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grpSp>
      <p:sp>
        <p:nvSpPr>
          <p:cNvPr id="172" name="椭圆 264"/>
          <p:cNvSpPr/>
          <p:nvPr/>
        </p:nvSpPr>
        <p:spPr>
          <a:xfrm rot="1860000">
            <a:off x="4567598" y="26765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3" name="椭圆 140"/>
          <p:cNvSpPr/>
          <p:nvPr/>
        </p:nvSpPr>
        <p:spPr>
          <a:xfrm>
            <a:off x="3006743" y="1818438"/>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4" name="椭圆 141"/>
          <p:cNvSpPr/>
          <p:nvPr/>
        </p:nvSpPr>
        <p:spPr>
          <a:xfrm>
            <a:off x="3063702" y="172212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5" name="椭圆 142"/>
          <p:cNvSpPr/>
          <p:nvPr/>
        </p:nvSpPr>
        <p:spPr>
          <a:xfrm>
            <a:off x="3126597" y="162957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6" name="椭圆 143"/>
          <p:cNvSpPr/>
          <p:nvPr/>
        </p:nvSpPr>
        <p:spPr>
          <a:xfrm>
            <a:off x="3195179" y="154116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7" name="椭圆 144"/>
          <p:cNvSpPr/>
          <p:nvPr/>
        </p:nvSpPr>
        <p:spPr>
          <a:xfrm>
            <a:off x="3269177" y="14572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8" name="椭圆 145"/>
          <p:cNvSpPr/>
          <p:nvPr/>
        </p:nvSpPr>
        <p:spPr>
          <a:xfrm>
            <a:off x="3348300" y="137810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79" name="椭圆 146"/>
          <p:cNvSpPr/>
          <p:nvPr/>
        </p:nvSpPr>
        <p:spPr>
          <a:xfrm>
            <a:off x="3432235" y="130410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0" name="椭圆 147"/>
          <p:cNvSpPr/>
          <p:nvPr/>
        </p:nvSpPr>
        <p:spPr>
          <a:xfrm>
            <a:off x="3520650" y="12355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1" name="椭圆 148"/>
          <p:cNvSpPr/>
          <p:nvPr/>
        </p:nvSpPr>
        <p:spPr>
          <a:xfrm>
            <a:off x="3613197" y="117263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2" name="椭圆 149"/>
          <p:cNvSpPr/>
          <p:nvPr/>
        </p:nvSpPr>
        <p:spPr>
          <a:xfrm>
            <a:off x="3709510" y="11156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3" name="椭圆 150"/>
          <p:cNvSpPr/>
          <p:nvPr/>
        </p:nvSpPr>
        <p:spPr>
          <a:xfrm>
            <a:off x="3809210" y="10648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4" name="椭圆 151"/>
          <p:cNvSpPr/>
          <p:nvPr/>
        </p:nvSpPr>
        <p:spPr>
          <a:xfrm>
            <a:off x="3911904" y="1020431"/>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5" name="椭圆 152"/>
          <p:cNvSpPr/>
          <p:nvPr/>
        </p:nvSpPr>
        <p:spPr>
          <a:xfrm>
            <a:off x="4017185" y="9825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6" name="椭圆 153"/>
          <p:cNvSpPr/>
          <p:nvPr/>
        </p:nvSpPr>
        <p:spPr>
          <a:xfrm>
            <a:off x="4124638" y="95130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7" name="椭圆 154"/>
          <p:cNvSpPr/>
          <p:nvPr/>
        </p:nvSpPr>
        <p:spPr>
          <a:xfrm>
            <a:off x="4233839" y="92690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8" name="椭圆 155"/>
          <p:cNvSpPr/>
          <p:nvPr/>
        </p:nvSpPr>
        <p:spPr>
          <a:xfrm>
            <a:off x="4344358" y="90939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89" name="椭圆 156"/>
          <p:cNvSpPr/>
          <p:nvPr/>
        </p:nvSpPr>
        <p:spPr>
          <a:xfrm>
            <a:off x="4455757" y="89886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0" name="椭圆 157"/>
          <p:cNvSpPr/>
          <p:nvPr/>
        </p:nvSpPr>
        <p:spPr>
          <a:xfrm>
            <a:off x="4567598" y="89535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1" name="椭圆 158"/>
          <p:cNvSpPr/>
          <p:nvPr/>
        </p:nvSpPr>
        <p:spPr>
          <a:xfrm>
            <a:off x="4679439" y="89886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2" name="椭圆 159"/>
          <p:cNvSpPr/>
          <p:nvPr/>
        </p:nvSpPr>
        <p:spPr>
          <a:xfrm>
            <a:off x="4790839" y="90939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3" name="椭圆 160"/>
          <p:cNvSpPr/>
          <p:nvPr/>
        </p:nvSpPr>
        <p:spPr>
          <a:xfrm>
            <a:off x="4901357" y="92690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4" name="椭圆 161"/>
          <p:cNvSpPr/>
          <p:nvPr/>
        </p:nvSpPr>
        <p:spPr>
          <a:xfrm>
            <a:off x="5010558" y="95130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5" name="椭圆 162"/>
          <p:cNvSpPr/>
          <p:nvPr/>
        </p:nvSpPr>
        <p:spPr>
          <a:xfrm>
            <a:off x="5118011" y="9825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6" name="椭圆 163"/>
          <p:cNvSpPr/>
          <p:nvPr/>
        </p:nvSpPr>
        <p:spPr>
          <a:xfrm>
            <a:off x="5223293" y="1020431"/>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7" name="椭圆 164"/>
          <p:cNvSpPr/>
          <p:nvPr/>
        </p:nvSpPr>
        <p:spPr>
          <a:xfrm>
            <a:off x="5325986" y="10648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8" name="椭圆 165"/>
          <p:cNvSpPr/>
          <p:nvPr/>
        </p:nvSpPr>
        <p:spPr>
          <a:xfrm>
            <a:off x="5425686" y="111567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199" name="椭圆 166"/>
          <p:cNvSpPr/>
          <p:nvPr/>
        </p:nvSpPr>
        <p:spPr>
          <a:xfrm>
            <a:off x="5521999" y="117263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0" name="椭圆 167"/>
          <p:cNvSpPr/>
          <p:nvPr/>
        </p:nvSpPr>
        <p:spPr>
          <a:xfrm>
            <a:off x="5614547" y="123552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1" name="椭圆 168"/>
          <p:cNvSpPr/>
          <p:nvPr/>
        </p:nvSpPr>
        <p:spPr>
          <a:xfrm>
            <a:off x="5702962" y="130410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2" name="椭圆 169"/>
          <p:cNvSpPr/>
          <p:nvPr/>
        </p:nvSpPr>
        <p:spPr>
          <a:xfrm>
            <a:off x="5786897" y="137810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3" name="椭圆 170"/>
          <p:cNvSpPr/>
          <p:nvPr/>
        </p:nvSpPr>
        <p:spPr>
          <a:xfrm>
            <a:off x="5866019" y="14572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4" name="椭圆 171"/>
          <p:cNvSpPr/>
          <p:nvPr/>
        </p:nvSpPr>
        <p:spPr>
          <a:xfrm>
            <a:off x="5940017" y="154116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5" name="椭圆 172"/>
          <p:cNvSpPr/>
          <p:nvPr/>
        </p:nvSpPr>
        <p:spPr>
          <a:xfrm>
            <a:off x="6008599" y="162957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6" name="椭圆 173"/>
          <p:cNvSpPr/>
          <p:nvPr/>
        </p:nvSpPr>
        <p:spPr>
          <a:xfrm>
            <a:off x="6071494" y="172212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7" name="椭圆 174"/>
          <p:cNvSpPr/>
          <p:nvPr/>
        </p:nvSpPr>
        <p:spPr>
          <a:xfrm>
            <a:off x="6128454" y="1818438"/>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8" name="椭圆 185"/>
          <p:cNvSpPr/>
          <p:nvPr/>
        </p:nvSpPr>
        <p:spPr>
          <a:xfrm>
            <a:off x="6317224" y="3010284"/>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09" name="椭圆 186"/>
          <p:cNvSpPr/>
          <p:nvPr/>
        </p:nvSpPr>
        <p:spPr>
          <a:xfrm>
            <a:off x="6292814" y="3119486"/>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0" name="椭圆 187"/>
          <p:cNvSpPr/>
          <p:nvPr/>
        </p:nvSpPr>
        <p:spPr>
          <a:xfrm>
            <a:off x="6261596" y="322693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1" name="椭圆 188"/>
          <p:cNvSpPr/>
          <p:nvPr/>
        </p:nvSpPr>
        <p:spPr>
          <a:xfrm>
            <a:off x="6223693" y="333222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2" name="椭圆 189"/>
          <p:cNvSpPr/>
          <p:nvPr/>
        </p:nvSpPr>
        <p:spPr>
          <a:xfrm>
            <a:off x="6179254" y="34349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3" name="椭圆 190"/>
          <p:cNvSpPr/>
          <p:nvPr/>
        </p:nvSpPr>
        <p:spPr>
          <a:xfrm>
            <a:off x="6128454" y="3534612"/>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4" name="椭圆 191"/>
          <p:cNvSpPr/>
          <p:nvPr/>
        </p:nvSpPr>
        <p:spPr>
          <a:xfrm>
            <a:off x="6071494" y="36309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5" name="椭圆 280"/>
          <p:cNvSpPr/>
          <p:nvPr/>
        </p:nvSpPr>
        <p:spPr>
          <a:xfrm>
            <a:off x="3063702" y="363092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6" name="椭圆 281"/>
          <p:cNvSpPr/>
          <p:nvPr/>
        </p:nvSpPr>
        <p:spPr>
          <a:xfrm>
            <a:off x="3006743" y="35346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7" name="椭圆 282"/>
          <p:cNvSpPr/>
          <p:nvPr/>
        </p:nvSpPr>
        <p:spPr>
          <a:xfrm>
            <a:off x="2955943" y="3434913"/>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8" name="椭圆 283"/>
          <p:cNvSpPr/>
          <p:nvPr/>
        </p:nvSpPr>
        <p:spPr>
          <a:xfrm>
            <a:off x="2911504" y="3332220"/>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19" name="椭圆 296"/>
          <p:cNvSpPr/>
          <p:nvPr/>
        </p:nvSpPr>
        <p:spPr>
          <a:xfrm>
            <a:off x="2873600" y="3226939"/>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0" name="椭圆 297"/>
          <p:cNvSpPr/>
          <p:nvPr/>
        </p:nvSpPr>
        <p:spPr>
          <a:xfrm>
            <a:off x="2842382" y="311948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1" name="椭圆 298"/>
          <p:cNvSpPr/>
          <p:nvPr/>
        </p:nvSpPr>
        <p:spPr>
          <a:xfrm>
            <a:off x="2817973" y="3010285"/>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222" name="椭圆 299"/>
          <p:cNvSpPr/>
          <p:nvPr/>
        </p:nvSpPr>
        <p:spPr>
          <a:xfrm>
            <a:off x="2800469" y="2899767"/>
            <a:ext cx="34290" cy="3429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anim calcmode="lin" valueType="num">
                                      <p:cBhvr>
                                        <p:cTn id="8" dur="2000" fill="hold"/>
                                        <p:tgtEl>
                                          <p:spTgt spid="136"/>
                                        </p:tgtEl>
                                        <p:attrNameLst>
                                          <p:attrName>style.rotation</p:attrName>
                                        </p:attrNameLst>
                                      </p:cBhvr>
                                      <p:tavLst>
                                        <p:tav tm="0">
                                          <p:val>
                                            <p:fltVal val="720"/>
                                          </p:val>
                                        </p:tav>
                                        <p:tav tm="100000">
                                          <p:val>
                                            <p:fltVal val="0"/>
                                          </p:val>
                                        </p:tav>
                                      </p:tavLst>
                                    </p:anim>
                                    <p:anim calcmode="lin" valueType="num">
                                      <p:cBhvr>
                                        <p:cTn id="9" dur="2000" fill="hold"/>
                                        <p:tgtEl>
                                          <p:spTgt spid="136"/>
                                        </p:tgtEl>
                                        <p:attrNameLst>
                                          <p:attrName>ppt_h</p:attrName>
                                        </p:attrNameLst>
                                      </p:cBhvr>
                                      <p:tavLst>
                                        <p:tav tm="0">
                                          <p:val>
                                            <p:fltVal val="0"/>
                                          </p:val>
                                        </p:tav>
                                        <p:tav tm="100000">
                                          <p:val>
                                            <p:strVal val="#ppt_h"/>
                                          </p:val>
                                        </p:tav>
                                      </p:tavLst>
                                    </p:anim>
                                    <p:anim calcmode="lin" valueType="num">
                                      <p:cBhvr>
                                        <p:cTn id="10" dur="2000" fill="hold"/>
                                        <p:tgtEl>
                                          <p:spTgt spid="13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2000"/>
                                        <p:tgtEl>
                                          <p:spTgt spid="134"/>
                                        </p:tgtEl>
                                      </p:cBhvr>
                                    </p:animEffect>
                                    <p:anim calcmode="lin" valueType="num">
                                      <p:cBhvr>
                                        <p:cTn id="14" dur="2000" fill="hold"/>
                                        <p:tgtEl>
                                          <p:spTgt spid="134"/>
                                        </p:tgtEl>
                                        <p:attrNameLst>
                                          <p:attrName>style.rotation</p:attrName>
                                        </p:attrNameLst>
                                      </p:cBhvr>
                                      <p:tavLst>
                                        <p:tav tm="0">
                                          <p:val>
                                            <p:fltVal val="720"/>
                                          </p:val>
                                        </p:tav>
                                        <p:tav tm="100000">
                                          <p:val>
                                            <p:fltVal val="0"/>
                                          </p:val>
                                        </p:tav>
                                      </p:tavLst>
                                    </p:anim>
                                    <p:anim calcmode="lin" valueType="num">
                                      <p:cBhvr>
                                        <p:cTn id="15" dur="2000" fill="hold"/>
                                        <p:tgtEl>
                                          <p:spTgt spid="134"/>
                                        </p:tgtEl>
                                        <p:attrNameLst>
                                          <p:attrName>ppt_h</p:attrName>
                                        </p:attrNameLst>
                                      </p:cBhvr>
                                      <p:tavLst>
                                        <p:tav tm="0">
                                          <p:val>
                                            <p:fltVal val="0"/>
                                          </p:val>
                                        </p:tav>
                                        <p:tav tm="100000">
                                          <p:val>
                                            <p:strVal val="#ppt_h"/>
                                          </p:val>
                                        </p:tav>
                                      </p:tavLst>
                                    </p:anim>
                                    <p:anim calcmode="lin" valueType="num">
                                      <p:cBhvr>
                                        <p:cTn id="16" dur="200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fade">
                                      <p:cBhvr>
                                        <p:cTn id="19" dur="2000"/>
                                        <p:tgtEl>
                                          <p:spTgt spid="135"/>
                                        </p:tgtEl>
                                      </p:cBhvr>
                                    </p:animEffect>
                                    <p:anim calcmode="lin" valueType="num">
                                      <p:cBhvr>
                                        <p:cTn id="20" dur="2000" fill="hold"/>
                                        <p:tgtEl>
                                          <p:spTgt spid="135"/>
                                        </p:tgtEl>
                                        <p:attrNameLst>
                                          <p:attrName>style.rotation</p:attrName>
                                        </p:attrNameLst>
                                      </p:cBhvr>
                                      <p:tavLst>
                                        <p:tav tm="0">
                                          <p:val>
                                            <p:fltVal val="720"/>
                                          </p:val>
                                        </p:tav>
                                        <p:tav tm="100000">
                                          <p:val>
                                            <p:fltVal val="0"/>
                                          </p:val>
                                        </p:tav>
                                      </p:tavLst>
                                    </p:anim>
                                    <p:anim calcmode="lin" valueType="num">
                                      <p:cBhvr>
                                        <p:cTn id="21" dur="2000" fill="hold"/>
                                        <p:tgtEl>
                                          <p:spTgt spid="135"/>
                                        </p:tgtEl>
                                        <p:attrNameLst>
                                          <p:attrName>ppt_h</p:attrName>
                                        </p:attrNameLst>
                                      </p:cBhvr>
                                      <p:tavLst>
                                        <p:tav tm="0">
                                          <p:val>
                                            <p:fltVal val="0"/>
                                          </p:val>
                                        </p:tav>
                                        <p:tav tm="100000">
                                          <p:val>
                                            <p:strVal val="#ppt_h"/>
                                          </p:val>
                                        </p:tav>
                                      </p:tavLst>
                                    </p:anim>
                                    <p:anim calcmode="lin" valueType="num">
                                      <p:cBhvr>
                                        <p:cTn id="22" dur="2000" fill="hold"/>
                                        <p:tgtEl>
                                          <p:spTgt spid="135"/>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55"/>
                                        </p:tgtEl>
                                        <p:attrNameLst>
                                          <p:attrName>style.visibility</p:attrName>
                                        </p:attrNameLst>
                                      </p:cBhvr>
                                      <p:to>
                                        <p:strVal val="visible"/>
                                      </p:to>
                                    </p:set>
                                    <p:animEffect transition="in" filter="fade">
                                      <p:cBhvr>
                                        <p:cTn id="26" dur="1000"/>
                                        <p:tgtEl>
                                          <p:spTgt spid="155"/>
                                        </p:tgtEl>
                                      </p:cBhvr>
                                    </p:animEffect>
                                    <p:anim calcmode="lin" valueType="num">
                                      <p:cBhvr>
                                        <p:cTn id="27" dur="1000" fill="hold"/>
                                        <p:tgtEl>
                                          <p:spTgt spid="155"/>
                                        </p:tgtEl>
                                        <p:attrNameLst>
                                          <p:attrName>ppt_x</p:attrName>
                                        </p:attrNameLst>
                                      </p:cBhvr>
                                      <p:tavLst>
                                        <p:tav tm="0">
                                          <p:val>
                                            <p:strVal val="#ppt_x"/>
                                          </p:val>
                                        </p:tav>
                                        <p:tav tm="100000">
                                          <p:val>
                                            <p:strVal val="#ppt_x"/>
                                          </p:val>
                                        </p:tav>
                                      </p:tavLst>
                                    </p:anim>
                                    <p:anim calcmode="lin" valueType="num">
                                      <p:cBhvr>
                                        <p:cTn id="28" dur="1000" fill="hold"/>
                                        <p:tgtEl>
                                          <p:spTgt spid="15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1000"/>
                                        <p:tgtEl>
                                          <p:spTgt spid="141"/>
                                        </p:tgtEl>
                                      </p:cBhvr>
                                    </p:animEffect>
                                    <p:anim calcmode="lin" valueType="num">
                                      <p:cBhvr>
                                        <p:cTn id="32" dur="1000" fill="hold"/>
                                        <p:tgtEl>
                                          <p:spTgt spid="141"/>
                                        </p:tgtEl>
                                        <p:attrNameLst>
                                          <p:attrName>ppt_x</p:attrName>
                                        </p:attrNameLst>
                                      </p:cBhvr>
                                      <p:tavLst>
                                        <p:tav tm="0">
                                          <p:val>
                                            <p:strVal val="#ppt_x"/>
                                          </p:val>
                                        </p:tav>
                                        <p:tav tm="100000">
                                          <p:val>
                                            <p:strVal val="#ppt_x"/>
                                          </p:val>
                                        </p:tav>
                                      </p:tavLst>
                                    </p:anim>
                                    <p:anim calcmode="lin" valueType="num">
                                      <p:cBhvr>
                                        <p:cTn id="33" dur="1000" fill="hold"/>
                                        <p:tgtEl>
                                          <p:spTgt spid="1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fade">
                                      <p:cBhvr>
                                        <p:cTn id="36" dur="1000"/>
                                        <p:tgtEl>
                                          <p:spTgt spid="152"/>
                                        </p:tgtEl>
                                      </p:cBhvr>
                                    </p:animEffect>
                                    <p:anim calcmode="lin" valueType="num">
                                      <p:cBhvr>
                                        <p:cTn id="37" dur="1000" fill="hold"/>
                                        <p:tgtEl>
                                          <p:spTgt spid="152"/>
                                        </p:tgtEl>
                                        <p:attrNameLst>
                                          <p:attrName>ppt_x</p:attrName>
                                        </p:attrNameLst>
                                      </p:cBhvr>
                                      <p:tavLst>
                                        <p:tav tm="0">
                                          <p:val>
                                            <p:strVal val="#ppt_x"/>
                                          </p:val>
                                        </p:tav>
                                        <p:tav tm="100000">
                                          <p:val>
                                            <p:strVal val="#ppt_x"/>
                                          </p:val>
                                        </p:tav>
                                      </p:tavLst>
                                    </p:anim>
                                    <p:anim calcmode="lin" valueType="num">
                                      <p:cBhvr>
                                        <p:cTn id="38" dur="1000" fill="hold"/>
                                        <p:tgtEl>
                                          <p:spTgt spid="15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47" presetClass="entr" presetSubtype="0" fill="hold" nodeType="afterEffect">
                                  <p:stCondLst>
                                    <p:cond delay="0"/>
                                  </p:stCondLst>
                                  <p:childTnLst>
                                    <p:set>
                                      <p:cBhvr>
                                        <p:cTn id="46" dur="1" fill="hold">
                                          <p:stCondLst>
                                            <p:cond delay="0"/>
                                          </p:stCondLst>
                                        </p:cTn>
                                        <p:tgtEl>
                                          <p:spTgt spid="163"/>
                                        </p:tgtEl>
                                        <p:attrNameLst>
                                          <p:attrName>style.visibility</p:attrName>
                                        </p:attrNameLst>
                                      </p:cBhvr>
                                      <p:to>
                                        <p:strVal val="visible"/>
                                      </p:to>
                                    </p:set>
                                    <p:animEffect transition="in" filter="fade">
                                      <p:cBhvr>
                                        <p:cTn id="47" dur="1000"/>
                                        <p:tgtEl>
                                          <p:spTgt spid="163"/>
                                        </p:tgtEl>
                                      </p:cBhvr>
                                    </p:animEffect>
                                    <p:anim calcmode="lin" valueType="num">
                                      <p:cBhvr>
                                        <p:cTn id="48" dur="1000" fill="hold"/>
                                        <p:tgtEl>
                                          <p:spTgt spid="163"/>
                                        </p:tgtEl>
                                        <p:attrNameLst>
                                          <p:attrName>ppt_x</p:attrName>
                                        </p:attrNameLst>
                                      </p:cBhvr>
                                      <p:tavLst>
                                        <p:tav tm="0">
                                          <p:val>
                                            <p:strVal val="#ppt_x"/>
                                          </p:val>
                                        </p:tav>
                                        <p:tav tm="100000">
                                          <p:val>
                                            <p:strVal val="#ppt_x"/>
                                          </p:val>
                                        </p:tav>
                                      </p:tavLst>
                                    </p:anim>
                                    <p:anim calcmode="lin" valueType="num">
                                      <p:cBhvr>
                                        <p:cTn id="49" dur="1000" fill="hold"/>
                                        <p:tgtEl>
                                          <p:spTgt spid="163"/>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1000"/>
                                        <p:tgtEl>
                                          <p:spTgt spid="160"/>
                                        </p:tgtEl>
                                      </p:cBhvr>
                                    </p:animEffect>
                                    <p:anim calcmode="lin" valueType="num">
                                      <p:cBhvr>
                                        <p:cTn id="53" dur="1000" fill="hold"/>
                                        <p:tgtEl>
                                          <p:spTgt spid="160"/>
                                        </p:tgtEl>
                                        <p:attrNameLst>
                                          <p:attrName>ppt_x</p:attrName>
                                        </p:attrNameLst>
                                      </p:cBhvr>
                                      <p:tavLst>
                                        <p:tav tm="0">
                                          <p:val>
                                            <p:strVal val="#ppt_x"/>
                                          </p:val>
                                        </p:tav>
                                        <p:tav tm="100000">
                                          <p:val>
                                            <p:strVal val="#ppt_x"/>
                                          </p:val>
                                        </p:tav>
                                      </p:tavLst>
                                    </p:anim>
                                    <p:anim calcmode="lin" valueType="num">
                                      <p:cBhvr>
                                        <p:cTn id="54" dur="1000" fill="hold"/>
                                        <p:tgtEl>
                                          <p:spTgt spid="160"/>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1000"/>
                                        <p:tgtEl>
                                          <p:spTgt spid="169"/>
                                        </p:tgtEl>
                                      </p:cBhvr>
                                    </p:animEffect>
                                    <p:anim calcmode="lin" valueType="num">
                                      <p:cBhvr>
                                        <p:cTn id="58" dur="1000" fill="hold"/>
                                        <p:tgtEl>
                                          <p:spTgt spid="169"/>
                                        </p:tgtEl>
                                        <p:attrNameLst>
                                          <p:attrName>ppt_x</p:attrName>
                                        </p:attrNameLst>
                                      </p:cBhvr>
                                      <p:tavLst>
                                        <p:tav tm="0">
                                          <p:val>
                                            <p:strVal val="#ppt_x"/>
                                          </p:val>
                                        </p:tav>
                                        <p:tav tm="100000">
                                          <p:val>
                                            <p:strVal val="#ppt_x"/>
                                          </p:val>
                                        </p:tav>
                                      </p:tavLst>
                                    </p:anim>
                                    <p:anim calcmode="lin" valueType="num">
                                      <p:cBhvr>
                                        <p:cTn id="59" dur="1000" fill="hold"/>
                                        <p:tgtEl>
                                          <p:spTgt spid="169"/>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66"/>
                                        </p:tgtEl>
                                        <p:attrNameLst>
                                          <p:attrName>style.visibility</p:attrName>
                                        </p:attrNameLst>
                                      </p:cBhvr>
                                      <p:to>
                                        <p:strVal val="visible"/>
                                      </p:to>
                                    </p:set>
                                    <p:animEffect transition="in" filter="fade">
                                      <p:cBhvr>
                                        <p:cTn id="62" dur="1000"/>
                                        <p:tgtEl>
                                          <p:spTgt spid="166"/>
                                        </p:tgtEl>
                                      </p:cBhvr>
                                    </p:animEffect>
                                    <p:anim calcmode="lin" valueType="num">
                                      <p:cBhvr>
                                        <p:cTn id="63" dur="1000" fill="hold"/>
                                        <p:tgtEl>
                                          <p:spTgt spid="166"/>
                                        </p:tgtEl>
                                        <p:attrNameLst>
                                          <p:attrName>ppt_x</p:attrName>
                                        </p:attrNameLst>
                                      </p:cBhvr>
                                      <p:tavLst>
                                        <p:tav tm="0">
                                          <p:val>
                                            <p:strVal val="#ppt_x"/>
                                          </p:val>
                                        </p:tav>
                                        <p:tav tm="100000">
                                          <p:val>
                                            <p:strVal val="#ppt_x"/>
                                          </p:val>
                                        </p:tav>
                                      </p:tavLst>
                                    </p:anim>
                                    <p:anim calcmode="lin" valueType="num">
                                      <p:cBhvr>
                                        <p:cTn id="64"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bldLvl="0" animBg="1"/>
      <p:bldP spid="13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5460284" y="2478400"/>
            <a:ext cx="805239" cy="829190"/>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grpSp>
        <p:nvGrpSpPr>
          <p:cNvPr id="4" name="Group 123"/>
          <p:cNvGrpSpPr/>
          <p:nvPr/>
        </p:nvGrpSpPr>
        <p:grpSpPr>
          <a:xfrm>
            <a:off x="2468137" y="1918833"/>
            <a:ext cx="1576146" cy="1622002"/>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5" name="Group 125"/>
          <p:cNvGrpSpPr/>
          <p:nvPr/>
        </p:nvGrpSpPr>
        <p:grpSpPr>
          <a:xfrm>
            <a:off x="4484424" y="2614281"/>
            <a:ext cx="1084056" cy="1114858"/>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6" name="Group 124"/>
          <p:cNvGrpSpPr/>
          <p:nvPr/>
        </p:nvGrpSpPr>
        <p:grpSpPr>
          <a:xfrm>
            <a:off x="3846615" y="1448067"/>
            <a:ext cx="1317096" cy="1309585"/>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68580" tIns="34290" rIns="68580" bIns="34290" numCol="1" anchor="t" anchorCtr="0" compatLnSpc="1"/>
            <a:lstStyle/>
            <a:p>
              <a:endParaRPr lang="zh-CN" altLang="en-US">
                <a:solidFill>
                  <a:schemeClr val="tx1">
                    <a:lumMod val="50000"/>
                  </a:schemeClr>
                </a:solidFill>
              </a:endParaRPr>
            </a:p>
          </p:txBody>
        </p:sp>
      </p:grpSp>
      <p:grpSp>
        <p:nvGrpSpPr>
          <p:cNvPr id="7" name="Group 128"/>
          <p:cNvGrpSpPr/>
          <p:nvPr/>
        </p:nvGrpSpPr>
        <p:grpSpPr>
          <a:xfrm>
            <a:off x="5175067" y="1146420"/>
            <a:ext cx="2346338" cy="926408"/>
            <a:chOff x="384265" y="2982432"/>
            <a:chExt cx="2346338" cy="926408"/>
          </a:xfrm>
        </p:grpSpPr>
        <p:sp>
          <p:nvSpPr>
            <p:cNvPr id="130"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1"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 name="Group 131"/>
          <p:cNvGrpSpPr/>
          <p:nvPr/>
        </p:nvGrpSpPr>
        <p:grpSpPr>
          <a:xfrm>
            <a:off x="381459" y="2238884"/>
            <a:ext cx="2086679" cy="1101841"/>
            <a:chOff x="336640" y="2982432"/>
            <a:chExt cx="2086679" cy="1101841"/>
          </a:xfrm>
        </p:grpSpPr>
        <p:sp>
          <p:nvSpPr>
            <p:cNvPr id="133" name="文本框 11"/>
            <p:cNvSpPr txBox="1"/>
            <p:nvPr/>
          </p:nvSpPr>
          <p:spPr>
            <a:xfrm>
              <a:off x="1161435"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4" name="矩形 9"/>
            <p:cNvSpPr/>
            <p:nvPr/>
          </p:nvSpPr>
          <p:spPr>
            <a:xfrm>
              <a:off x="336640" y="3290209"/>
              <a:ext cx="2086679"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 name="Group 134"/>
          <p:cNvGrpSpPr/>
          <p:nvPr/>
        </p:nvGrpSpPr>
        <p:grpSpPr>
          <a:xfrm>
            <a:off x="6348236" y="2436818"/>
            <a:ext cx="2346338" cy="926408"/>
            <a:chOff x="384265" y="2982432"/>
            <a:chExt cx="2346338" cy="926408"/>
          </a:xfrm>
        </p:grpSpPr>
        <p:sp>
          <p:nvSpPr>
            <p:cNvPr id="136"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37"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137"/>
          <p:cNvGrpSpPr/>
          <p:nvPr/>
        </p:nvGrpSpPr>
        <p:grpSpPr>
          <a:xfrm>
            <a:off x="4395311" y="3729138"/>
            <a:ext cx="2346338" cy="926408"/>
            <a:chOff x="384265" y="2982432"/>
            <a:chExt cx="2346338" cy="926408"/>
          </a:xfrm>
        </p:grpSpPr>
        <p:sp>
          <p:nvSpPr>
            <p:cNvPr id="139"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0" name="矩形 9"/>
            <p:cNvSpPr/>
            <p:nvPr/>
          </p:nvSpPr>
          <p:spPr>
            <a:xfrm>
              <a:off x="384265" y="3290209"/>
              <a:ext cx="2346338"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Top)">
                                      <p:cBhvr>
                                        <p:cTn id="31" dur="500"/>
                                        <p:tgtEl>
                                          <p:spTgt spid="7"/>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3088533" y="1314621"/>
            <a:ext cx="2865157" cy="278098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schemeClr>
                  </a:solidFill>
                </a:endParaRPr>
              </a:p>
            </p:txBody>
          </p:sp>
        </p:grpSp>
      </p:grpSp>
      <p:grpSp>
        <p:nvGrpSpPr>
          <p:cNvPr id="7" name="Group 74"/>
          <p:cNvGrpSpPr/>
          <p:nvPr/>
        </p:nvGrpSpPr>
        <p:grpSpPr>
          <a:xfrm>
            <a:off x="5953688" y="1264148"/>
            <a:ext cx="2581890" cy="926408"/>
            <a:chOff x="336640" y="2982432"/>
            <a:chExt cx="2581890" cy="926408"/>
          </a:xfrm>
        </p:grpSpPr>
        <p:sp>
          <p:nvSpPr>
            <p:cNvPr id="76"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8" name="Group 77"/>
          <p:cNvGrpSpPr/>
          <p:nvPr/>
        </p:nvGrpSpPr>
        <p:grpSpPr>
          <a:xfrm>
            <a:off x="5953688" y="3561698"/>
            <a:ext cx="2581890" cy="926408"/>
            <a:chOff x="336640" y="2982432"/>
            <a:chExt cx="2581890" cy="926408"/>
          </a:xfrm>
        </p:grpSpPr>
        <p:sp>
          <p:nvSpPr>
            <p:cNvPr id="79" name="文本框 11"/>
            <p:cNvSpPr txBox="1"/>
            <p:nvPr/>
          </p:nvSpPr>
          <p:spPr>
            <a:xfrm>
              <a:off x="398742" y="2982432"/>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9" name="Group 80"/>
          <p:cNvGrpSpPr/>
          <p:nvPr/>
        </p:nvGrpSpPr>
        <p:grpSpPr>
          <a:xfrm>
            <a:off x="506641" y="1314619"/>
            <a:ext cx="2581890" cy="912814"/>
            <a:chOff x="336640" y="2996026"/>
            <a:chExt cx="2581890" cy="912814"/>
          </a:xfrm>
        </p:grpSpPr>
        <p:sp>
          <p:nvSpPr>
            <p:cNvPr id="82" name="文本框 11"/>
            <p:cNvSpPr txBox="1"/>
            <p:nvPr/>
          </p:nvSpPr>
          <p:spPr>
            <a:xfrm>
              <a:off x="1609021" y="2996026"/>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 name="Group 83"/>
          <p:cNvGrpSpPr/>
          <p:nvPr/>
        </p:nvGrpSpPr>
        <p:grpSpPr>
          <a:xfrm>
            <a:off x="506641" y="3530419"/>
            <a:ext cx="2581890" cy="912814"/>
            <a:chOff x="336640" y="2996026"/>
            <a:chExt cx="2581890" cy="912814"/>
          </a:xfrm>
        </p:grpSpPr>
        <p:sp>
          <p:nvSpPr>
            <p:cNvPr id="85" name="文本框 11"/>
            <p:cNvSpPr txBox="1"/>
            <p:nvPr/>
          </p:nvSpPr>
          <p:spPr>
            <a:xfrm>
              <a:off x="1609021" y="2996026"/>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9"/>
          <p:cNvGrpSpPr/>
          <p:nvPr/>
        </p:nvGrpSpPr>
        <p:grpSpPr>
          <a:xfrm>
            <a:off x="533043" y="1059582"/>
            <a:ext cx="3846945" cy="2084048"/>
            <a:chOff x="539552" y="1059582"/>
            <a:chExt cx="3846945" cy="2084048"/>
          </a:xfrm>
        </p:grpSpPr>
        <p:grpSp>
          <p:nvGrpSpPr>
            <p:cNvPr id="34" name="组合 19"/>
            <p:cNvGrpSpPr/>
            <p:nvPr/>
          </p:nvGrpSpPr>
          <p:grpSpPr>
            <a:xfrm>
              <a:off x="539552" y="1059582"/>
              <a:ext cx="3846945" cy="1890000"/>
              <a:chOff x="539552" y="1181121"/>
              <a:chExt cx="3846945" cy="1890000"/>
            </a:xfrm>
          </p:grpSpPr>
          <p:pic>
            <p:nvPicPr>
              <p:cNvPr id="36" name="Picture 16" descr="c:\documents and settings\administrator\application data\360se6\User Data\temp\curve-desert-mountains-5159-826x5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81121"/>
                <a:ext cx="2838436" cy="1890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组合 7"/>
              <p:cNvGrpSpPr/>
              <p:nvPr/>
            </p:nvGrpSpPr>
            <p:grpSpPr>
              <a:xfrm>
                <a:off x="3448483" y="1181121"/>
                <a:ext cx="938014" cy="1890000"/>
                <a:chOff x="3489970" y="1181121"/>
                <a:chExt cx="938014" cy="1873250"/>
              </a:xfrm>
            </p:grpSpPr>
            <p:sp>
              <p:nvSpPr>
                <p:cNvPr id="38" name="矩形 5"/>
                <p:cNvSpPr/>
                <p:nvPr/>
              </p:nvSpPr>
              <p:spPr>
                <a:xfrm>
                  <a:off x="3489970" y="1181121"/>
                  <a:ext cx="938014" cy="187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3681978" y="1456027"/>
                  <a:ext cx="553998" cy="1323439"/>
                </a:xfrm>
                <a:prstGeom prst="rect">
                  <a:avLst/>
                </a:prstGeom>
                <a:noFill/>
              </p:spPr>
              <p:txBody>
                <a:bodyPr vert="eaVert"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grpSp>
        </p:grpSp>
        <p:sp>
          <p:nvSpPr>
            <p:cNvPr id="35" name="圆角矩形 18"/>
            <p:cNvSpPr/>
            <p:nvPr/>
          </p:nvSpPr>
          <p:spPr>
            <a:xfrm>
              <a:off x="539552" y="3097911"/>
              <a:ext cx="3846945" cy="45719"/>
            </a:xfrm>
            <a:prstGeom prst="roundRect">
              <a:avLst/>
            </a:prstGeom>
            <a:solidFill>
              <a:schemeClr val="accent1">
                <a:alpha val="8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4"/>
          <p:cNvGrpSpPr/>
          <p:nvPr/>
        </p:nvGrpSpPr>
        <p:grpSpPr>
          <a:xfrm>
            <a:off x="4755946" y="1059582"/>
            <a:ext cx="3848502" cy="2062876"/>
            <a:chOff x="4755946" y="1059582"/>
            <a:chExt cx="3848502" cy="2062876"/>
          </a:xfrm>
        </p:grpSpPr>
        <p:grpSp>
          <p:nvGrpSpPr>
            <p:cNvPr id="41" name="组合 17"/>
            <p:cNvGrpSpPr/>
            <p:nvPr/>
          </p:nvGrpSpPr>
          <p:grpSpPr>
            <a:xfrm>
              <a:off x="4755946" y="1059582"/>
              <a:ext cx="3848502" cy="1890000"/>
              <a:chOff x="4631754" y="1181121"/>
              <a:chExt cx="3848502" cy="1890000"/>
            </a:xfrm>
          </p:grpSpPr>
          <p:pic>
            <p:nvPicPr>
              <p:cNvPr id="43" name="Picture 20" descr="c:\documents and settings\administrator\application data\360se6\User Data\temp\beach-palms-4988-525x3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1754" y="1181121"/>
                <a:ext cx="2835000" cy="189000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组合 41"/>
              <p:cNvGrpSpPr/>
              <p:nvPr/>
            </p:nvGrpSpPr>
            <p:grpSpPr>
              <a:xfrm>
                <a:off x="7542242" y="1181121"/>
                <a:ext cx="938014" cy="1890000"/>
                <a:chOff x="3489970" y="1181121"/>
                <a:chExt cx="938014" cy="1873250"/>
              </a:xfrm>
            </p:grpSpPr>
            <p:sp>
              <p:nvSpPr>
                <p:cNvPr id="45" name="矩形 42"/>
                <p:cNvSpPr/>
                <p:nvPr/>
              </p:nvSpPr>
              <p:spPr>
                <a:xfrm>
                  <a:off x="3489970" y="1181121"/>
                  <a:ext cx="938014" cy="1873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5"/>
                <p:cNvSpPr txBox="1"/>
                <p:nvPr/>
              </p:nvSpPr>
              <p:spPr>
                <a:xfrm>
                  <a:off x="3681978" y="1456027"/>
                  <a:ext cx="553998" cy="1323439"/>
                </a:xfrm>
                <a:prstGeom prst="rect">
                  <a:avLst/>
                </a:prstGeom>
                <a:noFill/>
              </p:spPr>
              <p:txBody>
                <a:bodyPr vert="eaVert"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添加标题</a:t>
                  </a:r>
                </a:p>
              </p:txBody>
            </p:sp>
          </p:grpSp>
        </p:grpSp>
        <p:sp>
          <p:nvSpPr>
            <p:cNvPr id="42" name="圆角矩形 47"/>
            <p:cNvSpPr/>
            <p:nvPr/>
          </p:nvSpPr>
          <p:spPr>
            <a:xfrm>
              <a:off x="4755946" y="3076739"/>
              <a:ext cx="3846945" cy="45719"/>
            </a:xfrm>
            <a:prstGeom prst="roundRect">
              <a:avLst/>
            </a:prstGeom>
            <a:solidFill>
              <a:schemeClr val="accent1">
                <a:alpha val="8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1"/>
          <p:cNvGrpSpPr/>
          <p:nvPr/>
        </p:nvGrpSpPr>
        <p:grpSpPr>
          <a:xfrm>
            <a:off x="899537" y="3363838"/>
            <a:ext cx="3291463" cy="1660486"/>
            <a:chOff x="526534" y="3437295"/>
            <a:chExt cx="3291463" cy="1660486"/>
          </a:xfrm>
        </p:grpSpPr>
        <p:sp>
          <p:nvSpPr>
            <p:cNvPr id="48" name="文本框 14"/>
            <p:cNvSpPr txBox="1"/>
            <p:nvPr/>
          </p:nvSpPr>
          <p:spPr>
            <a:xfrm>
              <a:off x="907755" y="3437295"/>
              <a:ext cx="1415772" cy="461665"/>
            </a:xfrm>
            <a:prstGeom prst="rect">
              <a:avLst/>
            </a:prstGeom>
            <a:noFill/>
          </p:spPr>
          <p:txBody>
            <a:bodyPr wrap="none" rtlCol="0">
              <a:spAutoFit/>
            </a:bodyPr>
            <a:lstStyle/>
            <a:p>
              <a:pPr algn="r"/>
              <a:r>
                <a:rPr lang="zh-CN" altLang="en-US" sz="2400" dirty="0">
                  <a:latin typeface="微软雅黑" panose="020B0503020204020204" pitchFamily="34" charset="-122"/>
                  <a:ea typeface="微软雅黑" panose="020B0503020204020204" pitchFamily="34" charset="-122"/>
                </a:rPr>
                <a:t>添加标题</a:t>
              </a:r>
            </a:p>
          </p:txBody>
        </p:sp>
        <p:grpSp>
          <p:nvGrpSpPr>
            <p:cNvPr id="50" name="组合 87"/>
            <p:cNvGrpSpPr/>
            <p:nvPr/>
          </p:nvGrpSpPr>
          <p:grpSpPr>
            <a:xfrm>
              <a:off x="571329" y="3478254"/>
              <a:ext cx="379620" cy="379746"/>
              <a:chOff x="683568" y="915566"/>
              <a:chExt cx="1284771" cy="1285200"/>
            </a:xfrm>
          </p:grpSpPr>
          <p:sp>
            <p:nvSpPr>
              <p:cNvPr id="54" name="椭圆 88"/>
              <p:cNvSpPr/>
              <p:nvPr/>
            </p:nvSpPr>
            <p:spPr>
              <a:xfrm>
                <a:off x="683568" y="915566"/>
                <a:ext cx="1284771" cy="12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11"/>
              <p:cNvSpPr>
                <a:spLocks noEditPoints="1"/>
              </p:cNvSpPr>
              <p:nvPr/>
            </p:nvSpPr>
            <p:spPr bwMode="auto">
              <a:xfrm>
                <a:off x="836551" y="1219750"/>
                <a:ext cx="978804" cy="676832"/>
              </a:xfrm>
              <a:custGeom>
                <a:avLst/>
                <a:gdLst>
                  <a:gd name="T0" fmla="*/ 135 w 156"/>
                  <a:gd name="T1" fmla="*/ 47 h 107"/>
                  <a:gd name="T2" fmla="*/ 136 w 156"/>
                  <a:gd name="T3" fmla="*/ 37 h 107"/>
                  <a:gd name="T4" fmla="*/ 99 w 156"/>
                  <a:gd name="T5" fmla="*/ 0 h 107"/>
                  <a:gd name="T6" fmla="*/ 73 w 156"/>
                  <a:gd name="T7" fmla="*/ 18 h 107"/>
                  <a:gd name="T8" fmla="*/ 45 w 156"/>
                  <a:gd name="T9" fmla="*/ 8 h 107"/>
                  <a:gd name="T10" fmla="*/ 19 w 156"/>
                  <a:gd name="T11" fmla="*/ 40 h 107"/>
                  <a:gd name="T12" fmla="*/ 20 w 156"/>
                  <a:gd name="T13" fmla="*/ 47 h 107"/>
                  <a:gd name="T14" fmla="*/ 0 w 156"/>
                  <a:gd name="T15" fmla="*/ 76 h 107"/>
                  <a:gd name="T16" fmla="*/ 31 w 156"/>
                  <a:gd name="T17" fmla="*/ 107 h 107"/>
                  <a:gd name="T18" fmla="*/ 126 w 156"/>
                  <a:gd name="T19" fmla="*/ 107 h 107"/>
                  <a:gd name="T20" fmla="*/ 156 w 156"/>
                  <a:gd name="T21" fmla="*/ 76 h 107"/>
                  <a:gd name="T22" fmla="*/ 135 w 156"/>
                  <a:gd name="T23" fmla="*/ 47 h 107"/>
                  <a:gd name="T24" fmla="*/ 120 w 156"/>
                  <a:gd name="T25" fmla="*/ 101 h 107"/>
                  <a:gd name="T26" fmla="*/ 91 w 156"/>
                  <a:gd name="T27" fmla="*/ 101 h 107"/>
                  <a:gd name="T28" fmla="*/ 91 w 156"/>
                  <a:gd name="T29" fmla="*/ 74 h 107"/>
                  <a:gd name="T30" fmla="*/ 91 w 156"/>
                  <a:gd name="T31" fmla="*/ 69 h 107"/>
                  <a:gd name="T32" fmla="*/ 103 w 156"/>
                  <a:gd name="T33" fmla="*/ 69 h 107"/>
                  <a:gd name="T34" fmla="*/ 103 w 156"/>
                  <a:gd name="T35" fmla="*/ 66 h 107"/>
                  <a:gd name="T36" fmla="*/ 78 w 156"/>
                  <a:gd name="T37" fmla="*/ 42 h 107"/>
                  <a:gd name="T38" fmla="*/ 74 w 156"/>
                  <a:gd name="T39" fmla="*/ 42 h 107"/>
                  <a:gd name="T40" fmla="*/ 50 w 156"/>
                  <a:gd name="T41" fmla="*/ 67 h 107"/>
                  <a:gd name="T42" fmla="*/ 51 w 156"/>
                  <a:gd name="T43" fmla="*/ 70 h 107"/>
                  <a:gd name="T44" fmla="*/ 61 w 156"/>
                  <a:gd name="T45" fmla="*/ 70 h 107"/>
                  <a:gd name="T46" fmla="*/ 61 w 156"/>
                  <a:gd name="T47" fmla="*/ 74 h 107"/>
                  <a:gd name="T48" fmla="*/ 61 w 156"/>
                  <a:gd name="T49" fmla="*/ 101 h 107"/>
                  <a:gd name="T50" fmla="*/ 38 w 156"/>
                  <a:gd name="T51" fmla="*/ 101 h 107"/>
                  <a:gd name="T52" fmla="*/ 11 w 156"/>
                  <a:gd name="T53" fmla="*/ 75 h 107"/>
                  <a:gd name="T54" fmla="*/ 28 w 156"/>
                  <a:gd name="T55" fmla="*/ 50 h 107"/>
                  <a:gd name="T56" fmla="*/ 28 w 156"/>
                  <a:gd name="T57" fmla="*/ 44 h 107"/>
                  <a:gd name="T58" fmla="*/ 50 w 156"/>
                  <a:gd name="T59" fmla="*/ 17 h 107"/>
                  <a:gd name="T60" fmla="*/ 74 w 156"/>
                  <a:gd name="T61" fmla="*/ 30 h 107"/>
                  <a:gd name="T62" fmla="*/ 97 w 156"/>
                  <a:gd name="T63" fmla="*/ 11 h 107"/>
                  <a:gd name="T64" fmla="*/ 128 w 156"/>
                  <a:gd name="T65" fmla="*/ 42 h 107"/>
                  <a:gd name="T66" fmla="*/ 127 w 156"/>
                  <a:gd name="T67" fmla="*/ 50 h 107"/>
                  <a:gd name="T68" fmla="*/ 147 w 156"/>
                  <a:gd name="T69" fmla="*/ 75 h 107"/>
                  <a:gd name="T70" fmla="*/ 120 w 156"/>
                  <a:gd name="T71"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7">
                    <a:moveTo>
                      <a:pt x="135" y="47"/>
                    </a:moveTo>
                    <a:cubicBezTo>
                      <a:pt x="136" y="44"/>
                      <a:pt x="136" y="40"/>
                      <a:pt x="136" y="37"/>
                    </a:cubicBezTo>
                    <a:cubicBezTo>
                      <a:pt x="136" y="17"/>
                      <a:pt x="120" y="0"/>
                      <a:pt x="99" y="0"/>
                    </a:cubicBezTo>
                    <a:cubicBezTo>
                      <a:pt x="76" y="0"/>
                      <a:pt x="73" y="18"/>
                      <a:pt x="73" y="18"/>
                    </a:cubicBezTo>
                    <a:cubicBezTo>
                      <a:pt x="73" y="18"/>
                      <a:pt x="63" y="6"/>
                      <a:pt x="45" y="8"/>
                    </a:cubicBezTo>
                    <a:cubicBezTo>
                      <a:pt x="29" y="11"/>
                      <a:pt x="19" y="25"/>
                      <a:pt x="19" y="40"/>
                    </a:cubicBezTo>
                    <a:cubicBezTo>
                      <a:pt x="19" y="42"/>
                      <a:pt x="20" y="45"/>
                      <a:pt x="20" y="47"/>
                    </a:cubicBezTo>
                    <a:cubicBezTo>
                      <a:pt x="8" y="51"/>
                      <a:pt x="0" y="63"/>
                      <a:pt x="0" y="76"/>
                    </a:cubicBezTo>
                    <a:cubicBezTo>
                      <a:pt x="0" y="93"/>
                      <a:pt x="14" y="107"/>
                      <a:pt x="31" y="107"/>
                    </a:cubicBezTo>
                    <a:cubicBezTo>
                      <a:pt x="126" y="107"/>
                      <a:pt x="126" y="107"/>
                      <a:pt x="126" y="107"/>
                    </a:cubicBezTo>
                    <a:cubicBezTo>
                      <a:pt x="143" y="107"/>
                      <a:pt x="156" y="93"/>
                      <a:pt x="156" y="76"/>
                    </a:cubicBezTo>
                    <a:cubicBezTo>
                      <a:pt x="156" y="62"/>
                      <a:pt x="147" y="51"/>
                      <a:pt x="135" y="47"/>
                    </a:cubicBezTo>
                    <a:close/>
                    <a:moveTo>
                      <a:pt x="120" y="101"/>
                    </a:moveTo>
                    <a:cubicBezTo>
                      <a:pt x="91" y="101"/>
                      <a:pt x="91" y="101"/>
                      <a:pt x="91" y="101"/>
                    </a:cubicBezTo>
                    <a:cubicBezTo>
                      <a:pt x="91" y="93"/>
                      <a:pt x="91" y="81"/>
                      <a:pt x="91" y="74"/>
                    </a:cubicBezTo>
                    <a:cubicBezTo>
                      <a:pt x="91" y="71"/>
                      <a:pt x="91" y="69"/>
                      <a:pt x="91" y="69"/>
                    </a:cubicBezTo>
                    <a:cubicBezTo>
                      <a:pt x="91" y="69"/>
                      <a:pt x="99" y="69"/>
                      <a:pt x="103" y="69"/>
                    </a:cubicBezTo>
                    <a:cubicBezTo>
                      <a:pt x="106" y="69"/>
                      <a:pt x="103" y="66"/>
                      <a:pt x="103" y="66"/>
                    </a:cubicBezTo>
                    <a:cubicBezTo>
                      <a:pt x="78" y="42"/>
                      <a:pt x="78" y="42"/>
                      <a:pt x="78" y="42"/>
                    </a:cubicBezTo>
                    <a:cubicBezTo>
                      <a:pt x="78" y="42"/>
                      <a:pt x="76" y="40"/>
                      <a:pt x="74" y="42"/>
                    </a:cubicBezTo>
                    <a:cubicBezTo>
                      <a:pt x="72" y="44"/>
                      <a:pt x="50" y="67"/>
                      <a:pt x="50" y="67"/>
                    </a:cubicBezTo>
                    <a:cubicBezTo>
                      <a:pt x="50" y="67"/>
                      <a:pt x="47" y="70"/>
                      <a:pt x="51" y="70"/>
                    </a:cubicBezTo>
                    <a:cubicBezTo>
                      <a:pt x="55" y="70"/>
                      <a:pt x="61" y="70"/>
                      <a:pt x="61" y="70"/>
                    </a:cubicBezTo>
                    <a:cubicBezTo>
                      <a:pt x="61" y="70"/>
                      <a:pt x="61" y="72"/>
                      <a:pt x="61" y="74"/>
                    </a:cubicBezTo>
                    <a:cubicBezTo>
                      <a:pt x="61" y="81"/>
                      <a:pt x="61" y="93"/>
                      <a:pt x="61" y="101"/>
                    </a:cubicBezTo>
                    <a:cubicBezTo>
                      <a:pt x="38" y="101"/>
                      <a:pt x="38" y="101"/>
                      <a:pt x="38" y="101"/>
                    </a:cubicBezTo>
                    <a:cubicBezTo>
                      <a:pt x="23" y="101"/>
                      <a:pt x="11" y="89"/>
                      <a:pt x="11" y="75"/>
                    </a:cubicBezTo>
                    <a:cubicBezTo>
                      <a:pt x="11" y="63"/>
                      <a:pt x="18" y="54"/>
                      <a:pt x="28" y="50"/>
                    </a:cubicBezTo>
                    <a:cubicBezTo>
                      <a:pt x="28" y="48"/>
                      <a:pt x="28" y="46"/>
                      <a:pt x="28" y="44"/>
                    </a:cubicBezTo>
                    <a:cubicBezTo>
                      <a:pt x="28" y="32"/>
                      <a:pt x="36" y="20"/>
                      <a:pt x="50" y="17"/>
                    </a:cubicBezTo>
                    <a:cubicBezTo>
                      <a:pt x="65" y="16"/>
                      <a:pt x="74" y="30"/>
                      <a:pt x="74" y="30"/>
                    </a:cubicBezTo>
                    <a:cubicBezTo>
                      <a:pt x="74" y="30"/>
                      <a:pt x="77" y="11"/>
                      <a:pt x="97" y="11"/>
                    </a:cubicBezTo>
                    <a:cubicBezTo>
                      <a:pt x="115" y="11"/>
                      <a:pt x="128" y="25"/>
                      <a:pt x="128" y="42"/>
                    </a:cubicBezTo>
                    <a:cubicBezTo>
                      <a:pt x="128" y="45"/>
                      <a:pt x="127" y="48"/>
                      <a:pt x="127" y="50"/>
                    </a:cubicBezTo>
                    <a:cubicBezTo>
                      <a:pt x="137" y="53"/>
                      <a:pt x="147" y="63"/>
                      <a:pt x="147" y="75"/>
                    </a:cubicBezTo>
                    <a:cubicBezTo>
                      <a:pt x="147" y="89"/>
                      <a:pt x="135" y="101"/>
                      <a:pt x="120"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3" name="矩形 33"/>
            <p:cNvSpPr/>
            <p:nvPr/>
          </p:nvSpPr>
          <p:spPr>
            <a:xfrm>
              <a:off x="526534" y="3795886"/>
              <a:ext cx="3291463" cy="1301895"/>
            </a:xfrm>
            <a:prstGeom prst="rect">
              <a:avLst/>
            </a:prstGeom>
          </p:spPr>
          <p:txBody>
            <a:bodyPr wrap="square">
              <a:spAutoFit/>
            </a:bodyPr>
            <a:lstStyle/>
            <a:p>
              <a:pPr defTabSz="685800">
                <a:lnSpc>
                  <a:spcPct val="150000"/>
                </a:lnSpc>
                <a:defRPr/>
              </a:pPr>
              <a:r>
                <a:rPr lang="zh-CN" altLang="en-US" sz="1400" kern="0" dirty="0">
                  <a:latin typeface="微软雅黑" panose="020B0503020204020204" pitchFamily="34" charset="-122"/>
                  <a:ea typeface="微软雅黑" panose="020B0503020204020204" pitchFamily="34" charset="-122"/>
                </a:rPr>
                <a:t>点击鼠标右键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更换图片，或者单击选中图片，右键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设置图片格式</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图片或纹理填充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文件</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选择想要的图片。</a:t>
              </a:r>
            </a:p>
            <a:p>
              <a:pPr algn="just">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8" name="组合 8"/>
          <p:cNvGrpSpPr/>
          <p:nvPr/>
        </p:nvGrpSpPr>
        <p:grpSpPr>
          <a:xfrm>
            <a:off x="5123219" y="3363838"/>
            <a:ext cx="3411181" cy="1660486"/>
            <a:chOff x="5324523" y="3363838"/>
            <a:chExt cx="3411181" cy="1660486"/>
          </a:xfrm>
        </p:grpSpPr>
        <p:sp>
          <p:nvSpPr>
            <p:cNvPr id="69" name="椭圆 39"/>
            <p:cNvSpPr/>
            <p:nvPr/>
          </p:nvSpPr>
          <p:spPr>
            <a:xfrm>
              <a:off x="5369318" y="3404797"/>
              <a:ext cx="379620" cy="3797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19"/>
            <p:cNvSpPr>
              <a:spLocks noEditPoints="1"/>
            </p:cNvSpPr>
            <p:nvPr/>
          </p:nvSpPr>
          <p:spPr bwMode="auto">
            <a:xfrm>
              <a:off x="5452119" y="3509134"/>
              <a:ext cx="214018" cy="171073"/>
            </a:xfrm>
            <a:custGeom>
              <a:avLst/>
              <a:gdLst>
                <a:gd name="T0" fmla="*/ 120 w 126"/>
                <a:gd name="T1" fmla="*/ 36 h 100"/>
                <a:gd name="T2" fmla="*/ 119 w 126"/>
                <a:gd name="T3" fmla="*/ 36 h 100"/>
                <a:gd name="T4" fmla="*/ 111 w 126"/>
                <a:gd name="T5" fmla="*/ 9 h 100"/>
                <a:gd name="T6" fmla="*/ 99 w 126"/>
                <a:gd name="T7" fmla="*/ 1 h 100"/>
                <a:gd name="T8" fmla="*/ 25 w 126"/>
                <a:gd name="T9" fmla="*/ 1 h 100"/>
                <a:gd name="T10" fmla="*/ 13 w 126"/>
                <a:gd name="T11" fmla="*/ 7 h 100"/>
                <a:gd name="T12" fmla="*/ 7 w 126"/>
                <a:gd name="T13" fmla="*/ 36 h 100"/>
                <a:gd name="T14" fmla="*/ 6 w 126"/>
                <a:gd name="T15" fmla="*/ 36 h 100"/>
                <a:gd name="T16" fmla="*/ 0 w 126"/>
                <a:gd name="T17" fmla="*/ 42 h 100"/>
                <a:gd name="T18" fmla="*/ 0 w 126"/>
                <a:gd name="T19" fmla="*/ 73 h 100"/>
                <a:gd name="T20" fmla="*/ 6 w 126"/>
                <a:gd name="T21" fmla="*/ 79 h 100"/>
                <a:gd name="T22" fmla="*/ 10 w 126"/>
                <a:gd name="T23" fmla="*/ 79 h 100"/>
                <a:gd name="T24" fmla="*/ 10 w 126"/>
                <a:gd name="T25" fmla="*/ 94 h 100"/>
                <a:gd name="T26" fmla="*/ 16 w 126"/>
                <a:gd name="T27" fmla="*/ 100 h 100"/>
                <a:gd name="T28" fmla="*/ 25 w 126"/>
                <a:gd name="T29" fmla="*/ 100 h 100"/>
                <a:gd name="T30" fmla="*/ 30 w 126"/>
                <a:gd name="T31" fmla="*/ 94 h 100"/>
                <a:gd name="T32" fmla="*/ 30 w 126"/>
                <a:gd name="T33" fmla="*/ 79 h 100"/>
                <a:gd name="T34" fmla="*/ 98 w 126"/>
                <a:gd name="T35" fmla="*/ 79 h 100"/>
                <a:gd name="T36" fmla="*/ 98 w 126"/>
                <a:gd name="T37" fmla="*/ 94 h 100"/>
                <a:gd name="T38" fmla="*/ 104 w 126"/>
                <a:gd name="T39" fmla="*/ 100 h 100"/>
                <a:gd name="T40" fmla="*/ 112 w 126"/>
                <a:gd name="T41" fmla="*/ 100 h 100"/>
                <a:gd name="T42" fmla="*/ 118 w 126"/>
                <a:gd name="T43" fmla="*/ 94 h 100"/>
                <a:gd name="T44" fmla="*/ 118 w 126"/>
                <a:gd name="T45" fmla="*/ 79 h 100"/>
                <a:gd name="T46" fmla="*/ 120 w 126"/>
                <a:gd name="T47" fmla="*/ 79 h 100"/>
                <a:gd name="T48" fmla="*/ 126 w 126"/>
                <a:gd name="T49" fmla="*/ 73 h 100"/>
                <a:gd name="T50" fmla="*/ 126 w 126"/>
                <a:gd name="T51" fmla="*/ 42 h 100"/>
                <a:gd name="T52" fmla="*/ 120 w 126"/>
                <a:gd name="T53" fmla="*/ 36 h 100"/>
                <a:gd name="T54" fmla="*/ 17 w 126"/>
                <a:gd name="T55" fmla="*/ 11 h 100"/>
                <a:gd name="T56" fmla="*/ 27 w 126"/>
                <a:gd name="T57" fmla="*/ 5 h 100"/>
                <a:gd name="T58" fmla="*/ 96 w 126"/>
                <a:gd name="T59" fmla="*/ 5 h 100"/>
                <a:gd name="T60" fmla="*/ 106 w 126"/>
                <a:gd name="T61" fmla="*/ 11 h 100"/>
                <a:gd name="T62" fmla="*/ 112 w 126"/>
                <a:gd name="T63" fmla="*/ 35 h 100"/>
                <a:gd name="T64" fmla="*/ 13 w 126"/>
                <a:gd name="T65" fmla="*/ 35 h 100"/>
                <a:gd name="T66" fmla="*/ 17 w 126"/>
                <a:gd name="T67" fmla="*/ 11 h 100"/>
                <a:gd name="T68" fmla="*/ 22 w 126"/>
                <a:gd name="T69" fmla="*/ 65 h 100"/>
                <a:gd name="T70" fmla="*/ 14 w 126"/>
                <a:gd name="T71" fmla="*/ 56 h 100"/>
                <a:gd name="T72" fmla="*/ 22 w 126"/>
                <a:gd name="T73" fmla="*/ 48 h 100"/>
                <a:gd name="T74" fmla="*/ 31 w 126"/>
                <a:gd name="T75" fmla="*/ 56 h 100"/>
                <a:gd name="T76" fmla="*/ 22 w 126"/>
                <a:gd name="T77" fmla="*/ 65 h 100"/>
                <a:gd name="T78" fmla="*/ 76 w 126"/>
                <a:gd name="T79" fmla="*/ 65 h 100"/>
                <a:gd name="T80" fmla="*/ 51 w 126"/>
                <a:gd name="T81" fmla="*/ 65 h 100"/>
                <a:gd name="T82" fmla="*/ 43 w 126"/>
                <a:gd name="T83" fmla="*/ 57 h 100"/>
                <a:gd name="T84" fmla="*/ 51 w 126"/>
                <a:gd name="T85" fmla="*/ 49 h 100"/>
                <a:gd name="T86" fmla="*/ 76 w 126"/>
                <a:gd name="T87" fmla="*/ 49 h 100"/>
                <a:gd name="T88" fmla="*/ 84 w 126"/>
                <a:gd name="T89" fmla="*/ 57 h 100"/>
                <a:gd name="T90" fmla="*/ 76 w 126"/>
                <a:gd name="T91" fmla="*/ 65 h 100"/>
                <a:gd name="T92" fmla="*/ 105 w 126"/>
                <a:gd name="T93" fmla="*/ 65 h 100"/>
                <a:gd name="T94" fmla="*/ 96 w 126"/>
                <a:gd name="T95" fmla="*/ 56 h 100"/>
                <a:gd name="T96" fmla="*/ 105 w 126"/>
                <a:gd name="T97" fmla="*/ 48 h 100"/>
                <a:gd name="T98" fmla="*/ 113 w 126"/>
                <a:gd name="T99" fmla="*/ 56 h 100"/>
                <a:gd name="T100" fmla="*/ 105 w 126"/>
                <a:gd name="T101" fmla="*/ 6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6" h="100">
                  <a:moveTo>
                    <a:pt x="120" y="36"/>
                  </a:moveTo>
                  <a:cubicBezTo>
                    <a:pt x="119" y="36"/>
                    <a:pt x="119" y="36"/>
                    <a:pt x="119" y="36"/>
                  </a:cubicBezTo>
                  <a:cubicBezTo>
                    <a:pt x="119" y="36"/>
                    <a:pt x="112" y="10"/>
                    <a:pt x="111" y="9"/>
                  </a:cubicBezTo>
                  <a:cubicBezTo>
                    <a:pt x="106" y="0"/>
                    <a:pt x="99" y="1"/>
                    <a:pt x="99" y="1"/>
                  </a:cubicBezTo>
                  <a:cubicBezTo>
                    <a:pt x="25" y="1"/>
                    <a:pt x="25" y="1"/>
                    <a:pt x="25" y="1"/>
                  </a:cubicBezTo>
                  <a:cubicBezTo>
                    <a:pt x="16" y="1"/>
                    <a:pt x="13" y="7"/>
                    <a:pt x="13" y="7"/>
                  </a:cubicBezTo>
                  <a:cubicBezTo>
                    <a:pt x="7" y="36"/>
                    <a:pt x="7" y="36"/>
                    <a:pt x="7" y="36"/>
                  </a:cubicBezTo>
                  <a:cubicBezTo>
                    <a:pt x="6" y="36"/>
                    <a:pt x="6" y="36"/>
                    <a:pt x="6" y="36"/>
                  </a:cubicBezTo>
                  <a:cubicBezTo>
                    <a:pt x="3" y="36"/>
                    <a:pt x="0" y="39"/>
                    <a:pt x="0" y="42"/>
                  </a:cubicBezTo>
                  <a:cubicBezTo>
                    <a:pt x="0" y="73"/>
                    <a:pt x="0" y="73"/>
                    <a:pt x="0" y="73"/>
                  </a:cubicBezTo>
                  <a:cubicBezTo>
                    <a:pt x="0" y="77"/>
                    <a:pt x="3" y="79"/>
                    <a:pt x="6" y="79"/>
                  </a:cubicBezTo>
                  <a:cubicBezTo>
                    <a:pt x="10" y="79"/>
                    <a:pt x="10" y="79"/>
                    <a:pt x="10" y="79"/>
                  </a:cubicBezTo>
                  <a:cubicBezTo>
                    <a:pt x="10" y="94"/>
                    <a:pt x="10" y="94"/>
                    <a:pt x="10" y="94"/>
                  </a:cubicBezTo>
                  <a:cubicBezTo>
                    <a:pt x="10" y="97"/>
                    <a:pt x="13" y="100"/>
                    <a:pt x="16" y="100"/>
                  </a:cubicBezTo>
                  <a:cubicBezTo>
                    <a:pt x="25" y="100"/>
                    <a:pt x="25" y="100"/>
                    <a:pt x="25" y="100"/>
                  </a:cubicBezTo>
                  <a:cubicBezTo>
                    <a:pt x="28" y="100"/>
                    <a:pt x="30" y="97"/>
                    <a:pt x="30" y="94"/>
                  </a:cubicBezTo>
                  <a:cubicBezTo>
                    <a:pt x="30" y="79"/>
                    <a:pt x="30" y="79"/>
                    <a:pt x="30" y="79"/>
                  </a:cubicBezTo>
                  <a:cubicBezTo>
                    <a:pt x="98" y="79"/>
                    <a:pt x="98" y="79"/>
                    <a:pt x="98" y="79"/>
                  </a:cubicBezTo>
                  <a:cubicBezTo>
                    <a:pt x="98" y="94"/>
                    <a:pt x="98" y="94"/>
                    <a:pt x="98" y="94"/>
                  </a:cubicBezTo>
                  <a:cubicBezTo>
                    <a:pt x="98" y="97"/>
                    <a:pt x="100" y="100"/>
                    <a:pt x="104" y="100"/>
                  </a:cubicBezTo>
                  <a:cubicBezTo>
                    <a:pt x="112" y="100"/>
                    <a:pt x="112" y="100"/>
                    <a:pt x="112" y="100"/>
                  </a:cubicBezTo>
                  <a:cubicBezTo>
                    <a:pt x="115" y="100"/>
                    <a:pt x="118" y="97"/>
                    <a:pt x="118" y="94"/>
                  </a:cubicBezTo>
                  <a:cubicBezTo>
                    <a:pt x="118" y="79"/>
                    <a:pt x="118" y="79"/>
                    <a:pt x="118" y="79"/>
                  </a:cubicBezTo>
                  <a:cubicBezTo>
                    <a:pt x="120" y="79"/>
                    <a:pt x="120" y="79"/>
                    <a:pt x="120" y="79"/>
                  </a:cubicBezTo>
                  <a:cubicBezTo>
                    <a:pt x="123" y="79"/>
                    <a:pt x="126" y="77"/>
                    <a:pt x="126" y="73"/>
                  </a:cubicBezTo>
                  <a:cubicBezTo>
                    <a:pt x="126" y="42"/>
                    <a:pt x="126" y="42"/>
                    <a:pt x="126" y="42"/>
                  </a:cubicBezTo>
                  <a:cubicBezTo>
                    <a:pt x="126" y="39"/>
                    <a:pt x="123" y="36"/>
                    <a:pt x="120" y="36"/>
                  </a:cubicBezTo>
                  <a:close/>
                  <a:moveTo>
                    <a:pt x="17" y="11"/>
                  </a:moveTo>
                  <a:cubicBezTo>
                    <a:pt x="17" y="11"/>
                    <a:pt x="19" y="5"/>
                    <a:pt x="27" y="5"/>
                  </a:cubicBezTo>
                  <a:cubicBezTo>
                    <a:pt x="96" y="5"/>
                    <a:pt x="96" y="5"/>
                    <a:pt x="96" y="5"/>
                  </a:cubicBezTo>
                  <a:cubicBezTo>
                    <a:pt x="96" y="5"/>
                    <a:pt x="102" y="4"/>
                    <a:pt x="106" y="11"/>
                  </a:cubicBezTo>
                  <a:cubicBezTo>
                    <a:pt x="106" y="11"/>
                    <a:pt x="112" y="35"/>
                    <a:pt x="112" y="35"/>
                  </a:cubicBezTo>
                  <a:cubicBezTo>
                    <a:pt x="13" y="35"/>
                    <a:pt x="13" y="35"/>
                    <a:pt x="13" y="35"/>
                  </a:cubicBezTo>
                  <a:lnTo>
                    <a:pt x="17" y="11"/>
                  </a:lnTo>
                  <a:close/>
                  <a:moveTo>
                    <a:pt x="22" y="65"/>
                  </a:moveTo>
                  <a:cubicBezTo>
                    <a:pt x="18" y="65"/>
                    <a:pt x="14" y="61"/>
                    <a:pt x="14" y="56"/>
                  </a:cubicBezTo>
                  <a:cubicBezTo>
                    <a:pt x="14" y="52"/>
                    <a:pt x="18" y="48"/>
                    <a:pt x="22" y="48"/>
                  </a:cubicBezTo>
                  <a:cubicBezTo>
                    <a:pt x="27" y="48"/>
                    <a:pt x="31" y="52"/>
                    <a:pt x="31" y="56"/>
                  </a:cubicBezTo>
                  <a:cubicBezTo>
                    <a:pt x="31" y="61"/>
                    <a:pt x="27" y="65"/>
                    <a:pt x="22" y="65"/>
                  </a:cubicBezTo>
                  <a:close/>
                  <a:moveTo>
                    <a:pt x="76" y="65"/>
                  </a:moveTo>
                  <a:cubicBezTo>
                    <a:pt x="51" y="65"/>
                    <a:pt x="51" y="65"/>
                    <a:pt x="51" y="65"/>
                  </a:cubicBezTo>
                  <a:cubicBezTo>
                    <a:pt x="46" y="65"/>
                    <a:pt x="43" y="61"/>
                    <a:pt x="43" y="57"/>
                  </a:cubicBezTo>
                  <a:cubicBezTo>
                    <a:pt x="43" y="53"/>
                    <a:pt x="46" y="49"/>
                    <a:pt x="51" y="49"/>
                  </a:cubicBezTo>
                  <a:cubicBezTo>
                    <a:pt x="76" y="49"/>
                    <a:pt x="76" y="49"/>
                    <a:pt x="76" y="49"/>
                  </a:cubicBezTo>
                  <a:cubicBezTo>
                    <a:pt x="80" y="49"/>
                    <a:pt x="84" y="53"/>
                    <a:pt x="84" y="57"/>
                  </a:cubicBezTo>
                  <a:cubicBezTo>
                    <a:pt x="84" y="61"/>
                    <a:pt x="80" y="65"/>
                    <a:pt x="76" y="65"/>
                  </a:cubicBezTo>
                  <a:close/>
                  <a:moveTo>
                    <a:pt x="105" y="65"/>
                  </a:moveTo>
                  <a:cubicBezTo>
                    <a:pt x="100" y="65"/>
                    <a:pt x="96" y="61"/>
                    <a:pt x="96" y="56"/>
                  </a:cubicBezTo>
                  <a:cubicBezTo>
                    <a:pt x="96" y="52"/>
                    <a:pt x="100" y="48"/>
                    <a:pt x="105" y="48"/>
                  </a:cubicBezTo>
                  <a:cubicBezTo>
                    <a:pt x="109" y="48"/>
                    <a:pt x="113" y="52"/>
                    <a:pt x="113" y="56"/>
                  </a:cubicBezTo>
                  <a:cubicBezTo>
                    <a:pt x="113" y="61"/>
                    <a:pt x="109" y="65"/>
                    <a:pt x="105"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文本框 14"/>
            <p:cNvSpPr txBox="1"/>
            <p:nvPr/>
          </p:nvSpPr>
          <p:spPr>
            <a:xfrm>
              <a:off x="5705744" y="3363838"/>
              <a:ext cx="1415772" cy="461665"/>
            </a:xfrm>
            <a:prstGeom prst="rect">
              <a:avLst/>
            </a:prstGeom>
            <a:noFill/>
          </p:spPr>
          <p:txBody>
            <a:bodyPr wrap="none" rtlCol="0">
              <a:spAutoFit/>
            </a:bodyPr>
            <a:lstStyle/>
            <a:p>
              <a:pPr algn="r"/>
              <a:r>
                <a:rPr lang="zh-CN" altLang="en-US" sz="2400" dirty="0">
                  <a:latin typeface="微软雅黑" panose="020B0503020204020204" pitchFamily="34" charset="-122"/>
                  <a:ea typeface="微软雅黑" panose="020B0503020204020204" pitchFamily="34" charset="-122"/>
                </a:rPr>
                <a:t>添加标题</a:t>
              </a:r>
            </a:p>
          </p:txBody>
        </p:sp>
        <p:sp>
          <p:nvSpPr>
            <p:cNvPr id="73" name="矩形 38"/>
            <p:cNvSpPr/>
            <p:nvPr/>
          </p:nvSpPr>
          <p:spPr>
            <a:xfrm>
              <a:off x="5324523" y="3722429"/>
              <a:ext cx="3411181" cy="1301895"/>
            </a:xfrm>
            <a:prstGeom prst="rect">
              <a:avLst/>
            </a:prstGeom>
          </p:spPr>
          <p:txBody>
            <a:bodyPr wrap="square">
              <a:spAutoFit/>
            </a:bodyPr>
            <a:lstStyle/>
            <a:p>
              <a:pPr defTabSz="685800">
                <a:lnSpc>
                  <a:spcPct val="150000"/>
                </a:lnSpc>
                <a:defRPr/>
              </a:pPr>
              <a:r>
                <a:rPr lang="zh-CN" altLang="en-US" sz="1400" kern="0" dirty="0">
                  <a:latin typeface="微软雅黑" panose="020B0503020204020204" pitchFamily="34" charset="-122"/>
                  <a:ea typeface="微软雅黑" panose="020B0503020204020204" pitchFamily="34" charset="-122"/>
                </a:rPr>
                <a:t>点击鼠标右键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更换图片，或者单击选中图片，右键</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设置图片格式</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图片或纹理填充</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文件</a:t>
              </a:r>
              <a:r>
                <a:rPr lang="en-US" altLang="zh-CN" sz="1400" kern="0" dirty="0">
                  <a:latin typeface="微软雅黑" panose="020B0503020204020204" pitchFamily="34" charset="-122"/>
                  <a:ea typeface="微软雅黑" panose="020B0503020204020204" pitchFamily="34" charset="-122"/>
                </a:rPr>
                <a:t>-</a:t>
              </a:r>
              <a:r>
                <a:rPr lang="zh-CN" altLang="en-US" sz="1400" kern="0" dirty="0">
                  <a:latin typeface="微软雅黑" panose="020B0503020204020204" pitchFamily="34" charset="-122"/>
                  <a:ea typeface="微软雅黑" panose="020B0503020204020204" pitchFamily="34" charset="-122"/>
                </a:rPr>
                <a:t>选择想要的图片。</a:t>
              </a:r>
            </a:p>
            <a:p>
              <a:pPr algn="just">
                <a:lnSpc>
                  <a:spcPct val="130000"/>
                </a:lnSpc>
              </a:pP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484812" y="-931957"/>
            <a:ext cx="3376749" cy="6323965"/>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4</a:t>
            </a:r>
          </a:p>
        </p:txBody>
      </p:sp>
      <p:sp>
        <p:nvSpPr>
          <p:cNvPr id="7" name="椭圆 6"/>
          <p:cNvSpPr/>
          <p:nvPr/>
        </p:nvSpPr>
        <p:spPr>
          <a:xfrm>
            <a:off x="4353198" y="914402"/>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4661119" y="2193245"/>
            <a:ext cx="2653952" cy="732155"/>
          </a:xfrm>
          <a:prstGeom prst="rect">
            <a:avLst/>
          </a:prstGeom>
          <a:noFill/>
        </p:spPr>
        <p:txBody>
          <a:bodyPr wrap="square" rtlCol="0">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欢迎加入办公资源</a:t>
            </a:r>
          </a:p>
          <a:p>
            <a:pPr algn="just">
              <a:lnSpc>
                <a:spcPct val="150000"/>
              </a:lnSpc>
            </a:pPr>
            <a:r>
              <a:rPr lang="zh-CN" altLang="en-US" sz="790" dirty="0">
                <a:latin typeface="微软雅黑" panose="020B0503020204020204" pitchFamily="34" charset="-122"/>
                <a:ea typeface="微软雅黑" panose="020B0503020204020204" pitchFamily="34" charset="-122"/>
              </a:rPr>
              <a:t>文本文字内容，点击修改内容文本；！文本文字内容，点击修改内容文本；！</a:t>
            </a:r>
            <a:endParaRPr lang="en-US" altLang="zh-CN" sz="79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screen"/>
          <a:stretch>
            <a:fillRect/>
          </a:stretch>
        </p:blipFill>
        <p:spPr>
          <a:xfrm>
            <a:off x="6587896" y="3248840"/>
            <a:ext cx="388620" cy="388620"/>
          </a:xfrm>
          <a:prstGeom prst="rect">
            <a:avLst/>
          </a:prstGeom>
        </p:spPr>
      </p:pic>
      <p:pic>
        <p:nvPicPr>
          <p:cNvPr id="12" name="图片 11"/>
          <p:cNvPicPr>
            <a:picLocks noChangeAspect="1"/>
          </p:cNvPicPr>
          <p:nvPr/>
        </p:nvPicPr>
        <p:blipFill>
          <a:blip r:embed="rId3" cstate="screen"/>
          <a:stretch>
            <a:fillRect/>
          </a:stretch>
        </p:blipFill>
        <p:spPr>
          <a:xfrm>
            <a:off x="5793784" y="3248840"/>
            <a:ext cx="388620" cy="388620"/>
          </a:xfrm>
          <a:prstGeom prst="rect">
            <a:avLst/>
          </a:prstGeom>
        </p:spPr>
      </p:pic>
      <p:pic>
        <p:nvPicPr>
          <p:cNvPr id="13" name="图片 12"/>
          <p:cNvPicPr>
            <a:picLocks noChangeAspect="1"/>
          </p:cNvPicPr>
          <p:nvPr/>
        </p:nvPicPr>
        <p:blipFill>
          <a:blip r:embed="rId4" cstate="screen"/>
          <a:stretch>
            <a:fillRect/>
          </a:stretch>
        </p:blipFill>
        <p:spPr>
          <a:xfrm>
            <a:off x="4999672" y="3252651"/>
            <a:ext cx="388620" cy="388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9" grpId="0" uiExpan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4306730" y="4298603"/>
            <a:ext cx="492443" cy="46166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添加</a:t>
            </a:r>
            <a:endParaRPr lang="en-US" altLang="zh-CN" sz="1200" b="1" dirty="0">
              <a:solidFill>
                <a:schemeClr val="tx1">
                  <a:lumMod val="50000"/>
                </a:schemeClr>
              </a:solidFill>
              <a:latin typeface="微软雅黑" panose="020B0503020204020204" pitchFamily="34" charset="-122"/>
              <a:ea typeface="微软雅黑" panose="020B0503020204020204" pitchFamily="34" charset="-122"/>
            </a:endParaRPr>
          </a:p>
          <a:p>
            <a:pPr algn="ctr"/>
            <a:r>
              <a:rPr lang="zh-CN" altLang="en-US" sz="1200" b="1" dirty="0">
                <a:solidFill>
                  <a:schemeClr val="tx1">
                    <a:lumMod val="50000"/>
                  </a:schemeClr>
                </a:solidFill>
                <a:latin typeface="微软雅黑" panose="020B0503020204020204" pitchFamily="34" charset="-122"/>
                <a:ea typeface="微软雅黑" panose="020B0503020204020204" pitchFamily="34" charset="-122"/>
              </a:rPr>
              <a:t>内容</a:t>
            </a:r>
            <a:endParaRPr lang="en-US" altLang="ko-KR" sz="1200" b="1" dirty="0">
              <a:solidFill>
                <a:schemeClr val="tx1">
                  <a:lumMod val="50000"/>
                </a:schemeClr>
              </a:solidFill>
              <a:latin typeface="微软雅黑" panose="020B0503020204020204" pitchFamily="34" charset="-122"/>
              <a:ea typeface="微软雅黑" panose="020B0503020204020204" pitchFamily="34" charset="-122"/>
            </a:endParaRPr>
          </a:p>
        </p:txBody>
      </p:sp>
      <p:grpSp>
        <p:nvGrpSpPr>
          <p:cNvPr id="2" name="Group 114"/>
          <p:cNvGrpSpPr/>
          <p:nvPr/>
        </p:nvGrpSpPr>
        <p:grpSpPr>
          <a:xfrm>
            <a:off x="1019175" y="1345763"/>
            <a:ext cx="1712098" cy="1513131"/>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2" name="Text Box 41"/>
            <p:cNvSpPr txBox="1">
              <a:spLocks noChangeArrowheads="1"/>
            </p:cNvSpPr>
            <p:nvPr/>
          </p:nvSpPr>
          <p:spPr bwMode="auto">
            <a:xfrm>
              <a:off x="1097436" y="181516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6" name="矩形 27"/>
            <p:cNvSpPr/>
            <p:nvPr/>
          </p:nvSpPr>
          <p:spPr>
            <a:xfrm>
              <a:off x="1522068"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3" name="Group 115"/>
          <p:cNvGrpSpPr/>
          <p:nvPr/>
        </p:nvGrpSpPr>
        <p:grpSpPr>
          <a:xfrm>
            <a:off x="2792420" y="1353176"/>
            <a:ext cx="1712098" cy="1513131"/>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7" name="矩形 28"/>
            <p:cNvSpPr/>
            <p:nvPr/>
          </p:nvSpPr>
          <p:spPr>
            <a:xfrm>
              <a:off x="3293527"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0" name="Text Box 41"/>
            <p:cNvSpPr txBox="1">
              <a:spLocks noChangeArrowheads="1"/>
            </p:cNvSpPr>
            <p:nvPr/>
          </p:nvSpPr>
          <p:spPr bwMode="auto">
            <a:xfrm>
              <a:off x="2870511" y="181516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 name="Group 117"/>
          <p:cNvGrpSpPr/>
          <p:nvPr/>
        </p:nvGrpSpPr>
        <p:grpSpPr>
          <a:xfrm>
            <a:off x="4565664" y="1356149"/>
            <a:ext cx="1712098" cy="1513131"/>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8" name="矩形 29"/>
            <p:cNvSpPr/>
            <p:nvPr/>
          </p:nvSpPr>
          <p:spPr>
            <a:xfrm>
              <a:off x="5034970"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1" name="Text Box 41"/>
            <p:cNvSpPr txBox="1">
              <a:spLocks noChangeArrowheads="1"/>
            </p:cNvSpPr>
            <p:nvPr/>
          </p:nvSpPr>
          <p:spPr bwMode="auto">
            <a:xfrm>
              <a:off x="4632636" y="1824688"/>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5" name="Group 118"/>
          <p:cNvGrpSpPr/>
          <p:nvPr/>
        </p:nvGrpSpPr>
        <p:grpSpPr>
          <a:xfrm>
            <a:off x="6329026" y="1356149"/>
            <a:ext cx="1712098" cy="1513131"/>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50000"/>
                  </a:schemeClr>
                </a:solidFill>
                <a:latin typeface="微软雅黑 Light" panose="020B0502040204020203" pitchFamily="34" charset="-122"/>
                <a:ea typeface="微软雅黑 Light" panose="020B0502040204020203" pitchFamily="34" charset="-122"/>
              </a:endParaRPr>
            </a:p>
          </p:txBody>
        </p:sp>
        <p:sp>
          <p:nvSpPr>
            <p:cNvPr id="69" name="矩形 30"/>
            <p:cNvSpPr/>
            <p:nvPr/>
          </p:nvSpPr>
          <p:spPr>
            <a:xfrm>
              <a:off x="6823065" y="2806203"/>
              <a:ext cx="800219" cy="276999"/>
            </a:xfrm>
            <a:prstGeom prst="rect">
              <a:avLst/>
            </a:prstGeom>
          </p:spPr>
          <p:txBody>
            <a:bodyPr wrap="none">
              <a:spAutoFit/>
            </a:bodyPr>
            <a:lstStyle/>
            <a:p>
              <a:pPr algn="ctr"/>
              <a:r>
                <a:rPr lang="zh-CN" altLang="en-US" sz="12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200" b="1" dirty="0">
                <a:solidFill>
                  <a:schemeClr val="bg1"/>
                </a:solidFill>
                <a:latin typeface="微软雅黑 Light" panose="020B0502040204020203" pitchFamily="34" charset="-122"/>
                <a:ea typeface="微软雅黑 Light" panose="020B0502040204020203" pitchFamily="34" charset="-122"/>
              </a:endParaRPr>
            </a:p>
          </p:txBody>
        </p:sp>
        <p:sp>
          <p:nvSpPr>
            <p:cNvPr id="72" name="Text Box 41"/>
            <p:cNvSpPr txBox="1">
              <a:spLocks noChangeArrowheads="1"/>
            </p:cNvSpPr>
            <p:nvPr/>
          </p:nvSpPr>
          <p:spPr bwMode="auto">
            <a:xfrm>
              <a:off x="6458549" y="1834213"/>
              <a:ext cx="1620675" cy="794064"/>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6" name="Group 119"/>
          <p:cNvGrpSpPr/>
          <p:nvPr/>
        </p:nvGrpSpPr>
        <p:grpSpPr>
          <a:xfrm>
            <a:off x="2953612" y="3349506"/>
            <a:ext cx="3123871" cy="3092138"/>
            <a:chOff x="2953610" y="3349505"/>
            <a:chExt cx="3123871" cy="3092138"/>
          </a:xfrm>
        </p:grpSpPr>
        <p:grpSp>
          <p:nvGrpSpPr>
            <p:cNvPr id="7"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8"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9"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0"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nvGrpSpPr>
            <p:cNvPr id="11"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2"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微软雅黑 Light" panose="020B0502040204020203" pitchFamily="34" charset="-122"/>
                  <a:ea typeface="微软雅黑 Light" panose="020B0502040204020203" pitchFamily="34" charset="-122"/>
                </a:endParaRPr>
              </a:p>
            </p:txBody>
          </p:sp>
          <p:grpSp>
            <p:nvGrpSpPr>
              <p:cNvPr id="14"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ppt_x</p:attrName>
                                        </p:attrNameLst>
                                      </p:cBhvr>
                                      <p:tavLst>
                                        <p:tav tm="0">
                                          <p:val>
                                            <p:strVal val="#ppt_x-.2"/>
                                          </p:val>
                                        </p:tav>
                                        <p:tav tm="100000">
                                          <p:val>
                                            <p:strVal val="#ppt_x"/>
                                          </p:val>
                                        </p:tav>
                                      </p:tavLst>
                                    </p:anim>
                                    <p:anim calcmode="lin" valueType="num">
                                      <p:cBhvr>
                                        <p:cTn id="1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ppt_x</p:attrName>
                                        </p:attrNameLst>
                                      </p:cBhvr>
                                      <p:tavLst>
                                        <p:tav tm="0">
                                          <p:val>
                                            <p:strVal val="#ppt_x-.2"/>
                                          </p:val>
                                        </p:tav>
                                        <p:tav tm="100000">
                                          <p:val>
                                            <p:strVal val="#ppt_x"/>
                                          </p:val>
                                        </p:tav>
                                      </p:tavLst>
                                    </p:anim>
                                    <p:anim calcmode="lin" valueType="num">
                                      <p:cBhvr>
                                        <p:cTn id="3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ppt_x</p:attrName>
                                        </p:attrNameLst>
                                      </p:cBhvr>
                                      <p:tavLst>
                                        <p:tav tm="0">
                                          <p:val>
                                            <p:strVal val="#ppt_x-.2"/>
                                          </p:val>
                                        </p:tav>
                                        <p:tav tm="100000">
                                          <p:val>
                                            <p:strVal val="#ppt_x"/>
                                          </p:val>
                                        </p:tav>
                                      </p:tavLst>
                                    </p:anim>
                                    <p:anim calcmode="lin" valueType="num">
                                      <p:cBhvr>
                                        <p:cTn id="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1204132" y="1358697"/>
            <a:ext cx="2041593" cy="1833374"/>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5" name="文本框 34"/>
            <p:cNvSpPr txBox="1"/>
            <p:nvPr/>
          </p:nvSpPr>
          <p:spPr>
            <a:xfrm>
              <a:off x="1630261" y="2338168"/>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6" name="Group 37"/>
          <p:cNvGrpSpPr/>
          <p:nvPr/>
        </p:nvGrpSpPr>
        <p:grpSpPr>
          <a:xfrm>
            <a:off x="2736837" y="1358697"/>
            <a:ext cx="2039866" cy="1833374"/>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9" name="文本框 34"/>
            <p:cNvSpPr txBox="1"/>
            <p:nvPr/>
          </p:nvSpPr>
          <p:spPr>
            <a:xfrm>
              <a:off x="3207623" y="2347693"/>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7" name="Group 36"/>
          <p:cNvGrpSpPr/>
          <p:nvPr/>
        </p:nvGrpSpPr>
        <p:grpSpPr>
          <a:xfrm>
            <a:off x="4268682" y="1358697"/>
            <a:ext cx="2041593" cy="1833374"/>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20" name="文本框 34"/>
            <p:cNvSpPr txBox="1"/>
            <p:nvPr/>
          </p:nvSpPr>
          <p:spPr>
            <a:xfrm>
              <a:off x="4732911" y="2366743"/>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18" name="Group 35"/>
          <p:cNvGrpSpPr/>
          <p:nvPr/>
        </p:nvGrpSpPr>
        <p:grpSpPr>
          <a:xfrm>
            <a:off x="5799661" y="1358697"/>
            <a:ext cx="2041593" cy="1833374"/>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tx1">
                    <a:lumMod val="50000"/>
                  </a:schemeClr>
                </a:solidFill>
              </a:endParaRPr>
            </a:p>
          </p:txBody>
        </p:sp>
        <p:sp>
          <p:nvSpPr>
            <p:cNvPr id="21" name="文本框 34"/>
            <p:cNvSpPr txBox="1"/>
            <p:nvPr/>
          </p:nvSpPr>
          <p:spPr>
            <a:xfrm>
              <a:off x="6310273" y="2376268"/>
              <a:ext cx="959237" cy="315471"/>
            </a:xfrm>
            <a:prstGeom prst="rect">
              <a:avLst/>
            </a:prstGeom>
            <a:noFill/>
          </p:spPr>
          <p:txBody>
            <a:bodyPr wrap="none" lIns="68580" tIns="34290" rIns="68580" bIns="34290"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1600" dirty="0">
                  <a:solidFill>
                    <a:schemeClr val="tx1">
                      <a:lumMod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016111" y="3412665"/>
            <a:ext cx="1517540" cy="1102975"/>
            <a:chOff x="5054600" y="1342008"/>
            <a:chExt cx="1517540" cy="1102975"/>
          </a:xfrm>
        </p:grpSpPr>
        <p:sp>
          <p:nvSpPr>
            <p:cNvPr id="23" name="TextBox 22"/>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24"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5" name="组合 3"/>
          <p:cNvGrpSpPr/>
          <p:nvPr/>
        </p:nvGrpSpPr>
        <p:grpSpPr>
          <a:xfrm>
            <a:off x="2844910" y="3412665"/>
            <a:ext cx="1517540" cy="1102975"/>
            <a:chOff x="5054600" y="1342008"/>
            <a:chExt cx="1517540" cy="1102975"/>
          </a:xfrm>
        </p:grpSpPr>
        <p:sp>
          <p:nvSpPr>
            <p:cNvPr id="26" name="TextBox 25"/>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28"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7" name="组合 3"/>
          <p:cNvGrpSpPr/>
          <p:nvPr/>
        </p:nvGrpSpPr>
        <p:grpSpPr>
          <a:xfrm>
            <a:off x="4629150" y="3412665"/>
            <a:ext cx="1517540" cy="1102975"/>
            <a:chOff x="5054600" y="1342008"/>
            <a:chExt cx="1517540" cy="1102975"/>
          </a:xfrm>
        </p:grpSpPr>
        <p:sp>
          <p:nvSpPr>
            <p:cNvPr id="30" name="TextBox 29"/>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31"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9" name="组合 3"/>
          <p:cNvGrpSpPr/>
          <p:nvPr/>
        </p:nvGrpSpPr>
        <p:grpSpPr>
          <a:xfrm>
            <a:off x="6481723" y="3412665"/>
            <a:ext cx="1517540" cy="1102975"/>
            <a:chOff x="5054600" y="1342008"/>
            <a:chExt cx="1517540" cy="1102975"/>
          </a:xfrm>
        </p:grpSpPr>
        <p:sp>
          <p:nvSpPr>
            <p:cNvPr id="33" name="TextBox 32"/>
            <p:cNvSpPr txBox="1"/>
            <p:nvPr/>
          </p:nvSpPr>
          <p:spPr>
            <a:xfrm>
              <a:off x="5054600" y="1342008"/>
              <a:ext cx="1261884" cy="307777"/>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dirty="0">
                  <a:solidFill>
                    <a:schemeClr val="tx1">
                      <a:lumMod val="50000"/>
                    </a:schemeClr>
                  </a:solidFill>
                </a:rPr>
                <a:t>点击添加标题</a:t>
              </a:r>
              <a:endParaRPr lang="en-US" altLang="zh-CN" dirty="0">
                <a:solidFill>
                  <a:schemeClr val="tx1">
                    <a:lumMod val="50000"/>
                  </a:schemeClr>
                </a:solidFill>
              </a:endParaRPr>
            </a:p>
          </p:txBody>
        </p:sp>
        <p:sp>
          <p:nvSpPr>
            <p:cNvPr id="34" name="矩形 35"/>
            <p:cNvSpPr/>
            <p:nvPr/>
          </p:nvSpPr>
          <p:spPr>
            <a:xfrm>
              <a:off x="5054600" y="1650919"/>
              <a:ext cx="1517540" cy="794064"/>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ppt_x</p:attrName>
                                        </p:attrNameLst>
                                      </p:cBhvr>
                                      <p:tavLst>
                                        <p:tav tm="0">
                                          <p:val>
                                            <p:strVal val="#ppt_x-.2"/>
                                          </p:val>
                                        </p:tav>
                                        <p:tav tm="100000">
                                          <p:val>
                                            <p:strVal val="#ppt_x"/>
                                          </p:val>
                                        </p:tav>
                                      </p:tavLst>
                                    </p:anim>
                                    <p:anim calcmode="lin" valueType="num">
                                      <p:cBhvr>
                                        <p:cTn id="4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7"/>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6"/>
          <p:cNvSpPr/>
          <p:nvPr/>
        </p:nvSpPr>
        <p:spPr bwMode="auto">
          <a:xfrm>
            <a:off x="4984391" y="2282429"/>
            <a:ext cx="1031869" cy="119062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3"/>
          </a:solidFill>
          <a:ln>
            <a:noFill/>
          </a:ln>
        </p:spPr>
        <p:txBody>
          <a:bodyPr vert="horz" wrap="square" lIns="68562" tIns="34281" rIns="68562" bIns="34281" numCol="1" anchor="t" anchorCtr="0" compatLnSpc="1"/>
          <a:lstStyle/>
          <a:p>
            <a:endParaRPr lang="zh-CN" altLang="en-US" sz="1400"/>
          </a:p>
        </p:txBody>
      </p:sp>
      <p:sp>
        <p:nvSpPr>
          <p:cNvPr id="89" name="Freeform 7"/>
          <p:cNvSpPr/>
          <p:nvPr/>
        </p:nvSpPr>
        <p:spPr bwMode="auto">
          <a:xfrm>
            <a:off x="2844483" y="2282429"/>
            <a:ext cx="1030679" cy="1190625"/>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6"/>
          </a:solidFill>
          <a:ln>
            <a:noFill/>
          </a:ln>
        </p:spPr>
        <p:txBody>
          <a:bodyPr vert="horz" wrap="square" lIns="68562" tIns="34281" rIns="68562" bIns="34281" numCol="1" anchor="t" anchorCtr="0" compatLnSpc="1"/>
          <a:lstStyle/>
          <a:p>
            <a:endParaRPr lang="zh-CN" altLang="en-US" sz="1400"/>
          </a:p>
        </p:txBody>
      </p:sp>
      <p:sp>
        <p:nvSpPr>
          <p:cNvPr id="90" name="Freeform 8"/>
          <p:cNvSpPr/>
          <p:nvPr/>
        </p:nvSpPr>
        <p:spPr bwMode="auto">
          <a:xfrm>
            <a:off x="3378865" y="1352550"/>
            <a:ext cx="1030679" cy="119181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1"/>
          </a:solidFill>
          <a:ln>
            <a:noFill/>
          </a:ln>
        </p:spPr>
        <p:txBody>
          <a:bodyPr vert="horz" wrap="square" lIns="68562" tIns="34281" rIns="68562" bIns="34281" numCol="1" anchor="t" anchorCtr="0" compatLnSpc="1"/>
          <a:lstStyle/>
          <a:p>
            <a:endParaRPr lang="zh-CN" altLang="en-US" sz="1400"/>
          </a:p>
        </p:txBody>
      </p:sp>
      <p:sp>
        <p:nvSpPr>
          <p:cNvPr id="91" name="Freeform 9"/>
          <p:cNvSpPr/>
          <p:nvPr/>
        </p:nvSpPr>
        <p:spPr bwMode="auto">
          <a:xfrm>
            <a:off x="4451199" y="1352550"/>
            <a:ext cx="1030679" cy="1191816"/>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p:spPr>
        <p:txBody>
          <a:bodyPr vert="horz" wrap="square" lIns="68562" tIns="34281" rIns="68562" bIns="34281" numCol="1" anchor="t" anchorCtr="0" compatLnSpc="1"/>
          <a:lstStyle/>
          <a:p>
            <a:endParaRPr lang="zh-CN" altLang="en-US" sz="1400"/>
          </a:p>
        </p:txBody>
      </p:sp>
      <p:sp>
        <p:nvSpPr>
          <p:cNvPr id="92" name="Freeform 10"/>
          <p:cNvSpPr/>
          <p:nvPr/>
        </p:nvSpPr>
        <p:spPr bwMode="auto">
          <a:xfrm>
            <a:off x="3378865" y="3206354"/>
            <a:ext cx="1030679" cy="119181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5"/>
          </a:solidFill>
          <a:ln>
            <a:noFill/>
          </a:ln>
        </p:spPr>
        <p:txBody>
          <a:bodyPr vert="horz" wrap="square" lIns="68562" tIns="34281" rIns="68562" bIns="34281" numCol="1" anchor="t" anchorCtr="0" compatLnSpc="1"/>
          <a:lstStyle/>
          <a:p>
            <a:endParaRPr lang="zh-CN" altLang="en-US" sz="1400"/>
          </a:p>
        </p:txBody>
      </p:sp>
      <p:sp>
        <p:nvSpPr>
          <p:cNvPr id="93" name="Freeform 11"/>
          <p:cNvSpPr/>
          <p:nvPr/>
        </p:nvSpPr>
        <p:spPr bwMode="auto">
          <a:xfrm>
            <a:off x="4451199" y="3206354"/>
            <a:ext cx="1030679" cy="1191816"/>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4"/>
          </a:solidFill>
          <a:ln>
            <a:noFill/>
          </a:ln>
        </p:spPr>
        <p:txBody>
          <a:bodyPr vert="horz" wrap="square" lIns="68562" tIns="34281" rIns="68562" bIns="34281" numCol="1" anchor="t" anchorCtr="0" compatLnSpc="1"/>
          <a:lstStyle/>
          <a:p>
            <a:endParaRPr lang="zh-CN" altLang="en-US" sz="1400"/>
          </a:p>
        </p:txBody>
      </p:sp>
      <p:sp>
        <p:nvSpPr>
          <p:cNvPr id="94" name="Freeform 12"/>
          <p:cNvSpPr>
            <a:spLocks noEditPoints="1"/>
          </p:cNvSpPr>
          <p:nvPr/>
        </p:nvSpPr>
        <p:spPr bwMode="auto">
          <a:xfrm>
            <a:off x="3682355" y="3614738"/>
            <a:ext cx="448691" cy="334566"/>
          </a:xfrm>
          <a:custGeom>
            <a:avLst/>
            <a:gdLst>
              <a:gd name="T0" fmla="*/ 201 w 983"/>
              <a:gd name="T1" fmla="*/ 386 h 731"/>
              <a:gd name="T2" fmla="*/ 359 w 983"/>
              <a:gd name="T3" fmla="*/ 110 h 731"/>
              <a:gd name="T4" fmla="*/ 398 w 983"/>
              <a:gd name="T5" fmla="*/ 64 h 731"/>
              <a:gd name="T6" fmla="*/ 759 w 983"/>
              <a:gd name="T7" fmla="*/ 93 h 731"/>
              <a:gd name="T8" fmla="*/ 738 w 983"/>
              <a:gd name="T9" fmla="*/ 49 h 731"/>
              <a:gd name="T10" fmla="*/ 821 w 983"/>
              <a:gd name="T11" fmla="*/ 24 h 731"/>
              <a:gd name="T12" fmla="*/ 877 w 983"/>
              <a:gd name="T13" fmla="*/ 27 h 731"/>
              <a:gd name="T14" fmla="*/ 859 w 983"/>
              <a:gd name="T15" fmla="*/ 109 h 731"/>
              <a:gd name="T16" fmla="*/ 830 w 983"/>
              <a:gd name="T17" fmla="*/ 154 h 731"/>
              <a:gd name="T18" fmla="*/ 623 w 983"/>
              <a:gd name="T19" fmla="*/ 344 h 731"/>
              <a:gd name="T20" fmla="*/ 622 w 983"/>
              <a:gd name="T21" fmla="*/ 345 h 731"/>
              <a:gd name="T22" fmla="*/ 952 w 983"/>
              <a:gd name="T23" fmla="*/ 670 h 731"/>
              <a:gd name="T24" fmla="*/ 952 w 983"/>
              <a:gd name="T25" fmla="*/ 731 h 731"/>
              <a:gd name="T26" fmla="*/ 763 w 983"/>
              <a:gd name="T27" fmla="*/ 731 h 731"/>
              <a:gd name="T28" fmla="*/ 558 w 983"/>
              <a:gd name="T29" fmla="*/ 731 h 731"/>
              <a:gd name="T30" fmla="*/ 353 w 983"/>
              <a:gd name="T31" fmla="*/ 731 h 731"/>
              <a:gd name="T32" fmla="*/ 148 w 983"/>
              <a:gd name="T33" fmla="*/ 731 h 731"/>
              <a:gd name="T34" fmla="*/ 0 w 983"/>
              <a:gd name="T35" fmla="*/ 701 h 731"/>
              <a:gd name="T36" fmla="*/ 31 w 983"/>
              <a:gd name="T37" fmla="*/ 0 h 731"/>
              <a:gd name="T38" fmla="*/ 62 w 983"/>
              <a:gd name="T39" fmla="*/ 670 h 731"/>
              <a:gd name="T40" fmla="*/ 148 w 983"/>
              <a:gd name="T41" fmla="*/ 530 h 731"/>
              <a:gd name="T42" fmla="*/ 236 w 983"/>
              <a:gd name="T43" fmla="*/ 499 h 731"/>
              <a:gd name="T44" fmla="*/ 267 w 983"/>
              <a:gd name="T45" fmla="*/ 670 h 731"/>
              <a:gd name="T46" fmla="*/ 353 w 983"/>
              <a:gd name="T47" fmla="*/ 316 h 731"/>
              <a:gd name="T48" fmla="*/ 441 w 983"/>
              <a:gd name="T49" fmla="*/ 286 h 731"/>
              <a:gd name="T50" fmla="*/ 472 w 983"/>
              <a:gd name="T51" fmla="*/ 670 h 731"/>
              <a:gd name="T52" fmla="*/ 558 w 983"/>
              <a:gd name="T53" fmla="*/ 421 h 731"/>
              <a:gd name="T54" fmla="*/ 646 w 983"/>
              <a:gd name="T55" fmla="*/ 390 h 731"/>
              <a:gd name="T56" fmla="*/ 677 w 983"/>
              <a:gd name="T57" fmla="*/ 670 h 731"/>
              <a:gd name="T58" fmla="*/ 763 w 983"/>
              <a:gd name="T59" fmla="*/ 245 h 731"/>
              <a:gd name="T60" fmla="*/ 851 w 983"/>
              <a:gd name="T61" fmla="*/ 214 h 731"/>
              <a:gd name="T62" fmla="*/ 881 w 983"/>
              <a:gd name="T63" fmla="*/ 67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3" h="731">
                <a:moveTo>
                  <a:pt x="404" y="154"/>
                </a:moveTo>
                <a:lnTo>
                  <a:pt x="201" y="386"/>
                </a:lnTo>
                <a:lnTo>
                  <a:pt x="153" y="345"/>
                </a:lnTo>
                <a:lnTo>
                  <a:pt x="359" y="110"/>
                </a:lnTo>
                <a:lnTo>
                  <a:pt x="359" y="110"/>
                </a:lnTo>
                <a:lnTo>
                  <a:pt x="398" y="64"/>
                </a:lnTo>
                <a:lnTo>
                  <a:pt x="616" y="255"/>
                </a:lnTo>
                <a:lnTo>
                  <a:pt x="759" y="93"/>
                </a:lnTo>
                <a:lnTo>
                  <a:pt x="734" y="71"/>
                </a:lnTo>
                <a:cubicBezTo>
                  <a:pt x="724" y="63"/>
                  <a:pt x="726" y="53"/>
                  <a:pt x="738" y="49"/>
                </a:cubicBezTo>
                <a:lnTo>
                  <a:pt x="777" y="37"/>
                </a:lnTo>
                <a:cubicBezTo>
                  <a:pt x="789" y="34"/>
                  <a:pt x="809" y="27"/>
                  <a:pt x="821" y="24"/>
                </a:cubicBezTo>
                <a:lnTo>
                  <a:pt x="860" y="12"/>
                </a:lnTo>
                <a:cubicBezTo>
                  <a:pt x="872" y="8"/>
                  <a:pt x="880" y="15"/>
                  <a:pt x="877" y="27"/>
                </a:cubicBezTo>
                <a:lnTo>
                  <a:pt x="869" y="65"/>
                </a:lnTo>
                <a:cubicBezTo>
                  <a:pt x="866" y="77"/>
                  <a:pt x="862" y="97"/>
                  <a:pt x="859" y="109"/>
                </a:cubicBezTo>
                <a:lnTo>
                  <a:pt x="851" y="147"/>
                </a:lnTo>
                <a:cubicBezTo>
                  <a:pt x="849" y="159"/>
                  <a:pt x="839" y="162"/>
                  <a:pt x="830" y="154"/>
                </a:cubicBezTo>
                <a:lnTo>
                  <a:pt x="807" y="134"/>
                </a:lnTo>
                <a:lnTo>
                  <a:pt x="623" y="344"/>
                </a:lnTo>
                <a:lnTo>
                  <a:pt x="623" y="344"/>
                </a:lnTo>
                <a:lnTo>
                  <a:pt x="622" y="345"/>
                </a:lnTo>
                <a:lnTo>
                  <a:pt x="404" y="154"/>
                </a:lnTo>
                <a:close/>
                <a:moveTo>
                  <a:pt x="952" y="670"/>
                </a:moveTo>
                <a:cubicBezTo>
                  <a:pt x="969" y="670"/>
                  <a:pt x="983" y="684"/>
                  <a:pt x="983" y="701"/>
                </a:cubicBezTo>
                <a:cubicBezTo>
                  <a:pt x="983" y="718"/>
                  <a:pt x="969" y="731"/>
                  <a:pt x="952" y="731"/>
                </a:cubicBezTo>
                <a:lnTo>
                  <a:pt x="881" y="731"/>
                </a:lnTo>
                <a:lnTo>
                  <a:pt x="763" y="731"/>
                </a:lnTo>
                <a:lnTo>
                  <a:pt x="677" y="731"/>
                </a:lnTo>
                <a:lnTo>
                  <a:pt x="558" y="731"/>
                </a:lnTo>
                <a:lnTo>
                  <a:pt x="472" y="731"/>
                </a:lnTo>
                <a:lnTo>
                  <a:pt x="353" y="731"/>
                </a:lnTo>
                <a:lnTo>
                  <a:pt x="267" y="731"/>
                </a:lnTo>
                <a:lnTo>
                  <a:pt x="148" y="731"/>
                </a:lnTo>
                <a:lnTo>
                  <a:pt x="32" y="731"/>
                </a:lnTo>
                <a:cubicBezTo>
                  <a:pt x="14" y="731"/>
                  <a:pt x="0" y="718"/>
                  <a:pt x="0" y="701"/>
                </a:cubicBezTo>
                <a:lnTo>
                  <a:pt x="0" y="31"/>
                </a:lnTo>
                <a:cubicBezTo>
                  <a:pt x="0" y="14"/>
                  <a:pt x="14" y="0"/>
                  <a:pt x="31" y="0"/>
                </a:cubicBezTo>
                <a:cubicBezTo>
                  <a:pt x="48" y="0"/>
                  <a:pt x="62" y="14"/>
                  <a:pt x="62" y="31"/>
                </a:cubicBezTo>
                <a:lnTo>
                  <a:pt x="62" y="670"/>
                </a:lnTo>
                <a:lnTo>
                  <a:pt x="148" y="670"/>
                </a:lnTo>
                <a:lnTo>
                  <a:pt x="148" y="530"/>
                </a:lnTo>
                <a:cubicBezTo>
                  <a:pt x="148" y="513"/>
                  <a:pt x="162" y="499"/>
                  <a:pt x="179" y="499"/>
                </a:cubicBezTo>
                <a:lnTo>
                  <a:pt x="236" y="499"/>
                </a:lnTo>
                <a:cubicBezTo>
                  <a:pt x="253" y="499"/>
                  <a:pt x="267" y="513"/>
                  <a:pt x="267" y="530"/>
                </a:cubicBezTo>
                <a:lnTo>
                  <a:pt x="267" y="670"/>
                </a:lnTo>
                <a:lnTo>
                  <a:pt x="353" y="670"/>
                </a:lnTo>
                <a:lnTo>
                  <a:pt x="353" y="316"/>
                </a:lnTo>
                <a:cubicBezTo>
                  <a:pt x="353" y="299"/>
                  <a:pt x="367" y="286"/>
                  <a:pt x="384" y="286"/>
                </a:cubicBezTo>
                <a:lnTo>
                  <a:pt x="441" y="286"/>
                </a:lnTo>
                <a:cubicBezTo>
                  <a:pt x="458" y="286"/>
                  <a:pt x="472" y="299"/>
                  <a:pt x="472" y="316"/>
                </a:cubicBezTo>
                <a:lnTo>
                  <a:pt x="472" y="670"/>
                </a:lnTo>
                <a:lnTo>
                  <a:pt x="558" y="670"/>
                </a:lnTo>
                <a:lnTo>
                  <a:pt x="558" y="421"/>
                </a:lnTo>
                <a:cubicBezTo>
                  <a:pt x="558" y="404"/>
                  <a:pt x="572" y="390"/>
                  <a:pt x="589" y="390"/>
                </a:cubicBezTo>
                <a:lnTo>
                  <a:pt x="646" y="390"/>
                </a:lnTo>
                <a:cubicBezTo>
                  <a:pt x="663" y="390"/>
                  <a:pt x="677" y="404"/>
                  <a:pt x="677" y="421"/>
                </a:cubicBezTo>
                <a:lnTo>
                  <a:pt x="677" y="670"/>
                </a:lnTo>
                <a:lnTo>
                  <a:pt x="763" y="670"/>
                </a:lnTo>
                <a:lnTo>
                  <a:pt x="763" y="245"/>
                </a:lnTo>
                <a:cubicBezTo>
                  <a:pt x="763" y="228"/>
                  <a:pt x="776" y="214"/>
                  <a:pt x="793" y="214"/>
                </a:cubicBezTo>
                <a:lnTo>
                  <a:pt x="851" y="214"/>
                </a:lnTo>
                <a:cubicBezTo>
                  <a:pt x="868" y="214"/>
                  <a:pt x="881" y="228"/>
                  <a:pt x="881" y="245"/>
                </a:cubicBezTo>
                <a:lnTo>
                  <a:pt x="881" y="670"/>
                </a:lnTo>
                <a:lnTo>
                  <a:pt x="952" y="670"/>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5" name="Freeform 13"/>
          <p:cNvSpPr>
            <a:spLocks noEditPoints="1"/>
          </p:cNvSpPr>
          <p:nvPr/>
        </p:nvSpPr>
        <p:spPr bwMode="auto">
          <a:xfrm>
            <a:off x="5305734" y="2652713"/>
            <a:ext cx="459402" cy="45362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6" name="Freeform 14"/>
          <p:cNvSpPr>
            <a:spLocks noEditPoints="1"/>
          </p:cNvSpPr>
          <p:nvPr/>
        </p:nvSpPr>
        <p:spPr bwMode="auto">
          <a:xfrm>
            <a:off x="3745434" y="1675211"/>
            <a:ext cx="329675" cy="450056"/>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7" name="Freeform 15"/>
          <p:cNvSpPr>
            <a:spLocks noEditPoints="1"/>
          </p:cNvSpPr>
          <p:nvPr/>
        </p:nvSpPr>
        <p:spPr bwMode="auto">
          <a:xfrm>
            <a:off x="4705893" y="1725216"/>
            <a:ext cx="523670" cy="448866"/>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8" name="Freeform 16"/>
          <p:cNvSpPr>
            <a:spLocks noEditPoints="1"/>
          </p:cNvSpPr>
          <p:nvPr/>
        </p:nvSpPr>
        <p:spPr bwMode="auto">
          <a:xfrm>
            <a:off x="4717795" y="3592117"/>
            <a:ext cx="564136" cy="45005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99" name="Freeform 17"/>
          <p:cNvSpPr>
            <a:spLocks noEditPoints="1"/>
          </p:cNvSpPr>
          <p:nvPr/>
        </p:nvSpPr>
        <p:spPr bwMode="auto">
          <a:xfrm>
            <a:off x="3137262" y="2650332"/>
            <a:ext cx="459402" cy="460772"/>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chemeClr val="bg1"/>
          </a:solidFill>
          <a:ln>
            <a:noFill/>
          </a:ln>
        </p:spPr>
        <p:txBody>
          <a:bodyPr vert="horz" wrap="square" lIns="68562" tIns="34281" rIns="68562" bIns="34281" numCol="1" anchor="t" anchorCtr="0" compatLnSpc="1"/>
          <a:lstStyle/>
          <a:p>
            <a:endParaRPr lang="zh-CN" altLang="en-US" sz="1400"/>
          </a:p>
        </p:txBody>
      </p:sp>
      <p:sp>
        <p:nvSpPr>
          <p:cNvPr id="100" name="TextBox 99"/>
          <p:cNvSpPr txBox="1"/>
          <p:nvPr/>
        </p:nvSpPr>
        <p:spPr>
          <a:xfrm>
            <a:off x="1639837" y="1402947"/>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主要任务</a:t>
            </a:r>
          </a:p>
        </p:txBody>
      </p:sp>
      <p:sp>
        <p:nvSpPr>
          <p:cNvPr id="101" name="TextBox 100"/>
          <p:cNvSpPr txBox="1"/>
          <p:nvPr/>
        </p:nvSpPr>
        <p:spPr>
          <a:xfrm>
            <a:off x="596434" y="1698018"/>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
        <p:nvSpPr>
          <p:cNvPr id="102" name="TextBox 101"/>
          <p:cNvSpPr txBox="1"/>
          <p:nvPr/>
        </p:nvSpPr>
        <p:spPr>
          <a:xfrm>
            <a:off x="5621970" y="1402947"/>
            <a:ext cx="1497425" cy="284675"/>
          </a:xfrm>
          <a:prstGeom prst="rect">
            <a:avLst/>
          </a:prstGeom>
          <a:noFill/>
        </p:spPr>
        <p:txBody>
          <a:bodyPr wrap="square" lIns="68562" tIns="34281" rIns="68562" bIns="34281" rtlCol="0">
            <a:spAutoFit/>
          </a:bodyPr>
          <a:lstStyle/>
          <a:p>
            <a:r>
              <a:rPr lang="zh-CN" altLang="en-US" sz="1400" b="1" dirty="0">
                <a:latin typeface="+mj-ea"/>
                <a:ea typeface="+mj-ea"/>
              </a:rPr>
              <a:t>团队协同较好</a:t>
            </a:r>
          </a:p>
        </p:txBody>
      </p:sp>
      <p:sp>
        <p:nvSpPr>
          <p:cNvPr id="103" name="TextBox 102"/>
          <p:cNvSpPr txBox="1"/>
          <p:nvPr/>
        </p:nvSpPr>
        <p:spPr>
          <a:xfrm>
            <a:off x="5596091" y="1698018"/>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4" name="TextBox 103"/>
          <p:cNvSpPr txBox="1"/>
          <p:nvPr/>
        </p:nvSpPr>
        <p:spPr>
          <a:xfrm>
            <a:off x="6142029" y="2455295"/>
            <a:ext cx="1497425" cy="284675"/>
          </a:xfrm>
          <a:prstGeom prst="rect">
            <a:avLst/>
          </a:prstGeom>
          <a:noFill/>
        </p:spPr>
        <p:txBody>
          <a:bodyPr wrap="square" lIns="68562" tIns="34281" rIns="68562" bIns="34281" rtlCol="0">
            <a:spAutoFit/>
          </a:bodyPr>
          <a:lstStyle/>
          <a:p>
            <a:r>
              <a:rPr lang="zh-CN" altLang="en-US" sz="1400" b="1" dirty="0">
                <a:latin typeface="+mj-ea"/>
                <a:ea typeface="+mj-ea"/>
              </a:rPr>
              <a:t>操作方式</a:t>
            </a:r>
          </a:p>
        </p:txBody>
      </p:sp>
      <p:sp>
        <p:nvSpPr>
          <p:cNvPr id="105" name="TextBox 104"/>
          <p:cNvSpPr txBox="1"/>
          <p:nvPr/>
        </p:nvSpPr>
        <p:spPr>
          <a:xfrm>
            <a:off x="6116150" y="2750366"/>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6" name="TextBox 105"/>
          <p:cNvSpPr txBox="1"/>
          <p:nvPr/>
        </p:nvSpPr>
        <p:spPr>
          <a:xfrm>
            <a:off x="5598331" y="3460347"/>
            <a:ext cx="1497425" cy="284675"/>
          </a:xfrm>
          <a:prstGeom prst="rect">
            <a:avLst/>
          </a:prstGeom>
          <a:noFill/>
        </p:spPr>
        <p:txBody>
          <a:bodyPr wrap="square" lIns="68562" tIns="34281" rIns="68562" bIns="34281" rtlCol="0">
            <a:spAutoFit/>
          </a:bodyPr>
          <a:lstStyle/>
          <a:p>
            <a:r>
              <a:rPr lang="zh-CN" altLang="en-US" sz="1400" b="1" dirty="0">
                <a:latin typeface="+mj-ea"/>
                <a:ea typeface="+mj-ea"/>
              </a:rPr>
              <a:t>资金略欠缺</a:t>
            </a:r>
          </a:p>
        </p:txBody>
      </p:sp>
      <p:sp>
        <p:nvSpPr>
          <p:cNvPr id="107" name="TextBox 106"/>
          <p:cNvSpPr txBox="1"/>
          <p:nvPr/>
        </p:nvSpPr>
        <p:spPr>
          <a:xfrm>
            <a:off x="5572452" y="3755418"/>
            <a:ext cx="2555218" cy="500119"/>
          </a:xfrm>
          <a:prstGeom prst="rect">
            <a:avLst/>
          </a:prstGeom>
          <a:noFill/>
        </p:spPr>
        <p:txBody>
          <a:bodyPr wrap="square" lIns="68562" tIns="34281" rIns="68562" bIns="34281" rtlCol="0">
            <a:spAutoFit/>
          </a:bodyPr>
          <a:lstStyle/>
          <a:p>
            <a:r>
              <a:rPr lang="zh-CN" altLang="en-US" sz="1400" dirty="0">
                <a:latin typeface="+mn-ea"/>
                <a:ea typeface="+mn-ea"/>
              </a:rPr>
              <a:t>请在这里输入段落文本内容请在这里输入段落文本内容</a:t>
            </a:r>
          </a:p>
        </p:txBody>
      </p:sp>
      <p:sp>
        <p:nvSpPr>
          <p:cNvPr id="108" name="TextBox 107"/>
          <p:cNvSpPr txBox="1"/>
          <p:nvPr/>
        </p:nvSpPr>
        <p:spPr>
          <a:xfrm>
            <a:off x="1734394" y="3472172"/>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效益预测</a:t>
            </a:r>
          </a:p>
        </p:txBody>
      </p:sp>
      <p:sp>
        <p:nvSpPr>
          <p:cNvPr id="109" name="TextBox 108"/>
          <p:cNvSpPr txBox="1"/>
          <p:nvPr/>
        </p:nvSpPr>
        <p:spPr>
          <a:xfrm>
            <a:off x="690991" y="3767243"/>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
        <p:nvSpPr>
          <p:cNvPr id="110" name="TextBox 109"/>
          <p:cNvSpPr txBox="1"/>
          <p:nvPr/>
        </p:nvSpPr>
        <p:spPr>
          <a:xfrm>
            <a:off x="1249794" y="2455296"/>
            <a:ext cx="1497425" cy="284675"/>
          </a:xfrm>
          <a:prstGeom prst="rect">
            <a:avLst/>
          </a:prstGeom>
          <a:noFill/>
        </p:spPr>
        <p:txBody>
          <a:bodyPr wrap="square" lIns="68562" tIns="34281" rIns="68562" bIns="34281" rtlCol="0">
            <a:spAutoFit/>
          </a:bodyPr>
          <a:lstStyle/>
          <a:p>
            <a:pPr algn="r"/>
            <a:r>
              <a:rPr lang="zh-CN" altLang="en-US" sz="1400" b="1" dirty="0">
                <a:latin typeface="+mj-ea"/>
                <a:ea typeface="+mj-ea"/>
              </a:rPr>
              <a:t>时间表</a:t>
            </a:r>
          </a:p>
        </p:txBody>
      </p:sp>
      <p:sp>
        <p:nvSpPr>
          <p:cNvPr id="111" name="TextBox 110"/>
          <p:cNvSpPr txBox="1"/>
          <p:nvPr/>
        </p:nvSpPr>
        <p:spPr>
          <a:xfrm>
            <a:off x="206391" y="2750367"/>
            <a:ext cx="2555218" cy="500119"/>
          </a:xfrm>
          <a:prstGeom prst="rect">
            <a:avLst/>
          </a:prstGeom>
          <a:noFill/>
        </p:spPr>
        <p:txBody>
          <a:bodyPr wrap="square" lIns="68562" tIns="34281" rIns="68562" bIns="34281" rtlCol="0">
            <a:spAutoFit/>
          </a:bodyPr>
          <a:lstStyle/>
          <a:p>
            <a:pPr algn="r"/>
            <a:r>
              <a:rPr lang="zh-CN" altLang="en-US" sz="1400" dirty="0">
                <a:latin typeface="+mn-ea"/>
                <a:ea typeface="+mn-ea"/>
              </a:rPr>
              <a:t>请在这里输入段落文本内容请在这里输入段落文本内容</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1+#ppt_w/2"/>
                                          </p:val>
                                        </p:tav>
                                        <p:tav tm="100000">
                                          <p:val>
                                            <p:strVal val="#ppt_x"/>
                                          </p:val>
                                        </p:tav>
                                      </p:tavLst>
                                    </p:anim>
                                    <p:anim calcmode="lin" valueType="num">
                                      <p:cBhvr additive="base">
                                        <p:cTn id="12" dur="500" fill="hold"/>
                                        <p:tgtEl>
                                          <p:spTgt spid="91"/>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additive="base">
                                        <p:cTn id="15" dur="500" fill="hold"/>
                                        <p:tgtEl>
                                          <p:spTgt spid="88"/>
                                        </p:tgtEl>
                                        <p:attrNameLst>
                                          <p:attrName>ppt_x</p:attrName>
                                        </p:attrNameLst>
                                      </p:cBhvr>
                                      <p:tavLst>
                                        <p:tav tm="0">
                                          <p:val>
                                            <p:strVal val="1+#ppt_w/2"/>
                                          </p:val>
                                        </p:tav>
                                        <p:tav tm="100000">
                                          <p:val>
                                            <p:strVal val="#ppt_x"/>
                                          </p:val>
                                        </p:tav>
                                      </p:tavLst>
                                    </p:anim>
                                    <p:anim calcmode="lin" valueType="num">
                                      <p:cBhvr additive="base">
                                        <p:cTn id="16" dur="500" fill="hold"/>
                                        <p:tgtEl>
                                          <p:spTgt spid="88"/>
                                        </p:tgtEl>
                                        <p:attrNameLst>
                                          <p:attrName>ppt_y</p:attrName>
                                        </p:attrNameLst>
                                      </p:cBhvr>
                                      <p:tavLst>
                                        <p:tav tm="0">
                                          <p:val>
                                            <p:strVal val="#ppt_y"/>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1+#ppt_w/2"/>
                                          </p:val>
                                        </p:tav>
                                        <p:tav tm="100000">
                                          <p:val>
                                            <p:strVal val="#ppt_x"/>
                                          </p:val>
                                        </p:tav>
                                      </p:tavLst>
                                    </p:anim>
                                    <p:anim calcmode="lin" valueType="num">
                                      <p:cBhvr additive="base">
                                        <p:cTn id="20" dur="500" fill="hold"/>
                                        <p:tgtEl>
                                          <p:spTgt spid="93"/>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1+#ppt_h/2"/>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500" fill="hold"/>
                                        <p:tgtEl>
                                          <p:spTgt spid="89"/>
                                        </p:tgtEl>
                                        <p:attrNameLst>
                                          <p:attrName>ppt_x</p:attrName>
                                        </p:attrNameLst>
                                      </p:cBhvr>
                                      <p:tavLst>
                                        <p:tav tm="0">
                                          <p:val>
                                            <p:strVal val="0-#ppt_w/2"/>
                                          </p:val>
                                        </p:tav>
                                        <p:tav tm="100000">
                                          <p:val>
                                            <p:strVal val="#ppt_x"/>
                                          </p:val>
                                        </p:tav>
                                      </p:tavLst>
                                    </p:anim>
                                    <p:anim calcmode="lin" valueType="num">
                                      <p:cBhvr additive="base">
                                        <p:cTn id="28" dur="500" fill="hold"/>
                                        <p:tgtEl>
                                          <p:spTgt spid="8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31" presetClass="entr" presetSubtype="0" fill="hold" grpId="0"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400" fill="hold"/>
                                        <p:tgtEl>
                                          <p:spTgt spid="96"/>
                                        </p:tgtEl>
                                        <p:attrNameLst>
                                          <p:attrName>ppt_w</p:attrName>
                                        </p:attrNameLst>
                                      </p:cBhvr>
                                      <p:tavLst>
                                        <p:tav tm="0">
                                          <p:val>
                                            <p:fltVal val="0"/>
                                          </p:val>
                                        </p:tav>
                                        <p:tav tm="100000">
                                          <p:val>
                                            <p:strVal val="#ppt_w"/>
                                          </p:val>
                                        </p:tav>
                                      </p:tavLst>
                                    </p:anim>
                                    <p:anim calcmode="lin" valueType="num">
                                      <p:cBhvr>
                                        <p:cTn id="33" dur="400" fill="hold"/>
                                        <p:tgtEl>
                                          <p:spTgt spid="96"/>
                                        </p:tgtEl>
                                        <p:attrNameLst>
                                          <p:attrName>ppt_h</p:attrName>
                                        </p:attrNameLst>
                                      </p:cBhvr>
                                      <p:tavLst>
                                        <p:tav tm="0">
                                          <p:val>
                                            <p:fltVal val="0"/>
                                          </p:val>
                                        </p:tav>
                                        <p:tav tm="100000">
                                          <p:val>
                                            <p:strVal val="#ppt_h"/>
                                          </p:val>
                                        </p:tav>
                                      </p:tavLst>
                                    </p:anim>
                                    <p:anim calcmode="lin" valueType="num">
                                      <p:cBhvr>
                                        <p:cTn id="34" dur="400" fill="hold"/>
                                        <p:tgtEl>
                                          <p:spTgt spid="96"/>
                                        </p:tgtEl>
                                        <p:attrNameLst>
                                          <p:attrName>style.rotation</p:attrName>
                                        </p:attrNameLst>
                                      </p:cBhvr>
                                      <p:tavLst>
                                        <p:tav tm="0">
                                          <p:val>
                                            <p:fltVal val="90"/>
                                          </p:val>
                                        </p:tav>
                                        <p:tav tm="100000">
                                          <p:val>
                                            <p:fltVal val="0"/>
                                          </p:val>
                                        </p:tav>
                                      </p:tavLst>
                                    </p:anim>
                                    <p:animEffect transition="in" filter="fade">
                                      <p:cBhvr>
                                        <p:cTn id="35" dur="400"/>
                                        <p:tgtEl>
                                          <p:spTgt spid="96"/>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right)">
                                      <p:cBhvr>
                                        <p:cTn id="39" dur="500"/>
                                        <p:tgtEl>
                                          <p:spTgt spid="10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Effect transition="in" filter="wipe(right)">
                                      <p:cBhvr>
                                        <p:cTn id="42" dur="500"/>
                                        <p:tgtEl>
                                          <p:spTgt spid="101"/>
                                        </p:tgtEl>
                                      </p:cBhvr>
                                    </p:animEffect>
                                  </p:childTnLst>
                                </p:cTn>
                              </p:par>
                            </p:childTnLst>
                          </p:cTn>
                        </p:par>
                        <p:par>
                          <p:cTn id="43" fill="hold">
                            <p:stCondLst>
                              <p:cond delay="1500"/>
                            </p:stCondLst>
                            <p:childTnLst>
                              <p:par>
                                <p:cTn id="44" presetID="31" presetClass="entr" presetSubtype="0" fill="hold" grpId="0" nodeType="after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400" fill="hold"/>
                                        <p:tgtEl>
                                          <p:spTgt spid="97"/>
                                        </p:tgtEl>
                                        <p:attrNameLst>
                                          <p:attrName>ppt_w</p:attrName>
                                        </p:attrNameLst>
                                      </p:cBhvr>
                                      <p:tavLst>
                                        <p:tav tm="0">
                                          <p:val>
                                            <p:fltVal val="0"/>
                                          </p:val>
                                        </p:tav>
                                        <p:tav tm="100000">
                                          <p:val>
                                            <p:strVal val="#ppt_w"/>
                                          </p:val>
                                        </p:tav>
                                      </p:tavLst>
                                    </p:anim>
                                    <p:anim calcmode="lin" valueType="num">
                                      <p:cBhvr>
                                        <p:cTn id="47" dur="400" fill="hold"/>
                                        <p:tgtEl>
                                          <p:spTgt spid="97"/>
                                        </p:tgtEl>
                                        <p:attrNameLst>
                                          <p:attrName>ppt_h</p:attrName>
                                        </p:attrNameLst>
                                      </p:cBhvr>
                                      <p:tavLst>
                                        <p:tav tm="0">
                                          <p:val>
                                            <p:fltVal val="0"/>
                                          </p:val>
                                        </p:tav>
                                        <p:tav tm="100000">
                                          <p:val>
                                            <p:strVal val="#ppt_h"/>
                                          </p:val>
                                        </p:tav>
                                      </p:tavLst>
                                    </p:anim>
                                    <p:anim calcmode="lin" valueType="num">
                                      <p:cBhvr>
                                        <p:cTn id="48" dur="400" fill="hold"/>
                                        <p:tgtEl>
                                          <p:spTgt spid="97"/>
                                        </p:tgtEl>
                                        <p:attrNameLst>
                                          <p:attrName>style.rotation</p:attrName>
                                        </p:attrNameLst>
                                      </p:cBhvr>
                                      <p:tavLst>
                                        <p:tav tm="0">
                                          <p:val>
                                            <p:fltVal val="90"/>
                                          </p:val>
                                        </p:tav>
                                        <p:tav tm="100000">
                                          <p:val>
                                            <p:fltVal val="0"/>
                                          </p:val>
                                        </p:tav>
                                      </p:tavLst>
                                    </p:anim>
                                    <p:animEffect transition="in" filter="fade">
                                      <p:cBhvr>
                                        <p:cTn id="49" dur="400"/>
                                        <p:tgtEl>
                                          <p:spTgt spid="97"/>
                                        </p:tgtEl>
                                      </p:cBhvr>
                                    </p:animEffect>
                                  </p:childTnLst>
                                </p:cTn>
                              </p:par>
                            </p:childTnLst>
                          </p:cTn>
                        </p:par>
                        <p:par>
                          <p:cTn id="50" fill="hold">
                            <p:stCondLst>
                              <p:cond delay="2000"/>
                            </p:stCondLst>
                            <p:childTnLst>
                              <p:par>
                                <p:cTn id="51" presetID="22" presetClass="entr" presetSubtype="2" fill="hold" grpId="0"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wipe(right)">
                                      <p:cBhvr>
                                        <p:cTn id="53" dur="500"/>
                                        <p:tgtEl>
                                          <p:spTgt spid="102"/>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right)">
                                      <p:cBhvr>
                                        <p:cTn id="56" dur="500"/>
                                        <p:tgtEl>
                                          <p:spTgt spid="103"/>
                                        </p:tgtEl>
                                      </p:cBhvr>
                                    </p:animEffect>
                                  </p:childTnLst>
                                </p:cTn>
                              </p:par>
                            </p:childTnLst>
                          </p:cTn>
                        </p:par>
                        <p:par>
                          <p:cTn id="57" fill="hold">
                            <p:stCondLst>
                              <p:cond delay="2500"/>
                            </p:stCondLst>
                            <p:childTnLst>
                              <p:par>
                                <p:cTn id="58" presetID="31" presetClass="entr" presetSubtype="0" fill="hold" grpId="0" nodeType="after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400" fill="hold"/>
                                        <p:tgtEl>
                                          <p:spTgt spid="95"/>
                                        </p:tgtEl>
                                        <p:attrNameLst>
                                          <p:attrName>ppt_w</p:attrName>
                                        </p:attrNameLst>
                                      </p:cBhvr>
                                      <p:tavLst>
                                        <p:tav tm="0">
                                          <p:val>
                                            <p:fltVal val="0"/>
                                          </p:val>
                                        </p:tav>
                                        <p:tav tm="100000">
                                          <p:val>
                                            <p:strVal val="#ppt_w"/>
                                          </p:val>
                                        </p:tav>
                                      </p:tavLst>
                                    </p:anim>
                                    <p:anim calcmode="lin" valueType="num">
                                      <p:cBhvr>
                                        <p:cTn id="61" dur="400" fill="hold"/>
                                        <p:tgtEl>
                                          <p:spTgt spid="95"/>
                                        </p:tgtEl>
                                        <p:attrNameLst>
                                          <p:attrName>ppt_h</p:attrName>
                                        </p:attrNameLst>
                                      </p:cBhvr>
                                      <p:tavLst>
                                        <p:tav tm="0">
                                          <p:val>
                                            <p:fltVal val="0"/>
                                          </p:val>
                                        </p:tav>
                                        <p:tav tm="100000">
                                          <p:val>
                                            <p:strVal val="#ppt_h"/>
                                          </p:val>
                                        </p:tav>
                                      </p:tavLst>
                                    </p:anim>
                                    <p:anim calcmode="lin" valueType="num">
                                      <p:cBhvr>
                                        <p:cTn id="62" dur="400" fill="hold"/>
                                        <p:tgtEl>
                                          <p:spTgt spid="95"/>
                                        </p:tgtEl>
                                        <p:attrNameLst>
                                          <p:attrName>style.rotation</p:attrName>
                                        </p:attrNameLst>
                                      </p:cBhvr>
                                      <p:tavLst>
                                        <p:tav tm="0">
                                          <p:val>
                                            <p:fltVal val="90"/>
                                          </p:val>
                                        </p:tav>
                                        <p:tav tm="100000">
                                          <p:val>
                                            <p:fltVal val="0"/>
                                          </p:val>
                                        </p:tav>
                                      </p:tavLst>
                                    </p:anim>
                                    <p:animEffect transition="in" filter="fade">
                                      <p:cBhvr>
                                        <p:cTn id="63" dur="400"/>
                                        <p:tgtEl>
                                          <p:spTgt spid="95"/>
                                        </p:tgtEl>
                                      </p:cBhvr>
                                    </p:animEffect>
                                  </p:childTnLst>
                                </p:cTn>
                              </p:par>
                            </p:childTnLst>
                          </p:cTn>
                        </p:par>
                        <p:par>
                          <p:cTn id="64" fill="hold">
                            <p:stCondLst>
                              <p:cond delay="3000"/>
                            </p:stCondLst>
                            <p:childTnLst>
                              <p:par>
                                <p:cTn id="65" presetID="22" presetClass="entr" presetSubtype="2"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right)">
                                      <p:cBhvr>
                                        <p:cTn id="67" dur="500"/>
                                        <p:tgtEl>
                                          <p:spTgt spid="104"/>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Effect transition="in" filter="wipe(right)">
                                      <p:cBhvr>
                                        <p:cTn id="70" dur="500"/>
                                        <p:tgtEl>
                                          <p:spTgt spid="105"/>
                                        </p:tgtEl>
                                      </p:cBhvr>
                                    </p:animEffect>
                                  </p:childTnLst>
                                </p:cTn>
                              </p:par>
                            </p:childTnLst>
                          </p:cTn>
                        </p:par>
                        <p:par>
                          <p:cTn id="71" fill="hold">
                            <p:stCondLst>
                              <p:cond delay="3500"/>
                            </p:stCondLst>
                            <p:childTnLst>
                              <p:par>
                                <p:cTn id="72" presetID="31" presetClass="entr" presetSubtype="0" fill="hold" grpId="0" nodeType="afterEffect">
                                  <p:stCondLst>
                                    <p:cond delay="0"/>
                                  </p:stCondLst>
                                  <p:childTnLst>
                                    <p:set>
                                      <p:cBhvr>
                                        <p:cTn id="73" dur="1" fill="hold">
                                          <p:stCondLst>
                                            <p:cond delay="0"/>
                                          </p:stCondLst>
                                        </p:cTn>
                                        <p:tgtEl>
                                          <p:spTgt spid="98"/>
                                        </p:tgtEl>
                                        <p:attrNameLst>
                                          <p:attrName>style.visibility</p:attrName>
                                        </p:attrNameLst>
                                      </p:cBhvr>
                                      <p:to>
                                        <p:strVal val="visible"/>
                                      </p:to>
                                    </p:set>
                                    <p:anim calcmode="lin" valueType="num">
                                      <p:cBhvr>
                                        <p:cTn id="74" dur="400" fill="hold"/>
                                        <p:tgtEl>
                                          <p:spTgt spid="98"/>
                                        </p:tgtEl>
                                        <p:attrNameLst>
                                          <p:attrName>ppt_w</p:attrName>
                                        </p:attrNameLst>
                                      </p:cBhvr>
                                      <p:tavLst>
                                        <p:tav tm="0">
                                          <p:val>
                                            <p:fltVal val="0"/>
                                          </p:val>
                                        </p:tav>
                                        <p:tav tm="100000">
                                          <p:val>
                                            <p:strVal val="#ppt_w"/>
                                          </p:val>
                                        </p:tav>
                                      </p:tavLst>
                                    </p:anim>
                                    <p:anim calcmode="lin" valueType="num">
                                      <p:cBhvr>
                                        <p:cTn id="75" dur="400" fill="hold"/>
                                        <p:tgtEl>
                                          <p:spTgt spid="98"/>
                                        </p:tgtEl>
                                        <p:attrNameLst>
                                          <p:attrName>ppt_h</p:attrName>
                                        </p:attrNameLst>
                                      </p:cBhvr>
                                      <p:tavLst>
                                        <p:tav tm="0">
                                          <p:val>
                                            <p:fltVal val="0"/>
                                          </p:val>
                                        </p:tav>
                                        <p:tav tm="100000">
                                          <p:val>
                                            <p:strVal val="#ppt_h"/>
                                          </p:val>
                                        </p:tav>
                                      </p:tavLst>
                                    </p:anim>
                                    <p:anim calcmode="lin" valueType="num">
                                      <p:cBhvr>
                                        <p:cTn id="76" dur="400" fill="hold"/>
                                        <p:tgtEl>
                                          <p:spTgt spid="98"/>
                                        </p:tgtEl>
                                        <p:attrNameLst>
                                          <p:attrName>style.rotation</p:attrName>
                                        </p:attrNameLst>
                                      </p:cBhvr>
                                      <p:tavLst>
                                        <p:tav tm="0">
                                          <p:val>
                                            <p:fltVal val="90"/>
                                          </p:val>
                                        </p:tav>
                                        <p:tav tm="100000">
                                          <p:val>
                                            <p:fltVal val="0"/>
                                          </p:val>
                                        </p:tav>
                                      </p:tavLst>
                                    </p:anim>
                                    <p:animEffect transition="in" filter="fade">
                                      <p:cBhvr>
                                        <p:cTn id="77" dur="400"/>
                                        <p:tgtEl>
                                          <p:spTgt spid="98"/>
                                        </p:tgtEl>
                                      </p:cBhvr>
                                    </p:animEffect>
                                  </p:childTnLst>
                                </p:cTn>
                              </p:par>
                            </p:childTnLst>
                          </p:cTn>
                        </p:par>
                        <p:par>
                          <p:cTn id="78" fill="hold">
                            <p:stCondLst>
                              <p:cond delay="4000"/>
                            </p:stCondLst>
                            <p:childTnLst>
                              <p:par>
                                <p:cTn id="79" presetID="22" presetClass="entr" presetSubtype="2" fill="hold" grpId="0" nodeType="afterEffect">
                                  <p:stCondLst>
                                    <p:cond delay="0"/>
                                  </p:stCondLst>
                                  <p:childTnLst>
                                    <p:set>
                                      <p:cBhvr>
                                        <p:cTn id="80" dur="1" fill="hold">
                                          <p:stCondLst>
                                            <p:cond delay="0"/>
                                          </p:stCondLst>
                                        </p:cTn>
                                        <p:tgtEl>
                                          <p:spTgt spid="106"/>
                                        </p:tgtEl>
                                        <p:attrNameLst>
                                          <p:attrName>style.visibility</p:attrName>
                                        </p:attrNameLst>
                                      </p:cBhvr>
                                      <p:to>
                                        <p:strVal val="visible"/>
                                      </p:to>
                                    </p:set>
                                    <p:animEffect transition="in" filter="wipe(right)">
                                      <p:cBhvr>
                                        <p:cTn id="81" dur="500"/>
                                        <p:tgtEl>
                                          <p:spTgt spid="106"/>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07"/>
                                        </p:tgtEl>
                                        <p:attrNameLst>
                                          <p:attrName>style.visibility</p:attrName>
                                        </p:attrNameLst>
                                      </p:cBhvr>
                                      <p:to>
                                        <p:strVal val="visible"/>
                                      </p:to>
                                    </p:set>
                                    <p:animEffect transition="in" filter="wipe(right)">
                                      <p:cBhvr>
                                        <p:cTn id="84" dur="500"/>
                                        <p:tgtEl>
                                          <p:spTgt spid="107"/>
                                        </p:tgtEl>
                                      </p:cBhvr>
                                    </p:animEffect>
                                  </p:childTnLst>
                                </p:cTn>
                              </p:par>
                            </p:childTnLst>
                          </p:cTn>
                        </p:par>
                        <p:par>
                          <p:cTn id="85" fill="hold">
                            <p:stCondLst>
                              <p:cond delay="4500"/>
                            </p:stCondLst>
                            <p:childTnLst>
                              <p:par>
                                <p:cTn id="86" presetID="31" presetClass="entr" presetSubtype="0" fill="hold" grpId="0" nodeType="after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400" fill="hold"/>
                                        <p:tgtEl>
                                          <p:spTgt spid="94"/>
                                        </p:tgtEl>
                                        <p:attrNameLst>
                                          <p:attrName>ppt_w</p:attrName>
                                        </p:attrNameLst>
                                      </p:cBhvr>
                                      <p:tavLst>
                                        <p:tav tm="0">
                                          <p:val>
                                            <p:fltVal val="0"/>
                                          </p:val>
                                        </p:tav>
                                        <p:tav tm="100000">
                                          <p:val>
                                            <p:strVal val="#ppt_w"/>
                                          </p:val>
                                        </p:tav>
                                      </p:tavLst>
                                    </p:anim>
                                    <p:anim calcmode="lin" valueType="num">
                                      <p:cBhvr>
                                        <p:cTn id="89" dur="400" fill="hold"/>
                                        <p:tgtEl>
                                          <p:spTgt spid="94"/>
                                        </p:tgtEl>
                                        <p:attrNameLst>
                                          <p:attrName>ppt_h</p:attrName>
                                        </p:attrNameLst>
                                      </p:cBhvr>
                                      <p:tavLst>
                                        <p:tav tm="0">
                                          <p:val>
                                            <p:fltVal val="0"/>
                                          </p:val>
                                        </p:tav>
                                        <p:tav tm="100000">
                                          <p:val>
                                            <p:strVal val="#ppt_h"/>
                                          </p:val>
                                        </p:tav>
                                      </p:tavLst>
                                    </p:anim>
                                    <p:anim calcmode="lin" valueType="num">
                                      <p:cBhvr>
                                        <p:cTn id="90" dur="400" fill="hold"/>
                                        <p:tgtEl>
                                          <p:spTgt spid="94"/>
                                        </p:tgtEl>
                                        <p:attrNameLst>
                                          <p:attrName>style.rotation</p:attrName>
                                        </p:attrNameLst>
                                      </p:cBhvr>
                                      <p:tavLst>
                                        <p:tav tm="0">
                                          <p:val>
                                            <p:fltVal val="90"/>
                                          </p:val>
                                        </p:tav>
                                        <p:tav tm="100000">
                                          <p:val>
                                            <p:fltVal val="0"/>
                                          </p:val>
                                        </p:tav>
                                      </p:tavLst>
                                    </p:anim>
                                    <p:animEffect transition="in" filter="fade">
                                      <p:cBhvr>
                                        <p:cTn id="91" dur="400"/>
                                        <p:tgtEl>
                                          <p:spTgt spid="94"/>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wipe(right)">
                                      <p:cBhvr>
                                        <p:cTn id="95" dur="500"/>
                                        <p:tgtEl>
                                          <p:spTgt spid="108"/>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wipe(right)">
                                      <p:cBhvr>
                                        <p:cTn id="98" dur="500"/>
                                        <p:tgtEl>
                                          <p:spTgt spid="109"/>
                                        </p:tgtEl>
                                      </p:cBhvr>
                                    </p:animEffect>
                                  </p:childTnLst>
                                </p:cTn>
                              </p:par>
                            </p:childTnLst>
                          </p:cTn>
                        </p:par>
                        <p:par>
                          <p:cTn id="99" fill="hold">
                            <p:stCondLst>
                              <p:cond delay="5500"/>
                            </p:stCondLst>
                            <p:childTnLst>
                              <p:par>
                                <p:cTn id="100" presetID="31" presetClass="entr" presetSubtype="0" fill="hold" grpId="0" nodeType="after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p:cTn id="102" dur="400" fill="hold"/>
                                        <p:tgtEl>
                                          <p:spTgt spid="99"/>
                                        </p:tgtEl>
                                        <p:attrNameLst>
                                          <p:attrName>ppt_w</p:attrName>
                                        </p:attrNameLst>
                                      </p:cBhvr>
                                      <p:tavLst>
                                        <p:tav tm="0">
                                          <p:val>
                                            <p:fltVal val="0"/>
                                          </p:val>
                                        </p:tav>
                                        <p:tav tm="100000">
                                          <p:val>
                                            <p:strVal val="#ppt_w"/>
                                          </p:val>
                                        </p:tav>
                                      </p:tavLst>
                                    </p:anim>
                                    <p:anim calcmode="lin" valueType="num">
                                      <p:cBhvr>
                                        <p:cTn id="103" dur="400" fill="hold"/>
                                        <p:tgtEl>
                                          <p:spTgt spid="99"/>
                                        </p:tgtEl>
                                        <p:attrNameLst>
                                          <p:attrName>ppt_h</p:attrName>
                                        </p:attrNameLst>
                                      </p:cBhvr>
                                      <p:tavLst>
                                        <p:tav tm="0">
                                          <p:val>
                                            <p:fltVal val="0"/>
                                          </p:val>
                                        </p:tav>
                                        <p:tav tm="100000">
                                          <p:val>
                                            <p:strVal val="#ppt_h"/>
                                          </p:val>
                                        </p:tav>
                                      </p:tavLst>
                                    </p:anim>
                                    <p:anim calcmode="lin" valueType="num">
                                      <p:cBhvr>
                                        <p:cTn id="104" dur="400" fill="hold"/>
                                        <p:tgtEl>
                                          <p:spTgt spid="99"/>
                                        </p:tgtEl>
                                        <p:attrNameLst>
                                          <p:attrName>style.rotation</p:attrName>
                                        </p:attrNameLst>
                                      </p:cBhvr>
                                      <p:tavLst>
                                        <p:tav tm="0">
                                          <p:val>
                                            <p:fltVal val="90"/>
                                          </p:val>
                                        </p:tav>
                                        <p:tav tm="100000">
                                          <p:val>
                                            <p:fltVal val="0"/>
                                          </p:val>
                                        </p:tav>
                                      </p:tavLst>
                                    </p:anim>
                                    <p:animEffect transition="in" filter="fade">
                                      <p:cBhvr>
                                        <p:cTn id="105" dur="400"/>
                                        <p:tgtEl>
                                          <p:spTgt spid="99"/>
                                        </p:tgtEl>
                                      </p:cBhvr>
                                    </p:animEffect>
                                  </p:childTnLst>
                                </p:cTn>
                              </p:par>
                            </p:childTnLst>
                          </p:cTn>
                        </p:par>
                        <p:par>
                          <p:cTn id="106" fill="hold">
                            <p:stCondLst>
                              <p:cond delay="6000"/>
                            </p:stCondLst>
                            <p:childTnLst>
                              <p:par>
                                <p:cTn id="107" presetID="22" presetClass="entr" presetSubtype="2" fill="hold" grpId="0" nodeType="afterEffect">
                                  <p:stCondLst>
                                    <p:cond delay="0"/>
                                  </p:stCondLst>
                                  <p:childTnLst>
                                    <p:set>
                                      <p:cBhvr>
                                        <p:cTn id="108" dur="1" fill="hold">
                                          <p:stCondLst>
                                            <p:cond delay="0"/>
                                          </p:stCondLst>
                                        </p:cTn>
                                        <p:tgtEl>
                                          <p:spTgt spid="110"/>
                                        </p:tgtEl>
                                        <p:attrNameLst>
                                          <p:attrName>style.visibility</p:attrName>
                                        </p:attrNameLst>
                                      </p:cBhvr>
                                      <p:to>
                                        <p:strVal val="visible"/>
                                      </p:to>
                                    </p:set>
                                    <p:animEffect transition="in" filter="wipe(right)">
                                      <p:cBhvr>
                                        <p:cTn id="109" dur="500"/>
                                        <p:tgtEl>
                                          <p:spTgt spid="11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11"/>
                                        </p:tgtEl>
                                        <p:attrNameLst>
                                          <p:attrName>style.visibility</p:attrName>
                                        </p:attrNameLst>
                                      </p:cBhvr>
                                      <p:to>
                                        <p:strVal val="visible"/>
                                      </p:to>
                                    </p:set>
                                    <p:animEffect transition="in" filter="wipe(right)">
                                      <p:cBhvr>
                                        <p:cTn id="11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p:bldP spid="103" grpId="0"/>
      <p:bldP spid="104" grpId="0"/>
      <p:bldP spid="105" grpId="0"/>
      <p:bldP spid="106" grpId="0"/>
      <p:bldP spid="107" grpId="0"/>
      <p:bldP spid="108" grpId="0"/>
      <p:bldP spid="109" grpId="0"/>
      <p:bldP spid="110" grpId="0"/>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4249975" y="2412607"/>
            <a:ext cx="345530" cy="29628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grpSp>
      <p:grpSp>
        <p:nvGrpSpPr>
          <p:cNvPr id="99" name="组合 28"/>
          <p:cNvGrpSpPr/>
          <p:nvPr/>
        </p:nvGrpSpPr>
        <p:grpSpPr>
          <a:xfrm>
            <a:off x="2701267" y="1038674"/>
            <a:ext cx="3015992" cy="3066154"/>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55" name="Group 154"/>
          <p:cNvGrpSpPr/>
          <p:nvPr/>
        </p:nvGrpSpPr>
        <p:grpSpPr>
          <a:xfrm>
            <a:off x="3021147" y="2143764"/>
            <a:ext cx="965791" cy="855973"/>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96429"/>
              <a:chOff x="4145699" y="1416086"/>
              <a:chExt cx="952500" cy="795238"/>
            </a:xfrm>
          </p:grpSpPr>
          <p:sp>
            <p:nvSpPr>
              <p:cNvPr id="108" name="文本框 41"/>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01</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4409436" y="1340397"/>
            <a:ext cx="965791" cy="855973"/>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96429"/>
              <a:chOff x="4145699" y="1416086"/>
              <a:chExt cx="952500" cy="795238"/>
            </a:xfrm>
          </p:grpSpPr>
          <p:sp>
            <p:nvSpPr>
              <p:cNvPr id="111" name="文本框 44"/>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02</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4409436" y="2940014"/>
            <a:ext cx="965791" cy="855973"/>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68580" tIns="34290" rIns="68580" bIns="34290"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96429"/>
              <a:chOff x="4145699" y="1416086"/>
              <a:chExt cx="952500" cy="795238"/>
            </a:xfrm>
          </p:grpSpPr>
          <p:sp>
            <p:nvSpPr>
              <p:cNvPr id="114" name="文本框 47"/>
              <p:cNvSpPr txBox="1"/>
              <p:nvPr/>
            </p:nvSpPr>
            <p:spPr>
              <a:xfrm>
                <a:off x="4145699" y="1416086"/>
                <a:ext cx="952500" cy="677108"/>
              </a:xfrm>
              <a:prstGeom prst="rect">
                <a:avLst/>
              </a:prstGeom>
              <a:noFill/>
            </p:spPr>
            <p:txBody>
              <a:bodyPr wrap="square" rtlCol="0">
                <a:spAutoFit/>
              </a:bodyPr>
              <a:lstStyle/>
              <a:p>
                <a:pPr algn="ctr">
                  <a:defRPr/>
                </a:pPr>
                <a:r>
                  <a:rPr lang="en-US" altLang="zh-CN" sz="2700" dirty="0">
                    <a:solidFill>
                      <a:srgbClr val="FFFFFF"/>
                    </a:solidFill>
                    <a:latin typeface="Impact" panose="020B0806030902050204" pitchFamily="34" charset="0"/>
                    <a:ea typeface="宋体" panose="02010600030101010101" pitchFamily="2" charset="-122"/>
                  </a:rPr>
                  <a:t>03</a:t>
                </a:r>
                <a:endParaRPr lang="zh-CN" altLang="en-US" sz="27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307776"/>
              </a:xfrm>
              <a:prstGeom prst="rect">
                <a:avLst/>
              </a:prstGeom>
              <a:noFill/>
            </p:spPr>
            <p:txBody>
              <a:bodyPr wrap="square" rtlCol="0">
                <a:spAutoFit/>
              </a:bodyPr>
              <a:lstStyle/>
              <a:p>
                <a:pPr algn="ctr">
                  <a:defRPr/>
                </a:pPr>
                <a:r>
                  <a:rPr lang="en-US" altLang="zh-CN" sz="900" dirty="0">
                    <a:solidFill>
                      <a:srgbClr val="FFFFFF"/>
                    </a:solidFill>
                    <a:latin typeface="LiHei Pro" panose="020B0500000000000000" pitchFamily="34" charset="-122"/>
                    <a:ea typeface="LiHei Pro" panose="020B0500000000000000" pitchFamily="34" charset="-122"/>
                  </a:rPr>
                  <a:t>OPTION</a:t>
                </a:r>
                <a:endParaRPr lang="zh-CN" altLang="en-US" sz="90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3312773" y="3438953"/>
            <a:ext cx="818613" cy="725531"/>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3" name="Group 152"/>
          <p:cNvGrpSpPr/>
          <p:nvPr/>
        </p:nvGrpSpPr>
        <p:grpSpPr>
          <a:xfrm>
            <a:off x="5481246" y="2219701"/>
            <a:ext cx="818613" cy="725531"/>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2" name="Group 151"/>
          <p:cNvGrpSpPr/>
          <p:nvPr/>
        </p:nvGrpSpPr>
        <p:grpSpPr>
          <a:xfrm>
            <a:off x="3312773" y="953765"/>
            <a:ext cx="818613" cy="725531"/>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91440" tIns="45720" rIns="91440" bIns="45720"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43" name="组合 142"/>
          <p:cNvGrpSpPr/>
          <p:nvPr/>
        </p:nvGrpSpPr>
        <p:grpSpPr>
          <a:xfrm flipH="1">
            <a:off x="6377302" y="2249749"/>
            <a:ext cx="2157097" cy="1116062"/>
            <a:chOff x="2288907" y="4783306"/>
            <a:chExt cx="2699254" cy="1488084"/>
          </a:xfrm>
        </p:grpSpPr>
        <p:sp>
          <p:nvSpPr>
            <p:cNvPr id="144" name="文本框 143"/>
            <p:cNvSpPr txBox="1"/>
            <p:nvPr/>
          </p:nvSpPr>
          <p:spPr bwMode="auto">
            <a:xfrm>
              <a:off x="2288907" y="5212638"/>
              <a:ext cx="2699254" cy="1058752"/>
            </a:xfrm>
            <a:prstGeom prst="rect">
              <a:avLst/>
            </a:prstGeom>
            <a:noFill/>
          </p:spPr>
          <p:txBody>
            <a:bodyPr wrap="square">
              <a:spAutoFit/>
            </a:bodyPr>
            <a:lstStyle/>
            <a:p>
              <a:pPr algn="just">
                <a:lnSpc>
                  <a:spcPct val="114000"/>
                </a:lnSpc>
              </a:pPr>
              <a:r>
                <a:rPr lang="zh-CN" altLang="en-US" sz="1000" dirty="0">
                  <a:solidFill>
                    <a:schemeClr val="tx1">
                      <a:lumMod val="50000"/>
                    </a:schemeClr>
                  </a:solidFill>
                  <a:latin typeface="+mn-ea"/>
                </a:rPr>
                <a:t>轻点此处输入文字内容，</a:t>
              </a:r>
              <a:r>
                <a:rPr lang="en-US" altLang="zh-CN" sz="1000" dirty="0">
                  <a:solidFill>
                    <a:schemeClr val="tx1">
                      <a:lumMod val="50000"/>
                    </a:schemeClr>
                  </a:solidFill>
                  <a:latin typeface="+mn-ea"/>
                </a:rPr>
                <a:t>PPT</a:t>
              </a:r>
              <a:r>
                <a:rPr lang="zh-CN" altLang="en-US" sz="1000" dirty="0">
                  <a:solidFill>
                    <a:schemeClr val="tx1">
                      <a:lumMod val="50000"/>
                    </a:schemeClr>
                  </a:solidFill>
                  <a:latin typeface="+mn-ea"/>
                </a:rPr>
                <a:t>模板所有文字图片都可编辑，数据图表都可以修改颜色大小形状轻点此处输入文字内容</a:t>
              </a:r>
            </a:p>
          </p:txBody>
        </p:sp>
        <p:sp>
          <p:nvSpPr>
            <p:cNvPr id="145" name="文本框 144"/>
            <p:cNvSpPr txBox="1"/>
            <p:nvPr/>
          </p:nvSpPr>
          <p:spPr bwMode="auto">
            <a:xfrm>
              <a:off x="2479611" y="4783306"/>
              <a:ext cx="2496295" cy="492443"/>
            </a:xfrm>
            <a:prstGeom prst="rect">
              <a:avLst/>
            </a:prstGeom>
            <a:noFill/>
          </p:spPr>
          <p:txBody>
            <a:bodyPr wrap="square">
              <a:spAutoFit/>
            </a:bodyPr>
            <a:lstStyle/>
            <a:p>
              <a:pPr>
                <a:defRPr/>
              </a:pPr>
              <a:r>
                <a:rPr lang="zh-CN" altLang="en-US" b="1" dirty="0">
                  <a:solidFill>
                    <a:schemeClr val="accent2"/>
                  </a:solidFill>
                  <a:latin typeface="+mn-ea"/>
                </a:rPr>
                <a:t>在此添加标题</a:t>
              </a:r>
            </a:p>
          </p:txBody>
        </p:sp>
      </p:grpSp>
      <p:grpSp>
        <p:nvGrpSpPr>
          <p:cNvPr id="146" name="组合 148"/>
          <p:cNvGrpSpPr/>
          <p:nvPr/>
        </p:nvGrpSpPr>
        <p:grpSpPr>
          <a:xfrm>
            <a:off x="1066800" y="992857"/>
            <a:ext cx="2170130" cy="1121698"/>
            <a:chOff x="2209485" y="4783299"/>
            <a:chExt cx="2778675" cy="1495596"/>
          </a:xfrm>
        </p:grpSpPr>
        <p:sp>
          <p:nvSpPr>
            <p:cNvPr id="147" name="文本框 149"/>
            <p:cNvSpPr txBox="1"/>
            <p:nvPr/>
          </p:nvSpPr>
          <p:spPr bwMode="auto">
            <a:xfrm>
              <a:off x="2209485" y="5220143"/>
              <a:ext cx="2778675" cy="1058752"/>
            </a:xfrm>
            <a:prstGeom prst="rect">
              <a:avLst/>
            </a:prstGeom>
            <a:noFill/>
          </p:spPr>
          <p:txBody>
            <a:bodyPr wrap="square">
              <a:spAutoFit/>
            </a:bodyPr>
            <a:lstStyle/>
            <a:p>
              <a:pPr algn="just">
                <a:lnSpc>
                  <a:spcPct val="114000"/>
                </a:lnSpc>
              </a:pPr>
              <a:r>
                <a:rPr lang="zh-CN" altLang="en-US" sz="1000" dirty="0">
                  <a:solidFill>
                    <a:schemeClr val="tx1">
                      <a:lumMod val="50000"/>
                    </a:schemeClr>
                  </a:solidFill>
                  <a:latin typeface="+mn-ea"/>
                </a:rPr>
                <a:t>轻点此处输入文字内容，</a:t>
              </a:r>
              <a:r>
                <a:rPr lang="en-US" altLang="zh-CN" sz="1000" dirty="0">
                  <a:solidFill>
                    <a:schemeClr val="tx1">
                      <a:lumMod val="50000"/>
                    </a:schemeClr>
                  </a:solidFill>
                  <a:latin typeface="+mn-ea"/>
                </a:rPr>
                <a:t>PPT</a:t>
              </a:r>
              <a:r>
                <a:rPr lang="zh-CN" altLang="en-US" sz="1000" dirty="0">
                  <a:solidFill>
                    <a:schemeClr val="tx1">
                      <a:lumMod val="50000"/>
                    </a:schemeClr>
                  </a:solidFill>
                  <a:latin typeface="+mn-ea"/>
                </a:rPr>
                <a:t>模板所有文字图片都可编辑，数据图表都可以修改颜色大小形状轻点此处输入文字内容</a:t>
              </a:r>
            </a:p>
          </p:txBody>
        </p:sp>
        <p:sp>
          <p:nvSpPr>
            <p:cNvPr id="148" name="文本框 150"/>
            <p:cNvSpPr txBox="1"/>
            <p:nvPr/>
          </p:nvSpPr>
          <p:spPr bwMode="auto">
            <a:xfrm>
              <a:off x="2209485" y="4783299"/>
              <a:ext cx="2766420" cy="492442"/>
            </a:xfrm>
            <a:prstGeom prst="rect">
              <a:avLst/>
            </a:prstGeom>
            <a:noFill/>
          </p:spPr>
          <p:txBody>
            <a:bodyPr wrap="square">
              <a:spAutoFit/>
            </a:bodyPr>
            <a:lstStyle/>
            <a:p>
              <a:pPr algn="r">
                <a:defRPr/>
              </a:pPr>
              <a:r>
                <a:rPr lang="zh-CN" altLang="en-US" b="1" dirty="0">
                  <a:solidFill>
                    <a:schemeClr val="accent1"/>
                  </a:solidFill>
                  <a:latin typeface="+mn-ea"/>
                </a:rPr>
                <a:t>在此添加标题</a:t>
              </a:r>
            </a:p>
          </p:txBody>
        </p:sp>
      </p:grpSp>
      <p:grpSp>
        <p:nvGrpSpPr>
          <p:cNvPr id="149" name="组合 154"/>
          <p:cNvGrpSpPr/>
          <p:nvPr/>
        </p:nvGrpSpPr>
        <p:grpSpPr>
          <a:xfrm>
            <a:off x="1143000" y="3471351"/>
            <a:ext cx="2093930" cy="1157800"/>
            <a:chOff x="2307053" y="4783299"/>
            <a:chExt cx="2681107" cy="1543732"/>
          </a:xfrm>
        </p:grpSpPr>
        <p:sp>
          <p:nvSpPr>
            <p:cNvPr id="150" name="文本框 155"/>
            <p:cNvSpPr txBox="1"/>
            <p:nvPr/>
          </p:nvSpPr>
          <p:spPr bwMode="auto">
            <a:xfrm>
              <a:off x="2307053" y="5174580"/>
              <a:ext cx="2681107" cy="1152451"/>
            </a:xfrm>
            <a:prstGeom prst="rect">
              <a:avLst/>
            </a:prstGeom>
            <a:noFill/>
          </p:spPr>
          <p:txBody>
            <a:bodyPr wrap="square">
              <a:spAutoFit/>
            </a:bodyPr>
            <a:lstStyle/>
            <a:p>
              <a:pPr algn="just">
                <a:lnSpc>
                  <a:spcPct val="114000"/>
                </a:lnSpc>
              </a:pPr>
              <a:r>
                <a:rPr lang="zh-CN" altLang="en-US" sz="1100" dirty="0">
                  <a:solidFill>
                    <a:schemeClr val="tx1">
                      <a:lumMod val="50000"/>
                    </a:schemeClr>
                  </a:solidFill>
                  <a:latin typeface="+mn-ea"/>
                </a:rPr>
                <a:t>轻点此处输入文字内容，</a:t>
              </a:r>
              <a:r>
                <a:rPr lang="en-US" altLang="zh-CN" sz="1100" dirty="0">
                  <a:solidFill>
                    <a:schemeClr val="tx1">
                      <a:lumMod val="50000"/>
                    </a:schemeClr>
                  </a:solidFill>
                  <a:latin typeface="+mn-ea"/>
                </a:rPr>
                <a:t>PPT</a:t>
              </a:r>
              <a:r>
                <a:rPr lang="zh-CN" altLang="en-US" sz="1100" dirty="0">
                  <a:solidFill>
                    <a:schemeClr val="tx1">
                      <a:lumMod val="50000"/>
                    </a:schemeClr>
                  </a:solidFill>
                  <a:latin typeface="+mn-ea"/>
                </a:rPr>
                <a:t>模板所有文字图片都可编辑，数据图表都可以修改颜色大小形状轻点此处输入文字内容</a:t>
              </a:r>
            </a:p>
          </p:txBody>
        </p:sp>
        <p:sp>
          <p:nvSpPr>
            <p:cNvPr id="151" name="文本框 156"/>
            <p:cNvSpPr txBox="1"/>
            <p:nvPr/>
          </p:nvSpPr>
          <p:spPr bwMode="auto">
            <a:xfrm>
              <a:off x="2404621" y="4783299"/>
              <a:ext cx="2571284" cy="492442"/>
            </a:xfrm>
            <a:prstGeom prst="rect">
              <a:avLst/>
            </a:prstGeom>
            <a:noFill/>
          </p:spPr>
          <p:txBody>
            <a:bodyPr wrap="square">
              <a:spAutoFit/>
            </a:bodyPr>
            <a:lstStyle/>
            <a:p>
              <a:pPr algn="r">
                <a:defRPr/>
              </a:pPr>
              <a:r>
                <a:rPr lang="zh-CN" altLang="en-US" b="1" dirty="0">
                  <a:solidFill>
                    <a:schemeClr val="accent3"/>
                  </a:solidFill>
                  <a:latin typeface="+mn-ea"/>
                </a:rPr>
                <a:t>在此添加标题</a:t>
              </a:r>
            </a:p>
          </p:txBody>
        </p:sp>
      </p:grpSp>
      <p:sp>
        <p:nvSpPr>
          <p:cNvPr id="106" name="椭圆 35"/>
          <p:cNvSpPr/>
          <p:nvPr/>
        </p:nvSpPr>
        <p:spPr>
          <a:xfrm>
            <a:off x="3869108" y="2017283"/>
            <a:ext cx="1108935" cy="110893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66"/>
          <p:cNvGrpSpPr/>
          <p:nvPr/>
        </p:nvGrpSpPr>
        <p:grpSpPr bwMode="auto">
          <a:xfrm>
            <a:off x="381000" y="951945"/>
            <a:ext cx="4453516" cy="3745706"/>
            <a:chOff x="720" y="839"/>
            <a:chExt cx="3740" cy="3146"/>
          </a:xfrm>
          <a:solidFill>
            <a:srgbClr val="E8E8E6"/>
          </a:solidFill>
        </p:grpSpPr>
        <p:sp>
          <p:nvSpPr>
            <p:cNvPr id="4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a:p>
          </p:txBody>
        </p:sp>
        <p:sp>
          <p:nvSpPr>
            <p:cNvPr id="42"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a:p>
          </p:txBody>
        </p:sp>
        <p:sp>
          <p:nvSpPr>
            <p:cNvPr id="43"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a:p>
          </p:txBody>
        </p:sp>
        <p:sp>
          <p:nvSpPr>
            <p:cNvPr id="44"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a:p>
          </p:txBody>
        </p:sp>
        <p:sp>
          <p:nvSpPr>
            <p:cNvPr id="45"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a:p>
          </p:txBody>
        </p:sp>
        <p:sp>
          <p:nvSpPr>
            <p:cNvPr id="46"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a:p>
          </p:txBody>
        </p:sp>
        <p:sp>
          <p:nvSpPr>
            <p:cNvPr id="47"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a:p>
          </p:txBody>
        </p:sp>
        <p:sp>
          <p:nvSpPr>
            <p:cNvPr id="48"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a:p>
          </p:txBody>
        </p:sp>
        <p:sp>
          <p:nvSpPr>
            <p:cNvPr id="49"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a:p>
          </p:txBody>
        </p:sp>
        <p:sp>
          <p:nvSpPr>
            <p:cNvPr id="50"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a:p>
          </p:txBody>
        </p:sp>
        <p:sp>
          <p:nvSpPr>
            <p:cNvPr id="51"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a:p>
          </p:txBody>
        </p:sp>
        <p:sp>
          <p:nvSpPr>
            <p:cNvPr id="52"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a:p>
          </p:txBody>
        </p:sp>
        <p:sp>
          <p:nvSpPr>
            <p:cNvPr id="53"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a:p>
          </p:txBody>
        </p:sp>
        <p:sp>
          <p:nvSpPr>
            <p:cNvPr id="54"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a:p>
          </p:txBody>
        </p:sp>
        <p:sp>
          <p:nvSpPr>
            <p:cNvPr id="55"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a:p>
          </p:txBody>
        </p:sp>
        <p:sp>
          <p:nvSpPr>
            <p:cNvPr id="56"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a:p>
          </p:txBody>
        </p:sp>
        <p:sp>
          <p:nvSpPr>
            <p:cNvPr id="57"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a:p>
          </p:txBody>
        </p:sp>
        <p:sp>
          <p:nvSpPr>
            <p:cNvPr id="58"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a:p>
          </p:txBody>
        </p:sp>
        <p:sp>
          <p:nvSpPr>
            <p:cNvPr id="59"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a:p>
          </p:txBody>
        </p:sp>
        <p:sp>
          <p:nvSpPr>
            <p:cNvPr id="60"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a:p>
          </p:txBody>
        </p:sp>
        <p:sp>
          <p:nvSpPr>
            <p:cNvPr id="61"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a:p>
          </p:txBody>
        </p:sp>
        <p:sp>
          <p:nvSpPr>
            <p:cNvPr id="62"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a:p>
          </p:txBody>
        </p:sp>
        <p:sp>
          <p:nvSpPr>
            <p:cNvPr id="63"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a:p>
          </p:txBody>
        </p:sp>
        <p:sp>
          <p:nvSpPr>
            <p:cNvPr id="64"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a:p>
          </p:txBody>
        </p:sp>
        <p:sp>
          <p:nvSpPr>
            <p:cNvPr id="65"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a:p>
          </p:txBody>
        </p:sp>
        <p:sp>
          <p:nvSpPr>
            <p:cNvPr id="66"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a:p>
          </p:txBody>
        </p:sp>
        <p:sp>
          <p:nvSpPr>
            <p:cNvPr id="8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a:p>
          </p:txBody>
        </p:sp>
        <p:sp>
          <p:nvSpPr>
            <p:cNvPr id="83"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a:p>
          </p:txBody>
        </p:sp>
        <p:sp>
          <p:nvSpPr>
            <p:cNvPr id="8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a:p>
          </p:txBody>
        </p:sp>
        <p:sp>
          <p:nvSpPr>
            <p:cNvPr id="8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a:p>
          </p:txBody>
        </p:sp>
        <p:sp>
          <p:nvSpPr>
            <p:cNvPr id="8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a:p>
          </p:txBody>
        </p:sp>
        <p:sp>
          <p:nvSpPr>
            <p:cNvPr id="9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a:p>
          </p:txBody>
        </p:sp>
        <p:sp>
          <p:nvSpPr>
            <p:cNvPr id="9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a:p>
          </p:txBody>
        </p:sp>
        <p:sp>
          <p:nvSpPr>
            <p:cNvPr id="9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a:p>
          </p:txBody>
        </p:sp>
        <p:sp>
          <p:nvSpPr>
            <p:cNvPr id="9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a:p>
          </p:txBody>
        </p:sp>
        <p:sp>
          <p:nvSpPr>
            <p:cNvPr id="11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a:p>
          </p:txBody>
        </p:sp>
        <p:sp>
          <p:nvSpPr>
            <p:cNvPr id="11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a:p>
          </p:txBody>
        </p:sp>
        <p:sp>
          <p:nvSpPr>
            <p:cNvPr id="11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a:p>
          </p:txBody>
        </p:sp>
        <p:sp>
          <p:nvSpPr>
            <p:cNvPr id="11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a:p>
          </p:txBody>
        </p:sp>
        <p:sp>
          <p:nvSpPr>
            <p:cNvPr id="11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a:p>
          </p:txBody>
        </p:sp>
        <p:sp>
          <p:nvSpPr>
            <p:cNvPr id="11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a:p>
          </p:txBody>
        </p:sp>
        <p:sp>
          <p:nvSpPr>
            <p:cNvPr id="11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a:p>
          </p:txBody>
        </p:sp>
        <p:sp>
          <p:nvSpPr>
            <p:cNvPr id="11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a:p>
          </p:txBody>
        </p:sp>
        <p:sp>
          <p:nvSpPr>
            <p:cNvPr id="12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a:p>
          </p:txBody>
        </p:sp>
        <p:sp>
          <p:nvSpPr>
            <p:cNvPr id="12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a:p>
          </p:txBody>
        </p:sp>
        <p:sp>
          <p:nvSpPr>
            <p:cNvPr id="12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a:p>
          </p:txBody>
        </p:sp>
        <p:sp>
          <p:nvSpPr>
            <p:cNvPr id="12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a:p>
          </p:txBody>
        </p:sp>
        <p:sp>
          <p:nvSpPr>
            <p:cNvPr id="12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a:p>
          </p:txBody>
        </p:sp>
        <p:sp>
          <p:nvSpPr>
            <p:cNvPr id="12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a:p>
          </p:txBody>
        </p:sp>
        <p:sp>
          <p:nvSpPr>
            <p:cNvPr id="12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a:p>
          </p:txBody>
        </p:sp>
        <p:sp>
          <p:nvSpPr>
            <p:cNvPr id="12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a:p>
          </p:txBody>
        </p:sp>
        <p:sp>
          <p:nvSpPr>
            <p:cNvPr id="12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bg2"/>
            </a:solidFill>
            <a:ln w="6350">
              <a:solidFill>
                <a:schemeClr val="tx1">
                  <a:lumMod val="85000"/>
                  <a:lumOff val="15000"/>
                </a:schemeClr>
              </a:solidFill>
              <a:prstDash val="solid"/>
              <a:round/>
            </a:ln>
          </p:spPr>
          <p:txBody>
            <a:bodyPr/>
            <a:lstStyle/>
            <a:p>
              <a:endParaRPr lang="zh-CN" altLang="en-US"/>
            </a:p>
          </p:txBody>
        </p:sp>
        <p:sp>
          <p:nvSpPr>
            <p:cNvPr id="12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a:p>
          </p:txBody>
        </p:sp>
        <p:sp>
          <p:nvSpPr>
            <p:cNvPr id="13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a:p>
          </p:txBody>
        </p:sp>
        <p:sp>
          <p:nvSpPr>
            <p:cNvPr id="13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a:p>
          </p:txBody>
        </p:sp>
        <p:sp>
          <p:nvSpPr>
            <p:cNvPr id="13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a:p>
          </p:txBody>
        </p:sp>
        <p:sp>
          <p:nvSpPr>
            <p:cNvPr id="13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a:p>
          </p:txBody>
        </p:sp>
        <p:sp>
          <p:nvSpPr>
            <p:cNvPr id="13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a:p>
          </p:txBody>
        </p:sp>
        <p:sp>
          <p:nvSpPr>
            <p:cNvPr id="13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a:p>
          </p:txBody>
        </p:sp>
        <p:sp>
          <p:nvSpPr>
            <p:cNvPr id="13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a:p>
          </p:txBody>
        </p:sp>
        <p:sp>
          <p:nvSpPr>
            <p:cNvPr id="13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a:p>
          </p:txBody>
        </p:sp>
        <p:sp>
          <p:nvSpPr>
            <p:cNvPr id="13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a:p>
          </p:txBody>
        </p:sp>
      </p:grpSp>
      <p:sp>
        <p:nvSpPr>
          <p:cNvPr id="139" name="Freeform 78"/>
          <p:cNvSpPr/>
          <p:nvPr/>
        </p:nvSpPr>
        <p:spPr bwMode="gray">
          <a:xfrm>
            <a:off x="3334486" y="3904694"/>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ln>
        </p:spPr>
        <p:txBody>
          <a:bodyPr lIns="68595" tIns="34297" rIns="68595" bIns="34297"/>
          <a:lstStyle/>
          <a:p>
            <a:endParaRPr lang="zh-CN" altLang="en-US"/>
          </a:p>
        </p:txBody>
      </p:sp>
      <p:sp>
        <p:nvSpPr>
          <p:cNvPr id="140" name="Freeform 92"/>
          <p:cNvSpPr/>
          <p:nvPr/>
        </p:nvSpPr>
        <p:spPr bwMode="gray">
          <a:xfrm>
            <a:off x="3647662" y="2580720"/>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lIns="68595" tIns="34297" rIns="68595" bIns="34297"/>
          <a:lstStyle/>
          <a:p>
            <a:endParaRPr lang="zh-CN" altLang="en-US"/>
          </a:p>
        </p:txBody>
      </p:sp>
      <p:sp>
        <p:nvSpPr>
          <p:cNvPr id="141" name="Freeform 100"/>
          <p:cNvSpPr/>
          <p:nvPr/>
        </p:nvSpPr>
        <p:spPr bwMode="gray">
          <a:xfrm>
            <a:off x="3876292" y="1975882"/>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68595" tIns="34297" rIns="68595" bIns="34297"/>
          <a:lstStyle/>
          <a:p>
            <a:endParaRPr lang="zh-CN" altLang="en-US"/>
          </a:p>
        </p:txBody>
      </p:sp>
      <p:cxnSp>
        <p:nvCxnSpPr>
          <p:cNvPr id="142" name="直接连接符 93"/>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94"/>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95"/>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96"/>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97"/>
          <p:cNvCxnSpPr/>
          <p:nvPr/>
        </p:nvCxnSpPr>
        <p:spPr>
          <a:xfrm flipV="1">
            <a:off x="3886200" y="3362961"/>
            <a:ext cx="629793" cy="19938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98"/>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99"/>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00"/>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矩形 101"/>
          <p:cNvSpPr/>
          <p:nvPr/>
        </p:nvSpPr>
        <p:spPr>
          <a:xfrm>
            <a:off x="5027553" y="212274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1" name="矩形 102"/>
          <p:cNvSpPr/>
          <p:nvPr/>
        </p:nvSpPr>
        <p:spPr>
          <a:xfrm>
            <a:off x="5027553" y="255452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2" name="矩形 103"/>
          <p:cNvSpPr/>
          <p:nvPr/>
        </p:nvSpPr>
        <p:spPr>
          <a:xfrm>
            <a:off x="5027553" y="3053608"/>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3" name="矩形 104"/>
          <p:cNvSpPr/>
          <p:nvPr/>
        </p:nvSpPr>
        <p:spPr>
          <a:xfrm>
            <a:off x="4993600" y="4051085"/>
            <a:ext cx="1234359" cy="288498"/>
          </a:xfrm>
          <a:prstGeom prst="rect">
            <a:avLst/>
          </a:prstGeom>
        </p:spPr>
        <p:txBody>
          <a:bodyPr wrap="none" lIns="68595" tIns="34297" rIns="68595" bIns="34297">
            <a:spAutoFit/>
          </a:bodyPr>
          <a:lstStyle/>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4" name="矩形标注 105"/>
          <p:cNvSpPr/>
          <p:nvPr/>
        </p:nvSpPr>
        <p:spPr>
          <a:xfrm>
            <a:off x="6607140" y="1688944"/>
            <a:ext cx="2175135" cy="2923856"/>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endParaRPr lang="zh-CN" altLang="en-US"/>
          </a:p>
        </p:txBody>
      </p:sp>
      <p:sp>
        <p:nvSpPr>
          <p:cNvPr id="155" name="TextBox 154"/>
          <p:cNvSpPr txBox="1"/>
          <p:nvPr/>
        </p:nvSpPr>
        <p:spPr>
          <a:xfrm>
            <a:off x="6619691" y="1841397"/>
            <a:ext cx="2067109" cy="3016353"/>
          </a:xfrm>
          <a:prstGeom prst="rect">
            <a:avLst/>
          </a:prstGeom>
          <a:noFill/>
        </p:spPr>
        <p:txBody>
          <a:bodyPr wrap="square" lIns="68595" tIns="34297" rIns="68595" bIns="34297" rtlCol="0">
            <a:spAutoFit/>
          </a:bodyPr>
          <a:lstStyle/>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bg1"/>
                </a:solidFill>
                <a:latin typeface="微软雅黑" panose="020B0503020204020204" pitchFamily="34" charset="-122"/>
                <a:ea typeface="微软雅黑" panose="020B0503020204020204" pitchFamily="34" charset="-122"/>
              </a:rPr>
              <a:t>PPT</a:t>
            </a:r>
            <a:r>
              <a:rPr lang="zh-CN" altLang="en-US" sz="1200" dirty="0">
                <a:solidFill>
                  <a:schemeClr val="bg1"/>
                </a:solidFill>
                <a:latin typeface="微软雅黑" panose="020B0503020204020204" pitchFamily="34" charset="-122"/>
                <a:ea typeface="微软雅黑" panose="020B0503020204020204" pitchFamily="34" charset="-122"/>
              </a:rPr>
              <a:t>模板所有文字图片都可编辑</a:t>
            </a:r>
          </a:p>
          <a:p>
            <a:pPr algn="just">
              <a:lnSpc>
                <a:spcPct val="114000"/>
              </a:lnSpc>
            </a:pPr>
            <a:endParaRPr lang="zh-CN" altLang="en-US" sz="1200" dirty="0">
              <a:solidFill>
                <a:schemeClr val="bg1"/>
              </a:solidFill>
              <a:latin typeface="微软雅黑" panose="020B0503020204020204" pitchFamily="34" charset="-122"/>
              <a:ea typeface="微软雅黑" panose="020B0503020204020204" pitchFamily="34" charset="-122"/>
            </a:endParaRPr>
          </a:p>
          <a:p>
            <a:pPr algn="just">
              <a:lnSpc>
                <a:spcPct val="114000"/>
              </a:lnSpc>
            </a:pP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6" name="Freeform 118"/>
          <p:cNvSpPr/>
          <p:nvPr/>
        </p:nvSpPr>
        <p:spPr bwMode="gray">
          <a:xfrm>
            <a:off x="3614682" y="3409950"/>
            <a:ext cx="423918" cy="584597"/>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accent3"/>
          </a:solidFill>
          <a:ln w="6350">
            <a:solidFill>
              <a:schemeClr val="tx1">
                <a:lumMod val="85000"/>
                <a:lumOff val="15000"/>
              </a:schemeClr>
            </a:solidFill>
            <a:prstDash val="solid"/>
            <a:round/>
          </a:ln>
        </p:spPr>
        <p:txBody>
          <a:bodyPr/>
          <a:lstStyle/>
          <a:p>
            <a:endParaRPr lang="zh-CN" alt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par>
                                <p:cTn id="31" presetID="10"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500"/>
                                        <p:tgtEl>
                                          <p:spTgt spid="145"/>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500"/>
                                        <p:tgtEl>
                                          <p:spTgt spid="146"/>
                                        </p:tgtEl>
                                      </p:cBhvr>
                                    </p:animEffect>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par>
                                <p:cTn id="40" presetID="10" presetClass="entr" presetSubtype="0" fill="hold"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500"/>
                                        <p:tgtEl>
                                          <p:spTgt spid="1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wipe(left)">
                                      <p:cBhvr>
                                        <p:cTn id="61" dur="500"/>
                                        <p:tgtEl>
                                          <p:spTgt spid="154"/>
                                        </p:tgtEl>
                                      </p:cBhvr>
                                    </p:animEffect>
                                  </p:childTnLst>
                                </p:cTn>
                              </p:par>
                            </p:childTnLst>
                          </p:cTn>
                        </p:par>
                        <p:par>
                          <p:cTn id="62" fill="hold">
                            <p:stCondLst>
                              <p:cond delay="2000"/>
                            </p:stCondLst>
                            <p:childTnLst>
                              <p:par>
                                <p:cTn id="63" presetID="12" presetClass="entr" presetSubtype="4" fill="hold" grpId="0" nodeType="after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slide(fromBottom)">
                                      <p:cBhvr>
                                        <p:cTn id="6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50" grpId="0"/>
      <p:bldP spid="151" grpId="0"/>
      <p:bldP spid="152" grpId="0"/>
      <p:bldP spid="153" grpId="0"/>
      <p:bldP spid="154" grpId="0" animBg="1"/>
      <p:bldP spid="155" grpId="0"/>
      <p:bldP spid="1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484812" y="-931957"/>
            <a:ext cx="3376749" cy="6323965"/>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1</a:t>
            </a:r>
          </a:p>
        </p:txBody>
      </p:sp>
      <p:sp>
        <p:nvSpPr>
          <p:cNvPr id="7" name="椭圆 6"/>
          <p:cNvSpPr/>
          <p:nvPr/>
        </p:nvSpPr>
        <p:spPr>
          <a:xfrm>
            <a:off x="4353198" y="914402"/>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4661119" y="2193245"/>
            <a:ext cx="2653952" cy="732155"/>
          </a:xfrm>
          <a:prstGeom prst="rect">
            <a:avLst/>
          </a:prstGeom>
          <a:noFill/>
        </p:spPr>
        <p:txBody>
          <a:bodyPr wrap="square" rtlCol="0">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欢迎加入办公资源</a:t>
            </a:r>
          </a:p>
          <a:p>
            <a:pPr algn="just">
              <a:lnSpc>
                <a:spcPct val="150000"/>
              </a:lnSpc>
            </a:pPr>
            <a:r>
              <a:rPr lang="zh-CN" altLang="en-US" sz="790" dirty="0">
                <a:latin typeface="微软雅黑" panose="020B0503020204020204" pitchFamily="34" charset="-122"/>
                <a:ea typeface="微软雅黑" panose="020B0503020204020204" pitchFamily="34" charset="-122"/>
              </a:rPr>
              <a:t>文本文字内容，点击修改内容文本；！文本文字内容，点击修改内容文本；！</a:t>
            </a:r>
            <a:endParaRPr lang="en-US" altLang="zh-CN" sz="79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screen"/>
          <a:stretch>
            <a:fillRect/>
          </a:stretch>
        </p:blipFill>
        <p:spPr>
          <a:xfrm>
            <a:off x="6587896" y="3248840"/>
            <a:ext cx="388620" cy="388620"/>
          </a:xfrm>
          <a:prstGeom prst="rect">
            <a:avLst/>
          </a:prstGeom>
        </p:spPr>
      </p:pic>
      <p:pic>
        <p:nvPicPr>
          <p:cNvPr id="12" name="图片 11"/>
          <p:cNvPicPr>
            <a:picLocks noChangeAspect="1"/>
          </p:cNvPicPr>
          <p:nvPr/>
        </p:nvPicPr>
        <p:blipFill>
          <a:blip r:embed="rId3" cstate="screen"/>
          <a:stretch>
            <a:fillRect/>
          </a:stretch>
        </p:blipFill>
        <p:spPr>
          <a:xfrm>
            <a:off x="5793784" y="3248840"/>
            <a:ext cx="388620" cy="388620"/>
          </a:xfrm>
          <a:prstGeom prst="rect">
            <a:avLst/>
          </a:prstGeom>
        </p:spPr>
      </p:pic>
      <p:pic>
        <p:nvPicPr>
          <p:cNvPr id="13" name="图片 12"/>
          <p:cNvPicPr>
            <a:picLocks noChangeAspect="1"/>
          </p:cNvPicPr>
          <p:nvPr/>
        </p:nvPicPr>
        <p:blipFill>
          <a:blip r:embed="rId4" cstate="screen"/>
          <a:stretch>
            <a:fillRect/>
          </a:stretch>
        </p:blipFill>
        <p:spPr>
          <a:xfrm>
            <a:off x="4999672" y="3252651"/>
            <a:ext cx="388620" cy="388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9" grpId="0" uiExpan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0"/>
          <p:cNvGrpSpPr/>
          <p:nvPr/>
        </p:nvGrpSpPr>
        <p:grpSpPr>
          <a:xfrm>
            <a:off x="817587" y="3539057"/>
            <a:ext cx="2461827" cy="1063078"/>
            <a:chOff x="138498" y="3002145"/>
            <a:chExt cx="2461827" cy="1063077"/>
          </a:xfrm>
        </p:grpSpPr>
        <p:sp>
          <p:nvSpPr>
            <p:cNvPr id="22"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3"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4"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5" name="Group 24"/>
          <p:cNvGrpSpPr/>
          <p:nvPr/>
        </p:nvGrpSpPr>
        <p:grpSpPr>
          <a:xfrm>
            <a:off x="3433154" y="3539057"/>
            <a:ext cx="2461827" cy="1063078"/>
            <a:chOff x="138498" y="3002145"/>
            <a:chExt cx="2461827" cy="1063077"/>
          </a:xfrm>
        </p:grpSpPr>
        <p:sp>
          <p:nvSpPr>
            <p:cNvPr id="26"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6" name="Group 29"/>
          <p:cNvGrpSpPr/>
          <p:nvPr/>
        </p:nvGrpSpPr>
        <p:grpSpPr>
          <a:xfrm>
            <a:off x="6037856" y="3539057"/>
            <a:ext cx="2461827" cy="1063078"/>
            <a:chOff x="138498" y="3002145"/>
            <a:chExt cx="2461827" cy="1063077"/>
          </a:xfrm>
        </p:grpSpPr>
        <p:sp>
          <p:nvSpPr>
            <p:cNvPr id="3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2"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33" name="矩形 9"/>
            <p:cNvSpPr/>
            <p:nvPr/>
          </p:nvSpPr>
          <p:spPr>
            <a:xfrm>
              <a:off x="484797" y="3271159"/>
              <a:ext cx="2115528" cy="794063"/>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55" name="组合 10"/>
          <p:cNvGrpSpPr/>
          <p:nvPr/>
        </p:nvGrpSpPr>
        <p:grpSpPr>
          <a:xfrm>
            <a:off x="788592" y="1234740"/>
            <a:ext cx="2251867" cy="2251867"/>
            <a:chOff x="1661810" y="1568370"/>
            <a:chExt cx="3780526" cy="3780526"/>
          </a:xfrm>
        </p:grpSpPr>
        <p:sp>
          <p:nvSpPr>
            <p:cNvPr id="56" name="椭圆 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57" name="图表 4"/>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58" name="椭圆 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59" name="椭圆 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60" name="矩形 16"/>
          <p:cNvSpPr/>
          <p:nvPr/>
        </p:nvSpPr>
        <p:spPr>
          <a:xfrm>
            <a:off x="1491793" y="2050873"/>
            <a:ext cx="821379"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60</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61" name="椭圆 1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62" name="组合 11"/>
          <p:cNvGrpSpPr/>
          <p:nvPr/>
        </p:nvGrpSpPr>
        <p:grpSpPr>
          <a:xfrm>
            <a:off x="3446067" y="1234740"/>
            <a:ext cx="2251867" cy="2251867"/>
            <a:chOff x="1661810" y="1568370"/>
            <a:chExt cx="3780526" cy="3780526"/>
          </a:xfrm>
        </p:grpSpPr>
        <p:sp>
          <p:nvSpPr>
            <p:cNvPr id="63" name="椭圆 12"/>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64" name="图表 13"/>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65" name="椭圆 14"/>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66" name="椭圆 15"/>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67" name="矩形 18"/>
          <p:cNvSpPr/>
          <p:nvPr/>
        </p:nvSpPr>
        <p:spPr>
          <a:xfrm>
            <a:off x="4194973" y="2050873"/>
            <a:ext cx="754053"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75</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68"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nvGrpSpPr>
          <p:cNvPr id="69" name="组合 31"/>
          <p:cNvGrpSpPr/>
          <p:nvPr/>
        </p:nvGrpSpPr>
        <p:grpSpPr>
          <a:xfrm>
            <a:off x="6103542" y="1234740"/>
            <a:ext cx="2251867" cy="2251867"/>
            <a:chOff x="1661810" y="1568370"/>
            <a:chExt cx="3780526" cy="3780526"/>
          </a:xfrm>
        </p:grpSpPr>
        <p:sp>
          <p:nvSpPr>
            <p:cNvPr id="70" name="椭圆 32"/>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aphicFrame>
          <p:nvGraphicFramePr>
            <p:cNvPr id="71" name="图表 33"/>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72" name="椭圆 34"/>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73" name="椭圆 35"/>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sp>
        <p:nvSpPr>
          <p:cNvPr id="74" name="矩形 36"/>
          <p:cNvSpPr/>
          <p:nvPr/>
        </p:nvSpPr>
        <p:spPr>
          <a:xfrm>
            <a:off x="6806742" y="2050873"/>
            <a:ext cx="821379" cy="623248"/>
          </a:xfrm>
          <a:prstGeom prst="rect">
            <a:avLst/>
          </a:prstGeom>
        </p:spPr>
        <p:txBody>
          <a:bodyPr wrap="none" lIns="68580" tIns="34290" rIns="68580" bIns="34290">
            <a:spAutoFit/>
          </a:bodyPr>
          <a:lstStyle/>
          <a:p>
            <a:pPr algn="ctr"/>
            <a:r>
              <a:rPr lang="en-US" altLang="zh-CN" sz="3600" dirty="0">
                <a:solidFill>
                  <a:schemeClr val="accent1"/>
                </a:solidFill>
                <a:latin typeface="Impact" panose="020B0806030902050204" pitchFamily="34" charset="0"/>
              </a:rPr>
              <a:t>60</a:t>
            </a:r>
            <a:r>
              <a:rPr lang="en-US" altLang="zh-CN" sz="2100" dirty="0">
                <a:solidFill>
                  <a:schemeClr val="accent1"/>
                </a:solidFill>
                <a:latin typeface="Impact" panose="020B0806030902050204" pitchFamily="34" charset="0"/>
              </a:rPr>
              <a:t>%</a:t>
            </a:r>
            <a:endParaRPr lang="zh-CN" altLang="en-US" sz="700" dirty="0">
              <a:solidFill>
                <a:schemeClr val="accent1"/>
              </a:solidFill>
              <a:latin typeface="Impact" panose="020B0806030902050204" pitchFamily="34" charset="0"/>
            </a:endParaRPr>
          </a:p>
        </p:txBody>
      </p:sp>
      <p:sp>
        <p:nvSpPr>
          <p:cNvPr id="75" name="椭圆 37"/>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heel(1)">
                                      <p:cBhvr>
                                        <p:cTn id="7" dur="500"/>
                                        <p:tgtEl>
                                          <p:spTgt spid="55"/>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61"/>
                                        </p:tgtEl>
                                        <p:attrNameLst>
                                          <p:attrName>style.visibility</p:attrName>
                                        </p:attrNameLst>
                                      </p:cBhvr>
                                      <p:to>
                                        <p:strVal val="visible"/>
                                      </p:to>
                                    </p:set>
                                    <p:anim calcmode="lin" valueType="num">
                                      <p:cBhvr additive="base">
                                        <p:cTn id="10" dur="500" fill="hold"/>
                                        <p:tgtEl>
                                          <p:spTgt spid="61"/>
                                        </p:tgtEl>
                                        <p:attrNameLst>
                                          <p:attrName>ppt_x</p:attrName>
                                        </p:attrNameLst>
                                      </p:cBhvr>
                                      <p:tavLst>
                                        <p:tav tm="0">
                                          <p:val>
                                            <p:strVal val="#ppt_x"/>
                                          </p:val>
                                        </p:tav>
                                        <p:tav tm="100000">
                                          <p:val>
                                            <p:strVal val="#ppt_x"/>
                                          </p:val>
                                        </p:tav>
                                      </p:tavLst>
                                    </p:anim>
                                    <p:anim calcmode="lin" valueType="num">
                                      <p:cBhvr additive="base">
                                        <p:cTn id="11" dur="500" fill="hold"/>
                                        <p:tgtEl>
                                          <p:spTgt spid="61"/>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heel(1)">
                                      <p:cBhvr>
                                        <p:cTn id="21" dur="500"/>
                                        <p:tgtEl>
                                          <p:spTgt spid="62"/>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68"/>
                                        </p:tgtEl>
                                        <p:attrNameLst>
                                          <p:attrName>style.visibility</p:attrName>
                                        </p:attrNameLst>
                                      </p:cBhvr>
                                      <p:to>
                                        <p:strVal val="visible"/>
                                      </p:to>
                                    </p:set>
                                    <p:anim calcmode="lin" valueType="num">
                                      <p:cBhvr additive="base">
                                        <p:cTn id="24" dur="500" fill="hold"/>
                                        <p:tgtEl>
                                          <p:spTgt spid="68"/>
                                        </p:tgtEl>
                                        <p:attrNameLst>
                                          <p:attrName>ppt_x</p:attrName>
                                        </p:attrNameLst>
                                      </p:cBhvr>
                                      <p:tavLst>
                                        <p:tav tm="0">
                                          <p:val>
                                            <p:strVal val="#ppt_x"/>
                                          </p:val>
                                        </p:tav>
                                        <p:tav tm="100000">
                                          <p:val>
                                            <p:strVal val="#ppt_x"/>
                                          </p:val>
                                        </p:tav>
                                      </p:tavLst>
                                    </p:anim>
                                    <p:anim calcmode="lin" valueType="num">
                                      <p:cBhvr additive="base">
                                        <p:cTn id="25" dur="500" fill="hold"/>
                                        <p:tgtEl>
                                          <p:spTgt spid="68"/>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heel(1)">
                                      <p:cBhvr>
                                        <p:cTn id="35" dur="500"/>
                                        <p:tgtEl>
                                          <p:spTgt spid="69"/>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75"/>
                                        </p:tgtEl>
                                        <p:attrNameLst>
                                          <p:attrName>style.visibility</p:attrName>
                                        </p:attrNameLst>
                                      </p:cBhvr>
                                      <p:to>
                                        <p:strVal val="visible"/>
                                      </p:to>
                                    </p:set>
                                    <p:anim calcmode="lin" valueType="num">
                                      <p:cBhvr additive="base">
                                        <p:cTn id="38" dur="500" fill="hold"/>
                                        <p:tgtEl>
                                          <p:spTgt spid="75"/>
                                        </p:tgtEl>
                                        <p:attrNameLst>
                                          <p:attrName>ppt_x</p:attrName>
                                        </p:attrNameLst>
                                      </p:cBhvr>
                                      <p:tavLst>
                                        <p:tav tm="0">
                                          <p:val>
                                            <p:strVal val="#ppt_x"/>
                                          </p:val>
                                        </p:tav>
                                        <p:tav tm="100000">
                                          <p:val>
                                            <p:strVal val="#ppt_x"/>
                                          </p:val>
                                        </p:tav>
                                      </p:tavLst>
                                    </p:anim>
                                    <p:anim calcmode="lin" valueType="num">
                                      <p:cBhvr additive="base">
                                        <p:cTn id="39" dur="500" fill="hold"/>
                                        <p:tgtEl>
                                          <p:spTgt spid="75"/>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74"/>
                                        </p:tgtEl>
                                        <p:attrNameLst>
                                          <p:attrName>style.visibility</p:attrName>
                                        </p:attrNameLst>
                                      </p:cBhvr>
                                      <p:to>
                                        <p:strVal val="visible"/>
                                      </p:to>
                                    </p:set>
                                    <p:anim calcmode="lin" valueType="num">
                                      <p:cBhvr>
                                        <p:cTn id="43" dur="500" fill="hold"/>
                                        <p:tgtEl>
                                          <p:spTgt spid="74"/>
                                        </p:tgtEl>
                                        <p:attrNameLst>
                                          <p:attrName>ppt_w</p:attrName>
                                        </p:attrNameLst>
                                      </p:cBhvr>
                                      <p:tavLst>
                                        <p:tav tm="0">
                                          <p:val>
                                            <p:fltVal val="0"/>
                                          </p:val>
                                        </p:tav>
                                        <p:tav tm="100000">
                                          <p:val>
                                            <p:strVal val="#ppt_w"/>
                                          </p:val>
                                        </p:tav>
                                      </p:tavLst>
                                    </p:anim>
                                    <p:anim calcmode="lin" valueType="num">
                                      <p:cBhvr>
                                        <p:cTn id="44" dur="500" fill="hold"/>
                                        <p:tgtEl>
                                          <p:spTgt spid="74"/>
                                        </p:tgtEl>
                                        <p:attrNameLst>
                                          <p:attrName>ppt_h</p:attrName>
                                        </p:attrNameLst>
                                      </p:cBhvr>
                                      <p:tavLst>
                                        <p:tav tm="0">
                                          <p:val>
                                            <p:fltVal val="0"/>
                                          </p:val>
                                        </p:tav>
                                        <p:tav tm="100000">
                                          <p:val>
                                            <p:strVal val="#ppt_h"/>
                                          </p:val>
                                        </p:tav>
                                      </p:tavLst>
                                    </p:anim>
                                    <p:animEffect transition="in" filter="fade">
                                      <p:cBhvr>
                                        <p:cTn id="45" dur="500"/>
                                        <p:tgtEl>
                                          <p:spTgt spid="74"/>
                                        </p:tgtEl>
                                      </p:cBhvr>
                                    </p:animEffect>
                                  </p:childTnLst>
                                </p:cTn>
                              </p:par>
                            </p:childTnLst>
                          </p:cTn>
                        </p:par>
                        <p:par>
                          <p:cTn id="46" fill="hold">
                            <p:stCondLst>
                              <p:cond delay="3899"/>
                            </p:stCondLst>
                            <p:childTnLst>
                              <p:par>
                                <p:cTn id="47" presetID="12" presetClass="entr" presetSubtype="1"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lide(fromTop)">
                                      <p:cBhvr>
                                        <p:cTn id="49" dur="500"/>
                                        <p:tgtEl>
                                          <p:spTgt spid="11"/>
                                        </p:tgtEl>
                                      </p:cBhvr>
                                    </p:animEffect>
                                  </p:childTnLst>
                                </p:cTn>
                              </p:par>
                            </p:childTnLst>
                          </p:cTn>
                        </p:par>
                        <p:par>
                          <p:cTn id="50" fill="hold">
                            <p:stCondLst>
                              <p:cond delay="4399"/>
                            </p:stCondLst>
                            <p:childTnLst>
                              <p:par>
                                <p:cTn id="51" presetID="12" presetClass="entr" presetSubtype="1"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slide(fromTop)">
                                      <p:cBhvr>
                                        <p:cTn id="53" dur="500"/>
                                        <p:tgtEl>
                                          <p:spTgt spid="15"/>
                                        </p:tgtEl>
                                      </p:cBhvr>
                                    </p:animEffect>
                                  </p:childTnLst>
                                </p:cTn>
                              </p:par>
                            </p:childTnLst>
                          </p:cTn>
                        </p:par>
                        <p:par>
                          <p:cTn id="54" fill="hold">
                            <p:stCondLst>
                              <p:cond delay="4899"/>
                            </p:stCondLst>
                            <p:childTnLst>
                              <p:par>
                                <p:cTn id="55" presetID="12" presetClass="entr" presetSubtype="1"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lide(fromTop)">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67" grpId="0"/>
      <p:bldP spid="68" grpId="0" animBg="1"/>
      <p:bldP spid="74" grpId="0"/>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文本框 4"/>
          <p:cNvSpPr txBox="1"/>
          <p:nvPr/>
        </p:nvSpPr>
        <p:spPr>
          <a:xfrm>
            <a:off x="1484812" y="-931957"/>
            <a:ext cx="3376749" cy="6323965"/>
          </a:xfrm>
          <a:prstGeom prst="rect">
            <a:avLst/>
          </a:prstGeom>
          <a:noFill/>
        </p:spPr>
        <p:txBody>
          <a:bodyPr wrap="square" rtlCol="0" anchor="ctr">
            <a:spAutoFit/>
          </a:bodyPr>
          <a:lstStyle/>
          <a:p>
            <a:pPr algn="ctr">
              <a:lnSpc>
                <a:spcPct val="150000"/>
              </a:lnSpc>
            </a:pPr>
            <a:r>
              <a:rPr lang="en-US" altLang="zh-CN" sz="27000" dirty="0">
                <a:latin typeface="微软雅黑" panose="020B0503020204020204" pitchFamily="34" charset="-122"/>
                <a:ea typeface="微软雅黑" panose="020B0503020204020204" pitchFamily="34" charset="-122"/>
              </a:rPr>
              <a:t>5</a:t>
            </a:r>
          </a:p>
        </p:txBody>
      </p:sp>
      <p:sp>
        <p:nvSpPr>
          <p:cNvPr id="7" name="椭圆 6"/>
          <p:cNvSpPr/>
          <p:nvPr/>
        </p:nvSpPr>
        <p:spPr>
          <a:xfrm>
            <a:off x="4353198" y="914402"/>
            <a:ext cx="3269794" cy="3269794"/>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9" name="文本框 8"/>
          <p:cNvSpPr txBox="1"/>
          <p:nvPr/>
        </p:nvSpPr>
        <p:spPr>
          <a:xfrm>
            <a:off x="4661119" y="2193245"/>
            <a:ext cx="2653952" cy="732155"/>
          </a:xfrm>
          <a:prstGeom prst="rect">
            <a:avLst/>
          </a:prstGeom>
          <a:noFill/>
        </p:spPr>
        <p:txBody>
          <a:bodyPr wrap="square" rtlCol="0">
            <a:spAutoFit/>
          </a:bodyPr>
          <a:lstStyle/>
          <a:p>
            <a:pPr algn="just">
              <a:lnSpc>
                <a:spcPct val="150000"/>
              </a:lnSpc>
            </a:pPr>
            <a:r>
              <a:rPr lang="zh-CN" altLang="en-US" sz="1200" b="1" dirty="0">
                <a:latin typeface="微软雅黑" panose="020B0503020204020204" pitchFamily="34" charset="-122"/>
                <a:ea typeface="微软雅黑" panose="020B0503020204020204" pitchFamily="34" charset="-122"/>
              </a:rPr>
              <a:t>欢迎加入办公资源</a:t>
            </a:r>
          </a:p>
          <a:p>
            <a:pPr algn="just">
              <a:lnSpc>
                <a:spcPct val="150000"/>
              </a:lnSpc>
            </a:pPr>
            <a:r>
              <a:rPr lang="zh-CN" altLang="en-US" sz="790" dirty="0">
                <a:latin typeface="微软雅黑" panose="020B0503020204020204" pitchFamily="34" charset="-122"/>
                <a:ea typeface="微软雅黑" panose="020B0503020204020204" pitchFamily="34" charset="-122"/>
              </a:rPr>
              <a:t>文本文字内容，点击修改内容文本；！文本文字内容，点击修改内容文本；！</a:t>
            </a:r>
            <a:endParaRPr lang="en-US" altLang="zh-CN" sz="790"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2" cstate="screen"/>
          <a:stretch>
            <a:fillRect/>
          </a:stretch>
        </p:blipFill>
        <p:spPr>
          <a:xfrm>
            <a:off x="6587896" y="3248840"/>
            <a:ext cx="388620" cy="388620"/>
          </a:xfrm>
          <a:prstGeom prst="rect">
            <a:avLst/>
          </a:prstGeom>
        </p:spPr>
      </p:pic>
      <p:pic>
        <p:nvPicPr>
          <p:cNvPr id="12" name="图片 11"/>
          <p:cNvPicPr>
            <a:picLocks noChangeAspect="1"/>
          </p:cNvPicPr>
          <p:nvPr/>
        </p:nvPicPr>
        <p:blipFill>
          <a:blip r:embed="rId3" cstate="screen"/>
          <a:stretch>
            <a:fillRect/>
          </a:stretch>
        </p:blipFill>
        <p:spPr>
          <a:xfrm>
            <a:off x="5793784" y="3248840"/>
            <a:ext cx="388620" cy="388620"/>
          </a:xfrm>
          <a:prstGeom prst="rect">
            <a:avLst/>
          </a:prstGeom>
        </p:spPr>
      </p:pic>
      <p:pic>
        <p:nvPicPr>
          <p:cNvPr id="13" name="图片 12"/>
          <p:cNvPicPr>
            <a:picLocks noChangeAspect="1"/>
          </p:cNvPicPr>
          <p:nvPr/>
        </p:nvPicPr>
        <p:blipFill>
          <a:blip r:embed="rId4" cstate="screen"/>
          <a:stretch>
            <a:fillRect/>
          </a:stretch>
        </p:blipFill>
        <p:spPr>
          <a:xfrm>
            <a:off x="4999672" y="3252651"/>
            <a:ext cx="388620" cy="388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500"/>
                                        <p:tgtEl>
                                          <p:spTgt spid="5"/>
                                        </p:tgtEl>
                                      </p:cBhvr>
                                    </p:animEffect>
                                  </p:childTnLst>
                                </p:cTn>
                              </p:par>
                              <p:par>
                                <p:cTn id="8" presetID="21" presetClass="entr" presetSubtype="1"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500"/>
                                        <p:tgtEl>
                                          <p:spTgt spid="7"/>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42" presetClass="entr" presetSubtype="0" fill="hold" nodeType="withEffect">
                                  <p:stCondLst>
                                    <p:cond delay="1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750"/>
                                        <p:tgtEl>
                                          <p:spTgt spid="13"/>
                                        </p:tgtEl>
                                      </p:cBhvr>
                                    </p:animEffect>
                                    <p:anim calcmode="lin" valueType="num">
                                      <p:cBhvr>
                                        <p:cTn id="17" dur="750" fill="hold"/>
                                        <p:tgtEl>
                                          <p:spTgt spid="13"/>
                                        </p:tgtEl>
                                        <p:attrNameLst>
                                          <p:attrName>ppt_x</p:attrName>
                                        </p:attrNameLst>
                                      </p:cBhvr>
                                      <p:tavLst>
                                        <p:tav tm="0">
                                          <p:val>
                                            <p:strVal val="#ppt_x"/>
                                          </p:val>
                                        </p:tav>
                                        <p:tav tm="100000">
                                          <p:val>
                                            <p:strVal val="#ppt_x"/>
                                          </p:val>
                                        </p:tav>
                                      </p:tavLst>
                                    </p:anim>
                                    <p:anim calcmode="lin" valueType="num">
                                      <p:cBhvr>
                                        <p:cTn id="18" dur="750" fill="hold"/>
                                        <p:tgtEl>
                                          <p:spTgt spid="13"/>
                                        </p:tgtEl>
                                        <p:attrNameLst>
                                          <p:attrName>ppt_y</p:attrName>
                                        </p:attrNameLst>
                                      </p:cBhvr>
                                      <p:tavLst>
                                        <p:tav tm="0">
                                          <p:val>
                                            <p:strVal val="#ppt_y+.1"/>
                                          </p:val>
                                        </p:tav>
                                        <p:tav tm="100000">
                                          <p:val>
                                            <p:strVal val="#ppt_y"/>
                                          </p:val>
                                        </p:tav>
                                      </p:tavLst>
                                    </p:anim>
                                  </p:childTnLst>
                                </p:cTn>
                              </p:par>
                              <p:par>
                                <p:cTn id="19" presetID="8" presetClass="emph" presetSubtype="0" fill="hold" nodeType="withEffect">
                                  <p:stCondLst>
                                    <p:cond delay="1750"/>
                                  </p:stCondLst>
                                  <p:childTnLst>
                                    <p:animRot by="21600000">
                                      <p:cBhvr>
                                        <p:cTn id="20" dur="750" fill="hold"/>
                                        <p:tgtEl>
                                          <p:spTgt spid="13"/>
                                        </p:tgtEl>
                                        <p:attrNameLst>
                                          <p:attrName>r</p:attrName>
                                        </p:attrNameLst>
                                      </p:cBhvr>
                                    </p:animRot>
                                  </p:childTnLst>
                                </p:cTn>
                              </p:par>
                              <p:par>
                                <p:cTn id="21" presetID="42" presetClass="entr" presetSubtype="0" fill="hold" nodeType="withEffect">
                                  <p:stCondLst>
                                    <p:cond delay="2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par>
                                <p:cTn id="26" presetID="8" presetClass="emph" presetSubtype="0" fill="hold" nodeType="withEffect">
                                  <p:stCondLst>
                                    <p:cond delay="2250"/>
                                  </p:stCondLst>
                                  <p:childTnLst>
                                    <p:animRot by="21600000">
                                      <p:cBhvr>
                                        <p:cTn id="27" dur="750" fill="hold"/>
                                        <p:tgtEl>
                                          <p:spTgt spid="12"/>
                                        </p:tgtEl>
                                        <p:attrNameLst>
                                          <p:attrName>r</p:attrName>
                                        </p:attrNameLst>
                                      </p:cBhvr>
                                    </p:animRot>
                                  </p:childTnLst>
                                </p:cTn>
                              </p:par>
                              <p:par>
                                <p:cTn id="28" presetID="42" presetClass="entr" presetSubtype="0" fill="hold" nodeType="withEffect">
                                  <p:stCondLst>
                                    <p:cond delay="27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750"/>
                                        <p:tgtEl>
                                          <p:spTgt spid="11"/>
                                        </p:tgtEl>
                                      </p:cBhvr>
                                    </p:animEffect>
                                    <p:anim calcmode="lin" valueType="num">
                                      <p:cBhvr>
                                        <p:cTn id="31" dur="750" fill="hold"/>
                                        <p:tgtEl>
                                          <p:spTgt spid="11"/>
                                        </p:tgtEl>
                                        <p:attrNameLst>
                                          <p:attrName>ppt_x</p:attrName>
                                        </p:attrNameLst>
                                      </p:cBhvr>
                                      <p:tavLst>
                                        <p:tav tm="0">
                                          <p:val>
                                            <p:strVal val="#ppt_x"/>
                                          </p:val>
                                        </p:tav>
                                        <p:tav tm="100000">
                                          <p:val>
                                            <p:strVal val="#ppt_x"/>
                                          </p:val>
                                        </p:tav>
                                      </p:tavLst>
                                    </p:anim>
                                    <p:anim calcmode="lin" valueType="num">
                                      <p:cBhvr>
                                        <p:cTn id="32" dur="750" fill="hold"/>
                                        <p:tgtEl>
                                          <p:spTgt spid="11"/>
                                        </p:tgtEl>
                                        <p:attrNameLst>
                                          <p:attrName>ppt_y</p:attrName>
                                        </p:attrNameLst>
                                      </p:cBhvr>
                                      <p:tavLst>
                                        <p:tav tm="0">
                                          <p:val>
                                            <p:strVal val="#ppt_y+.1"/>
                                          </p:val>
                                        </p:tav>
                                        <p:tav tm="100000">
                                          <p:val>
                                            <p:strVal val="#ppt_y"/>
                                          </p:val>
                                        </p:tav>
                                      </p:tavLst>
                                    </p:anim>
                                  </p:childTnLst>
                                </p:cTn>
                              </p:par>
                              <p:par>
                                <p:cTn id="33" presetID="8" presetClass="emph" presetSubtype="0" fill="hold" nodeType="withEffect">
                                  <p:stCondLst>
                                    <p:cond delay="2750"/>
                                  </p:stCondLst>
                                  <p:childTnLst>
                                    <p:animRot by="21600000">
                                      <p:cBhvr>
                                        <p:cTn id="34" dur="75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9" grpId="0" uiExpan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518685" y="1480458"/>
          <a:ext cx="4034265" cy="284930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3"/>
          <p:cNvGrpSpPr/>
          <p:nvPr/>
        </p:nvGrpSpPr>
        <p:grpSpPr>
          <a:xfrm>
            <a:off x="5253426" y="896563"/>
            <a:ext cx="3433375" cy="887645"/>
            <a:chOff x="138498" y="3002145"/>
            <a:chExt cx="3433375" cy="887645"/>
          </a:xfrm>
        </p:grpSpPr>
        <p:sp>
          <p:nvSpPr>
            <p:cNvPr id="1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7" name="矩形 9"/>
            <p:cNvSpPr/>
            <p:nvPr/>
          </p:nvSpPr>
          <p:spPr>
            <a:xfrm>
              <a:off x="484796" y="3271159"/>
              <a:ext cx="3087077"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3" name="Group 17"/>
          <p:cNvGrpSpPr/>
          <p:nvPr/>
        </p:nvGrpSpPr>
        <p:grpSpPr>
          <a:xfrm>
            <a:off x="5262951" y="1781175"/>
            <a:ext cx="3538151" cy="887645"/>
            <a:chOff x="138498" y="3002145"/>
            <a:chExt cx="3538151" cy="887645"/>
          </a:xfrm>
        </p:grpSpPr>
        <p:sp>
          <p:nvSpPr>
            <p:cNvPr id="19"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1" name="矩形 9"/>
            <p:cNvSpPr/>
            <p:nvPr/>
          </p:nvSpPr>
          <p:spPr>
            <a:xfrm>
              <a:off x="484796" y="3271159"/>
              <a:ext cx="3191853"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4" name="Group 21"/>
          <p:cNvGrpSpPr/>
          <p:nvPr/>
        </p:nvGrpSpPr>
        <p:grpSpPr>
          <a:xfrm>
            <a:off x="5272476" y="2665180"/>
            <a:ext cx="3414325" cy="887645"/>
            <a:chOff x="138498" y="3002145"/>
            <a:chExt cx="3414325" cy="887645"/>
          </a:xfrm>
        </p:grpSpPr>
        <p:sp>
          <p:nvSpPr>
            <p:cNvPr id="23"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3</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4"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5" name="矩形 9"/>
            <p:cNvSpPr/>
            <p:nvPr/>
          </p:nvSpPr>
          <p:spPr>
            <a:xfrm>
              <a:off x="484797" y="3271159"/>
              <a:ext cx="3068026"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6" name="Group 25"/>
          <p:cNvGrpSpPr/>
          <p:nvPr/>
        </p:nvGrpSpPr>
        <p:grpSpPr>
          <a:xfrm>
            <a:off x="5272476" y="3552825"/>
            <a:ext cx="3414325" cy="887645"/>
            <a:chOff x="138498" y="3002145"/>
            <a:chExt cx="3414325" cy="887645"/>
          </a:xfrm>
        </p:grpSpPr>
        <p:sp>
          <p:nvSpPr>
            <p:cNvPr id="27" name="椭圆 10"/>
            <p:cNvSpPr/>
            <p:nvPr/>
          </p:nvSpPr>
          <p:spPr>
            <a:xfrm>
              <a:off x="138498" y="326763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4</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8" name="文本框 11"/>
            <p:cNvSpPr txBox="1"/>
            <p:nvPr/>
          </p:nvSpPr>
          <p:spPr>
            <a:xfrm>
              <a:off x="477437" y="3002145"/>
              <a:ext cx="1261884" cy="307777"/>
            </a:xfrm>
            <a:prstGeom prst="rect">
              <a:avLst/>
            </a:prstGeom>
            <a:noFill/>
          </p:spPr>
          <p:txBody>
            <a:bodyPr wrap="none" rtlCol="0">
              <a:spAutoFit/>
            </a:bodyPr>
            <a:lstStyle/>
            <a:p>
              <a:pPr algn="l"/>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29" name="矩形 9"/>
            <p:cNvSpPr/>
            <p:nvPr/>
          </p:nvSpPr>
          <p:spPr>
            <a:xfrm>
              <a:off x="484797" y="3271159"/>
              <a:ext cx="3068026" cy="618631"/>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Top)">
                                      <p:cBhvr>
                                        <p:cTn id="15" dur="500"/>
                                        <p:tgtEl>
                                          <p:spTgt spid="4"/>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Top)">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2959497" y="1267452"/>
            <a:ext cx="2782609" cy="278260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3584868" y="1750384"/>
            <a:ext cx="2299676" cy="229967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3083198" y="2213174"/>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01</a:t>
            </a:r>
            <a:endParaRPr lang="zh-CN" altLang="en-US"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3622946" y="2520158"/>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02</a:t>
            </a:r>
            <a:endParaRPr lang="zh-CN" altLang="en-US"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4108742" y="2149501"/>
            <a:ext cx="1900559" cy="190055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4060368" y="2850813"/>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03</a:t>
            </a:r>
            <a:endParaRPr lang="zh-CN" altLang="en-US"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4613794" y="2479351"/>
            <a:ext cx="1570709" cy="1570709"/>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defRPr/>
            </a:pPr>
            <a:endParaRPr lang="zh-CN" altLang="en-US"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4507712" y="3028950"/>
            <a:ext cx="750088" cy="346249"/>
          </a:xfrm>
          <a:prstGeom prst="rect">
            <a:avLst/>
          </a:prstGeom>
          <a:noFill/>
        </p:spPr>
        <p:txBody>
          <a:bodyPr wrap="square" lIns="68580" tIns="34290" rIns="68580" bIns="34290" rtlCol="0">
            <a:spAutoFit/>
          </a:bodyPr>
          <a:lstStyle/>
          <a:p>
            <a:pPr algn="ctr">
              <a:defRPr/>
            </a:pPr>
            <a:r>
              <a:rPr lang="en-US" altLang="zh-CN" dirty="0">
                <a:solidFill>
                  <a:schemeClr val="bg1"/>
                </a:solidFill>
                <a:latin typeface="Impact" panose="020B0806030902050204" pitchFamily="34" charset="0"/>
                <a:ea typeface="宋体" panose="02010600030101010101" pitchFamily="2" charset="-122"/>
              </a:rPr>
              <a:t>04</a:t>
            </a:r>
            <a:endParaRPr lang="zh-CN" altLang="en-US"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345779" y="1602377"/>
            <a:ext cx="2013686" cy="250024"/>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2777526" y="1542154"/>
            <a:ext cx="155197" cy="12542"/>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94" name="Group 93"/>
          <p:cNvGrpSpPr/>
          <p:nvPr/>
        </p:nvGrpSpPr>
        <p:grpSpPr>
          <a:xfrm>
            <a:off x="2691620" y="1272520"/>
            <a:ext cx="326696" cy="267126"/>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grpSp>
        <p:nvGrpSpPr>
          <p:cNvPr id="61" name="组合 59"/>
          <p:cNvGrpSpPr/>
          <p:nvPr/>
        </p:nvGrpSpPr>
        <p:grpSpPr>
          <a:xfrm flipH="1">
            <a:off x="1290936" y="3383419"/>
            <a:ext cx="2532694" cy="396761"/>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2604680" y="3443765"/>
            <a:ext cx="304408" cy="304408"/>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79" name="组合 41"/>
          <p:cNvGrpSpPr/>
          <p:nvPr/>
        </p:nvGrpSpPr>
        <p:grpSpPr>
          <a:xfrm flipV="1">
            <a:off x="5453914" y="2169326"/>
            <a:ext cx="2013686" cy="250024"/>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5710954" y="1876165"/>
            <a:ext cx="385046" cy="238385"/>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grpSp>
        <p:nvGrpSpPr>
          <p:cNvPr id="87" name="组合 47"/>
          <p:cNvGrpSpPr/>
          <p:nvPr/>
        </p:nvGrpSpPr>
        <p:grpSpPr>
          <a:xfrm>
            <a:off x="5883100" y="3640986"/>
            <a:ext cx="2013686" cy="250024"/>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6262573" y="3596036"/>
            <a:ext cx="268961" cy="269479"/>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68580" tIns="34290" rIns="68580" bIns="34290" numCol="1" anchor="t" anchorCtr="0" compatLnSpc="1"/>
          <a:lstStyle/>
          <a:p>
            <a:pPr>
              <a:defRPr/>
            </a:pPr>
            <a:endParaRPr lang="zh-CN" altLang="en-US" dirty="0">
              <a:latin typeface="Calibri" panose="020F0502020204030204"/>
              <a:ea typeface="宋体" panose="02010600030101010101" pitchFamily="2" charset="-122"/>
            </a:endParaRPr>
          </a:p>
        </p:txBody>
      </p:sp>
      <p:grpSp>
        <p:nvGrpSpPr>
          <p:cNvPr id="95" name="组合 25"/>
          <p:cNvGrpSpPr/>
          <p:nvPr/>
        </p:nvGrpSpPr>
        <p:grpSpPr>
          <a:xfrm>
            <a:off x="6096000" y="1809750"/>
            <a:ext cx="2615558" cy="817002"/>
            <a:chOff x="503238" y="2770637"/>
            <a:chExt cx="3204356" cy="817002"/>
          </a:xfrm>
        </p:grpSpPr>
        <p:sp>
          <p:nvSpPr>
            <p:cNvPr id="96"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97"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6528442" y="3562350"/>
            <a:ext cx="2615558" cy="817002"/>
            <a:chOff x="503238" y="2770637"/>
            <a:chExt cx="3204356" cy="817002"/>
          </a:xfrm>
        </p:grpSpPr>
        <p:sp>
          <p:nvSpPr>
            <p:cNvPr id="99"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0"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381000" y="3409950"/>
            <a:ext cx="2362200" cy="838200"/>
            <a:chOff x="-523652" y="2770637"/>
            <a:chExt cx="2893963" cy="838200"/>
          </a:xfrm>
        </p:grpSpPr>
        <p:sp>
          <p:nvSpPr>
            <p:cNvPr id="102" name="矩形 26"/>
            <p:cNvSpPr/>
            <p:nvPr/>
          </p:nvSpPr>
          <p:spPr>
            <a:xfrm>
              <a:off x="-523652" y="3165639"/>
              <a:ext cx="2893963"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457200" y="1200150"/>
            <a:ext cx="2209800" cy="838200"/>
            <a:chOff x="-523652" y="2770637"/>
            <a:chExt cx="2707256" cy="838200"/>
          </a:xfrm>
        </p:grpSpPr>
        <p:sp>
          <p:nvSpPr>
            <p:cNvPr id="105" name="矩形 26"/>
            <p:cNvSpPr/>
            <p:nvPr/>
          </p:nvSpPr>
          <p:spPr>
            <a:xfrm>
              <a:off x="-523652" y="3165639"/>
              <a:ext cx="2707256" cy="443198"/>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
          <p:cNvGrpSpPr/>
          <p:nvPr/>
        </p:nvGrpSpPr>
        <p:grpSpPr>
          <a:xfrm>
            <a:off x="1647904" y="1342034"/>
            <a:ext cx="5848193" cy="2938512"/>
            <a:chOff x="3650968" y="2196025"/>
            <a:chExt cx="4890106" cy="2457106"/>
          </a:xfrm>
          <a:scene3d>
            <a:camera prst="perspectiveRelaxedModerately">
              <a:rot lat="17390632" lon="0" rev="0"/>
            </a:camera>
            <a:lightRig rig="flat" dir="t">
              <a:rot lat="0" lon="0" rev="4200000"/>
            </a:lightRig>
          </a:scene3d>
        </p:grpSpPr>
        <p:grpSp>
          <p:nvGrpSpPr>
            <p:cNvPr id="14" name="组合 2"/>
            <p:cNvGrpSpPr/>
            <p:nvPr/>
          </p:nvGrpSpPr>
          <p:grpSpPr>
            <a:xfrm rot="16200000">
              <a:off x="4867468" y="979525"/>
              <a:ext cx="2457106" cy="4890106"/>
              <a:chOff x="1910354" y="1548938"/>
              <a:chExt cx="1697887" cy="3379127"/>
            </a:xfrm>
          </p:grpSpPr>
          <p:sp>
            <p:nvSpPr>
              <p:cNvPr id="16" name="圆角矩形 4"/>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5"/>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6"/>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7"/>
              <p:cNvGrpSpPr/>
              <p:nvPr/>
            </p:nvGrpSpPr>
            <p:grpSpPr>
              <a:xfrm>
                <a:off x="1958085" y="1548938"/>
                <a:ext cx="1617852" cy="3379127"/>
                <a:chOff x="1958085" y="1548938"/>
                <a:chExt cx="1617852" cy="3379127"/>
              </a:xfrm>
            </p:grpSpPr>
            <p:sp>
              <p:nvSpPr>
                <p:cNvPr id="24" name="圆角矩形 12"/>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13"/>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8"/>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9"/>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10"/>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11"/>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898" y="2353443"/>
              <a:ext cx="3824204" cy="2151114"/>
            </a:xfrm>
            <a:prstGeom prst="rect">
              <a:avLst/>
            </a:prstGeom>
            <a:ln w="6350">
              <a:solidFill>
                <a:schemeClr val="tx1">
                  <a:lumMod val="65000"/>
                  <a:lumOff val="35000"/>
                </a:schemeClr>
              </a:solidFill>
            </a:ln>
          </p:spPr>
        </p:pic>
      </p:grpSp>
      <p:sp>
        <p:nvSpPr>
          <p:cNvPr id="26" name="文本框 27"/>
          <p:cNvSpPr txBox="1"/>
          <p:nvPr/>
        </p:nvSpPr>
        <p:spPr bwMode="auto">
          <a:xfrm>
            <a:off x="758115" y="961042"/>
            <a:ext cx="7627774" cy="560410"/>
          </a:xfrm>
          <a:prstGeom prst="rect">
            <a:avLst/>
          </a:prstGeom>
          <a:noFill/>
        </p:spPr>
        <p:txBody>
          <a:bodyPr wrap="square" lIns="68580" tIns="34290" rIns="68580" bIns="34290">
            <a:spAutoFit/>
          </a:bodyPr>
          <a:lstStyle/>
          <a:p>
            <a:pPr algn="ctr">
              <a:lnSpc>
                <a:spcPct val="114000"/>
              </a:lnSpc>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4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nvGrpSpPr>
          <p:cNvPr id="28" name="组合 29"/>
          <p:cNvGrpSpPr/>
          <p:nvPr/>
        </p:nvGrpSpPr>
        <p:grpSpPr>
          <a:xfrm>
            <a:off x="685800" y="3807971"/>
            <a:ext cx="1781388" cy="1087831"/>
            <a:chOff x="2744012" y="4399037"/>
            <a:chExt cx="2375184" cy="1450442"/>
          </a:xfrm>
        </p:grpSpPr>
        <p:sp>
          <p:nvSpPr>
            <p:cNvPr id="29" name="文本框 30"/>
            <p:cNvSpPr txBox="1"/>
            <p:nvPr/>
          </p:nvSpPr>
          <p:spPr bwMode="auto">
            <a:xfrm>
              <a:off x="2915604" y="4884341"/>
              <a:ext cx="2203592" cy="965138"/>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0" name="文本框 31"/>
            <p:cNvSpPr txBox="1"/>
            <p:nvPr/>
          </p:nvSpPr>
          <p:spPr bwMode="auto">
            <a:xfrm>
              <a:off x="2744012" y="4399037"/>
              <a:ext cx="2349784" cy="451406"/>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1" name="组合 32"/>
          <p:cNvGrpSpPr/>
          <p:nvPr/>
        </p:nvGrpSpPr>
        <p:grpSpPr>
          <a:xfrm>
            <a:off x="2667000" y="3814701"/>
            <a:ext cx="1766994" cy="1060567"/>
            <a:chOff x="2744012" y="4408005"/>
            <a:chExt cx="2355992" cy="1414089"/>
          </a:xfrm>
        </p:grpSpPr>
        <p:sp>
          <p:nvSpPr>
            <p:cNvPr id="32" name="文本框 33"/>
            <p:cNvSpPr txBox="1"/>
            <p:nvPr/>
          </p:nvSpPr>
          <p:spPr bwMode="auto">
            <a:xfrm>
              <a:off x="2845612" y="4856957"/>
              <a:ext cx="22543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3" name="文本框 34"/>
            <p:cNvSpPr txBox="1"/>
            <p:nvPr/>
          </p:nvSpPr>
          <p:spPr bwMode="auto">
            <a:xfrm>
              <a:off x="2744012" y="4408005"/>
              <a:ext cx="2349784" cy="451405"/>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grpSp>
        <p:nvGrpSpPr>
          <p:cNvPr id="34" name="组合 35"/>
          <p:cNvGrpSpPr/>
          <p:nvPr/>
        </p:nvGrpSpPr>
        <p:grpSpPr>
          <a:xfrm>
            <a:off x="4671906" y="3814702"/>
            <a:ext cx="1762338" cy="1060568"/>
            <a:chOff x="2744012" y="4408005"/>
            <a:chExt cx="2349784" cy="1414090"/>
          </a:xfrm>
        </p:grpSpPr>
        <p:sp>
          <p:nvSpPr>
            <p:cNvPr id="35" name="文本框 36"/>
            <p:cNvSpPr txBox="1"/>
            <p:nvPr/>
          </p:nvSpPr>
          <p:spPr bwMode="auto">
            <a:xfrm>
              <a:off x="2845612" y="4856958"/>
              <a:ext cx="22035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6" name="文本框 37"/>
            <p:cNvSpPr txBox="1"/>
            <p:nvPr/>
          </p:nvSpPr>
          <p:spPr bwMode="auto">
            <a:xfrm>
              <a:off x="2744012" y="4408005"/>
              <a:ext cx="2349784" cy="451405"/>
            </a:xfrm>
            <a:prstGeom prst="rect">
              <a:avLst/>
            </a:prstGeom>
            <a:noFill/>
          </p:spPr>
          <p:txBody>
            <a:bodyPr wrap="square">
              <a:spAutoFit/>
            </a:bodyPr>
            <a:lstStyle/>
            <a:p>
              <a:pPr marL="214630" indent="-214630" algn="ctr">
                <a:defRPr/>
              </a:pPr>
              <a:r>
                <a:rPr lang="zh-CN" altLang="en-US" sz="1600" spc="75" dirty="0">
                  <a:solidFill>
                    <a:schemeClr val="accent3"/>
                  </a:solidFill>
                  <a:latin typeface="微软雅黑" panose="020B0503020204020204" pitchFamily="34" charset="-122"/>
                  <a:ea typeface="微软雅黑" panose="020B0503020204020204" pitchFamily="34" charset="-122"/>
                </a:rPr>
                <a:t>在此添加标题</a:t>
              </a:r>
            </a:p>
          </p:txBody>
        </p:sp>
      </p:grpSp>
      <p:grpSp>
        <p:nvGrpSpPr>
          <p:cNvPr id="37" name="组合 38"/>
          <p:cNvGrpSpPr/>
          <p:nvPr/>
        </p:nvGrpSpPr>
        <p:grpSpPr>
          <a:xfrm>
            <a:off x="6615006" y="3790951"/>
            <a:ext cx="1766994" cy="1084319"/>
            <a:chOff x="2744012" y="4376337"/>
            <a:chExt cx="2355992" cy="1445758"/>
          </a:xfrm>
        </p:grpSpPr>
        <p:sp>
          <p:nvSpPr>
            <p:cNvPr id="38" name="文本框 39"/>
            <p:cNvSpPr txBox="1"/>
            <p:nvPr/>
          </p:nvSpPr>
          <p:spPr bwMode="auto">
            <a:xfrm>
              <a:off x="2845612" y="4856958"/>
              <a:ext cx="2254392" cy="965137"/>
            </a:xfrm>
            <a:prstGeom prst="rect">
              <a:avLst/>
            </a:prstGeom>
            <a:noFill/>
          </p:spPr>
          <p:txBody>
            <a:bodyPr wrap="square">
              <a:spAutoFit/>
            </a:bodyPr>
            <a:lstStyle/>
            <a:p>
              <a:pPr algn="just">
                <a:lnSpc>
                  <a:spcPct val="114000"/>
                </a:lnSpc>
              </a:pPr>
              <a:r>
                <a:rPr lang="zh-CN" altLang="en-US" sz="12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2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2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39" name="文本框 40"/>
            <p:cNvSpPr txBox="1"/>
            <p:nvPr/>
          </p:nvSpPr>
          <p:spPr bwMode="auto">
            <a:xfrm>
              <a:off x="2744012" y="4376337"/>
              <a:ext cx="2349784" cy="451405"/>
            </a:xfrm>
            <a:prstGeom prst="rect">
              <a:avLst/>
            </a:prstGeom>
            <a:noFill/>
          </p:spPr>
          <p:txBody>
            <a:bodyPr wrap="square">
              <a:spAutoFit/>
            </a:bodyPr>
            <a:lstStyle/>
            <a:p>
              <a:pPr marL="214630" indent="-214630" algn="ctr">
                <a:defRPr/>
              </a:pPr>
              <a:r>
                <a:rPr lang="zh-CN" altLang="en-US" sz="1600" spc="75" dirty="0">
                  <a:solidFill>
                    <a:schemeClr val="accent1"/>
                  </a:solidFill>
                  <a:latin typeface="微软雅黑" panose="020B0503020204020204" pitchFamily="34" charset="-122"/>
                  <a:ea typeface="微软雅黑" panose="020B0503020204020204" pitchFamily="34" charset="-122"/>
                </a:rPr>
                <a:t>在此添加标题</a:t>
              </a:r>
            </a:p>
          </p:txBody>
        </p:sp>
      </p:grpSp>
      <p:sp>
        <p:nvSpPr>
          <p:cNvPr id="40" name="Rectangle 5"/>
          <p:cNvSpPr>
            <a:spLocks noChangeArrowheads="1"/>
          </p:cNvSpPr>
          <p:nvPr/>
        </p:nvSpPr>
        <p:spPr bwMode="auto">
          <a:xfrm>
            <a:off x="3633856" y="2240519"/>
            <a:ext cx="728383" cy="723528"/>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1" name="Rectangle 6"/>
          <p:cNvSpPr>
            <a:spLocks noChangeArrowheads="1"/>
          </p:cNvSpPr>
          <p:nvPr/>
        </p:nvSpPr>
        <p:spPr bwMode="auto">
          <a:xfrm>
            <a:off x="4610312" y="1996789"/>
            <a:ext cx="728383" cy="967259"/>
          </a:xfrm>
          <a:prstGeom prst="rect">
            <a:avLst/>
          </a:prstGeom>
          <a:solidFill>
            <a:schemeClr val="accent3"/>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2" name="Rectangle 7"/>
          <p:cNvSpPr>
            <a:spLocks noChangeArrowheads="1"/>
          </p:cNvSpPr>
          <p:nvPr/>
        </p:nvSpPr>
        <p:spPr bwMode="auto">
          <a:xfrm>
            <a:off x="5595700" y="1760723"/>
            <a:ext cx="718181" cy="1203325"/>
          </a:xfrm>
          <a:prstGeom prst="rect">
            <a:avLst/>
          </a:prstGeom>
          <a:solidFill>
            <a:schemeClr val="accent2"/>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3" name="Rectangle 8"/>
          <p:cNvSpPr>
            <a:spLocks noChangeArrowheads="1"/>
          </p:cNvSpPr>
          <p:nvPr/>
        </p:nvSpPr>
        <p:spPr bwMode="auto">
          <a:xfrm>
            <a:off x="2658670" y="2484251"/>
            <a:ext cx="718181" cy="479797"/>
          </a:xfrm>
          <a:prstGeom prst="rect">
            <a:avLst/>
          </a:prstGeom>
          <a:solidFill>
            <a:schemeClr val="accent1"/>
          </a:solidFill>
          <a:ln>
            <a:noFill/>
          </a:ln>
          <a:effectLst>
            <a:outerShdw blurRad="101600" dir="18900000" sy="23000" kx="-1200000" algn="bl" rotWithShape="0">
              <a:prstClr val="black">
                <a:alpha val="2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a:p>
        </p:txBody>
      </p:sp>
      <p:sp>
        <p:nvSpPr>
          <p:cNvPr id="44" name="文本框 48"/>
          <p:cNvSpPr txBox="1"/>
          <p:nvPr/>
        </p:nvSpPr>
        <p:spPr>
          <a:xfrm>
            <a:off x="2605732" y="26536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2012</a:t>
            </a:r>
            <a:endParaRPr lang="zh-CN" altLang="en-US" sz="1500" dirty="0">
              <a:solidFill>
                <a:schemeClr val="bg1"/>
              </a:solidFill>
              <a:latin typeface="Impact" panose="020B0806030902050204" pitchFamily="34" charset="0"/>
            </a:endParaRPr>
          </a:p>
        </p:txBody>
      </p:sp>
      <p:sp>
        <p:nvSpPr>
          <p:cNvPr id="45" name="文本框 49"/>
          <p:cNvSpPr txBox="1"/>
          <p:nvPr/>
        </p:nvSpPr>
        <p:spPr>
          <a:xfrm>
            <a:off x="3586019" y="26536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2013</a:t>
            </a:r>
            <a:endParaRPr lang="zh-CN" altLang="en-US" sz="1500" dirty="0">
              <a:solidFill>
                <a:schemeClr val="bg1"/>
              </a:solidFill>
              <a:latin typeface="Impact" panose="020B0806030902050204" pitchFamily="34" charset="0"/>
            </a:endParaRPr>
          </a:p>
        </p:txBody>
      </p:sp>
      <p:sp>
        <p:nvSpPr>
          <p:cNvPr id="46" name="文本框 50"/>
          <p:cNvSpPr txBox="1"/>
          <p:nvPr/>
        </p:nvSpPr>
        <p:spPr>
          <a:xfrm>
            <a:off x="4560564" y="26536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2014</a:t>
            </a:r>
            <a:endParaRPr lang="zh-CN" altLang="en-US" sz="1500" dirty="0">
              <a:solidFill>
                <a:schemeClr val="bg1"/>
              </a:solidFill>
              <a:latin typeface="Impact" panose="020B0806030902050204" pitchFamily="34" charset="0"/>
            </a:endParaRPr>
          </a:p>
        </p:txBody>
      </p:sp>
      <p:sp>
        <p:nvSpPr>
          <p:cNvPr id="47" name="文本框 51"/>
          <p:cNvSpPr txBox="1"/>
          <p:nvPr/>
        </p:nvSpPr>
        <p:spPr>
          <a:xfrm>
            <a:off x="5542762" y="2653671"/>
            <a:ext cx="824056" cy="300083"/>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1500" dirty="0">
                <a:solidFill>
                  <a:schemeClr val="bg1"/>
                </a:solidFill>
                <a:latin typeface="Impact" panose="020B0806030902050204" pitchFamily="34" charset="0"/>
              </a:rPr>
              <a:t>2015</a:t>
            </a:r>
            <a:endParaRPr lang="zh-CN" altLang="en-US" sz="1500" dirty="0">
              <a:solidFill>
                <a:schemeClr val="bg1"/>
              </a:solidFill>
              <a:latin typeface="Impact" panose="020B0806030902050204" pitchFamily="34" charset="0"/>
            </a:endParaRPr>
          </a:p>
        </p:txBody>
      </p:sp>
      <p:grpSp>
        <p:nvGrpSpPr>
          <p:cNvPr id="48" name="Group 4"/>
          <p:cNvGrpSpPr>
            <a:grpSpLocks noChangeAspect="1"/>
          </p:cNvGrpSpPr>
          <p:nvPr/>
        </p:nvGrpSpPr>
        <p:grpSpPr bwMode="auto">
          <a:xfrm flipH="1">
            <a:off x="3821906" y="1877721"/>
            <a:ext cx="411461" cy="365171"/>
            <a:chOff x="330" y="1320"/>
            <a:chExt cx="560" cy="497"/>
          </a:xfrm>
        </p:grpSpPr>
        <p:sp>
          <p:nvSpPr>
            <p:cNvPr id="49"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down)">
                                      <p:cBhvr>
                                        <p:cTn id="18" dur="500"/>
                                        <p:tgtEl>
                                          <p:spTgt spid="43"/>
                                        </p:tgtEl>
                                      </p:cBhvr>
                                    </p:animEffect>
                                  </p:childTnLst>
                                </p:cTn>
                              </p:par>
                              <p:par>
                                <p:cTn id="19" presetID="53" presetClass="entr" presetSubtype="16" fill="hold" grpId="0" nodeType="withEffect">
                                  <p:stCondLst>
                                    <p:cond delay="0"/>
                                  </p:stCondLst>
                                  <p:iterate type="lt">
                                    <p:tmPct val="10000"/>
                                  </p:iterate>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2150"/>
                            </p:stCondLst>
                            <p:childTnLst>
                              <p:par>
                                <p:cTn id="25" presetID="22" presetClass="entr" presetSubtype="4"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53" presetClass="entr" presetSubtype="16" fill="hold" grpId="0" nodeType="withEffect">
                                  <p:stCondLst>
                                    <p:cond delay="0"/>
                                  </p:stCondLst>
                                  <p:iterate type="lt">
                                    <p:tmPct val="10000"/>
                                  </p:iterate>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ppt_w</p:attrName>
                                        </p:attrNameLst>
                                      </p:cBhvr>
                                      <p:tavLst>
                                        <p:tav tm="0">
                                          <p:val>
                                            <p:fltVal val="0"/>
                                          </p:val>
                                        </p:tav>
                                        <p:tav tm="100000">
                                          <p:val>
                                            <p:strVal val="#ppt_w"/>
                                          </p:val>
                                        </p:tav>
                                      </p:tavLst>
                                    </p:anim>
                                    <p:anim calcmode="lin" valueType="num">
                                      <p:cBhvr>
                                        <p:cTn id="31" dur="500" fill="hold"/>
                                        <p:tgtEl>
                                          <p:spTgt spid="45"/>
                                        </p:tgtEl>
                                        <p:attrNameLst>
                                          <p:attrName>ppt_h</p:attrName>
                                        </p:attrNameLst>
                                      </p:cBhvr>
                                      <p:tavLst>
                                        <p:tav tm="0">
                                          <p:val>
                                            <p:fltVal val="0"/>
                                          </p:val>
                                        </p:tav>
                                        <p:tav tm="100000">
                                          <p:val>
                                            <p:strVal val="#ppt_h"/>
                                          </p:val>
                                        </p:tav>
                                      </p:tavLst>
                                    </p:anim>
                                    <p:animEffect transition="in" filter="fade">
                                      <p:cBhvr>
                                        <p:cTn id="32" dur="500"/>
                                        <p:tgtEl>
                                          <p:spTgt spid="45"/>
                                        </p:tgtEl>
                                      </p:cBhvr>
                                    </p:animEffect>
                                  </p:childTnLst>
                                </p:cTn>
                              </p:par>
                            </p:childTnLst>
                          </p:cTn>
                        </p:par>
                        <p:par>
                          <p:cTn id="33" fill="hold">
                            <p:stCondLst>
                              <p:cond delay="2799"/>
                            </p:stCondLst>
                            <p:childTnLst>
                              <p:par>
                                <p:cTn id="34" presetID="22" presetClass="entr" presetSubtype="4"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down)">
                                      <p:cBhvr>
                                        <p:cTn id="36" dur="500"/>
                                        <p:tgtEl>
                                          <p:spTgt spid="41"/>
                                        </p:tgtEl>
                                      </p:cBhvr>
                                    </p:animEffect>
                                  </p:childTnLst>
                                </p:cTn>
                              </p:par>
                              <p:par>
                                <p:cTn id="37" presetID="53" presetClass="entr" presetSubtype="16" fill="hold" grpId="0" nodeType="withEffect">
                                  <p:stCondLst>
                                    <p:cond delay="0"/>
                                  </p:stCondLst>
                                  <p:iterate type="lt">
                                    <p:tmPct val="10000"/>
                                  </p:iterate>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449"/>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par>
                                <p:cTn id="46" presetID="53" presetClass="entr" presetSubtype="16" fill="hold" grpId="0" nodeType="withEffect">
                                  <p:stCondLst>
                                    <p:cond delay="0"/>
                                  </p:stCondLst>
                                  <p:iterate type="lt">
                                    <p:tmPct val="10000"/>
                                  </p:iterate>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099"/>
                            </p:stCondLst>
                            <p:childTnLst>
                              <p:par>
                                <p:cTn id="52" presetID="52" presetClass="entr" presetSubtype="0" fill="hold" nodeType="afterEffect">
                                  <p:stCondLst>
                                    <p:cond delay="0"/>
                                  </p:stCondLst>
                                  <p:childTnLst>
                                    <p:set>
                                      <p:cBhvr>
                                        <p:cTn id="53" dur="1" fill="hold">
                                          <p:stCondLst>
                                            <p:cond delay="0"/>
                                          </p:stCondLst>
                                        </p:cTn>
                                        <p:tgtEl>
                                          <p:spTgt spid="48"/>
                                        </p:tgtEl>
                                        <p:attrNameLst>
                                          <p:attrName>style.visibility</p:attrName>
                                        </p:attrNameLst>
                                      </p:cBhvr>
                                      <p:to>
                                        <p:strVal val="visible"/>
                                      </p:to>
                                    </p:set>
                                    <p:animScale>
                                      <p:cBhvr>
                                        <p:cTn id="54" dur="5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500" decel="50000" fill="hold">
                                          <p:stCondLst>
                                            <p:cond delay="0"/>
                                          </p:stCondLst>
                                        </p:cTn>
                                        <p:tgtEl>
                                          <p:spTgt spid="48"/>
                                        </p:tgtEl>
                                        <p:attrNameLst>
                                          <p:attrName>ppt_x</p:attrName>
                                          <p:attrName>ppt_y</p:attrName>
                                        </p:attrNameLst>
                                      </p:cBhvr>
                                    </p:animMotion>
                                    <p:animEffect transition="in" filter="fade">
                                      <p:cBhvr>
                                        <p:cTn id="56" dur="500"/>
                                        <p:tgtEl>
                                          <p:spTgt spid="48"/>
                                        </p:tgtEl>
                                      </p:cBhvr>
                                    </p:animEffect>
                                  </p:childTnLst>
                                </p:cTn>
                              </p:par>
                            </p:childTnLst>
                          </p:cTn>
                        </p:par>
                        <p:par>
                          <p:cTn id="57" fill="hold">
                            <p:stCondLst>
                              <p:cond delay="4599"/>
                            </p:stCondLst>
                            <p:childTnLst>
                              <p:par>
                                <p:cTn id="58" presetID="16" presetClass="entr" presetSubtype="37"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outVertical)">
                                      <p:cBhvr>
                                        <p:cTn id="60" dur="500"/>
                                        <p:tgtEl>
                                          <p:spTgt spid="28"/>
                                        </p:tgtEl>
                                      </p:cBhvr>
                                    </p:animEffect>
                                  </p:childTnLst>
                                </p:cTn>
                              </p:par>
                              <p:par>
                                <p:cTn id="61" presetID="16" presetClass="entr" presetSubtype="37"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barn(outVertical)">
                                      <p:cBhvr>
                                        <p:cTn id="63" dur="500"/>
                                        <p:tgtEl>
                                          <p:spTgt spid="31"/>
                                        </p:tgtEl>
                                      </p:cBhvr>
                                    </p:animEffect>
                                  </p:childTnLst>
                                </p:cTn>
                              </p:par>
                              <p:par>
                                <p:cTn id="64" presetID="16" presetClass="entr" presetSubtype="37"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arn(outVertical)">
                                      <p:cBhvr>
                                        <p:cTn id="66" dur="500"/>
                                        <p:tgtEl>
                                          <p:spTgt spid="34"/>
                                        </p:tgtEl>
                                      </p:cBhvr>
                                    </p:animEffect>
                                  </p:childTnLst>
                                </p:cTn>
                              </p:par>
                              <p:par>
                                <p:cTn id="67" presetID="16" presetClass="entr" presetSubtype="37"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outVertical)">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0" grpId="0" bldLvl="0" animBg="1"/>
      <p:bldP spid="41" grpId="0" bldLvl="0" animBg="1"/>
      <p:bldP spid="42" grpId="0" bldLvl="0" animBg="1"/>
      <p:bldP spid="43" grpId="0" bldLvl="0" animBg="1"/>
      <p:bldP spid="44" grpId="0"/>
      <p:bldP spid="45"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234811" y="1335029"/>
            <a:ext cx="2638658" cy="2985815"/>
            <a:chOff x="3222936" y="1295400"/>
            <a:chExt cx="2638658" cy="2985815"/>
          </a:xfrm>
        </p:grpSpPr>
        <p:sp>
          <p:nvSpPr>
            <p:cNvPr id="3" name="Freeform 5"/>
            <p:cNvSpPr/>
            <p:nvPr/>
          </p:nvSpPr>
          <p:spPr bwMode="auto">
            <a:xfrm>
              <a:off x="3222936" y="1295400"/>
              <a:ext cx="2638658" cy="2985815"/>
            </a:xfrm>
            <a:custGeom>
              <a:avLst/>
              <a:gdLst>
                <a:gd name="T0" fmla="*/ 3349 w 3349"/>
                <a:gd name="T1" fmla="*/ 2902 h 3868"/>
                <a:gd name="T2" fmla="*/ 1675 w 3349"/>
                <a:gd name="T3" fmla="*/ 3868 h 3868"/>
                <a:gd name="T4" fmla="*/ 0 w 3349"/>
                <a:gd name="T5" fmla="*/ 2902 h 3868"/>
                <a:gd name="T6" fmla="*/ 0 w 3349"/>
                <a:gd name="T7" fmla="*/ 966 h 3868"/>
                <a:gd name="T8" fmla="*/ 1675 w 3349"/>
                <a:gd name="T9" fmla="*/ 0 h 3868"/>
                <a:gd name="T10" fmla="*/ 3349 w 3349"/>
                <a:gd name="T11" fmla="*/ 966 h 3868"/>
                <a:gd name="T12" fmla="*/ 3349 w 3349"/>
                <a:gd name="T13" fmla="*/ 2902 h 3868"/>
              </a:gdLst>
              <a:ahLst/>
              <a:cxnLst>
                <a:cxn ang="0">
                  <a:pos x="T0" y="T1"/>
                </a:cxn>
                <a:cxn ang="0">
                  <a:pos x="T2" y="T3"/>
                </a:cxn>
                <a:cxn ang="0">
                  <a:pos x="T4" y="T5"/>
                </a:cxn>
                <a:cxn ang="0">
                  <a:pos x="T6" y="T7"/>
                </a:cxn>
                <a:cxn ang="0">
                  <a:pos x="T8" y="T9"/>
                </a:cxn>
                <a:cxn ang="0">
                  <a:pos x="T10" y="T11"/>
                </a:cxn>
                <a:cxn ang="0">
                  <a:pos x="T12" y="T13"/>
                </a:cxn>
              </a:cxnLst>
              <a:rect l="0" t="0" r="r" b="b"/>
              <a:pathLst>
                <a:path w="3349" h="3868">
                  <a:moveTo>
                    <a:pt x="3349" y="2902"/>
                  </a:moveTo>
                  <a:lnTo>
                    <a:pt x="1675" y="3868"/>
                  </a:lnTo>
                  <a:lnTo>
                    <a:pt x="0" y="2902"/>
                  </a:lnTo>
                  <a:lnTo>
                    <a:pt x="0" y="966"/>
                  </a:lnTo>
                  <a:lnTo>
                    <a:pt x="1675" y="0"/>
                  </a:lnTo>
                  <a:lnTo>
                    <a:pt x="3349" y="966"/>
                  </a:lnTo>
                  <a:lnTo>
                    <a:pt x="3349" y="2902"/>
                  </a:lnTo>
                  <a:close/>
                </a:path>
              </a:pathLst>
            </a:custGeom>
            <a:solidFill>
              <a:schemeClr val="accent2"/>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grpSp>
          <p:nvGrpSpPr>
            <p:cNvPr id="22" name="组合 33"/>
            <p:cNvGrpSpPr/>
            <p:nvPr/>
          </p:nvGrpSpPr>
          <p:grpSpPr>
            <a:xfrm>
              <a:off x="4226565" y="2576600"/>
              <a:ext cx="632091" cy="382876"/>
              <a:chOff x="8513763" y="2622551"/>
              <a:chExt cx="765175" cy="473075"/>
            </a:xfrm>
            <a:solidFill>
              <a:schemeClr val="bg1"/>
            </a:solidFill>
          </p:grpSpPr>
          <p:sp>
            <p:nvSpPr>
              <p:cNvPr id="36" name="Freeform 36"/>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7" name="Freeform 37"/>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8" name="Freeform 38"/>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39" name="Freeform 39"/>
              <p:cNvSpPr/>
              <p:nvPr/>
            </p:nvSpPr>
            <p:spPr bwMode="auto">
              <a:xfrm>
                <a:off x="8704263" y="2622551"/>
                <a:ext cx="382587" cy="473075"/>
              </a:xfrm>
              <a:custGeom>
                <a:avLst/>
                <a:gdLst>
                  <a:gd name="T0" fmla="*/ 126 w 132"/>
                  <a:gd name="T1" fmla="*/ 135 h 163"/>
                  <a:gd name="T2" fmla="*/ 89 w 132"/>
                  <a:gd name="T3" fmla="*/ 73 h 163"/>
                  <a:gd name="T4" fmla="*/ 79 w 132"/>
                  <a:gd name="T5" fmla="*/ 73 h 163"/>
                  <a:gd name="T6" fmla="*/ 104 w 132"/>
                  <a:gd name="T7" fmla="*/ 38 h 163"/>
                  <a:gd name="T8" fmla="*/ 66 w 132"/>
                  <a:gd name="T9" fmla="*/ 0 h 163"/>
                  <a:gd name="T10" fmla="*/ 28 w 132"/>
                  <a:gd name="T11" fmla="*/ 38 h 163"/>
                  <a:gd name="T12" fmla="*/ 53 w 132"/>
                  <a:gd name="T13" fmla="*/ 73 h 163"/>
                  <a:gd name="T14" fmla="*/ 43 w 132"/>
                  <a:gd name="T15" fmla="*/ 73 h 163"/>
                  <a:gd name="T16" fmla="*/ 6 w 132"/>
                  <a:gd name="T17" fmla="*/ 135 h 163"/>
                  <a:gd name="T18" fmla="*/ 11 w 132"/>
                  <a:gd name="T19" fmla="*/ 163 h 163"/>
                  <a:gd name="T20" fmla="*/ 56 w 132"/>
                  <a:gd name="T21" fmla="*/ 163 h 163"/>
                  <a:gd name="T22" fmla="*/ 65 w 132"/>
                  <a:gd name="T23" fmla="*/ 86 h 163"/>
                  <a:gd name="T24" fmla="*/ 55 w 132"/>
                  <a:gd name="T25" fmla="*/ 76 h 163"/>
                  <a:gd name="T26" fmla="*/ 77 w 132"/>
                  <a:gd name="T27" fmla="*/ 76 h 163"/>
                  <a:gd name="T28" fmla="*/ 67 w 132"/>
                  <a:gd name="T29" fmla="*/ 86 h 163"/>
                  <a:gd name="T30" fmla="*/ 76 w 132"/>
                  <a:gd name="T31" fmla="*/ 163 h 163"/>
                  <a:gd name="T32" fmla="*/ 121 w 132"/>
                  <a:gd name="T33" fmla="*/ 163 h 163"/>
                  <a:gd name="T34" fmla="*/ 126 w 132"/>
                  <a:gd name="T35" fmla="*/ 1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63">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40" name="Freeform 40"/>
              <p:cNvSpPr/>
              <p:nvPr/>
            </p:nvSpPr>
            <p:spPr bwMode="auto">
              <a:xfrm>
                <a:off x="8513763" y="2709863"/>
                <a:ext cx="242887" cy="385763"/>
              </a:xfrm>
              <a:custGeom>
                <a:avLst/>
                <a:gdLst>
                  <a:gd name="T0" fmla="*/ 68 w 84"/>
                  <a:gd name="T1" fmla="*/ 104 h 133"/>
                  <a:gd name="T2" fmla="*/ 70 w 84"/>
                  <a:gd name="T3" fmla="*/ 96 h 133"/>
                  <a:gd name="T4" fmla="*/ 82 w 84"/>
                  <a:gd name="T5" fmla="*/ 64 h 133"/>
                  <a:gd name="T6" fmla="*/ 72 w 84"/>
                  <a:gd name="T7" fmla="*/ 60 h 133"/>
                  <a:gd name="T8" fmla="*/ 64 w 84"/>
                  <a:gd name="T9" fmla="*/ 60 h 133"/>
                  <a:gd name="T10" fmla="*/ 84 w 84"/>
                  <a:gd name="T11" fmla="*/ 31 h 133"/>
                  <a:gd name="T12" fmla="*/ 54 w 84"/>
                  <a:gd name="T13" fmla="*/ 0 h 133"/>
                  <a:gd name="T14" fmla="*/ 23 w 84"/>
                  <a:gd name="T15" fmla="*/ 31 h 133"/>
                  <a:gd name="T16" fmla="*/ 43 w 84"/>
                  <a:gd name="T17" fmla="*/ 60 h 133"/>
                  <a:gd name="T18" fmla="*/ 35 w 84"/>
                  <a:gd name="T19" fmla="*/ 60 h 133"/>
                  <a:gd name="T20" fmla="*/ 5 w 84"/>
                  <a:gd name="T21" fmla="*/ 110 h 133"/>
                  <a:gd name="T22" fmla="*/ 9 w 84"/>
                  <a:gd name="T23" fmla="*/ 133 h 133"/>
                  <a:gd name="T24" fmla="*/ 45 w 84"/>
                  <a:gd name="T25" fmla="*/ 133 h 133"/>
                  <a:gd name="T26" fmla="*/ 53 w 84"/>
                  <a:gd name="T27" fmla="*/ 70 h 133"/>
                  <a:gd name="T28" fmla="*/ 45 w 84"/>
                  <a:gd name="T29" fmla="*/ 62 h 133"/>
                  <a:gd name="T30" fmla="*/ 62 w 84"/>
                  <a:gd name="T31" fmla="*/ 62 h 133"/>
                  <a:gd name="T32" fmla="*/ 55 w 84"/>
                  <a:gd name="T33" fmla="*/ 70 h 133"/>
                  <a:gd name="T34" fmla="*/ 62 w 84"/>
                  <a:gd name="T35" fmla="*/ 133 h 133"/>
                  <a:gd name="T36" fmla="*/ 71 w 84"/>
                  <a:gd name="T37" fmla="*/ 133 h 133"/>
                  <a:gd name="T38" fmla="*/ 68 w 84"/>
                  <a:gd name="T39"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sp>
            <p:nvSpPr>
              <p:cNvPr id="41" name="Freeform 41"/>
              <p:cNvSpPr/>
              <p:nvPr/>
            </p:nvSpPr>
            <p:spPr bwMode="auto">
              <a:xfrm>
                <a:off x="9034463" y="2709863"/>
                <a:ext cx="244475" cy="385763"/>
              </a:xfrm>
              <a:custGeom>
                <a:avLst/>
                <a:gdLst>
                  <a:gd name="T0" fmla="*/ 79 w 84"/>
                  <a:gd name="T1" fmla="*/ 110 h 133"/>
                  <a:gd name="T2" fmla="*/ 49 w 84"/>
                  <a:gd name="T3" fmla="*/ 60 h 133"/>
                  <a:gd name="T4" fmla="*/ 41 w 84"/>
                  <a:gd name="T5" fmla="*/ 60 h 133"/>
                  <a:gd name="T6" fmla="*/ 61 w 84"/>
                  <a:gd name="T7" fmla="*/ 31 h 133"/>
                  <a:gd name="T8" fmla="*/ 30 w 84"/>
                  <a:gd name="T9" fmla="*/ 0 h 133"/>
                  <a:gd name="T10" fmla="*/ 0 w 84"/>
                  <a:gd name="T11" fmla="*/ 31 h 133"/>
                  <a:gd name="T12" fmla="*/ 20 w 84"/>
                  <a:gd name="T13" fmla="*/ 60 h 133"/>
                  <a:gd name="T14" fmla="*/ 12 w 84"/>
                  <a:gd name="T15" fmla="*/ 60 h 133"/>
                  <a:gd name="T16" fmla="*/ 2 w 84"/>
                  <a:gd name="T17" fmla="*/ 64 h 133"/>
                  <a:gd name="T18" fmla="*/ 14 w 84"/>
                  <a:gd name="T19" fmla="*/ 96 h 133"/>
                  <a:gd name="T20" fmla="*/ 16 w 84"/>
                  <a:gd name="T21" fmla="*/ 104 h 133"/>
                  <a:gd name="T22" fmla="*/ 13 w 84"/>
                  <a:gd name="T23" fmla="*/ 133 h 133"/>
                  <a:gd name="T24" fmla="*/ 22 w 84"/>
                  <a:gd name="T25" fmla="*/ 133 h 133"/>
                  <a:gd name="T26" fmla="*/ 29 w 84"/>
                  <a:gd name="T27" fmla="*/ 70 h 133"/>
                  <a:gd name="T28" fmla="*/ 22 w 84"/>
                  <a:gd name="T29" fmla="*/ 62 h 133"/>
                  <a:gd name="T30" fmla="*/ 39 w 84"/>
                  <a:gd name="T31" fmla="*/ 62 h 133"/>
                  <a:gd name="T32" fmla="*/ 31 w 84"/>
                  <a:gd name="T33" fmla="*/ 70 h 133"/>
                  <a:gd name="T34" fmla="*/ 39 w 84"/>
                  <a:gd name="T35" fmla="*/ 133 h 133"/>
                  <a:gd name="T36" fmla="*/ 75 w 84"/>
                  <a:gd name="T37" fmla="*/ 133 h 133"/>
                  <a:gd name="T38" fmla="*/ 79 w 84"/>
                  <a:gd name="T39" fmla="*/ 11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133">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p>
            </p:txBody>
          </p:sp>
        </p:grpSp>
      </p:grpSp>
      <p:grpSp>
        <p:nvGrpSpPr>
          <p:cNvPr id="24" name="Group 120"/>
          <p:cNvGrpSpPr/>
          <p:nvPr/>
        </p:nvGrpSpPr>
        <p:grpSpPr>
          <a:xfrm>
            <a:off x="3545184" y="1357154"/>
            <a:ext cx="922624" cy="1043646"/>
            <a:chOff x="3545184" y="1357154"/>
            <a:chExt cx="922624" cy="1043646"/>
          </a:xfrm>
        </p:grpSpPr>
        <p:sp>
          <p:nvSpPr>
            <p:cNvPr id="12" name="Freeform 14"/>
            <p:cNvSpPr/>
            <p:nvPr/>
          </p:nvSpPr>
          <p:spPr bwMode="auto">
            <a:xfrm>
              <a:off x="3600336" y="1388031"/>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F652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3" name="Freeform 15"/>
            <p:cNvSpPr/>
            <p:nvPr/>
          </p:nvSpPr>
          <p:spPr bwMode="auto">
            <a:xfrm>
              <a:off x="3545184" y="1357154"/>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4" name="Freeform 16"/>
            <p:cNvSpPr/>
            <p:nvPr/>
          </p:nvSpPr>
          <p:spPr bwMode="auto">
            <a:xfrm>
              <a:off x="3600337"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23" name="Freeform 25"/>
            <p:cNvSpPr/>
            <p:nvPr/>
          </p:nvSpPr>
          <p:spPr bwMode="auto">
            <a:xfrm>
              <a:off x="3840644" y="1549364"/>
              <a:ext cx="40971" cy="147438"/>
            </a:xfrm>
            <a:custGeom>
              <a:avLst/>
              <a:gdLst>
                <a:gd name="T0" fmla="*/ 14 w 29"/>
                <a:gd name="T1" fmla="*/ 105 h 105"/>
                <a:gd name="T2" fmla="*/ 14 w 29"/>
                <a:gd name="T3" fmla="*/ 24 h 105"/>
                <a:gd name="T4" fmla="*/ 0 w 29"/>
                <a:gd name="T5" fmla="*/ 24 h 105"/>
                <a:gd name="T6" fmla="*/ 0 w 29"/>
                <a:gd name="T7" fmla="*/ 13 h 105"/>
                <a:gd name="T8" fmla="*/ 11 w 29"/>
                <a:gd name="T9" fmla="*/ 9 h 105"/>
                <a:gd name="T10" fmla="*/ 18 w 29"/>
                <a:gd name="T11" fmla="*/ 0 h 105"/>
                <a:gd name="T12" fmla="*/ 29 w 29"/>
                <a:gd name="T13" fmla="*/ 0 h 105"/>
                <a:gd name="T14" fmla="*/ 29 w 29"/>
                <a:gd name="T15" fmla="*/ 105 h 105"/>
                <a:gd name="T16" fmla="*/ 14 w 29"/>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05">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6" name="组合 41"/>
            <p:cNvGrpSpPr/>
            <p:nvPr/>
          </p:nvGrpSpPr>
          <p:grpSpPr>
            <a:xfrm>
              <a:off x="3823524" y="1816827"/>
              <a:ext cx="366085" cy="301752"/>
              <a:chOff x="5146675" y="766763"/>
              <a:chExt cx="1590676" cy="1338263"/>
            </a:xfrm>
            <a:solidFill>
              <a:srgbClr val="3666D7"/>
            </a:solidFill>
          </p:grpSpPr>
          <p:sp>
            <p:nvSpPr>
              <p:cNvPr id="4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Group 125"/>
          <p:cNvGrpSpPr/>
          <p:nvPr/>
        </p:nvGrpSpPr>
        <p:grpSpPr>
          <a:xfrm>
            <a:off x="3010204" y="2266485"/>
            <a:ext cx="921048" cy="1043646"/>
            <a:chOff x="3010204" y="2266485"/>
            <a:chExt cx="921048" cy="1043646"/>
          </a:xfrm>
        </p:grpSpPr>
        <p:sp>
          <p:nvSpPr>
            <p:cNvPr id="6" name="Freeform 6"/>
            <p:cNvSpPr/>
            <p:nvPr/>
          </p:nvSpPr>
          <p:spPr bwMode="auto">
            <a:xfrm>
              <a:off x="3064568" y="229736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3C53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7" name="Freeform 7"/>
            <p:cNvSpPr/>
            <p:nvPr/>
          </p:nvSpPr>
          <p:spPr bwMode="auto">
            <a:xfrm>
              <a:off x="3010204" y="2266485"/>
              <a:ext cx="921048" cy="1043646"/>
            </a:xfrm>
            <a:custGeom>
              <a:avLst/>
              <a:gdLst>
                <a:gd name="T0" fmla="*/ 0 w 1169"/>
                <a:gd name="T1" fmla="*/ 1014 h 1352"/>
                <a:gd name="T2" fmla="*/ 0 w 1169"/>
                <a:gd name="T3" fmla="*/ 338 h 1352"/>
                <a:gd name="T4" fmla="*/ 584 w 1169"/>
                <a:gd name="T5" fmla="*/ 0 h 1352"/>
                <a:gd name="T6" fmla="*/ 1169 w 1169"/>
                <a:gd name="T7" fmla="*/ 338 h 1352"/>
                <a:gd name="T8" fmla="*/ 1169 w 1169"/>
                <a:gd name="T9" fmla="*/ 1014 h 1352"/>
                <a:gd name="T10" fmla="*/ 584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4" y="0"/>
                  </a:lnTo>
                  <a:lnTo>
                    <a:pt x="1169" y="338"/>
                  </a:lnTo>
                  <a:lnTo>
                    <a:pt x="1169" y="1014"/>
                  </a:lnTo>
                  <a:lnTo>
                    <a:pt x="584"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0" name="Freeform 22"/>
            <p:cNvSpPr/>
            <p:nvPr/>
          </p:nvSpPr>
          <p:spPr bwMode="auto">
            <a:xfrm>
              <a:off x="3064569"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6"/>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4" name="Freeform 35"/>
            <p:cNvSpPr>
              <a:spLocks noEditPoints="1"/>
            </p:cNvSpPr>
            <p:nvPr/>
          </p:nvSpPr>
          <p:spPr bwMode="auto">
            <a:xfrm>
              <a:off x="3278876" y="2457150"/>
              <a:ext cx="67759" cy="150527"/>
            </a:xfrm>
            <a:custGeom>
              <a:avLst/>
              <a:gdLst>
                <a:gd name="T0" fmla="*/ 31 w 47"/>
                <a:gd name="T1" fmla="*/ 27 h 107"/>
                <a:gd name="T2" fmla="*/ 31 w 47"/>
                <a:gd name="T3" fmla="*/ 24 h 107"/>
                <a:gd name="T4" fmla="*/ 29 w 47"/>
                <a:gd name="T5" fmla="*/ 18 h 107"/>
                <a:gd name="T6" fmla="*/ 23 w 47"/>
                <a:gd name="T7" fmla="*/ 15 h 107"/>
                <a:gd name="T8" fmla="*/ 17 w 47"/>
                <a:gd name="T9" fmla="*/ 18 h 107"/>
                <a:gd name="T10" fmla="*/ 15 w 47"/>
                <a:gd name="T11" fmla="*/ 24 h 107"/>
                <a:gd name="T12" fmla="*/ 15 w 47"/>
                <a:gd name="T13" fmla="*/ 45 h 107"/>
                <a:gd name="T14" fmla="*/ 27 w 47"/>
                <a:gd name="T15" fmla="*/ 40 h 107"/>
                <a:gd name="T16" fmla="*/ 43 w 47"/>
                <a:gd name="T17" fmla="*/ 48 h 107"/>
                <a:gd name="T18" fmla="*/ 47 w 47"/>
                <a:gd name="T19" fmla="*/ 65 h 107"/>
                <a:gd name="T20" fmla="*/ 47 w 47"/>
                <a:gd name="T21" fmla="*/ 83 h 107"/>
                <a:gd name="T22" fmla="*/ 47 w 47"/>
                <a:gd name="T23" fmla="*/ 83 h 107"/>
                <a:gd name="T24" fmla="*/ 40 w 47"/>
                <a:gd name="T25" fmla="*/ 100 h 107"/>
                <a:gd name="T26" fmla="*/ 23 w 47"/>
                <a:gd name="T27" fmla="*/ 107 h 107"/>
                <a:gd name="T28" fmla="*/ 6 w 47"/>
                <a:gd name="T29" fmla="*/ 99 h 107"/>
                <a:gd name="T30" fmla="*/ 0 w 47"/>
                <a:gd name="T31" fmla="*/ 82 h 107"/>
                <a:gd name="T32" fmla="*/ 0 w 47"/>
                <a:gd name="T33" fmla="*/ 25 h 107"/>
                <a:gd name="T34" fmla="*/ 3 w 47"/>
                <a:gd name="T35" fmla="*/ 11 h 107"/>
                <a:gd name="T36" fmla="*/ 14 w 47"/>
                <a:gd name="T37" fmla="*/ 2 h 107"/>
                <a:gd name="T38" fmla="*/ 23 w 47"/>
                <a:gd name="T39" fmla="*/ 0 h 107"/>
                <a:gd name="T40" fmla="*/ 41 w 47"/>
                <a:gd name="T41" fmla="*/ 7 h 107"/>
                <a:gd name="T42" fmla="*/ 47 w 47"/>
                <a:gd name="T43" fmla="*/ 25 h 107"/>
                <a:gd name="T44" fmla="*/ 47 w 47"/>
                <a:gd name="T45" fmla="*/ 27 h 107"/>
                <a:gd name="T46" fmla="*/ 31 w 47"/>
                <a:gd name="T47" fmla="*/ 27 h 107"/>
                <a:gd name="T48" fmla="*/ 15 w 47"/>
                <a:gd name="T49" fmla="*/ 81 h 107"/>
                <a:gd name="T50" fmla="*/ 17 w 47"/>
                <a:gd name="T51" fmla="*/ 88 h 107"/>
                <a:gd name="T52" fmla="*/ 23 w 47"/>
                <a:gd name="T53" fmla="*/ 91 h 107"/>
                <a:gd name="T54" fmla="*/ 29 w 47"/>
                <a:gd name="T55" fmla="*/ 88 h 107"/>
                <a:gd name="T56" fmla="*/ 31 w 47"/>
                <a:gd name="T57" fmla="*/ 81 h 107"/>
                <a:gd name="T58" fmla="*/ 31 w 47"/>
                <a:gd name="T59" fmla="*/ 62 h 107"/>
                <a:gd name="T60" fmla="*/ 27 w 47"/>
                <a:gd name="T61" fmla="*/ 55 h 107"/>
                <a:gd name="T62" fmla="*/ 23 w 47"/>
                <a:gd name="T63" fmla="*/ 53 h 107"/>
                <a:gd name="T64" fmla="*/ 17 w 47"/>
                <a:gd name="T65" fmla="*/ 56 h 107"/>
                <a:gd name="T66" fmla="*/ 15 w 47"/>
                <a:gd name="T67" fmla="*/ 62 h 107"/>
                <a:gd name="T68" fmla="*/ 15 w 47"/>
                <a:gd name="T69"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9" name="组合 55"/>
            <p:cNvGrpSpPr/>
            <p:nvPr/>
          </p:nvGrpSpPr>
          <p:grpSpPr>
            <a:xfrm>
              <a:off x="3311488" y="2752230"/>
              <a:ext cx="309455" cy="281349"/>
              <a:chOff x="5278438" y="2973388"/>
              <a:chExt cx="1344613" cy="1247775"/>
            </a:xfrm>
            <a:solidFill>
              <a:srgbClr val="3666D7"/>
            </a:solidFill>
          </p:grpSpPr>
          <p:sp>
            <p:nvSpPr>
              <p:cNvPr id="5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5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sp>
            <p:nvSpPr>
              <p:cNvPr id="6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78A6B6"/>
                  </a:solidFill>
                </a:endParaRPr>
              </a:p>
            </p:txBody>
          </p:sp>
        </p:grpSp>
      </p:grpSp>
      <p:grpSp>
        <p:nvGrpSpPr>
          <p:cNvPr id="31" name="Group 124"/>
          <p:cNvGrpSpPr/>
          <p:nvPr/>
        </p:nvGrpSpPr>
        <p:grpSpPr>
          <a:xfrm>
            <a:off x="3545184" y="3175815"/>
            <a:ext cx="922624" cy="1043646"/>
            <a:chOff x="3545184" y="3175815"/>
            <a:chExt cx="922624" cy="1043646"/>
          </a:xfrm>
        </p:grpSpPr>
        <p:sp>
          <p:nvSpPr>
            <p:cNvPr id="8" name="Freeform 10"/>
            <p:cNvSpPr/>
            <p:nvPr/>
          </p:nvSpPr>
          <p:spPr bwMode="auto">
            <a:xfrm>
              <a:off x="3600336" y="3206692"/>
              <a:ext cx="406554" cy="178316"/>
            </a:xfrm>
            <a:custGeom>
              <a:avLst/>
              <a:gdLst>
                <a:gd name="T0" fmla="*/ 0 w 516"/>
                <a:gd name="T1" fmla="*/ 231 h 231"/>
                <a:gd name="T2" fmla="*/ 398 w 516"/>
                <a:gd name="T3" fmla="*/ 0 h 231"/>
                <a:gd name="T4" fmla="*/ 516 w 516"/>
                <a:gd name="T5" fmla="*/ 0 h 231"/>
                <a:gd name="T6" fmla="*/ 516 w 516"/>
                <a:gd name="T7" fmla="*/ 231 h 231"/>
                <a:gd name="T8" fmla="*/ 0 w 516"/>
                <a:gd name="T9" fmla="*/ 231 h 231"/>
              </a:gdLst>
              <a:ahLst/>
              <a:cxnLst>
                <a:cxn ang="0">
                  <a:pos x="T0" y="T1"/>
                </a:cxn>
                <a:cxn ang="0">
                  <a:pos x="T2" y="T3"/>
                </a:cxn>
                <a:cxn ang="0">
                  <a:pos x="T4" y="T5"/>
                </a:cxn>
                <a:cxn ang="0">
                  <a:pos x="T6" y="T7"/>
                </a:cxn>
                <a:cxn ang="0">
                  <a:pos x="T8" y="T9"/>
                </a:cxn>
              </a:cxnLst>
              <a:rect l="0" t="0" r="r" b="b"/>
              <a:pathLst>
                <a:path w="516" h="231">
                  <a:moveTo>
                    <a:pt x="0" y="231"/>
                  </a:moveTo>
                  <a:lnTo>
                    <a:pt x="398" y="0"/>
                  </a:lnTo>
                  <a:lnTo>
                    <a:pt x="516" y="0"/>
                  </a:lnTo>
                  <a:lnTo>
                    <a:pt x="516" y="231"/>
                  </a:lnTo>
                  <a:lnTo>
                    <a:pt x="0" y="231"/>
                  </a:lnTo>
                  <a:close/>
                </a:path>
              </a:pathLst>
            </a:custGeom>
            <a:solidFill>
              <a:srgbClr val="5A4C5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9" name="Freeform 11"/>
            <p:cNvSpPr/>
            <p:nvPr/>
          </p:nvSpPr>
          <p:spPr bwMode="auto">
            <a:xfrm>
              <a:off x="3545184" y="3175815"/>
              <a:ext cx="922624" cy="1043646"/>
            </a:xfrm>
            <a:custGeom>
              <a:avLst/>
              <a:gdLst>
                <a:gd name="T0" fmla="*/ 0 w 1171"/>
                <a:gd name="T1" fmla="*/ 1014 h 1352"/>
                <a:gd name="T2" fmla="*/ 0 w 1171"/>
                <a:gd name="T3" fmla="*/ 338 h 1352"/>
                <a:gd name="T4" fmla="*/ 586 w 1171"/>
                <a:gd name="T5" fmla="*/ 0 h 1352"/>
                <a:gd name="T6" fmla="*/ 1171 w 1171"/>
                <a:gd name="T7" fmla="*/ 338 h 1352"/>
                <a:gd name="T8" fmla="*/ 1171 w 1171"/>
                <a:gd name="T9" fmla="*/ 1014 h 1352"/>
                <a:gd name="T10" fmla="*/ 586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6" y="0"/>
                  </a:lnTo>
                  <a:lnTo>
                    <a:pt x="1171" y="338"/>
                  </a:lnTo>
                  <a:lnTo>
                    <a:pt x="1171" y="1014"/>
                  </a:lnTo>
                  <a:lnTo>
                    <a:pt x="586"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9" name="Freeform 21"/>
            <p:cNvSpPr/>
            <p:nvPr/>
          </p:nvSpPr>
          <p:spPr bwMode="auto">
            <a:xfrm>
              <a:off x="3600337"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5"/>
            </a:solidFill>
            <a:ln w="28575" cap="flat">
              <a:noFill/>
              <a:prstDash val="solid"/>
              <a:miter lim="800000"/>
            </a:ln>
            <a:effectLst>
              <a:outerShdw blurRad="279400" dist="76200" dir="2700000" algn="tl"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8" name="Freeform 29"/>
            <p:cNvSpPr/>
            <p:nvPr/>
          </p:nvSpPr>
          <p:spPr bwMode="auto">
            <a:xfrm>
              <a:off x="3813068" y="3368025"/>
              <a:ext cx="68546" cy="148983"/>
            </a:xfrm>
            <a:custGeom>
              <a:avLst/>
              <a:gdLst>
                <a:gd name="T0" fmla="*/ 17 w 48"/>
                <a:gd name="T1" fmla="*/ 16 h 106"/>
                <a:gd name="T2" fmla="*/ 17 w 48"/>
                <a:gd name="T3" fmla="*/ 38 h 106"/>
                <a:gd name="T4" fmla="*/ 24 w 48"/>
                <a:gd name="T5" fmla="*/ 33 h 106"/>
                <a:gd name="T6" fmla="*/ 29 w 48"/>
                <a:gd name="T7" fmla="*/ 32 h 106"/>
                <a:gd name="T8" fmla="*/ 44 w 48"/>
                <a:gd name="T9" fmla="*/ 39 h 106"/>
                <a:gd name="T10" fmla="*/ 48 w 48"/>
                <a:gd name="T11" fmla="*/ 57 h 106"/>
                <a:gd name="T12" fmla="*/ 48 w 48"/>
                <a:gd name="T13" fmla="*/ 80 h 106"/>
                <a:gd name="T14" fmla="*/ 41 w 48"/>
                <a:gd name="T15" fmla="*/ 99 h 106"/>
                <a:gd name="T16" fmla="*/ 23 w 48"/>
                <a:gd name="T17" fmla="*/ 106 h 106"/>
                <a:gd name="T18" fmla="*/ 6 w 48"/>
                <a:gd name="T19" fmla="*/ 98 h 106"/>
                <a:gd name="T20" fmla="*/ 0 w 48"/>
                <a:gd name="T21" fmla="*/ 81 h 106"/>
                <a:gd name="T22" fmla="*/ 0 w 48"/>
                <a:gd name="T23" fmla="*/ 78 h 106"/>
                <a:gd name="T24" fmla="*/ 15 w 48"/>
                <a:gd name="T25" fmla="*/ 77 h 106"/>
                <a:gd name="T26" fmla="*/ 15 w 48"/>
                <a:gd name="T27" fmla="*/ 81 h 106"/>
                <a:gd name="T28" fmla="*/ 20 w 48"/>
                <a:gd name="T29" fmla="*/ 89 h 106"/>
                <a:gd name="T30" fmla="*/ 23 w 48"/>
                <a:gd name="T31" fmla="*/ 90 h 106"/>
                <a:gd name="T32" fmla="*/ 33 w 48"/>
                <a:gd name="T33" fmla="*/ 80 h 106"/>
                <a:gd name="T34" fmla="*/ 33 w 48"/>
                <a:gd name="T35" fmla="*/ 54 h 106"/>
                <a:gd name="T36" fmla="*/ 29 w 48"/>
                <a:gd name="T37" fmla="*/ 46 h 106"/>
                <a:gd name="T38" fmla="*/ 25 w 48"/>
                <a:gd name="T39" fmla="*/ 45 h 106"/>
                <a:gd name="T40" fmla="*/ 19 w 48"/>
                <a:gd name="T41" fmla="*/ 48 h 106"/>
                <a:gd name="T42" fmla="*/ 17 w 48"/>
                <a:gd name="T43" fmla="*/ 54 h 106"/>
                <a:gd name="T44" fmla="*/ 17 w 48"/>
                <a:gd name="T45" fmla="*/ 57 h 106"/>
                <a:gd name="T46" fmla="*/ 1 w 48"/>
                <a:gd name="T47" fmla="*/ 57 h 106"/>
                <a:gd name="T48" fmla="*/ 1 w 48"/>
                <a:gd name="T49" fmla="*/ 0 h 106"/>
                <a:gd name="T50" fmla="*/ 47 w 48"/>
                <a:gd name="T51" fmla="*/ 0 h 106"/>
                <a:gd name="T52" fmla="*/ 47 w 48"/>
                <a:gd name="T53" fmla="*/ 16 h 106"/>
                <a:gd name="T54" fmla="*/ 17 w 48"/>
                <a:gd name="T55" fmla="*/ 1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06">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33" name="组合 60"/>
            <p:cNvGrpSpPr/>
            <p:nvPr/>
          </p:nvGrpSpPr>
          <p:grpSpPr>
            <a:xfrm>
              <a:off x="3877693" y="3659960"/>
              <a:ext cx="271828" cy="348560"/>
              <a:chOff x="2951163" y="2495550"/>
              <a:chExt cx="1208088" cy="1581150"/>
            </a:xfrm>
            <a:solidFill>
              <a:srgbClr val="3666D7"/>
            </a:solidFill>
          </p:grpSpPr>
          <p:sp>
            <p:nvSpPr>
              <p:cNvPr id="6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5" name="Group 123"/>
          <p:cNvGrpSpPr/>
          <p:nvPr/>
        </p:nvGrpSpPr>
        <p:grpSpPr>
          <a:xfrm>
            <a:off x="4616720" y="3175815"/>
            <a:ext cx="922624" cy="1043646"/>
            <a:chOff x="4616720" y="3175815"/>
            <a:chExt cx="922624" cy="1043646"/>
          </a:xfrm>
        </p:grpSpPr>
        <p:sp>
          <p:nvSpPr>
            <p:cNvPr id="10" name="Freeform 12"/>
            <p:cNvSpPr/>
            <p:nvPr/>
          </p:nvSpPr>
          <p:spPr bwMode="auto">
            <a:xfrm>
              <a:off x="4671873" y="3206692"/>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6B3C1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1" name="Freeform 13"/>
            <p:cNvSpPr/>
            <p:nvPr/>
          </p:nvSpPr>
          <p:spPr bwMode="auto">
            <a:xfrm>
              <a:off x="4616720" y="3175815"/>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8" name="Freeform 20"/>
            <p:cNvSpPr/>
            <p:nvPr/>
          </p:nvSpPr>
          <p:spPr bwMode="auto">
            <a:xfrm>
              <a:off x="4671873" y="320669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4"/>
            </a:solidFill>
            <a:ln w="28575" cap="flat">
              <a:noFill/>
              <a:prstDash val="solid"/>
              <a:miter lim="800000"/>
            </a:ln>
            <a:effectLst>
              <a:outerShdw blurRad="279400" dist="76200" dir="2700000" algn="tl"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30" name="Freeform 31"/>
            <p:cNvSpPr>
              <a:spLocks noEditPoints="1"/>
            </p:cNvSpPr>
            <p:nvPr/>
          </p:nvSpPr>
          <p:spPr bwMode="auto">
            <a:xfrm>
              <a:off x="4877514" y="3368025"/>
              <a:ext cx="76426" cy="147438"/>
            </a:xfrm>
            <a:custGeom>
              <a:avLst/>
              <a:gdLst>
                <a:gd name="T0" fmla="*/ 0 w 97"/>
                <a:gd name="T1" fmla="*/ 120 h 191"/>
                <a:gd name="T2" fmla="*/ 49 w 97"/>
                <a:gd name="T3" fmla="*/ 0 h 191"/>
                <a:gd name="T4" fmla="*/ 78 w 97"/>
                <a:gd name="T5" fmla="*/ 0 h 191"/>
                <a:gd name="T6" fmla="*/ 78 w 97"/>
                <a:gd name="T7" fmla="*/ 120 h 191"/>
                <a:gd name="T8" fmla="*/ 97 w 97"/>
                <a:gd name="T9" fmla="*/ 120 h 191"/>
                <a:gd name="T10" fmla="*/ 97 w 97"/>
                <a:gd name="T11" fmla="*/ 149 h 191"/>
                <a:gd name="T12" fmla="*/ 78 w 97"/>
                <a:gd name="T13" fmla="*/ 149 h 191"/>
                <a:gd name="T14" fmla="*/ 78 w 97"/>
                <a:gd name="T15" fmla="*/ 191 h 191"/>
                <a:gd name="T16" fmla="*/ 49 w 97"/>
                <a:gd name="T17" fmla="*/ 191 h 191"/>
                <a:gd name="T18" fmla="*/ 49 w 97"/>
                <a:gd name="T19" fmla="*/ 149 h 191"/>
                <a:gd name="T20" fmla="*/ 0 w 97"/>
                <a:gd name="T21" fmla="*/ 149 h 191"/>
                <a:gd name="T22" fmla="*/ 0 w 97"/>
                <a:gd name="T23" fmla="*/ 120 h 191"/>
                <a:gd name="T24" fmla="*/ 49 w 97"/>
                <a:gd name="T25" fmla="*/ 120 h 191"/>
                <a:gd name="T26" fmla="*/ 49 w 97"/>
                <a:gd name="T27" fmla="*/ 62 h 191"/>
                <a:gd name="T28" fmla="*/ 25 w 97"/>
                <a:gd name="T29" fmla="*/ 120 h 191"/>
                <a:gd name="T30" fmla="*/ 49 w 97"/>
                <a:gd name="T31" fmla="*/ 12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191">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42" name="组合 70"/>
            <p:cNvGrpSpPr/>
            <p:nvPr/>
          </p:nvGrpSpPr>
          <p:grpSpPr>
            <a:xfrm>
              <a:off x="4881095" y="3679824"/>
              <a:ext cx="402986" cy="305332"/>
              <a:chOff x="3175" y="747713"/>
              <a:chExt cx="1751013" cy="1354138"/>
            </a:xfrm>
            <a:solidFill>
              <a:srgbClr val="3666D7"/>
            </a:solidFill>
          </p:grpSpPr>
          <p:sp>
            <p:nvSpPr>
              <p:cNvPr id="72" name="Freeform 6"/>
              <p:cNvSpPr/>
              <p:nvPr/>
            </p:nvSpPr>
            <p:spPr bwMode="auto">
              <a:xfrm>
                <a:off x="3175" y="747713"/>
                <a:ext cx="1308100" cy="854075"/>
              </a:xfrm>
              <a:custGeom>
                <a:avLst/>
                <a:gdLst>
                  <a:gd name="T0" fmla="*/ 357 w 458"/>
                  <a:gd name="T1" fmla="*/ 8 h 299"/>
                  <a:gd name="T2" fmla="*/ 184 w 458"/>
                  <a:gd name="T3" fmla="*/ 54 h 299"/>
                  <a:gd name="T4" fmla="*/ 40 w 458"/>
                  <a:gd name="T5" fmla="*/ 161 h 299"/>
                  <a:gd name="T6" fmla="*/ 35 w 458"/>
                  <a:gd name="T7" fmla="*/ 277 h 299"/>
                  <a:gd name="T8" fmla="*/ 36 w 458"/>
                  <a:gd name="T9" fmla="*/ 279 h 299"/>
                  <a:gd name="T10" fmla="*/ 85 w 458"/>
                  <a:gd name="T11" fmla="*/ 288 h 299"/>
                  <a:gd name="T12" fmla="*/ 133 w 458"/>
                  <a:gd name="T13" fmla="*/ 256 h 299"/>
                  <a:gd name="T14" fmla="*/ 142 w 458"/>
                  <a:gd name="T15" fmla="*/ 207 h 299"/>
                  <a:gd name="T16" fmla="*/ 128 w 458"/>
                  <a:gd name="T17" fmla="*/ 195 h 299"/>
                  <a:gd name="T18" fmla="*/ 211 w 458"/>
                  <a:gd name="T19" fmla="*/ 112 h 299"/>
                  <a:gd name="T20" fmla="*/ 211 w 458"/>
                  <a:gd name="T21" fmla="*/ 112 h 299"/>
                  <a:gd name="T22" fmla="*/ 212 w 458"/>
                  <a:gd name="T23" fmla="*/ 112 h 299"/>
                  <a:gd name="T24" fmla="*/ 212 w 458"/>
                  <a:gd name="T25" fmla="*/ 112 h 299"/>
                  <a:gd name="T26" fmla="*/ 212 w 458"/>
                  <a:gd name="T27" fmla="*/ 112 h 299"/>
                  <a:gd name="T28" fmla="*/ 329 w 458"/>
                  <a:gd name="T29" fmla="*/ 97 h 299"/>
                  <a:gd name="T30" fmla="*/ 330 w 458"/>
                  <a:gd name="T31" fmla="*/ 116 h 299"/>
                  <a:gd name="T32" fmla="*/ 374 w 458"/>
                  <a:gd name="T33" fmla="*/ 139 h 299"/>
                  <a:gd name="T34" fmla="*/ 429 w 458"/>
                  <a:gd name="T35" fmla="*/ 121 h 299"/>
                  <a:gd name="T36" fmla="*/ 452 w 458"/>
                  <a:gd name="T37" fmla="*/ 77 h 299"/>
                  <a:gd name="T38" fmla="*/ 451 w 458"/>
                  <a:gd name="T39" fmla="*/ 75 h 299"/>
                  <a:gd name="T40" fmla="*/ 357 w 458"/>
                  <a:gd name="T41" fmla="*/ 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8" h="299">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
              <p:cNvSpPr>
                <a:spLocks noEditPoints="1"/>
              </p:cNvSpPr>
              <p:nvPr/>
            </p:nvSpPr>
            <p:spPr bwMode="auto">
              <a:xfrm>
                <a:off x="180975" y="1273176"/>
                <a:ext cx="1270000" cy="828675"/>
              </a:xfrm>
              <a:custGeom>
                <a:avLst/>
                <a:gdLst>
                  <a:gd name="T0" fmla="*/ 442 w 445"/>
                  <a:gd name="T1" fmla="*/ 213 h 290"/>
                  <a:gd name="T2" fmla="*/ 313 w 445"/>
                  <a:gd name="T3" fmla="*/ 55 h 290"/>
                  <a:gd name="T4" fmla="*/ 313 w 445"/>
                  <a:gd name="T5" fmla="*/ 26 h 290"/>
                  <a:gd name="T6" fmla="*/ 262 w 445"/>
                  <a:gd name="T7" fmla="*/ 26 h 290"/>
                  <a:gd name="T8" fmla="*/ 183 w 445"/>
                  <a:gd name="T9" fmla="*/ 30 h 290"/>
                  <a:gd name="T10" fmla="*/ 157 w 445"/>
                  <a:gd name="T11" fmla="*/ 0 h 290"/>
                  <a:gd name="T12" fmla="*/ 132 w 445"/>
                  <a:gd name="T13" fmla="*/ 46 h 290"/>
                  <a:gd name="T14" fmla="*/ 132 w 445"/>
                  <a:gd name="T15" fmla="*/ 48 h 290"/>
                  <a:gd name="T16" fmla="*/ 132 w 445"/>
                  <a:gd name="T17" fmla="*/ 53 h 290"/>
                  <a:gd name="T18" fmla="*/ 3 w 445"/>
                  <a:gd name="T19" fmla="*/ 213 h 290"/>
                  <a:gd name="T20" fmla="*/ 0 w 445"/>
                  <a:gd name="T21" fmla="*/ 234 h 290"/>
                  <a:gd name="T22" fmla="*/ 0 w 445"/>
                  <a:gd name="T23" fmla="*/ 278 h 290"/>
                  <a:gd name="T24" fmla="*/ 433 w 445"/>
                  <a:gd name="T25" fmla="*/ 290 h 290"/>
                  <a:gd name="T26" fmla="*/ 445 w 445"/>
                  <a:gd name="T27" fmla="*/ 234 h 290"/>
                  <a:gd name="T28" fmla="*/ 445 w 445"/>
                  <a:gd name="T29" fmla="*/ 230 h 290"/>
                  <a:gd name="T30" fmla="*/ 175 w 445"/>
                  <a:gd name="T31" fmla="*/ 246 h 290"/>
                  <a:gd name="T32" fmla="*/ 146 w 445"/>
                  <a:gd name="T33" fmla="*/ 240 h 290"/>
                  <a:gd name="T34" fmla="*/ 153 w 445"/>
                  <a:gd name="T35" fmla="*/ 211 h 290"/>
                  <a:gd name="T36" fmla="*/ 181 w 445"/>
                  <a:gd name="T37" fmla="*/ 218 h 290"/>
                  <a:gd name="T38" fmla="*/ 181 w 445"/>
                  <a:gd name="T39" fmla="*/ 187 h 290"/>
                  <a:gd name="T40" fmla="*/ 153 w 445"/>
                  <a:gd name="T41" fmla="*/ 193 h 290"/>
                  <a:gd name="T42" fmla="*/ 146 w 445"/>
                  <a:gd name="T43" fmla="*/ 164 h 290"/>
                  <a:gd name="T44" fmla="*/ 175 w 445"/>
                  <a:gd name="T45" fmla="*/ 158 h 290"/>
                  <a:gd name="T46" fmla="*/ 181 w 445"/>
                  <a:gd name="T47" fmla="*/ 187 h 290"/>
                  <a:gd name="T48" fmla="*/ 175 w 445"/>
                  <a:gd name="T49" fmla="*/ 140 h 290"/>
                  <a:gd name="T50" fmla="*/ 146 w 445"/>
                  <a:gd name="T51" fmla="*/ 134 h 290"/>
                  <a:gd name="T52" fmla="*/ 153 w 445"/>
                  <a:gd name="T53" fmla="*/ 105 h 290"/>
                  <a:gd name="T54" fmla="*/ 181 w 445"/>
                  <a:gd name="T55" fmla="*/ 111 h 290"/>
                  <a:gd name="T56" fmla="*/ 240 w 445"/>
                  <a:gd name="T57" fmla="*/ 240 h 290"/>
                  <a:gd name="T58" fmla="*/ 211 w 445"/>
                  <a:gd name="T59" fmla="*/ 246 h 290"/>
                  <a:gd name="T60" fmla="*/ 205 w 445"/>
                  <a:gd name="T61" fmla="*/ 218 h 290"/>
                  <a:gd name="T62" fmla="*/ 234 w 445"/>
                  <a:gd name="T63" fmla="*/ 211 h 290"/>
                  <a:gd name="T64" fmla="*/ 240 w 445"/>
                  <a:gd name="T65" fmla="*/ 240 h 290"/>
                  <a:gd name="T66" fmla="*/ 234 w 445"/>
                  <a:gd name="T67" fmla="*/ 193 h 290"/>
                  <a:gd name="T68" fmla="*/ 205 w 445"/>
                  <a:gd name="T69" fmla="*/ 187 h 290"/>
                  <a:gd name="T70" fmla="*/ 211 w 445"/>
                  <a:gd name="T71" fmla="*/ 158 h 290"/>
                  <a:gd name="T72" fmla="*/ 240 w 445"/>
                  <a:gd name="T73" fmla="*/ 164 h 290"/>
                  <a:gd name="T74" fmla="*/ 240 w 445"/>
                  <a:gd name="T75" fmla="*/ 134 h 290"/>
                  <a:gd name="T76" fmla="*/ 211 w 445"/>
                  <a:gd name="T77" fmla="*/ 140 h 290"/>
                  <a:gd name="T78" fmla="*/ 205 w 445"/>
                  <a:gd name="T79" fmla="*/ 111 h 290"/>
                  <a:gd name="T80" fmla="*/ 234 w 445"/>
                  <a:gd name="T81" fmla="*/ 105 h 290"/>
                  <a:gd name="T82" fmla="*/ 240 w 445"/>
                  <a:gd name="T83" fmla="*/ 134 h 290"/>
                  <a:gd name="T84" fmla="*/ 292 w 445"/>
                  <a:gd name="T85" fmla="*/ 246 h 290"/>
                  <a:gd name="T86" fmla="*/ 263 w 445"/>
                  <a:gd name="T87" fmla="*/ 240 h 290"/>
                  <a:gd name="T88" fmla="*/ 269 w 445"/>
                  <a:gd name="T89" fmla="*/ 211 h 290"/>
                  <a:gd name="T90" fmla="*/ 298 w 445"/>
                  <a:gd name="T91" fmla="*/ 218 h 290"/>
                  <a:gd name="T92" fmla="*/ 298 w 445"/>
                  <a:gd name="T93" fmla="*/ 187 h 290"/>
                  <a:gd name="T94" fmla="*/ 269 w 445"/>
                  <a:gd name="T95" fmla="*/ 193 h 290"/>
                  <a:gd name="T96" fmla="*/ 263 w 445"/>
                  <a:gd name="T97" fmla="*/ 164 h 290"/>
                  <a:gd name="T98" fmla="*/ 292 w 445"/>
                  <a:gd name="T99" fmla="*/ 158 h 290"/>
                  <a:gd name="T100" fmla="*/ 298 w 445"/>
                  <a:gd name="T101" fmla="*/ 187 h 290"/>
                  <a:gd name="T102" fmla="*/ 292 w 445"/>
                  <a:gd name="T103" fmla="*/ 140 h 290"/>
                  <a:gd name="T104" fmla="*/ 263 w 445"/>
                  <a:gd name="T105" fmla="*/ 134 h 290"/>
                  <a:gd name="T106" fmla="*/ 269 w 445"/>
                  <a:gd name="T107" fmla="*/ 105 h 290"/>
                  <a:gd name="T108" fmla="*/ 298 w 445"/>
                  <a:gd name="T109" fmla="*/ 11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290">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8"/>
              <p:cNvSpPr/>
              <p:nvPr/>
            </p:nvSpPr>
            <p:spPr bwMode="auto">
              <a:xfrm>
                <a:off x="1165225" y="1162051"/>
                <a:ext cx="157163" cy="150813"/>
              </a:xfrm>
              <a:custGeom>
                <a:avLst/>
                <a:gdLst>
                  <a:gd name="T0" fmla="*/ 31 w 99"/>
                  <a:gd name="T1" fmla="*/ 95 h 95"/>
                  <a:gd name="T2" fmla="*/ 0 w 99"/>
                  <a:gd name="T3" fmla="*/ 0 h 95"/>
                  <a:gd name="T4" fmla="*/ 99 w 99"/>
                  <a:gd name="T5" fmla="*/ 39 h 95"/>
                  <a:gd name="T6" fmla="*/ 31 w 99"/>
                  <a:gd name="T7" fmla="*/ 95 h 95"/>
                </a:gdLst>
                <a:ahLst/>
                <a:cxnLst>
                  <a:cxn ang="0">
                    <a:pos x="T0" y="T1"/>
                  </a:cxn>
                  <a:cxn ang="0">
                    <a:pos x="T2" y="T3"/>
                  </a:cxn>
                  <a:cxn ang="0">
                    <a:pos x="T4" y="T5"/>
                  </a:cxn>
                  <a:cxn ang="0">
                    <a:pos x="T6" y="T7"/>
                  </a:cxn>
                </a:cxnLst>
                <a:rect l="0" t="0" r="r" b="b"/>
                <a:pathLst>
                  <a:path w="99" h="95">
                    <a:moveTo>
                      <a:pt x="31" y="95"/>
                    </a:moveTo>
                    <a:lnTo>
                      <a:pt x="0" y="0"/>
                    </a:lnTo>
                    <a:lnTo>
                      <a:pt x="99" y="39"/>
                    </a:lnTo>
                    <a:lnTo>
                      <a:pt x="31"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
              <p:cNvSpPr>
                <a:spLocks noEditPoints="1"/>
              </p:cNvSpPr>
              <p:nvPr/>
            </p:nvSpPr>
            <p:spPr bwMode="auto">
              <a:xfrm>
                <a:off x="1162050" y="1155701"/>
                <a:ext cx="592138" cy="409575"/>
              </a:xfrm>
              <a:custGeom>
                <a:avLst/>
                <a:gdLst>
                  <a:gd name="T0" fmla="*/ 104 w 207"/>
                  <a:gd name="T1" fmla="*/ 0 h 143"/>
                  <a:gd name="T2" fmla="*/ 0 w 207"/>
                  <a:gd name="T3" fmla="*/ 71 h 143"/>
                  <a:gd name="T4" fmla="*/ 104 w 207"/>
                  <a:gd name="T5" fmla="*/ 143 h 143"/>
                  <a:gd name="T6" fmla="*/ 207 w 207"/>
                  <a:gd name="T7" fmla="*/ 71 h 143"/>
                  <a:gd name="T8" fmla="*/ 104 w 207"/>
                  <a:gd name="T9" fmla="*/ 0 h 143"/>
                  <a:gd name="T10" fmla="*/ 54 w 207"/>
                  <a:gd name="T11" fmla="*/ 85 h 143"/>
                  <a:gd name="T12" fmla="*/ 40 w 207"/>
                  <a:gd name="T13" fmla="*/ 71 h 143"/>
                  <a:gd name="T14" fmla="*/ 54 w 207"/>
                  <a:gd name="T15" fmla="*/ 57 h 143"/>
                  <a:gd name="T16" fmla="*/ 68 w 207"/>
                  <a:gd name="T17" fmla="*/ 71 h 143"/>
                  <a:gd name="T18" fmla="*/ 54 w 207"/>
                  <a:gd name="T19" fmla="*/ 85 h 143"/>
                  <a:gd name="T20" fmla="*/ 104 w 207"/>
                  <a:gd name="T21" fmla="*/ 85 h 143"/>
                  <a:gd name="T22" fmla="*/ 90 w 207"/>
                  <a:gd name="T23" fmla="*/ 71 h 143"/>
                  <a:gd name="T24" fmla="*/ 104 w 207"/>
                  <a:gd name="T25" fmla="*/ 57 h 143"/>
                  <a:gd name="T26" fmla="*/ 118 w 207"/>
                  <a:gd name="T27" fmla="*/ 71 h 143"/>
                  <a:gd name="T28" fmla="*/ 104 w 207"/>
                  <a:gd name="T29" fmla="*/ 85 h 143"/>
                  <a:gd name="T30" fmla="*/ 154 w 207"/>
                  <a:gd name="T31" fmla="*/ 85 h 143"/>
                  <a:gd name="T32" fmla="*/ 140 w 207"/>
                  <a:gd name="T33" fmla="*/ 71 h 143"/>
                  <a:gd name="T34" fmla="*/ 154 w 207"/>
                  <a:gd name="T35" fmla="*/ 57 h 143"/>
                  <a:gd name="T36" fmla="*/ 168 w 207"/>
                  <a:gd name="T37" fmla="*/ 71 h 143"/>
                  <a:gd name="T38" fmla="*/ 154 w 207"/>
                  <a:gd name="T39" fmla="*/ 8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143">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3" name="Group 122"/>
          <p:cNvGrpSpPr/>
          <p:nvPr/>
        </p:nvGrpSpPr>
        <p:grpSpPr>
          <a:xfrm>
            <a:off x="5153277" y="2266485"/>
            <a:ext cx="921048" cy="1043646"/>
            <a:chOff x="5153277" y="2266485"/>
            <a:chExt cx="921048" cy="1043646"/>
          </a:xfrm>
        </p:grpSpPr>
        <p:sp>
          <p:nvSpPr>
            <p:cNvPr id="4" name="Freeform 8"/>
            <p:cNvSpPr/>
            <p:nvPr/>
          </p:nvSpPr>
          <p:spPr bwMode="auto">
            <a:xfrm>
              <a:off x="5206853" y="2297362"/>
              <a:ext cx="407342" cy="178316"/>
            </a:xfrm>
            <a:custGeom>
              <a:avLst/>
              <a:gdLst>
                <a:gd name="T0" fmla="*/ 0 w 517"/>
                <a:gd name="T1" fmla="*/ 231 h 231"/>
                <a:gd name="T2" fmla="*/ 398 w 517"/>
                <a:gd name="T3" fmla="*/ 0 h 231"/>
                <a:gd name="T4" fmla="*/ 517 w 517"/>
                <a:gd name="T5" fmla="*/ 0 h 231"/>
                <a:gd name="T6" fmla="*/ 517 w 517"/>
                <a:gd name="T7" fmla="*/ 231 h 231"/>
                <a:gd name="T8" fmla="*/ 0 w 517"/>
                <a:gd name="T9" fmla="*/ 231 h 231"/>
              </a:gdLst>
              <a:ahLst/>
              <a:cxnLst>
                <a:cxn ang="0">
                  <a:pos x="T0" y="T1"/>
                </a:cxn>
                <a:cxn ang="0">
                  <a:pos x="T2" y="T3"/>
                </a:cxn>
                <a:cxn ang="0">
                  <a:pos x="T4" y="T5"/>
                </a:cxn>
                <a:cxn ang="0">
                  <a:pos x="T6" y="T7"/>
                </a:cxn>
                <a:cxn ang="0">
                  <a:pos x="T8" y="T9"/>
                </a:cxn>
              </a:cxnLst>
              <a:rect l="0" t="0" r="r" b="b"/>
              <a:pathLst>
                <a:path w="517" h="231">
                  <a:moveTo>
                    <a:pt x="0" y="231"/>
                  </a:moveTo>
                  <a:lnTo>
                    <a:pt x="398" y="0"/>
                  </a:lnTo>
                  <a:lnTo>
                    <a:pt x="517" y="0"/>
                  </a:lnTo>
                  <a:lnTo>
                    <a:pt x="517" y="231"/>
                  </a:lnTo>
                  <a:lnTo>
                    <a:pt x="0" y="231"/>
                  </a:lnTo>
                  <a:close/>
                </a:path>
              </a:pathLst>
            </a:custGeom>
            <a:solidFill>
              <a:srgbClr val="505711"/>
            </a:solidFill>
            <a:ln>
              <a:noFill/>
            </a:ln>
          </p:spPr>
          <p:txBody>
            <a:bodyPr vert="horz" wrap="square" lIns="68580" tIns="34290" rIns="68580" bIns="34290" numCol="1" anchor="t" anchorCtr="0" compatLnSpc="1"/>
            <a:lstStyle/>
            <a:p>
              <a:endParaRPr lang="zh-CN" altLang="en-US">
                <a:solidFill>
                  <a:srgbClr val="BDD53E"/>
                </a:solidFill>
              </a:endParaRPr>
            </a:p>
          </p:txBody>
        </p:sp>
        <p:sp>
          <p:nvSpPr>
            <p:cNvPr id="5" name="Freeform 9"/>
            <p:cNvSpPr/>
            <p:nvPr/>
          </p:nvSpPr>
          <p:spPr bwMode="auto">
            <a:xfrm>
              <a:off x="5153277" y="2266485"/>
              <a:ext cx="921048" cy="1043646"/>
            </a:xfrm>
            <a:custGeom>
              <a:avLst/>
              <a:gdLst>
                <a:gd name="T0" fmla="*/ 0 w 1169"/>
                <a:gd name="T1" fmla="*/ 1014 h 1352"/>
                <a:gd name="T2" fmla="*/ 0 w 1169"/>
                <a:gd name="T3" fmla="*/ 338 h 1352"/>
                <a:gd name="T4" fmla="*/ 585 w 1169"/>
                <a:gd name="T5" fmla="*/ 0 h 1352"/>
                <a:gd name="T6" fmla="*/ 1169 w 1169"/>
                <a:gd name="T7" fmla="*/ 338 h 1352"/>
                <a:gd name="T8" fmla="*/ 1169 w 1169"/>
                <a:gd name="T9" fmla="*/ 1014 h 1352"/>
                <a:gd name="T10" fmla="*/ 585 w 1169"/>
                <a:gd name="T11" fmla="*/ 1352 h 1352"/>
                <a:gd name="T12" fmla="*/ 0 w 1169"/>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69" h="1352">
                  <a:moveTo>
                    <a:pt x="0" y="1014"/>
                  </a:moveTo>
                  <a:lnTo>
                    <a:pt x="0" y="338"/>
                  </a:lnTo>
                  <a:lnTo>
                    <a:pt x="585" y="0"/>
                  </a:lnTo>
                  <a:lnTo>
                    <a:pt x="1169" y="338"/>
                  </a:lnTo>
                  <a:lnTo>
                    <a:pt x="1169"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21" name="Freeform 23"/>
            <p:cNvSpPr/>
            <p:nvPr/>
          </p:nvSpPr>
          <p:spPr bwMode="auto">
            <a:xfrm>
              <a:off x="5206854" y="2297362"/>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32" name="Freeform 33"/>
            <p:cNvSpPr/>
            <p:nvPr/>
          </p:nvSpPr>
          <p:spPr bwMode="auto">
            <a:xfrm>
              <a:off x="5417221" y="2457150"/>
              <a:ext cx="73274" cy="150527"/>
            </a:xfrm>
            <a:custGeom>
              <a:avLst/>
              <a:gdLst>
                <a:gd name="T0" fmla="*/ 24 w 51"/>
                <a:gd name="T1" fmla="*/ 91 h 107"/>
                <a:gd name="T2" fmla="*/ 35 w 51"/>
                <a:gd name="T3" fmla="*/ 81 h 107"/>
                <a:gd name="T4" fmla="*/ 35 w 51"/>
                <a:gd name="T5" fmla="*/ 74 h 107"/>
                <a:gd name="T6" fmla="*/ 18 w 51"/>
                <a:gd name="T7" fmla="*/ 58 h 107"/>
                <a:gd name="T8" fmla="*/ 18 w 51"/>
                <a:gd name="T9" fmla="*/ 45 h 107"/>
                <a:gd name="T10" fmla="*/ 31 w 51"/>
                <a:gd name="T11" fmla="*/ 40 h 107"/>
                <a:gd name="T12" fmla="*/ 35 w 51"/>
                <a:gd name="T13" fmla="*/ 27 h 107"/>
                <a:gd name="T14" fmla="*/ 35 w 51"/>
                <a:gd name="T15" fmla="*/ 24 h 107"/>
                <a:gd name="T16" fmla="*/ 26 w 51"/>
                <a:gd name="T17" fmla="*/ 14 h 107"/>
                <a:gd name="T18" fmla="*/ 19 w 51"/>
                <a:gd name="T19" fmla="*/ 18 h 107"/>
                <a:gd name="T20" fmla="*/ 17 w 51"/>
                <a:gd name="T21" fmla="*/ 26 h 107"/>
                <a:gd name="T22" fmla="*/ 17 w 51"/>
                <a:gd name="T23" fmla="*/ 28 h 107"/>
                <a:gd name="T24" fmla="*/ 2 w 51"/>
                <a:gd name="T25" fmla="*/ 28 h 107"/>
                <a:gd name="T26" fmla="*/ 2 w 51"/>
                <a:gd name="T27" fmla="*/ 26 h 107"/>
                <a:gd name="T28" fmla="*/ 8 w 51"/>
                <a:gd name="T29" fmla="*/ 8 h 107"/>
                <a:gd name="T30" fmla="*/ 26 w 51"/>
                <a:gd name="T31" fmla="*/ 0 h 107"/>
                <a:gd name="T32" fmla="*/ 43 w 51"/>
                <a:gd name="T33" fmla="*/ 7 h 107"/>
                <a:gd name="T34" fmla="*/ 49 w 51"/>
                <a:gd name="T35" fmla="*/ 24 h 107"/>
                <a:gd name="T36" fmla="*/ 49 w 51"/>
                <a:gd name="T37" fmla="*/ 28 h 107"/>
                <a:gd name="T38" fmla="*/ 44 w 51"/>
                <a:gd name="T39" fmla="*/ 45 h 107"/>
                <a:gd name="T40" fmla="*/ 38 w 51"/>
                <a:gd name="T41" fmla="*/ 50 h 107"/>
                <a:gd name="T42" fmla="*/ 49 w 51"/>
                <a:gd name="T43" fmla="*/ 62 h 107"/>
                <a:gd name="T44" fmla="*/ 51 w 51"/>
                <a:gd name="T45" fmla="*/ 72 h 107"/>
                <a:gd name="T46" fmla="*/ 51 w 51"/>
                <a:gd name="T47" fmla="*/ 80 h 107"/>
                <a:gd name="T48" fmla="*/ 43 w 51"/>
                <a:gd name="T49" fmla="*/ 100 h 107"/>
                <a:gd name="T50" fmla="*/ 24 w 51"/>
                <a:gd name="T51" fmla="*/ 107 h 107"/>
                <a:gd name="T52" fmla="*/ 7 w 51"/>
                <a:gd name="T53" fmla="*/ 99 h 107"/>
                <a:gd name="T54" fmla="*/ 0 w 51"/>
                <a:gd name="T55" fmla="*/ 82 h 107"/>
                <a:gd name="T56" fmla="*/ 0 w 51"/>
                <a:gd name="T57" fmla="*/ 79 h 107"/>
                <a:gd name="T58" fmla="*/ 15 w 51"/>
                <a:gd name="T59" fmla="*/ 78 h 107"/>
                <a:gd name="T60" fmla="*/ 15 w 51"/>
                <a:gd name="T61" fmla="*/ 82 h 107"/>
                <a:gd name="T62" fmla="*/ 18 w 51"/>
                <a:gd name="T63" fmla="*/ 88 h 107"/>
                <a:gd name="T64" fmla="*/ 24 w 51"/>
                <a:gd name="T65"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107">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56" name="组合 75"/>
            <p:cNvGrpSpPr/>
            <p:nvPr/>
          </p:nvGrpSpPr>
          <p:grpSpPr>
            <a:xfrm>
              <a:off x="5445606" y="2768091"/>
              <a:ext cx="337639" cy="371790"/>
              <a:chOff x="279401" y="2698750"/>
              <a:chExt cx="1473200" cy="1655763"/>
            </a:xfrm>
            <a:solidFill>
              <a:srgbClr val="3666D7"/>
            </a:solidFill>
          </p:grpSpPr>
          <p:sp>
            <p:nvSpPr>
              <p:cNvPr id="77"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1" name="Group 121"/>
          <p:cNvGrpSpPr/>
          <p:nvPr/>
        </p:nvGrpSpPr>
        <p:grpSpPr>
          <a:xfrm>
            <a:off x="4616720" y="1357154"/>
            <a:ext cx="922624" cy="1043646"/>
            <a:chOff x="4616720" y="1357154"/>
            <a:chExt cx="922624" cy="1043646"/>
          </a:xfrm>
        </p:grpSpPr>
        <p:sp>
          <p:nvSpPr>
            <p:cNvPr id="15" name="Freeform 17"/>
            <p:cNvSpPr/>
            <p:nvPr/>
          </p:nvSpPr>
          <p:spPr bwMode="auto">
            <a:xfrm>
              <a:off x="4671873" y="1388031"/>
              <a:ext cx="405766" cy="178316"/>
            </a:xfrm>
            <a:custGeom>
              <a:avLst/>
              <a:gdLst>
                <a:gd name="T0" fmla="*/ 0 w 515"/>
                <a:gd name="T1" fmla="*/ 231 h 231"/>
                <a:gd name="T2" fmla="*/ 398 w 515"/>
                <a:gd name="T3" fmla="*/ 0 h 231"/>
                <a:gd name="T4" fmla="*/ 515 w 515"/>
                <a:gd name="T5" fmla="*/ 0 h 231"/>
                <a:gd name="T6" fmla="*/ 515 w 515"/>
                <a:gd name="T7" fmla="*/ 231 h 231"/>
                <a:gd name="T8" fmla="*/ 0 w 515"/>
                <a:gd name="T9" fmla="*/ 231 h 231"/>
              </a:gdLst>
              <a:ahLst/>
              <a:cxnLst>
                <a:cxn ang="0">
                  <a:pos x="T0" y="T1"/>
                </a:cxn>
                <a:cxn ang="0">
                  <a:pos x="T2" y="T3"/>
                </a:cxn>
                <a:cxn ang="0">
                  <a:pos x="T4" y="T5"/>
                </a:cxn>
                <a:cxn ang="0">
                  <a:pos x="T6" y="T7"/>
                </a:cxn>
                <a:cxn ang="0">
                  <a:pos x="T8" y="T9"/>
                </a:cxn>
              </a:cxnLst>
              <a:rect l="0" t="0" r="r" b="b"/>
              <a:pathLst>
                <a:path w="515" h="231">
                  <a:moveTo>
                    <a:pt x="0" y="231"/>
                  </a:moveTo>
                  <a:lnTo>
                    <a:pt x="398" y="0"/>
                  </a:lnTo>
                  <a:lnTo>
                    <a:pt x="515" y="0"/>
                  </a:lnTo>
                  <a:lnTo>
                    <a:pt x="515" y="231"/>
                  </a:lnTo>
                  <a:lnTo>
                    <a:pt x="0" y="231"/>
                  </a:lnTo>
                  <a:close/>
                </a:path>
              </a:pathLst>
            </a:custGeom>
            <a:solidFill>
              <a:srgbClr val="765E0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6" name="Freeform 18"/>
            <p:cNvSpPr/>
            <p:nvPr/>
          </p:nvSpPr>
          <p:spPr bwMode="auto">
            <a:xfrm>
              <a:off x="4616720" y="1357154"/>
              <a:ext cx="922624" cy="1043646"/>
            </a:xfrm>
            <a:custGeom>
              <a:avLst/>
              <a:gdLst>
                <a:gd name="T0" fmla="*/ 0 w 1171"/>
                <a:gd name="T1" fmla="*/ 1014 h 1352"/>
                <a:gd name="T2" fmla="*/ 0 w 1171"/>
                <a:gd name="T3" fmla="*/ 338 h 1352"/>
                <a:gd name="T4" fmla="*/ 585 w 1171"/>
                <a:gd name="T5" fmla="*/ 0 h 1352"/>
                <a:gd name="T6" fmla="*/ 1171 w 1171"/>
                <a:gd name="T7" fmla="*/ 338 h 1352"/>
                <a:gd name="T8" fmla="*/ 1171 w 1171"/>
                <a:gd name="T9" fmla="*/ 1014 h 1352"/>
                <a:gd name="T10" fmla="*/ 585 w 1171"/>
                <a:gd name="T11" fmla="*/ 1352 h 1352"/>
                <a:gd name="T12" fmla="*/ 0 w 1171"/>
                <a:gd name="T13" fmla="*/ 1014 h 1352"/>
              </a:gdLst>
              <a:ahLst/>
              <a:cxnLst>
                <a:cxn ang="0">
                  <a:pos x="T0" y="T1"/>
                </a:cxn>
                <a:cxn ang="0">
                  <a:pos x="T2" y="T3"/>
                </a:cxn>
                <a:cxn ang="0">
                  <a:pos x="T4" y="T5"/>
                </a:cxn>
                <a:cxn ang="0">
                  <a:pos x="T6" y="T7"/>
                </a:cxn>
                <a:cxn ang="0">
                  <a:pos x="T8" y="T9"/>
                </a:cxn>
                <a:cxn ang="0">
                  <a:pos x="T10" y="T11"/>
                </a:cxn>
                <a:cxn ang="0">
                  <a:pos x="T12" y="T13"/>
                </a:cxn>
              </a:cxnLst>
              <a:rect l="0" t="0" r="r" b="b"/>
              <a:pathLst>
                <a:path w="1171" h="1352">
                  <a:moveTo>
                    <a:pt x="0" y="1014"/>
                  </a:moveTo>
                  <a:lnTo>
                    <a:pt x="0" y="338"/>
                  </a:lnTo>
                  <a:lnTo>
                    <a:pt x="585" y="0"/>
                  </a:lnTo>
                  <a:lnTo>
                    <a:pt x="1171" y="338"/>
                  </a:lnTo>
                  <a:lnTo>
                    <a:pt x="1171" y="1014"/>
                  </a:lnTo>
                  <a:lnTo>
                    <a:pt x="585" y="1352"/>
                  </a:lnTo>
                  <a:lnTo>
                    <a:pt x="0" y="1014"/>
                  </a:lnTo>
                  <a:close/>
                </a:path>
              </a:pathLst>
            </a:custGeom>
            <a:solidFill>
              <a:schemeClr val="bg1">
                <a:lumMod val="95000"/>
              </a:schemeClr>
            </a:solidFill>
            <a:ln>
              <a:noFill/>
            </a:ln>
            <a:effectLst>
              <a:outerShdw blurRad="228600" sx="102000" sy="102000" algn="ctr" rotWithShape="0">
                <a:prstClr val="black">
                  <a:alpha val="28000"/>
                </a:prstClr>
              </a:outerShdw>
            </a:effectLst>
          </p:spPr>
          <p:txBody>
            <a:bodyPr vert="horz" wrap="square" lIns="68580" tIns="34290" rIns="68580" bIns="34290" numCol="1" anchor="t" anchorCtr="0" compatLnSpc="1"/>
            <a:lstStyle/>
            <a:p>
              <a:endParaRPr lang="zh-CN" altLang="en-US"/>
            </a:p>
          </p:txBody>
        </p:sp>
        <p:sp>
          <p:nvSpPr>
            <p:cNvPr id="17" name="Freeform 19"/>
            <p:cNvSpPr/>
            <p:nvPr/>
          </p:nvSpPr>
          <p:spPr bwMode="auto">
            <a:xfrm>
              <a:off x="4671873" y="1388031"/>
              <a:ext cx="313582" cy="331929"/>
            </a:xfrm>
            <a:custGeom>
              <a:avLst/>
              <a:gdLst>
                <a:gd name="T0" fmla="*/ 0 w 398"/>
                <a:gd name="T1" fmla="*/ 430 h 430"/>
                <a:gd name="T2" fmla="*/ 398 w 398"/>
                <a:gd name="T3" fmla="*/ 430 h 430"/>
                <a:gd name="T4" fmla="*/ 398 w 398"/>
                <a:gd name="T5" fmla="*/ 0 h 430"/>
                <a:gd name="T6" fmla="*/ 0 w 398"/>
                <a:gd name="T7" fmla="*/ 231 h 430"/>
                <a:gd name="T8" fmla="*/ 0 w 398"/>
                <a:gd name="T9" fmla="*/ 430 h 430"/>
              </a:gdLst>
              <a:ahLst/>
              <a:cxnLst>
                <a:cxn ang="0">
                  <a:pos x="T0" y="T1"/>
                </a:cxn>
                <a:cxn ang="0">
                  <a:pos x="T2" y="T3"/>
                </a:cxn>
                <a:cxn ang="0">
                  <a:pos x="T4" y="T5"/>
                </a:cxn>
                <a:cxn ang="0">
                  <a:pos x="T6" y="T7"/>
                </a:cxn>
                <a:cxn ang="0">
                  <a:pos x="T8" y="T9"/>
                </a:cxn>
              </a:cxnLst>
              <a:rect l="0" t="0" r="r" b="b"/>
              <a:pathLst>
                <a:path w="398" h="430">
                  <a:moveTo>
                    <a:pt x="0" y="430"/>
                  </a:moveTo>
                  <a:lnTo>
                    <a:pt x="398" y="430"/>
                  </a:lnTo>
                  <a:lnTo>
                    <a:pt x="398" y="0"/>
                  </a:lnTo>
                  <a:lnTo>
                    <a:pt x="0" y="231"/>
                  </a:lnTo>
                  <a:lnTo>
                    <a:pt x="0" y="430"/>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lt1"/>
                </a:solidFill>
              </a:endParaRPr>
            </a:p>
          </p:txBody>
        </p:sp>
        <p:sp>
          <p:nvSpPr>
            <p:cNvPr id="25" name="Freeform 27"/>
            <p:cNvSpPr/>
            <p:nvPr/>
          </p:nvSpPr>
          <p:spPr bwMode="auto">
            <a:xfrm>
              <a:off x="4880665" y="1549364"/>
              <a:ext cx="73274" cy="147438"/>
            </a:xfrm>
            <a:custGeom>
              <a:avLst/>
              <a:gdLst>
                <a:gd name="T0" fmla="*/ 0 w 51"/>
                <a:gd name="T1" fmla="*/ 30 h 105"/>
                <a:gd name="T2" fmla="*/ 8 w 51"/>
                <a:gd name="T3" fmla="*/ 7 h 105"/>
                <a:gd name="T4" fmla="*/ 26 w 51"/>
                <a:gd name="T5" fmla="*/ 0 h 105"/>
                <a:gd name="T6" fmla="*/ 44 w 51"/>
                <a:gd name="T7" fmla="*/ 8 h 105"/>
                <a:gd name="T8" fmla="*/ 51 w 51"/>
                <a:gd name="T9" fmla="*/ 26 h 105"/>
                <a:gd name="T10" fmla="*/ 47 w 51"/>
                <a:gd name="T11" fmla="*/ 46 h 105"/>
                <a:gd name="T12" fmla="*/ 34 w 51"/>
                <a:gd name="T13" fmla="*/ 65 h 105"/>
                <a:gd name="T14" fmla="*/ 27 w 51"/>
                <a:gd name="T15" fmla="*/ 77 h 105"/>
                <a:gd name="T16" fmla="*/ 24 w 51"/>
                <a:gd name="T17" fmla="*/ 81 h 105"/>
                <a:gd name="T18" fmla="*/ 20 w 51"/>
                <a:gd name="T19" fmla="*/ 88 h 105"/>
                <a:gd name="T20" fmla="*/ 19 w 51"/>
                <a:gd name="T21" fmla="*/ 89 h 105"/>
                <a:gd name="T22" fmla="*/ 50 w 51"/>
                <a:gd name="T23" fmla="*/ 89 h 105"/>
                <a:gd name="T24" fmla="*/ 50 w 51"/>
                <a:gd name="T25" fmla="*/ 105 h 105"/>
                <a:gd name="T26" fmla="*/ 0 w 51"/>
                <a:gd name="T27" fmla="*/ 105 h 105"/>
                <a:gd name="T28" fmla="*/ 0 w 51"/>
                <a:gd name="T29" fmla="*/ 90 h 105"/>
                <a:gd name="T30" fmla="*/ 3 w 51"/>
                <a:gd name="T31" fmla="*/ 84 h 105"/>
                <a:gd name="T32" fmla="*/ 7 w 51"/>
                <a:gd name="T33" fmla="*/ 79 h 105"/>
                <a:gd name="T34" fmla="*/ 11 w 51"/>
                <a:gd name="T35" fmla="*/ 73 h 105"/>
                <a:gd name="T36" fmla="*/ 22 w 51"/>
                <a:gd name="T37" fmla="*/ 57 h 105"/>
                <a:gd name="T38" fmla="*/ 33 w 51"/>
                <a:gd name="T39" fmla="*/ 39 h 105"/>
                <a:gd name="T40" fmla="*/ 36 w 51"/>
                <a:gd name="T41" fmla="*/ 26 h 105"/>
                <a:gd name="T42" fmla="*/ 33 w 51"/>
                <a:gd name="T43" fmla="*/ 18 h 105"/>
                <a:gd name="T44" fmla="*/ 26 w 51"/>
                <a:gd name="T45" fmla="*/ 15 h 105"/>
                <a:gd name="T46" fmla="*/ 17 w 51"/>
                <a:gd name="T47" fmla="*/ 22 h 105"/>
                <a:gd name="T48" fmla="*/ 16 w 51"/>
                <a:gd name="T49" fmla="*/ 28 h 105"/>
                <a:gd name="T50" fmla="*/ 16 w 51"/>
                <a:gd name="T51" fmla="*/ 32 h 105"/>
                <a:gd name="T52" fmla="*/ 0 w 51"/>
                <a:gd name="T53" fmla="*/ 32 h 105"/>
                <a:gd name="T54" fmla="*/ 0 w 51"/>
                <a:gd name="T55"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05">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71" name="组合 84"/>
            <p:cNvGrpSpPr/>
            <p:nvPr/>
          </p:nvGrpSpPr>
          <p:grpSpPr>
            <a:xfrm>
              <a:off x="4910858" y="1770045"/>
              <a:ext cx="393305" cy="395317"/>
              <a:chOff x="7673976" y="2593975"/>
              <a:chExt cx="1716088" cy="1760538"/>
            </a:xfrm>
            <a:solidFill>
              <a:srgbClr val="3666D7"/>
            </a:solidFill>
          </p:grpSpPr>
          <p:sp>
            <p:nvSpPr>
              <p:cNvPr id="8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76" name="组合 25"/>
          <p:cNvGrpSpPr/>
          <p:nvPr/>
        </p:nvGrpSpPr>
        <p:grpSpPr>
          <a:xfrm>
            <a:off x="5861594" y="1139568"/>
            <a:ext cx="2948982" cy="817002"/>
            <a:chOff x="503238" y="2770637"/>
            <a:chExt cx="3204356" cy="817002"/>
          </a:xfrm>
        </p:grpSpPr>
        <p:sp>
          <p:nvSpPr>
            <p:cNvPr id="102"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3" name="矩形 27"/>
            <p:cNvSpPr/>
            <p:nvPr/>
          </p:nvSpPr>
          <p:spPr>
            <a:xfrm>
              <a:off x="548942" y="2770637"/>
              <a:ext cx="1371160"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5" name="组合 25"/>
          <p:cNvGrpSpPr/>
          <p:nvPr/>
        </p:nvGrpSpPr>
        <p:grpSpPr>
          <a:xfrm>
            <a:off x="6195018" y="2400800"/>
            <a:ext cx="2615558" cy="817002"/>
            <a:chOff x="503238" y="2770637"/>
            <a:chExt cx="3204356" cy="817002"/>
          </a:xfrm>
        </p:grpSpPr>
        <p:sp>
          <p:nvSpPr>
            <p:cNvPr id="105"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6"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8" name="组合 25"/>
          <p:cNvGrpSpPr/>
          <p:nvPr/>
        </p:nvGrpSpPr>
        <p:grpSpPr>
          <a:xfrm>
            <a:off x="5912544" y="3659960"/>
            <a:ext cx="2615558" cy="817002"/>
            <a:chOff x="503238" y="2770637"/>
            <a:chExt cx="3204356" cy="817002"/>
          </a:xfrm>
        </p:grpSpPr>
        <p:sp>
          <p:nvSpPr>
            <p:cNvPr id="108" name="矩形 26"/>
            <p:cNvSpPr/>
            <p:nvPr/>
          </p:nvSpPr>
          <p:spPr>
            <a:xfrm>
              <a:off x="503238" y="3144441"/>
              <a:ext cx="3204356" cy="443198"/>
            </a:xfrm>
            <a:prstGeom prst="rect">
              <a:avLst/>
            </a:prstGeom>
          </p:spPr>
          <p:txBody>
            <a:bodyPr wrap="square">
              <a:spAutoFit/>
            </a:bodyPr>
            <a:lstStyle/>
            <a:p>
              <a:pPr algn="just">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轻点此处输入文字内容，</a:t>
              </a:r>
              <a:r>
                <a:rPr lang="en-US" altLang="zh-CN" sz="1000" dirty="0">
                  <a:solidFill>
                    <a:schemeClr val="tx1">
                      <a:lumMod val="50000"/>
                    </a:schemeClr>
                  </a:solidFill>
                  <a:latin typeface="微软雅黑" panose="020B0503020204020204" pitchFamily="34" charset="-122"/>
                  <a:ea typeface="微软雅黑" panose="020B0503020204020204" pitchFamily="34" charset="-122"/>
                </a:rPr>
                <a:t>PPT</a:t>
              </a:r>
              <a:r>
                <a:rPr lang="zh-CN" altLang="en-US" sz="1000" dirty="0">
                  <a:solidFill>
                    <a:schemeClr val="tx1">
                      <a:lumMod val="50000"/>
                    </a:schemeClr>
                  </a:solidFill>
                  <a:latin typeface="微软雅黑" panose="020B0503020204020204" pitchFamily="34" charset="-122"/>
                  <a:ea typeface="微软雅黑" panose="020B0503020204020204" pitchFamily="34" charset="-122"/>
                </a:rPr>
                <a:t>模板所有文字图片都可编辑</a:t>
              </a:r>
            </a:p>
          </p:txBody>
        </p:sp>
        <p:sp>
          <p:nvSpPr>
            <p:cNvPr id="109" name="矩形 27"/>
            <p:cNvSpPr/>
            <p:nvPr/>
          </p:nvSpPr>
          <p:spPr>
            <a:xfrm>
              <a:off x="540867" y="2770637"/>
              <a:ext cx="1545951" cy="307777"/>
            </a:xfrm>
            <a:prstGeom prst="rect">
              <a:avLst/>
            </a:prstGeom>
          </p:spPr>
          <p:txBody>
            <a:bodyPr wrap="none">
              <a:spAutoFit/>
            </a:bodyPr>
            <a:lstStyle/>
            <a:p>
              <a:pP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89" name="组合 25"/>
          <p:cNvGrpSpPr/>
          <p:nvPr/>
        </p:nvGrpSpPr>
        <p:grpSpPr>
          <a:xfrm>
            <a:off x="451261" y="1358779"/>
            <a:ext cx="2711690" cy="578322"/>
            <a:chOff x="774220" y="2729987"/>
            <a:chExt cx="2946515" cy="578322"/>
          </a:xfrm>
        </p:grpSpPr>
        <p:sp>
          <p:nvSpPr>
            <p:cNvPr id="111" name="矩形 26"/>
            <p:cNvSpPr/>
            <p:nvPr/>
          </p:nvSpPr>
          <p:spPr>
            <a:xfrm>
              <a:off x="774220" y="3053880"/>
              <a:ext cx="2933372"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2"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0" y="2490371"/>
            <a:ext cx="2961076" cy="578322"/>
            <a:chOff x="503238" y="2729987"/>
            <a:chExt cx="3217497" cy="578322"/>
          </a:xfrm>
        </p:grpSpPr>
        <p:sp>
          <p:nvSpPr>
            <p:cNvPr id="114" name="矩形 26"/>
            <p:cNvSpPr/>
            <p:nvPr/>
          </p:nvSpPr>
          <p:spPr>
            <a:xfrm>
              <a:off x="503238" y="3053880"/>
              <a:ext cx="3204356"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5"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1" name="组合 25"/>
          <p:cNvGrpSpPr/>
          <p:nvPr/>
        </p:nvGrpSpPr>
        <p:grpSpPr>
          <a:xfrm>
            <a:off x="139118" y="3654483"/>
            <a:ext cx="2961076" cy="578322"/>
            <a:chOff x="503238" y="2729987"/>
            <a:chExt cx="3217497" cy="578322"/>
          </a:xfrm>
        </p:grpSpPr>
        <p:sp>
          <p:nvSpPr>
            <p:cNvPr id="117" name="矩形 26"/>
            <p:cNvSpPr/>
            <p:nvPr/>
          </p:nvSpPr>
          <p:spPr>
            <a:xfrm>
              <a:off x="503238" y="3053880"/>
              <a:ext cx="3204356" cy="254429"/>
            </a:xfrm>
            <a:prstGeom prst="rect">
              <a:avLst/>
            </a:prstGeom>
          </p:spPr>
          <p:txBody>
            <a:bodyPr wrap="square">
              <a:spAutoFit/>
            </a:bodyPr>
            <a:lstStyle/>
            <a:p>
              <a:pPr algn="r">
                <a:lnSpc>
                  <a:spcPct val="114000"/>
                </a:lnSpc>
              </a:pPr>
              <a:r>
                <a:rPr lang="zh-CN" altLang="en-US" sz="1000" dirty="0">
                  <a:solidFill>
                    <a:schemeClr val="tx1">
                      <a:lumMod val="50000"/>
                    </a:schemeClr>
                  </a:solidFill>
                  <a:latin typeface="微软雅黑" panose="020B0503020204020204" pitchFamily="34" charset="-122"/>
                  <a:ea typeface="微软雅黑" panose="020B0503020204020204" pitchFamily="34" charset="-122"/>
                </a:rPr>
                <a:t>数据图表都可以修改颜色大小形状。</a:t>
              </a:r>
            </a:p>
          </p:txBody>
        </p:sp>
        <p:sp>
          <p:nvSpPr>
            <p:cNvPr id="118" name="矩形 27"/>
            <p:cNvSpPr/>
            <p:nvPr/>
          </p:nvSpPr>
          <p:spPr>
            <a:xfrm>
              <a:off x="2349575" y="2729987"/>
              <a:ext cx="1371160" cy="307777"/>
            </a:xfrm>
            <a:prstGeom prst="rect">
              <a:avLst/>
            </a:prstGeom>
          </p:spPr>
          <p:txBody>
            <a:bodyPr wrap="none">
              <a:spAutoFit/>
            </a:bodyPr>
            <a:lstStyle/>
            <a:p>
              <a:pPr algn="r">
                <a:defRPr/>
              </a:pPr>
              <a:r>
                <a:rPr lang="zh-CN" altLang="en-US" sz="1400" dirty="0">
                  <a:solidFill>
                    <a:schemeClr val="tx1">
                      <a:lumMod val="50000"/>
                    </a:schemeClr>
                  </a:solidFill>
                  <a:latin typeface="微软雅黑" panose="020B0503020204020204" pitchFamily="34" charset="-122"/>
                  <a:ea typeface="微软雅黑" panose="020B0503020204020204" pitchFamily="34" charset="-122"/>
                </a:rPr>
                <a:t>点击添加标题</a:t>
              </a:r>
              <a:endParaRPr lang="en-US" altLang="zh-CN" sz="1400" dirty="0">
                <a:solidFill>
                  <a:schemeClr val="tx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12" presetClass="entr" presetSubtype="4"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slide(fromBottom)">
                                      <p:cBhvr>
                                        <p:cTn id="42" dur="500"/>
                                        <p:tgtEl>
                                          <p:spTgt spid="89"/>
                                        </p:tgtEl>
                                      </p:cBhvr>
                                    </p:animEffect>
                                  </p:childTnLst>
                                </p:cTn>
                              </p:par>
                            </p:childTnLst>
                          </p:cTn>
                        </p:par>
                        <p:par>
                          <p:cTn id="43" fill="hold">
                            <p:stCondLst>
                              <p:cond delay="4000"/>
                            </p:stCondLst>
                            <p:childTnLst>
                              <p:par>
                                <p:cTn id="44" presetID="12" presetClass="entr" presetSubtype="4" fill="hold"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slide(fromBottom)">
                                      <p:cBhvr>
                                        <p:cTn id="46" dur="500"/>
                                        <p:tgtEl>
                                          <p:spTgt spid="76"/>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slide(fromBottom)">
                                      <p:cBhvr>
                                        <p:cTn id="50" dur="500"/>
                                        <p:tgtEl>
                                          <p:spTgt spid="85"/>
                                        </p:tgtEl>
                                      </p:cBhvr>
                                    </p:animEffect>
                                  </p:childTnLst>
                                </p:cTn>
                              </p:par>
                            </p:childTnLst>
                          </p:cTn>
                        </p:par>
                        <p:par>
                          <p:cTn id="51" fill="hold">
                            <p:stCondLst>
                              <p:cond delay="5000"/>
                            </p:stCondLst>
                            <p:childTnLst>
                              <p:par>
                                <p:cTn id="52" presetID="12" presetClass="entr" presetSubtype="4" fill="hold" nodeType="afterEffect">
                                  <p:stCondLst>
                                    <p:cond delay="0"/>
                                  </p:stCondLst>
                                  <p:childTnLst>
                                    <p:set>
                                      <p:cBhvr>
                                        <p:cTn id="53" dur="1" fill="hold">
                                          <p:stCondLst>
                                            <p:cond delay="0"/>
                                          </p:stCondLst>
                                        </p:cTn>
                                        <p:tgtEl>
                                          <p:spTgt spid="88"/>
                                        </p:tgtEl>
                                        <p:attrNameLst>
                                          <p:attrName>style.visibility</p:attrName>
                                        </p:attrNameLst>
                                      </p:cBhvr>
                                      <p:to>
                                        <p:strVal val="visible"/>
                                      </p:to>
                                    </p:set>
                                    <p:animEffect transition="in" filter="slide(fromBottom)">
                                      <p:cBhvr>
                                        <p:cTn id="54" dur="500"/>
                                        <p:tgtEl>
                                          <p:spTgt spid="88"/>
                                        </p:tgtEl>
                                      </p:cBhvr>
                                    </p:animEffect>
                                  </p:childTnLst>
                                </p:cTn>
                              </p:par>
                            </p:childTnLst>
                          </p:cTn>
                        </p:par>
                        <p:par>
                          <p:cTn id="55" fill="hold">
                            <p:stCondLst>
                              <p:cond delay="5500"/>
                            </p:stCondLst>
                            <p:childTnLst>
                              <p:par>
                                <p:cTn id="56" presetID="12" presetClass="entr" presetSubtype="4" fill="hold"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slide(fromBottom)">
                                      <p:cBhvr>
                                        <p:cTn id="58" dur="500"/>
                                        <p:tgtEl>
                                          <p:spTgt spid="91"/>
                                        </p:tgtEl>
                                      </p:cBhvr>
                                    </p:animEffect>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slide(fromBottom)">
                                      <p:cBhvr>
                                        <p:cTn id="6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201265"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0" name="Freeform 7"/>
          <p:cNvSpPr/>
          <p:nvPr/>
        </p:nvSpPr>
        <p:spPr bwMode="auto">
          <a:xfrm>
            <a:off x="1201265" y="2096322"/>
            <a:ext cx="234888"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1" name="Freeform 8"/>
          <p:cNvSpPr/>
          <p:nvPr/>
        </p:nvSpPr>
        <p:spPr bwMode="auto">
          <a:xfrm>
            <a:off x="1503082"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2" name="Freeform 9"/>
          <p:cNvSpPr/>
          <p:nvPr/>
        </p:nvSpPr>
        <p:spPr bwMode="auto">
          <a:xfrm>
            <a:off x="1803637"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3" name="Freeform 10"/>
          <p:cNvSpPr/>
          <p:nvPr/>
        </p:nvSpPr>
        <p:spPr bwMode="auto">
          <a:xfrm>
            <a:off x="2101666" y="1093339"/>
            <a:ext cx="236149"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4" name="Freeform 11"/>
          <p:cNvSpPr/>
          <p:nvPr/>
        </p:nvSpPr>
        <p:spPr bwMode="auto">
          <a:xfrm>
            <a:off x="1503082" y="1794036"/>
            <a:ext cx="234888"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5" name="Freeform 12"/>
          <p:cNvSpPr/>
          <p:nvPr/>
        </p:nvSpPr>
        <p:spPr bwMode="auto">
          <a:xfrm>
            <a:off x="1803637" y="1481630"/>
            <a:ext cx="236149"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6" name="Freeform 13"/>
          <p:cNvSpPr/>
          <p:nvPr/>
        </p:nvSpPr>
        <p:spPr bwMode="auto">
          <a:xfrm>
            <a:off x="2101666" y="1276734"/>
            <a:ext cx="236149"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37" name="Freeform 14"/>
          <p:cNvSpPr/>
          <p:nvPr/>
        </p:nvSpPr>
        <p:spPr bwMode="auto">
          <a:xfrm>
            <a:off x="308522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8" name="Freeform 15"/>
          <p:cNvSpPr/>
          <p:nvPr/>
        </p:nvSpPr>
        <p:spPr bwMode="auto">
          <a:xfrm>
            <a:off x="3385776"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39" name="Freeform 16"/>
          <p:cNvSpPr/>
          <p:nvPr/>
        </p:nvSpPr>
        <p:spPr bwMode="auto">
          <a:xfrm>
            <a:off x="3687594"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0" name="Freeform 17"/>
          <p:cNvSpPr/>
          <p:nvPr/>
        </p:nvSpPr>
        <p:spPr bwMode="auto">
          <a:xfrm>
            <a:off x="3989412"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1" name="Freeform 18"/>
          <p:cNvSpPr/>
          <p:nvPr/>
        </p:nvSpPr>
        <p:spPr bwMode="auto">
          <a:xfrm>
            <a:off x="3085221" y="2325250"/>
            <a:ext cx="234888"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2" name="Freeform 19"/>
          <p:cNvSpPr/>
          <p:nvPr/>
        </p:nvSpPr>
        <p:spPr bwMode="auto">
          <a:xfrm>
            <a:off x="3385776" y="1800357"/>
            <a:ext cx="236149"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3" name="Freeform 20"/>
          <p:cNvSpPr/>
          <p:nvPr/>
        </p:nvSpPr>
        <p:spPr bwMode="auto">
          <a:xfrm>
            <a:off x="3687594" y="1276734"/>
            <a:ext cx="236149"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4" name="Freeform 21"/>
          <p:cNvSpPr/>
          <p:nvPr/>
        </p:nvSpPr>
        <p:spPr bwMode="auto">
          <a:xfrm>
            <a:off x="3989412" y="1985020"/>
            <a:ext cx="236149"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45" name="Freeform 22"/>
          <p:cNvSpPr/>
          <p:nvPr/>
        </p:nvSpPr>
        <p:spPr bwMode="auto">
          <a:xfrm>
            <a:off x="492519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48" name="Freeform 23"/>
          <p:cNvSpPr/>
          <p:nvPr/>
        </p:nvSpPr>
        <p:spPr bwMode="auto">
          <a:xfrm>
            <a:off x="5227016"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54" name="Freeform 24"/>
          <p:cNvSpPr/>
          <p:nvPr/>
        </p:nvSpPr>
        <p:spPr bwMode="auto">
          <a:xfrm>
            <a:off x="552883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57" name="Freeform 25"/>
          <p:cNvSpPr/>
          <p:nvPr/>
        </p:nvSpPr>
        <p:spPr bwMode="auto">
          <a:xfrm>
            <a:off x="5829388"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64" name="Freeform 26"/>
          <p:cNvSpPr/>
          <p:nvPr/>
        </p:nvSpPr>
        <p:spPr bwMode="auto">
          <a:xfrm>
            <a:off x="5829388" y="1270408"/>
            <a:ext cx="236149"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1" name="Freeform 27"/>
          <p:cNvSpPr/>
          <p:nvPr/>
        </p:nvSpPr>
        <p:spPr bwMode="auto">
          <a:xfrm>
            <a:off x="5528831" y="1505663"/>
            <a:ext cx="234888"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2" name="Freeform 28"/>
          <p:cNvSpPr/>
          <p:nvPr/>
        </p:nvSpPr>
        <p:spPr bwMode="auto">
          <a:xfrm>
            <a:off x="5227016" y="1800357"/>
            <a:ext cx="234888"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3" name="Freeform 29"/>
          <p:cNvSpPr/>
          <p:nvPr/>
        </p:nvSpPr>
        <p:spPr bwMode="auto">
          <a:xfrm>
            <a:off x="4925198" y="2106441"/>
            <a:ext cx="236149"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74" name="Freeform 30"/>
          <p:cNvSpPr/>
          <p:nvPr/>
        </p:nvSpPr>
        <p:spPr bwMode="auto">
          <a:xfrm>
            <a:off x="6820735" y="1093339"/>
            <a:ext cx="236149"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5" name="Freeform 31"/>
          <p:cNvSpPr/>
          <p:nvPr/>
        </p:nvSpPr>
        <p:spPr bwMode="auto">
          <a:xfrm>
            <a:off x="7118765" y="1093339"/>
            <a:ext cx="236149"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6" name="Freeform 32"/>
          <p:cNvSpPr/>
          <p:nvPr/>
        </p:nvSpPr>
        <p:spPr bwMode="auto">
          <a:xfrm>
            <a:off x="7420581"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7" name="Freeform 33"/>
          <p:cNvSpPr/>
          <p:nvPr/>
        </p:nvSpPr>
        <p:spPr bwMode="auto">
          <a:xfrm>
            <a:off x="7722399" y="1093339"/>
            <a:ext cx="234888"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72756" tIns="36378" rIns="72756" bIns="36378" numCol="1" anchor="t" anchorCtr="0" compatLnSpc="1"/>
          <a:lstStyle/>
          <a:p>
            <a:endParaRPr lang="zh-CN" altLang="en-US"/>
          </a:p>
        </p:txBody>
      </p:sp>
      <p:sp>
        <p:nvSpPr>
          <p:cNvPr id="78" name="Freeform 34"/>
          <p:cNvSpPr/>
          <p:nvPr/>
        </p:nvSpPr>
        <p:spPr bwMode="auto">
          <a:xfrm>
            <a:off x="7722399" y="1284322"/>
            <a:ext cx="234888"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79" name="Freeform 35"/>
          <p:cNvSpPr/>
          <p:nvPr/>
        </p:nvSpPr>
        <p:spPr bwMode="auto">
          <a:xfrm>
            <a:off x="7420581" y="1394359"/>
            <a:ext cx="234888"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0" name="Freeform 36"/>
          <p:cNvSpPr/>
          <p:nvPr/>
        </p:nvSpPr>
        <p:spPr bwMode="auto">
          <a:xfrm>
            <a:off x="7118765" y="2231654"/>
            <a:ext cx="236149"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1" name="Freeform 37"/>
          <p:cNvSpPr/>
          <p:nvPr/>
        </p:nvSpPr>
        <p:spPr bwMode="auto">
          <a:xfrm>
            <a:off x="6820735" y="1658700"/>
            <a:ext cx="236149"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82" name="Oval 38"/>
          <p:cNvSpPr>
            <a:spLocks noChangeArrowheads="1"/>
          </p:cNvSpPr>
          <p:nvPr/>
        </p:nvSpPr>
        <p:spPr bwMode="auto">
          <a:xfrm>
            <a:off x="1463934" y="2781463"/>
            <a:ext cx="596058" cy="599000"/>
          </a:xfrm>
          <a:prstGeom prst="ellipse">
            <a:avLst/>
          </a:prstGeom>
          <a:solidFill>
            <a:schemeClr val="bg1"/>
          </a:solidFill>
          <a:ln w="12700" cap="flat">
            <a:solidFill>
              <a:schemeClr val="accent1"/>
            </a:solidFill>
            <a:prstDash val="solid"/>
            <a:miter lim="800000"/>
          </a:ln>
        </p:spPr>
        <p:txBody>
          <a:bodyPr vert="horz" wrap="square" lIns="72756" tIns="36378" rIns="72756" bIns="36378" numCol="1" anchor="t" anchorCtr="0" compatLnSpc="1"/>
          <a:lstStyle/>
          <a:p>
            <a:endParaRPr lang="zh-CN" altLang="en-US"/>
          </a:p>
        </p:txBody>
      </p:sp>
      <p:sp>
        <p:nvSpPr>
          <p:cNvPr id="83" name="Freeform 39"/>
          <p:cNvSpPr>
            <a:spLocks noEditPoints="1"/>
          </p:cNvSpPr>
          <p:nvPr/>
        </p:nvSpPr>
        <p:spPr bwMode="auto">
          <a:xfrm>
            <a:off x="1605781" y="2920626"/>
            <a:ext cx="316153"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72756" tIns="36378" rIns="72756" bIns="36378" numCol="1" anchor="t" anchorCtr="0" compatLnSpc="1"/>
          <a:lstStyle/>
          <a:p>
            <a:endParaRPr lang="zh-CN" altLang="en-US"/>
          </a:p>
        </p:txBody>
      </p:sp>
      <p:sp>
        <p:nvSpPr>
          <p:cNvPr id="84" name="Oval 40"/>
          <p:cNvSpPr>
            <a:spLocks noChangeArrowheads="1"/>
          </p:cNvSpPr>
          <p:nvPr/>
        </p:nvSpPr>
        <p:spPr bwMode="auto">
          <a:xfrm>
            <a:off x="3355051" y="2781463"/>
            <a:ext cx="598072" cy="599000"/>
          </a:xfrm>
          <a:prstGeom prst="ellipse">
            <a:avLst/>
          </a:prstGeom>
          <a:solidFill>
            <a:schemeClr val="bg1"/>
          </a:solidFill>
          <a:ln w="12700" cap="flat">
            <a:solidFill>
              <a:schemeClr val="accent2"/>
            </a:solidFill>
            <a:prstDash val="solid"/>
            <a:miter lim="800000"/>
          </a:ln>
        </p:spPr>
        <p:txBody>
          <a:bodyPr vert="horz" wrap="square" lIns="72756" tIns="36378" rIns="72756" bIns="36378" numCol="1" anchor="t" anchorCtr="0" compatLnSpc="1"/>
          <a:lstStyle/>
          <a:p>
            <a:endParaRPr lang="zh-CN" altLang="en-US"/>
          </a:p>
        </p:txBody>
      </p:sp>
      <p:sp>
        <p:nvSpPr>
          <p:cNvPr id="85" name="Oval 41"/>
          <p:cNvSpPr>
            <a:spLocks noChangeArrowheads="1"/>
          </p:cNvSpPr>
          <p:nvPr/>
        </p:nvSpPr>
        <p:spPr bwMode="auto">
          <a:xfrm>
            <a:off x="5201759" y="2781463"/>
            <a:ext cx="596058" cy="599000"/>
          </a:xfrm>
          <a:prstGeom prst="ellipse">
            <a:avLst/>
          </a:prstGeom>
          <a:solidFill>
            <a:schemeClr val="bg1"/>
          </a:solidFill>
          <a:ln w="12700" cap="flat">
            <a:solidFill>
              <a:schemeClr val="accent3"/>
            </a:solidFill>
            <a:prstDash val="solid"/>
            <a:miter lim="800000"/>
          </a:ln>
        </p:spPr>
        <p:txBody>
          <a:bodyPr vert="horz" wrap="square" lIns="72756" tIns="36378" rIns="72756" bIns="36378" numCol="1" anchor="t" anchorCtr="0" compatLnSpc="1"/>
          <a:lstStyle/>
          <a:p>
            <a:endParaRPr lang="zh-CN" altLang="en-US"/>
          </a:p>
        </p:txBody>
      </p:sp>
      <p:sp>
        <p:nvSpPr>
          <p:cNvPr id="86" name="Oval 42"/>
          <p:cNvSpPr>
            <a:spLocks noChangeArrowheads="1"/>
          </p:cNvSpPr>
          <p:nvPr/>
        </p:nvSpPr>
        <p:spPr bwMode="auto">
          <a:xfrm>
            <a:off x="7078036" y="2781463"/>
            <a:ext cx="596058" cy="599000"/>
          </a:xfrm>
          <a:prstGeom prst="ellipse">
            <a:avLst/>
          </a:prstGeom>
          <a:solidFill>
            <a:schemeClr val="bg1"/>
          </a:solidFill>
          <a:ln w="12700" cap="flat">
            <a:solidFill>
              <a:schemeClr val="accent4"/>
            </a:solidFill>
            <a:prstDash val="solid"/>
            <a:miter lim="800000"/>
          </a:ln>
        </p:spPr>
        <p:txBody>
          <a:bodyPr vert="horz" wrap="square" lIns="72756" tIns="36378" rIns="72756" bIns="36378" numCol="1" anchor="t" anchorCtr="0" compatLnSpc="1"/>
          <a:lstStyle/>
          <a:p>
            <a:endParaRPr lang="zh-CN" altLang="en-US"/>
          </a:p>
        </p:txBody>
      </p:sp>
      <p:sp>
        <p:nvSpPr>
          <p:cNvPr id="87" name="Freeform 43"/>
          <p:cNvSpPr>
            <a:spLocks noEditPoints="1"/>
          </p:cNvSpPr>
          <p:nvPr/>
        </p:nvSpPr>
        <p:spPr bwMode="auto">
          <a:xfrm>
            <a:off x="5374050" y="2981130"/>
            <a:ext cx="24768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72756" tIns="36378" rIns="72756" bIns="36378" numCol="1" anchor="t" anchorCtr="0" compatLnSpc="1"/>
          <a:lstStyle/>
          <a:p>
            <a:endParaRPr lang="zh-CN" altLang="en-US"/>
          </a:p>
        </p:txBody>
      </p:sp>
      <p:sp>
        <p:nvSpPr>
          <p:cNvPr id="88" name="Freeform 44"/>
          <p:cNvSpPr>
            <a:spLocks noEditPoints="1"/>
          </p:cNvSpPr>
          <p:nvPr/>
        </p:nvSpPr>
        <p:spPr bwMode="auto">
          <a:xfrm>
            <a:off x="3482289" y="2932351"/>
            <a:ext cx="342332"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72756" tIns="36378" rIns="72756" bIns="36378" numCol="1" anchor="t" anchorCtr="0" compatLnSpc="1"/>
          <a:lstStyle/>
          <a:p>
            <a:endParaRPr lang="zh-CN" altLang="en-US"/>
          </a:p>
        </p:txBody>
      </p:sp>
      <p:sp>
        <p:nvSpPr>
          <p:cNvPr id="89" name="Freeform 45"/>
          <p:cNvSpPr>
            <a:spLocks noEditPoints="1"/>
          </p:cNvSpPr>
          <p:nvPr/>
        </p:nvSpPr>
        <p:spPr bwMode="auto">
          <a:xfrm>
            <a:off x="7249199" y="2937888"/>
            <a:ext cx="253730"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72756" tIns="36378" rIns="72756" bIns="36378" numCol="1" anchor="t" anchorCtr="0" compatLnSpc="1"/>
          <a:lstStyle/>
          <a:p>
            <a:endParaRPr lang="zh-CN" altLang="en-US"/>
          </a:p>
        </p:txBody>
      </p:sp>
      <p:sp>
        <p:nvSpPr>
          <p:cNvPr id="90" name="TextBox 89"/>
          <p:cNvSpPr txBox="1"/>
          <p:nvPr/>
        </p:nvSpPr>
        <p:spPr>
          <a:xfrm>
            <a:off x="990600" y="3770882"/>
            <a:ext cx="1563797"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1" name="TextBox 90"/>
          <p:cNvSpPr txBox="1"/>
          <p:nvPr/>
        </p:nvSpPr>
        <p:spPr>
          <a:xfrm>
            <a:off x="1348594" y="346567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2" name="TextBox 91"/>
          <p:cNvSpPr txBox="1"/>
          <p:nvPr/>
        </p:nvSpPr>
        <p:spPr>
          <a:xfrm>
            <a:off x="2893139" y="3770882"/>
            <a:ext cx="1602661"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3" name="TextBox 92"/>
          <p:cNvSpPr txBox="1"/>
          <p:nvPr/>
        </p:nvSpPr>
        <p:spPr>
          <a:xfrm>
            <a:off x="3251132"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4" name="TextBox 93"/>
          <p:cNvSpPr txBox="1"/>
          <p:nvPr/>
        </p:nvSpPr>
        <p:spPr>
          <a:xfrm>
            <a:off x="4737264" y="3770882"/>
            <a:ext cx="1587336"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5" name="TextBox 94"/>
          <p:cNvSpPr txBox="1"/>
          <p:nvPr/>
        </p:nvSpPr>
        <p:spPr>
          <a:xfrm>
            <a:off x="5065588"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
        <p:nvSpPr>
          <p:cNvPr id="96" name="TextBox 95"/>
          <p:cNvSpPr txBox="1"/>
          <p:nvPr/>
        </p:nvSpPr>
        <p:spPr>
          <a:xfrm>
            <a:off x="6612595" y="3783982"/>
            <a:ext cx="1585429" cy="1038474"/>
          </a:xfrm>
          <a:prstGeom prst="rect">
            <a:avLst/>
          </a:prstGeom>
          <a:noFill/>
        </p:spPr>
        <p:txBody>
          <a:bodyPr wrap="square" lIns="72756" tIns="36378" rIns="72756" bIns="36378" rtlCol="0">
            <a:spAutoFit/>
          </a:bodyPr>
          <a:lstStyle/>
          <a:p>
            <a:pPr algn="just">
              <a:lnSpc>
                <a:spcPct val="114000"/>
              </a:lnSpc>
            </a:pPr>
            <a:r>
              <a:rPr lang="zh-CN" altLang="en-US" sz="1100" dirty="0">
                <a:latin typeface="微软雅黑" panose="020B0503020204020204" pitchFamily="34" charset="-122"/>
                <a:ea typeface="微软雅黑" panose="020B0503020204020204" pitchFamily="34" charset="-122"/>
              </a:rPr>
              <a:t>轻点此处输入文字内容，</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7" name="TextBox 96"/>
          <p:cNvSpPr txBox="1"/>
          <p:nvPr/>
        </p:nvSpPr>
        <p:spPr>
          <a:xfrm>
            <a:off x="6970588" y="3495900"/>
            <a:ext cx="1411412" cy="219775"/>
          </a:xfrm>
          <a:prstGeom prst="rect">
            <a:avLst/>
          </a:prstGeom>
          <a:noFill/>
        </p:spPr>
        <p:txBody>
          <a:bodyPr wrap="square" lIns="72756" tIns="0" rIns="72756" bIns="0" rtlCol="0" anchor="t">
            <a:spAutoFit/>
          </a:bodyPr>
          <a:lstStyle/>
          <a:p>
            <a:r>
              <a:rPr lang="zh-CN" altLang="en-US" sz="2100" baseline="-3000" dirty="0">
                <a:solidFill>
                  <a:schemeClr val="tx1">
                    <a:lumMod val="85000"/>
                    <a:lumOff val="1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p:nvPr/>
        </p:nvGrpSpPr>
        <p:grpSpPr bwMode="auto">
          <a:xfrm>
            <a:off x="1119188" y="1352550"/>
            <a:ext cx="6728706" cy="2892867"/>
            <a:chOff x="0" y="-9523"/>
            <a:chExt cx="8972558" cy="3856324"/>
          </a:xfrm>
        </p:grpSpPr>
        <p:grpSp>
          <p:nvGrpSpPr>
            <p:cNvPr id="22" name="Group 10"/>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42"/>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37" name="任意多边形 44"/>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任意多边形 47"/>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任意多边形 48"/>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59" name="矩形 1"/>
              <p:cNvSpPr>
                <a:spLocks noChangeArrowheads="1"/>
              </p:cNvSpPr>
              <p:nvPr/>
            </p:nvSpPr>
            <p:spPr bwMode="auto">
              <a:xfrm>
                <a:off x="3936351" y="-7117"/>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sp>
            <p:nvSpPr>
              <p:cNvPr id="60" name="矩形 1"/>
              <p:cNvSpPr>
                <a:spLocks noChangeArrowheads="1"/>
              </p:cNvSpPr>
              <p:nvPr/>
            </p:nvSpPr>
            <p:spPr bwMode="auto">
              <a:xfrm>
                <a:off x="3991097" y="1526333"/>
                <a:ext cx="2291809" cy="126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1600"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1600"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endParaRPr lang="en-US" sz="1200" dirty="0">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200" dirty="0">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100" b="1" dirty="0">
                  <a:latin typeface="微软雅黑" panose="020B0503020204020204" pitchFamily="34" charset="-122"/>
                  <a:ea typeface="微软雅黑" panose="020B0503020204020204" pitchFamily="34" charset="-122"/>
                  <a:sym typeface="方正兰亭细黑_GBK" charset="-122"/>
                </a:endParaRPr>
              </a:p>
            </p:txBody>
          </p:sp>
        </p:grpSp>
        <p:pic>
          <p:nvPicPr>
            <p:cNvPr id="23" name="图片 29"/>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print">
              <a:biLevel thresh="50000"/>
              <a:grayscl/>
              <a:extLst>
                <a:ext uri="{28A0092B-C50C-407E-A947-70E740481C1C}">
                  <a14:useLocalDpi xmlns:a14="http://schemas.microsoft.com/office/drawing/2010/main" val="0"/>
                </a:ext>
              </a:extLst>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print">
              <a:biLevel thresh="50000"/>
              <a:grayscl/>
              <a:extLst>
                <a:ext uri="{28A0092B-C50C-407E-A947-70E740481C1C}">
                  <a14:useLocalDpi xmlns:a14="http://schemas.microsoft.com/office/drawing/2010/main" val="0"/>
                </a:ext>
              </a:extLst>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等腰三角形 6"/>
          <p:cNvSpPr/>
          <p:nvPr/>
        </p:nvSpPr>
        <p:spPr>
          <a:xfrm rot="900000">
            <a:off x="1356941" y="-1297816"/>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8" name="等腰三角形 7"/>
          <p:cNvSpPr/>
          <p:nvPr/>
        </p:nvSpPr>
        <p:spPr>
          <a:xfrm rot="18900000">
            <a:off x="476376" y="-1297816"/>
            <a:ext cx="6896764" cy="5945486"/>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ea typeface="方正兰亭细黑_GBK" charset="-122"/>
            </a:endParaRPr>
          </a:p>
        </p:txBody>
      </p:sp>
      <p:sp>
        <p:nvSpPr>
          <p:cNvPr id="6" name="文本框 5"/>
          <p:cNvSpPr txBox="1"/>
          <p:nvPr/>
        </p:nvSpPr>
        <p:spPr>
          <a:xfrm>
            <a:off x="3219450" y="3134416"/>
            <a:ext cx="2828380" cy="229870"/>
          </a:xfrm>
          <a:prstGeom prst="rect">
            <a:avLst/>
          </a:prstGeom>
          <a:noFill/>
        </p:spPr>
        <p:txBody>
          <a:bodyPr wrap="square" rtlCol="0">
            <a:spAutoFit/>
          </a:bodyPr>
          <a:lstStyle/>
          <a:p>
            <a:pPr algn="dist"/>
            <a:r>
              <a:rPr lang="zh-CN" altLang="en-US" sz="900" dirty="0">
                <a:latin typeface="微软雅黑" panose="020B0503020204020204" pitchFamily="34" charset="-122"/>
                <a:ea typeface="微软雅黑" panose="020B0503020204020204" pitchFamily="34" charset="-122"/>
              </a:rPr>
              <a:t>年中总结报告      </a:t>
            </a:r>
            <a:r>
              <a:rPr lang="en-US" altLang="zh-CN" sz="900" dirty="0">
                <a:latin typeface="微软雅黑" panose="020B0503020204020204" pitchFamily="34" charset="-122"/>
                <a:ea typeface="微软雅黑" panose="020B0503020204020204" pitchFamily="34" charset="-122"/>
              </a:rPr>
              <a:t>BUSINESS REPORT</a:t>
            </a:r>
            <a:endParaRPr lang="zh-CN" altLang="en-US" sz="9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2601767" y="1848862"/>
            <a:ext cx="4407790" cy="14448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8" presetClass="emph" presetSubtype="0" fill="hold" grpId="1" nodeType="withEffect">
                                  <p:stCondLst>
                                    <p:cond delay="1500"/>
                                  </p:stCondLst>
                                  <p:childTnLst>
                                    <p:animRot by="21600000">
                                      <p:cBhvr>
                                        <p:cTn id="13" dur="1750" fill="hold"/>
                                        <p:tgtEl>
                                          <p:spTgt spid="8"/>
                                        </p:tgtEl>
                                        <p:attrNameLst>
                                          <p:attrName>r</p:attrName>
                                        </p:attrNameLst>
                                      </p:cBhvr>
                                    </p:animRot>
                                  </p:childTnLst>
                                </p:cTn>
                              </p:par>
                              <p:par>
                                <p:cTn id="14" presetID="10" presetClass="entr" presetSubtype="0" fill="hold" grpId="0" nodeType="withEffect">
                                  <p:stCondLst>
                                    <p:cond delay="20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8" presetClass="emph" presetSubtype="0" fill="hold" grpId="1" nodeType="withEffect">
                                  <p:stCondLst>
                                    <p:cond delay="2000"/>
                                  </p:stCondLst>
                                  <p:childTnLst>
                                    <p:animRot by="-21600000">
                                      <p:cBhvr>
                                        <p:cTn id="18" dur="1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8" grpId="0" bldLvl="0" animBg="1"/>
      <p:bldP spid="8" grpId="1" bldLvl="0" animBg="1"/>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36"/>
          <p:cNvPicPr>
            <a:picLocks noChangeAspect="1"/>
          </p:cNvPicPr>
          <p:nvPr/>
        </p:nvPicPr>
        <p:blipFill rotWithShape="1">
          <a:blip r:embed="rId3" cstate="print">
            <a:extLst>
              <a:ext uri="{28A0092B-C50C-407E-A947-70E740481C1C}">
                <a14:useLocalDpi xmlns:a14="http://schemas.microsoft.com/office/drawing/2010/main" val="0"/>
              </a:ext>
            </a:extLst>
          </a:blip>
          <a:srcRect t="21371" b="36644"/>
          <a:stretch>
            <a:fillRect/>
          </a:stretch>
        </p:blipFill>
        <p:spPr>
          <a:xfrm>
            <a:off x="-20432" y="2447925"/>
            <a:ext cx="9183482" cy="2409825"/>
          </a:xfrm>
          <a:prstGeom prst="rect">
            <a:avLst/>
          </a:prstGeom>
        </p:spPr>
      </p:pic>
      <p:grpSp>
        <p:nvGrpSpPr>
          <p:cNvPr id="23" name="组合 5"/>
          <p:cNvGrpSpPr/>
          <p:nvPr/>
        </p:nvGrpSpPr>
        <p:grpSpPr>
          <a:xfrm rot="5400000">
            <a:off x="2934209" y="1605866"/>
            <a:ext cx="1465040" cy="1194234"/>
            <a:chOff x="3456897" y="3211271"/>
            <a:chExt cx="1232193" cy="1004428"/>
          </a:xfrm>
        </p:grpSpPr>
        <p:sp>
          <p:nvSpPr>
            <p:cNvPr id="24"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3">
                <a:lumMod val="75000"/>
              </a:schemeClr>
            </a:solidFill>
            <a:ln>
              <a:noFill/>
            </a:ln>
          </p:spPr>
          <p:txBody>
            <a:bodyPr vert="horz" wrap="square" lIns="91440" tIns="45720" rIns="91440" bIns="45720" numCol="1" anchor="t" anchorCtr="0" compatLnSpc="1"/>
            <a:lstStyle/>
            <a:p>
              <a:endParaRPr lang="zh-CN" altLang="en-US"/>
            </a:p>
          </p:txBody>
        </p:sp>
        <p:sp>
          <p:nvSpPr>
            <p:cNvPr id="25" name="椭圆 7"/>
            <p:cNvSpPr/>
            <p:nvPr/>
          </p:nvSpPr>
          <p:spPr>
            <a:xfrm>
              <a:off x="3561365" y="3313435"/>
              <a:ext cx="800100" cy="800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3"/>
          <p:cNvGrpSpPr/>
          <p:nvPr/>
        </p:nvGrpSpPr>
        <p:grpSpPr>
          <a:xfrm rot="5400000">
            <a:off x="4249913" y="1616582"/>
            <a:ext cx="1465040" cy="1194234"/>
            <a:chOff x="3456897" y="3211271"/>
            <a:chExt cx="1232193" cy="1004428"/>
          </a:xfrm>
        </p:grpSpPr>
        <p:sp>
          <p:nvSpPr>
            <p:cNvPr id="27"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p>
          </p:txBody>
        </p:sp>
        <p:sp>
          <p:nvSpPr>
            <p:cNvPr id="28" name="椭圆 25"/>
            <p:cNvSpPr/>
            <p:nvPr/>
          </p:nvSpPr>
          <p:spPr>
            <a:xfrm>
              <a:off x="3561365" y="3313435"/>
              <a:ext cx="800100" cy="800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6"/>
          <p:cNvGrpSpPr/>
          <p:nvPr/>
        </p:nvGrpSpPr>
        <p:grpSpPr>
          <a:xfrm rot="5400000">
            <a:off x="1618505" y="1616582"/>
            <a:ext cx="1465040" cy="1194234"/>
            <a:chOff x="3456897" y="3211271"/>
            <a:chExt cx="1232193" cy="1004428"/>
          </a:xfrm>
        </p:grpSpPr>
        <p:sp>
          <p:nvSpPr>
            <p:cNvPr id="30"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accent2">
                <a:lumMod val="75000"/>
              </a:schemeClr>
            </a:solidFill>
            <a:ln>
              <a:noFill/>
            </a:ln>
          </p:spPr>
          <p:txBody>
            <a:bodyPr vert="horz" wrap="square" lIns="91440" tIns="45720" rIns="91440" bIns="45720" numCol="1" anchor="t" anchorCtr="0" compatLnSpc="1"/>
            <a:lstStyle/>
            <a:p>
              <a:endParaRPr lang="zh-CN" altLang="en-US"/>
            </a:p>
          </p:txBody>
        </p:sp>
        <p:sp>
          <p:nvSpPr>
            <p:cNvPr id="31" name="椭圆 28"/>
            <p:cNvSpPr/>
            <p:nvPr/>
          </p:nvSpPr>
          <p:spPr>
            <a:xfrm>
              <a:off x="3561365" y="3313435"/>
              <a:ext cx="800100" cy="8001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29"/>
          <p:cNvGrpSpPr/>
          <p:nvPr/>
        </p:nvGrpSpPr>
        <p:grpSpPr>
          <a:xfrm rot="5400000">
            <a:off x="302801" y="1616582"/>
            <a:ext cx="1465040" cy="1194234"/>
            <a:chOff x="3456897" y="3211271"/>
            <a:chExt cx="1232193" cy="1004428"/>
          </a:xfrm>
        </p:grpSpPr>
        <p:sp>
          <p:nvSpPr>
            <p:cNvPr id="33" name="Freeform 70"/>
            <p:cNvSpPr>
              <a:spLocks noChangeAspect="1"/>
            </p:cNvSpPr>
            <p:nvPr/>
          </p:nvSpPr>
          <p:spPr bwMode="auto">
            <a:xfrm>
              <a:off x="3456897" y="3211271"/>
              <a:ext cx="1232193" cy="1004428"/>
            </a:xfrm>
            <a:custGeom>
              <a:avLst/>
              <a:gdLst>
                <a:gd name="T0" fmla="*/ 1210 w 1210"/>
                <a:gd name="T1" fmla="*/ 491 h 986"/>
                <a:gd name="T2" fmla="*/ 982 w 1210"/>
                <a:gd name="T3" fmla="*/ 424 h 986"/>
                <a:gd name="T4" fmla="*/ 494 w 1210"/>
                <a:gd name="T5" fmla="*/ 0 h 986"/>
                <a:gd name="T6" fmla="*/ 0 w 1210"/>
                <a:gd name="T7" fmla="*/ 493 h 986"/>
                <a:gd name="T8" fmla="*/ 494 w 1210"/>
                <a:gd name="T9" fmla="*/ 986 h 986"/>
                <a:gd name="T10" fmla="*/ 983 w 1210"/>
                <a:gd name="T11" fmla="*/ 557 h 986"/>
                <a:gd name="T12" fmla="*/ 1210 w 1210"/>
                <a:gd name="T13" fmla="*/ 491 h 986"/>
              </a:gdLst>
              <a:ahLst/>
              <a:cxnLst>
                <a:cxn ang="0">
                  <a:pos x="T0" y="T1"/>
                </a:cxn>
                <a:cxn ang="0">
                  <a:pos x="T2" y="T3"/>
                </a:cxn>
                <a:cxn ang="0">
                  <a:pos x="T4" y="T5"/>
                </a:cxn>
                <a:cxn ang="0">
                  <a:pos x="T6" y="T7"/>
                </a:cxn>
                <a:cxn ang="0">
                  <a:pos x="T8" y="T9"/>
                </a:cxn>
                <a:cxn ang="0">
                  <a:pos x="T10" y="T11"/>
                </a:cxn>
                <a:cxn ang="0">
                  <a:pos x="T12" y="T13"/>
                </a:cxn>
              </a:cxnLst>
              <a:rect l="0" t="0" r="r" b="b"/>
              <a:pathLst>
                <a:path w="1210" h="986">
                  <a:moveTo>
                    <a:pt x="1210" y="491"/>
                  </a:moveTo>
                  <a:cubicBezTo>
                    <a:pt x="982" y="424"/>
                    <a:pt x="982" y="424"/>
                    <a:pt x="982" y="424"/>
                  </a:cubicBezTo>
                  <a:cubicBezTo>
                    <a:pt x="949" y="184"/>
                    <a:pt x="743" y="0"/>
                    <a:pt x="494" y="0"/>
                  </a:cubicBezTo>
                  <a:cubicBezTo>
                    <a:pt x="221" y="0"/>
                    <a:pt x="0" y="221"/>
                    <a:pt x="0" y="493"/>
                  </a:cubicBezTo>
                  <a:cubicBezTo>
                    <a:pt x="0" y="766"/>
                    <a:pt x="221" y="986"/>
                    <a:pt x="494" y="986"/>
                  </a:cubicBezTo>
                  <a:cubicBezTo>
                    <a:pt x="745" y="986"/>
                    <a:pt x="952" y="799"/>
                    <a:pt x="983" y="557"/>
                  </a:cubicBezTo>
                  <a:lnTo>
                    <a:pt x="1210" y="491"/>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34" name="椭圆 31"/>
            <p:cNvSpPr/>
            <p:nvPr/>
          </p:nvSpPr>
          <p:spPr>
            <a:xfrm>
              <a:off x="3561365" y="3313435"/>
              <a:ext cx="800100" cy="800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17"/>
          <p:cNvSpPr txBox="1"/>
          <p:nvPr/>
        </p:nvSpPr>
        <p:spPr>
          <a:xfrm>
            <a:off x="651537" y="1812661"/>
            <a:ext cx="784388"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p>
        </p:txBody>
      </p:sp>
      <p:sp>
        <p:nvSpPr>
          <p:cNvPr id="36" name="文本框 18"/>
          <p:cNvSpPr txBox="1"/>
          <p:nvPr/>
        </p:nvSpPr>
        <p:spPr>
          <a:xfrm>
            <a:off x="1982019" y="1814911"/>
            <a:ext cx="754256"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7" name="文本框 19"/>
          <p:cNvSpPr txBox="1"/>
          <p:nvPr/>
        </p:nvSpPr>
        <p:spPr>
          <a:xfrm>
            <a:off x="3322531" y="1766887"/>
            <a:ext cx="732894"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8" name="文本框 20"/>
          <p:cNvSpPr txBox="1"/>
          <p:nvPr/>
        </p:nvSpPr>
        <p:spPr>
          <a:xfrm>
            <a:off x="4602610" y="1778297"/>
            <a:ext cx="788790" cy="623248"/>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文字说明</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9" name="矩形 1"/>
          <p:cNvSpPr/>
          <p:nvPr/>
        </p:nvSpPr>
        <p:spPr>
          <a:xfrm>
            <a:off x="5791201" y="773080"/>
            <a:ext cx="3048000" cy="1454244"/>
          </a:xfrm>
          <a:prstGeom prst="rect">
            <a:avLst/>
          </a:prstGeom>
          <a:noFill/>
        </p:spPr>
        <p:txBody>
          <a:bodyPr wrap="square" lIns="68580" tIns="34290" rIns="68580" bIns="34290"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       多年的商品营销经验使得我们拥有了与众多知名厂商企业的采购渠道，多年的产品销售经验使得我们掌握了众多的高新技术产品信息，开心购物拥有最齐全的商品信息和优质服务，是客户一站式购物的理想选择。</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1000"/>
                                        <p:tgtEl>
                                          <p:spTgt spid="35"/>
                                        </p:tgtEl>
                                      </p:cBhvr>
                                    </p:animEffect>
                                    <p:anim calcmode="lin" valueType="num">
                                      <p:cBhvr>
                                        <p:cTn id="14" dur="1000" fill="hold"/>
                                        <p:tgtEl>
                                          <p:spTgt spid="35"/>
                                        </p:tgtEl>
                                        <p:attrNameLst>
                                          <p:attrName>ppt_x</p:attrName>
                                        </p:attrNameLst>
                                      </p:cBhvr>
                                      <p:tavLst>
                                        <p:tav tm="0">
                                          <p:val>
                                            <p:strVal val="#ppt_x"/>
                                          </p:val>
                                        </p:tav>
                                        <p:tav tm="100000">
                                          <p:val>
                                            <p:strVal val="#ppt_x"/>
                                          </p:val>
                                        </p:tav>
                                      </p:tavLst>
                                    </p:anim>
                                    <p:anim calcmode="lin" valueType="num">
                                      <p:cBhvr>
                                        <p:cTn id="15" dur="1000" fill="hold"/>
                                        <p:tgtEl>
                                          <p:spTgt spid="3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anim calcmode="lin" valueType="num">
                                      <p:cBhvr>
                                        <p:cTn id="41" dur="1000" fill="hold"/>
                                        <p:tgtEl>
                                          <p:spTgt spid="23"/>
                                        </p:tgtEl>
                                        <p:attrNameLst>
                                          <p:attrName>ppt_x</p:attrName>
                                        </p:attrNameLst>
                                      </p:cBhvr>
                                      <p:tavLst>
                                        <p:tav tm="0">
                                          <p:val>
                                            <p:strVal val="#ppt_x"/>
                                          </p:val>
                                        </p:tav>
                                        <p:tav tm="100000">
                                          <p:val>
                                            <p:strVal val="#ppt_x"/>
                                          </p:val>
                                        </p:tav>
                                      </p:tavLst>
                                    </p:anim>
                                    <p:anim calcmode="lin" valueType="num">
                                      <p:cBhvr>
                                        <p:cTn id="42" dur="1000" fill="hold"/>
                                        <p:tgtEl>
                                          <p:spTgt spid="23"/>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1000"/>
                                        <p:tgtEl>
                                          <p:spTgt spid="38"/>
                                        </p:tgtEl>
                                      </p:cBhvr>
                                    </p:animEffect>
                                    <p:anim calcmode="lin" valueType="num">
                                      <p:cBhvr>
                                        <p:cTn id="47" dur="1000" fill="hold"/>
                                        <p:tgtEl>
                                          <p:spTgt spid="38"/>
                                        </p:tgtEl>
                                        <p:attrNameLst>
                                          <p:attrName>ppt_x</p:attrName>
                                        </p:attrNameLst>
                                      </p:cBhvr>
                                      <p:tavLst>
                                        <p:tav tm="0">
                                          <p:val>
                                            <p:strVal val="#ppt_x"/>
                                          </p:val>
                                        </p:tav>
                                        <p:tav tm="100000">
                                          <p:val>
                                            <p:strVal val="#ppt_x"/>
                                          </p:val>
                                        </p:tav>
                                      </p:tavLst>
                                    </p:anim>
                                    <p:anim calcmode="lin" valueType="num">
                                      <p:cBhvr>
                                        <p:cTn id="48" dur="1000" fill="hold"/>
                                        <p:tgtEl>
                                          <p:spTgt spid="3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up)">
                                      <p:cBhvr>
                                        <p:cTn id="5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9"/>
          <p:cNvPicPr>
            <a:picLocks noChangeAspect="1"/>
          </p:cNvPicPr>
          <p:nvPr/>
        </p:nvPicPr>
        <p:blipFill>
          <a:blip r:embed="rId3" cstate="print">
            <a:extLst>
              <a:ext uri="{28A0092B-C50C-407E-A947-70E740481C1C}">
                <a14:useLocalDpi xmlns:a14="http://schemas.microsoft.com/office/drawing/2010/main" val="0"/>
              </a:ext>
            </a:extLst>
          </a:blip>
          <a:srcRect l="8647" t="2345" r="18736" b="2345"/>
          <a:stretch>
            <a:fillRect/>
          </a:stretch>
        </p:blipFill>
        <p:spPr>
          <a:xfrm>
            <a:off x="2658734" y="2997574"/>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 name="图片 17"/>
          <p:cNvPicPr>
            <a:picLocks noChangeAspect="1"/>
          </p:cNvPicPr>
          <p:nvPr/>
        </p:nvPicPr>
        <p:blipFill>
          <a:blip r:embed="rId4" cstate="print">
            <a:extLst>
              <a:ext uri="{28A0092B-C50C-407E-A947-70E740481C1C}">
                <a14:useLocalDpi xmlns:a14="http://schemas.microsoft.com/office/drawing/2010/main" val="0"/>
              </a:ext>
            </a:extLst>
          </a:blip>
          <a:srcRect l="6865" t="1307" r="20518" b="3383"/>
          <a:stretch>
            <a:fillRect/>
          </a:stretch>
        </p:blipFill>
        <p:spPr>
          <a:xfrm>
            <a:off x="4622442" y="1097013"/>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0" name="图片 16"/>
          <p:cNvPicPr>
            <a:picLocks noChangeAspect="1"/>
          </p:cNvPicPr>
          <p:nvPr/>
        </p:nvPicPr>
        <p:blipFill>
          <a:blip r:embed="rId5" cstate="print">
            <a:extLst>
              <a:ext uri="{28A0092B-C50C-407E-A947-70E740481C1C}">
                <a14:useLocalDpi xmlns:a14="http://schemas.microsoft.com/office/drawing/2010/main" val="0"/>
              </a:ext>
            </a:extLst>
          </a:blip>
          <a:srcRect l="24857" t="2345" r="11502" b="2345"/>
          <a:stretch>
            <a:fillRect/>
          </a:stretch>
        </p:blipFill>
        <p:spPr>
          <a:xfrm>
            <a:off x="6586149" y="2997574"/>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1" name="图片 12"/>
          <p:cNvPicPr>
            <a:picLocks noChangeAspect="1"/>
          </p:cNvPicPr>
          <p:nvPr/>
        </p:nvPicPr>
        <p:blipFill>
          <a:blip r:embed="rId6" cstate="print">
            <a:extLst>
              <a:ext uri="{28A0092B-C50C-407E-A947-70E740481C1C}">
                <a14:useLocalDpi xmlns:a14="http://schemas.microsoft.com/office/drawing/2010/main" val="0"/>
              </a:ext>
            </a:extLst>
          </a:blip>
          <a:srcRect l="18230" t="2345" r="18230" b="2345"/>
          <a:stretch>
            <a:fillRect/>
          </a:stretch>
        </p:blipFill>
        <p:spPr>
          <a:xfrm>
            <a:off x="695026" y="1097013"/>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12" name="组合 4"/>
          <p:cNvGrpSpPr/>
          <p:nvPr/>
        </p:nvGrpSpPr>
        <p:grpSpPr>
          <a:xfrm>
            <a:off x="695026" y="2997574"/>
            <a:ext cx="1872051" cy="1872051"/>
            <a:chOff x="690413" y="2899241"/>
            <a:chExt cx="1872051" cy="1872051"/>
          </a:xfrm>
        </p:grpSpPr>
        <p:sp>
          <p:nvSpPr>
            <p:cNvPr id="13" name="矩形 14"/>
            <p:cNvSpPr/>
            <p:nvPr/>
          </p:nvSpPr>
          <p:spPr>
            <a:xfrm>
              <a:off x="690413" y="2899241"/>
              <a:ext cx="1872051" cy="18720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31"/>
            <p:cNvGrpSpPr/>
            <p:nvPr/>
          </p:nvGrpSpPr>
          <p:grpSpPr>
            <a:xfrm>
              <a:off x="985413" y="3405016"/>
              <a:ext cx="1300587" cy="971217"/>
              <a:chOff x="4984441" y="3422897"/>
              <a:chExt cx="1300587" cy="971217"/>
            </a:xfrm>
          </p:grpSpPr>
          <p:sp>
            <p:nvSpPr>
              <p:cNvPr id="15" name="文本框 28"/>
              <p:cNvSpPr txBox="1"/>
              <p:nvPr/>
            </p:nvSpPr>
            <p:spPr>
              <a:xfrm>
                <a:off x="5002978" y="3422897"/>
                <a:ext cx="1282050" cy="584775"/>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16"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7" name="文本框 30"/>
              <p:cNvSpPr txBox="1"/>
              <p:nvPr/>
            </p:nvSpPr>
            <p:spPr>
              <a:xfrm>
                <a:off x="4984441" y="4024782"/>
                <a:ext cx="1282050"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18" name="组合 1"/>
          <p:cNvGrpSpPr/>
          <p:nvPr/>
        </p:nvGrpSpPr>
        <p:grpSpPr>
          <a:xfrm>
            <a:off x="6586149" y="1097013"/>
            <a:ext cx="1872051" cy="1872051"/>
            <a:chOff x="6581536" y="941981"/>
            <a:chExt cx="1872051" cy="1872051"/>
          </a:xfrm>
        </p:grpSpPr>
        <p:sp>
          <p:nvSpPr>
            <p:cNvPr id="19" name="矩形 24"/>
            <p:cNvSpPr/>
            <p:nvPr/>
          </p:nvSpPr>
          <p:spPr>
            <a:xfrm>
              <a:off x="6581536" y="941981"/>
              <a:ext cx="1872051" cy="1872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32"/>
            <p:cNvGrpSpPr/>
            <p:nvPr/>
          </p:nvGrpSpPr>
          <p:grpSpPr>
            <a:xfrm>
              <a:off x="6876536" y="1443317"/>
              <a:ext cx="1339714" cy="1231106"/>
              <a:chOff x="4984441" y="3418459"/>
              <a:chExt cx="1339714" cy="1231106"/>
            </a:xfrm>
          </p:grpSpPr>
          <p:sp>
            <p:nvSpPr>
              <p:cNvPr id="25" name="文本框 33"/>
              <p:cNvSpPr txBox="1"/>
              <p:nvPr/>
            </p:nvSpPr>
            <p:spPr>
              <a:xfrm>
                <a:off x="4984441" y="3418459"/>
                <a:ext cx="1282050" cy="584775"/>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59%</a:t>
                </a:r>
                <a:endParaRPr lang="zh-CN" altLang="en-US" sz="3200" dirty="0">
                  <a:solidFill>
                    <a:schemeClr val="bg1"/>
                  </a:solidFill>
                  <a:latin typeface="HelveticaNeueLT Pro 67 MdCn" panose="020B0606030502030204" pitchFamily="34" charset="0"/>
                </a:endParaRPr>
              </a:p>
            </p:txBody>
          </p:sp>
          <p:cxnSp>
            <p:nvCxnSpPr>
              <p:cNvPr id="26"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35"/>
              <p:cNvSpPr txBox="1"/>
              <p:nvPr/>
            </p:nvSpPr>
            <p:spPr>
              <a:xfrm>
                <a:off x="5042105" y="4003234"/>
                <a:ext cx="1282050" cy="646331"/>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2015 </a:t>
                </a:r>
                <a:endParaRPr lang="zh-CN" altLang="en-US" sz="1800" dirty="0">
                  <a:solidFill>
                    <a:schemeClr val="bg1"/>
                  </a:solidFill>
                  <a:latin typeface="HelveticaNeueLT Pro 67 MdCn" panose="020B0606030502030204" pitchFamily="34" charset="0"/>
                </a:endParaRPr>
              </a:p>
            </p:txBody>
          </p:sp>
        </p:grpSp>
      </p:grpSp>
      <p:grpSp>
        <p:nvGrpSpPr>
          <p:cNvPr id="28" name="组合 3"/>
          <p:cNvGrpSpPr/>
          <p:nvPr/>
        </p:nvGrpSpPr>
        <p:grpSpPr>
          <a:xfrm>
            <a:off x="2658734" y="1097013"/>
            <a:ext cx="1872051" cy="1872051"/>
            <a:chOff x="2654121" y="941981"/>
            <a:chExt cx="1872051" cy="1872051"/>
          </a:xfrm>
        </p:grpSpPr>
        <p:sp>
          <p:nvSpPr>
            <p:cNvPr id="29" name="矩形 23"/>
            <p:cNvSpPr/>
            <p:nvPr/>
          </p:nvSpPr>
          <p:spPr>
            <a:xfrm>
              <a:off x="2654121" y="941981"/>
              <a:ext cx="1872051" cy="1872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44"/>
            <p:cNvGrpSpPr/>
            <p:nvPr/>
          </p:nvGrpSpPr>
          <p:grpSpPr>
            <a:xfrm>
              <a:off x="2700301" y="1244582"/>
              <a:ext cx="1779691" cy="1488447"/>
              <a:chOff x="2700301" y="1332022"/>
              <a:chExt cx="1779691" cy="1488447"/>
            </a:xfrm>
          </p:grpSpPr>
          <p:sp>
            <p:nvSpPr>
              <p:cNvPr id="31"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32" name="矩形 55"/>
              <p:cNvSpPr/>
              <p:nvPr/>
            </p:nvSpPr>
            <p:spPr>
              <a:xfrm>
                <a:off x="2700301" y="2063339"/>
                <a:ext cx="1779691" cy="757130"/>
              </a:xfrm>
              <a:prstGeom prst="rect">
                <a:avLst/>
              </a:prstGeom>
            </p:spPr>
            <p:txBody>
              <a:bodyPr wrap="square">
                <a:spAutoFit/>
              </a:bodyPr>
              <a:lstStyle/>
              <a:p>
                <a:pPr algn="ctr">
                  <a:lnSpc>
                    <a:spcPct val="120000"/>
                  </a:lnSpc>
                </a:pPr>
                <a:r>
                  <a:rPr lang="zh-CN" altLang="en-US" sz="900" kern="0" dirty="0">
                    <a:solidFill>
                      <a:schemeClr val="bg1"/>
                    </a:solidFill>
                    <a:latin typeface="微软雅黑" panose="020B0503020204020204" pitchFamily="34" charset="-122"/>
                    <a:ea typeface="微软雅黑" panose="020B0503020204020204" pitchFamily="34" charset="-122"/>
                  </a:rPr>
                  <a:t>点击鼠标右键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更换图片，或者单击选中图片，右键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设置图片格式</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图片或纹理填充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文件</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选择想要的图片</a:t>
                </a:r>
                <a:endParaRPr lang="zh-CN" altLang="en-US" sz="9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33" name="组合 2"/>
          <p:cNvGrpSpPr/>
          <p:nvPr/>
        </p:nvGrpSpPr>
        <p:grpSpPr>
          <a:xfrm>
            <a:off x="4622442" y="2997574"/>
            <a:ext cx="1872051" cy="1872051"/>
            <a:chOff x="4617829" y="2899241"/>
            <a:chExt cx="1872051" cy="1872051"/>
          </a:xfrm>
        </p:grpSpPr>
        <p:sp>
          <p:nvSpPr>
            <p:cNvPr id="34" name="矩形 22"/>
            <p:cNvSpPr/>
            <p:nvPr/>
          </p:nvSpPr>
          <p:spPr>
            <a:xfrm>
              <a:off x="4617829" y="2899241"/>
              <a:ext cx="1872051" cy="1872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43"/>
            <p:cNvGrpSpPr/>
            <p:nvPr/>
          </p:nvGrpSpPr>
          <p:grpSpPr>
            <a:xfrm>
              <a:off x="4664009" y="3205386"/>
              <a:ext cx="1779691" cy="1481359"/>
              <a:chOff x="4664008" y="3300636"/>
              <a:chExt cx="1779691" cy="1481359"/>
            </a:xfrm>
          </p:grpSpPr>
          <p:grpSp>
            <p:nvGrpSpPr>
              <p:cNvPr id="36"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圆角矩形 3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任意多边形 3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任意多边形 4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矩形 55"/>
              <p:cNvSpPr/>
              <p:nvPr/>
            </p:nvSpPr>
            <p:spPr>
              <a:xfrm>
                <a:off x="4664008" y="4024865"/>
                <a:ext cx="1779691" cy="757130"/>
              </a:xfrm>
              <a:prstGeom prst="rect">
                <a:avLst/>
              </a:prstGeom>
            </p:spPr>
            <p:txBody>
              <a:bodyPr wrap="square">
                <a:spAutoFit/>
              </a:bodyPr>
              <a:lstStyle/>
              <a:p>
                <a:pPr algn="ctr">
                  <a:lnSpc>
                    <a:spcPct val="120000"/>
                  </a:lnSpc>
                </a:pPr>
                <a:r>
                  <a:rPr lang="zh-CN" altLang="en-US" sz="900" kern="0" dirty="0">
                    <a:solidFill>
                      <a:schemeClr val="bg1"/>
                    </a:solidFill>
                    <a:latin typeface="微软雅黑" panose="020B0503020204020204" pitchFamily="34" charset="-122"/>
                    <a:ea typeface="微软雅黑" panose="020B0503020204020204" pitchFamily="34" charset="-122"/>
                  </a:rPr>
                  <a:t>点击鼠标右键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更换图片，或者单击选中图片，右键</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设置图片格式</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图片或纹理填充</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文件</a:t>
                </a:r>
                <a:r>
                  <a:rPr lang="en-US" altLang="zh-CN" sz="900" kern="0" dirty="0">
                    <a:solidFill>
                      <a:schemeClr val="bg1"/>
                    </a:solidFill>
                    <a:latin typeface="微软雅黑" panose="020B0503020204020204" pitchFamily="34" charset="-122"/>
                    <a:ea typeface="微软雅黑" panose="020B0503020204020204" pitchFamily="34" charset="-122"/>
                  </a:rPr>
                  <a:t>-</a:t>
                </a:r>
                <a:r>
                  <a:rPr lang="zh-CN" altLang="en-US" sz="900" kern="0" dirty="0">
                    <a:solidFill>
                      <a:schemeClr val="bg1"/>
                    </a:solidFill>
                    <a:latin typeface="微软雅黑" panose="020B0503020204020204" pitchFamily="34" charset="-122"/>
                    <a:ea typeface="微软雅黑" panose="020B0503020204020204" pitchFamily="34" charset="-122"/>
                  </a:rPr>
                  <a:t>选择想要的图片</a:t>
                </a:r>
                <a:endParaRPr lang="zh-CN" altLang="en-US" sz="9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26" presetClass="emph" presetSubtype="0" fill="hold" nodeType="withEffect">
                                  <p:stCondLst>
                                    <p:cond delay="100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10" presetClass="entr" presetSubtype="0" fill="hold" nodeType="withEffect">
                                  <p:stCondLst>
                                    <p:cond delay="13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26" presetClass="emph" presetSubtype="0" fill="hold" nodeType="withEffect">
                                  <p:stCondLst>
                                    <p:cond delay="110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par>
                                <p:cTn id="17" presetID="10" presetClass="entr" presetSubtype="0" fill="hold" nodeType="withEffect">
                                  <p:stCondLst>
                                    <p:cond delay="14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26" presetClass="emph" presetSubtype="0" fill="hold" nodeType="withEffect">
                                  <p:stCondLst>
                                    <p:cond delay="120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par>
                                <p:cTn id="23" presetID="10" presetClass="entr" presetSubtype="0" fill="hold" nodeType="withEffect">
                                  <p:stCondLst>
                                    <p:cond delay="15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26" presetClass="emph" presetSubtype="0" fill="hold" nodeType="withEffect">
                                  <p:stCondLst>
                                    <p:cond delay="1300"/>
                                  </p:stCondLst>
                                  <p:childTnLst>
                                    <p:animEffect transition="out" filter="fade">
                                      <p:cBhvr>
                                        <p:cTn id="27" dur="500" tmFilter="0, 0; .2, .5; .8, .5; 1, 0"/>
                                        <p:tgtEl>
                                          <p:spTgt spid="10"/>
                                        </p:tgtEl>
                                      </p:cBhvr>
                                    </p:animEffect>
                                    <p:animScale>
                                      <p:cBhvr>
                                        <p:cTn id="28" dur="250" autoRev="1" fill="hold"/>
                                        <p:tgtEl>
                                          <p:spTgt spid="10"/>
                                        </p:tgtEl>
                                      </p:cBhvr>
                                      <p:by x="105000" y="105000"/>
                                    </p:animScale>
                                  </p:childTnLst>
                                </p:cTn>
                              </p:par>
                              <p:par>
                                <p:cTn id="29" presetID="10" presetClass="entr" presetSubtype="0" fill="hold" nodeType="withEffect">
                                  <p:stCondLst>
                                    <p:cond delay="1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6" presetClass="emph" presetSubtype="0" fill="hold" nodeType="withEffect">
                                  <p:stCondLst>
                                    <p:cond delay="100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10" presetClass="entr" presetSubtype="0" fill="hold" nodeType="withEffect">
                                  <p:stCondLst>
                                    <p:cond delay="13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26" presetClass="emph" presetSubtype="0" fill="hold" nodeType="withEffect">
                                  <p:stCondLst>
                                    <p:cond delay="1100"/>
                                  </p:stCondLst>
                                  <p:childTnLst>
                                    <p:animEffect transition="out" filter="fade">
                                      <p:cBhvr>
                                        <p:cTn id="39" dur="500" tmFilter="0, 0; .2, .5; .8, .5; 1, 0"/>
                                        <p:tgtEl>
                                          <p:spTgt spid="33"/>
                                        </p:tgtEl>
                                      </p:cBhvr>
                                    </p:animEffect>
                                    <p:animScale>
                                      <p:cBhvr>
                                        <p:cTn id="40" dur="250" autoRev="1" fill="hold"/>
                                        <p:tgtEl>
                                          <p:spTgt spid="33"/>
                                        </p:tgtEl>
                                      </p:cBhvr>
                                      <p:by x="105000" y="105000"/>
                                    </p:animScale>
                                  </p:childTnLst>
                                </p:cTn>
                              </p:par>
                              <p:par>
                                <p:cTn id="41" presetID="10" presetClass="entr" presetSubtype="0" fill="hold" nodeType="withEffect">
                                  <p:stCondLst>
                                    <p:cond delay="14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26" presetClass="emph" presetSubtype="0" fill="hold" nodeType="withEffect">
                                  <p:stCondLst>
                                    <p:cond delay="1200"/>
                                  </p:st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par>
                                <p:cTn id="47" presetID="10" presetClass="entr" presetSubtype="0" fill="hold" nodeType="withEffect">
                                  <p:stCondLst>
                                    <p:cond delay="15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26" presetClass="emph" presetSubtype="0" fill="hold" nodeType="withEffect">
                                  <p:stCondLst>
                                    <p:cond delay="1300"/>
                                  </p:stCondLst>
                                  <p:childTnLst>
                                    <p:animEffect transition="out" filter="fade">
                                      <p:cBhvr>
                                        <p:cTn id="51" dur="500" tmFilter="0, 0; .2, .5; .8, .5; 1, 0"/>
                                        <p:tgtEl>
                                          <p:spTgt spid="12"/>
                                        </p:tgtEl>
                                      </p:cBhvr>
                                    </p:animEffect>
                                    <p:animScale>
                                      <p:cBhvr>
                                        <p:cTn id="5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5"/>
          <p:cNvSpPr/>
          <p:nvPr/>
        </p:nvSpPr>
        <p:spPr>
          <a:xfrm rot="2700000">
            <a:off x="6739145" y="2205628"/>
            <a:ext cx="757305" cy="757305"/>
          </a:xfrm>
          <a:prstGeom prst="roundRect">
            <a:avLst/>
          </a:prstGeom>
          <a:solidFill>
            <a:schemeClr val="accent5"/>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6" name="圆角矩形 3"/>
          <p:cNvSpPr/>
          <p:nvPr/>
        </p:nvSpPr>
        <p:spPr>
          <a:xfrm rot="2700000">
            <a:off x="3053161" y="2852323"/>
            <a:ext cx="757305" cy="757305"/>
          </a:xfrm>
          <a:prstGeom prst="roundRect">
            <a:avLst/>
          </a:prstGeom>
          <a:solidFill>
            <a:schemeClr val="accent2"/>
          </a:solidFill>
          <a:ln w="28575">
            <a:gradFill flip="none" rotWithShape="1">
              <a:gsLst>
                <a:gs pos="0">
                  <a:schemeClr val="accent1">
                    <a:lumMod val="5000"/>
                    <a:lumOff val="95000"/>
                  </a:schemeClr>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7" name="圆角矩形 2"/>
          <p:cNvSpPr/>
          <p:nvPr/>
        </p:nvSpPr>
        <p:spPr>
          <a:xfrm rot="2700000">
            <a:off x="4281822" y="2205628"/>
            <a:ext cx="757305" cy="757305"/>
          </a:xfrm>
          <a:prstGeom prst="roundRect">
            <a:avLst/>
          </a:prstGeom>
          <a:solidFill>
            <a:schemeClr val="accent3"/>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sp>
        <p:nvSpPr>
          <p:cNvPr id="28" name="圆角矩形 4"/>
          <p:cNvSpPr/>
          <p:nvPr/>
        </p:nvSpPr>
        <p:spPr>
          <a:xfrm rot="2700000">
            <a:off x="5510483" y="2852322"/>
            <a:ext cx="757305" cy="757305"/>
          </a:xfrm>
          <a:prstGeom prst="roundRect">
            <a:avLst/>
          </a:prstGeom>
          <a:solidFill>
            <a:schemeClr val="accent4"/>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grpSp>
        <p:nvGrpSpPr>
          <p:cNvPr id="29" name="组合 11"/>
          <p:cNvGrpSpPr/>
          <p:nvPr/>
        </p:nvGrpSpPr>
        <p:grpSpPr>
          <a:xfrm>
            <a:off x="4281822" y="2556898"/>
            <a:ext cx="757305" cy="757305"/>
            <a:chOff x="5709096" y="3409197"/>
            <a:chExt cx="1009740" cy="1009740"/>
          </a:xfrm>
          <a:effectLst>
            <a:outerShdw blurRad="25400" dist="12700" dir="2700000" algn="tl" rotWithShape="0">
              <a:prstClr val="black">
                <a:alpha val="40000"/>
              </a:prstClr>
            </a:outerShdw>
          </a:effectLst>
        </p:grpSpPr>
        <p:sp>
          <p:nvSpPr>
            <p:cNvPr id="30" name="圆角矩形 47"/>
            <p:cNvSpPr/>
            <p:nvPr/>
          </p:nvSpPr>
          <p:spPr>
            <a:xfrm rot="2700000">
              <a:off x="570909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1" name="圆角矩形 44"/>
            <p:cNvSpPr/>
            <p:nvPr/>
          </p:nvSpPr>
          <p:spPr>
            <a:xfrm rot="2700000">
              <a:off x="570909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2" name="组合 13"/>
          <p:cNvGrpSpPr/>
          <p:nvPr/>
        </p:nvGrpSpPr>
        <p:grpSpPr>
          <a:xfrm>
            <a:off x="6739145" y="2556898"/>
            <a:ext cx="757305" cy="757305"/>
            <a:chOff x="8985526" y="3409197"/>
            <a:chExt cx="1009740" cy="1009740"/>
          </a:xfrm>
          <a:effectLst>
            <a:outerShdw blurRad="25400" dist="12700" dir="2700000" algn="tl" rotWithShape="0">
              <a:prstClr val="black">
                <a:alpha val="40000"/>
              </a:prstClr>
            </a:outerShdw>
          </a:effectLst>
        </p:grpSpPr>
        <p:sp>
          <p:nvSpPr>
            <p:cNvPr id="33" name="圆角矩形 50"/>
            <p:cNvSpPr/>
            <p:nvPr/>
          </p:nvSpPr>
          <p:spPr>
            <a:xfrm rot="2700000">
              <a:off x="898552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4" name="圆角矩形 45"/>
            <p:cNvSpPr/>
            <p:nvPr/>
          </p:nvSpPr>
          <p:spPr>
            <a:xfrm rot="2700000">
              <a:off x="898552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5" name="组合 10"/>
          <p:cNvGrpSpPr/>
          <p:nvPr/>
        </p:nvGrpSpPr>
        <p:grpSpPr>
          <a:xfrm>
            <a:off x="3053161" y="2556898"/>
            <a:ext cx="757305" cy="757305"/>
            <a:chOff x="4070881" y="3409197"/>
            <a:chExt cx="1009740" cy="1009740"/>
          </a:xfrm>
          <a:effectLst>
            <a:outerShdw blurRad="25400" dist="12700" dir="2700000" algn="tl" rotWithShape="0">
              <a:prstClr val="black">
                <a:alpha val="40000"/>
              </a:prstClr>
            </a:outerShdw>
          </a:effectLst>
        </p:grpSpPr>
        <p:sp>
          <p:nvSpPr>
            <p:cNvPr id="36" name="圆角矩形 56"/>
            <p:cNvSpPr/>
            <p:nvPr/>
          </p:nvSpPr>
          <p:spPr>
            <a:xfrm rot="2700000">
              <a:off x="407088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37" name="圆角矩形 61"/>
            <p:cNvSpPr/>
            <p:nvPr/>
          </p:nvSpPr>
          <p:spPr>
            <a:xfrm rot="2700000">
              <a:off x="407088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38" name="组合 12"/>
          <p:cNvGrpSpPr/>
          <p:nvPr/>
        </p:nvGrpSpPr>
        <p:grpSpPr>
          <a:xfrm>
            <a:off x="5510483" y="2556898"/>
            <a:ext cx="757305" cy="757305"/>
            <a:chOff x="7347311" y="3409197"/>
            <a:chExt cx="1009740" cy="1009740"/>
          </a:xfrm>
          <a:effectLst>
            <a:outerShdw blurRad="25400" dist="12700" dir="2700000" algn="tl" rotWithShape="0">
              <a:prstClr val="black">
                <a:alpha val="40000"/>
              </a:prstClr>
            </a:outerShdw>
          </a:effectLst>
        </p:grpSpPr>
        <p:sp>
          <p:nvSpPr>
            <p:cNvPr id="39" name="圆角矩形 59"/>
            <p:cNvSpPr/>
            <p:nvPr/>
          </p:nvSpPr>
          <p:spPr>
            <a:xfrm rot="2700000">
              <a:off x="7347311"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40" name="圆角矩形 62"/>
            <p:cNvSpPr/>
            <p:nvPr/>
          </p:nvSpPr>
          <p:spPr>
            <a:xfrm rot="2700000">
              <a:off x="7347311"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sp>
        <p:nvSpPr>
          <p:cNvPr id="41" name="圆角矩形 1"/>
          <p:cNvSpPr/>
          <p:nvPr/>
        </p:nvSpPr>
        <p:spPr>
          <a:xfrm rot="2700000">
            <a:off x="1824500" y="2205630"/>
            <a:ext cx="757305" cy="757305"/>
          </a:xfrm>
          <a:prstGeom prst="roundRect">
            <a:avLst/>
          </a:prstGeom>
          <a:solidFill>
            <a:schemeClr val="accent1"/>
          </a:solidFill>
          <a:ln w="28575">
            <a:gradFill flip="none" rotWithShape="1">
              <a:gsLst>
                <a:gs pos="0">
                  <a:schemeClr val="bg1"/>
                </a:gs>
                <a:gs pos="100000">
                  <a:schemeClr val="bg1">
                    <a:lumMod val="50000"/>
                  </a:schemeClr>
                </a:gs>
              </a:gsLst>
              <a:lin ang="27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mn-ea"/>
              <a:sym typeface="+mn-lt"/>
            </a:endParaRPr>
          </a:p>
        </p:txBody>
      </p:sp>
      <p:grpSp>
        <p:nvGrpSpPr>
          <p:cNvPr id="42" name="组合 9"/>
          <p:cNvGrpSpPr/>
          <p:nvPr/>
        </p:nvGrpSpPr>
        <p:grpSpPr>
          <a:xfrm>
            <a:off x="1824500" y="2556898"/>
            <a:ext cx="757305" cy="757305"/>
            <a:chOff x="2432666" y="3409197"/>
            <a:chExt cx="1009740" cy="1009740"/>
          </a:xfrm>
          <a:effectLst>
            <a:outerShdw blurRad="25400" dist="12700" dir="2700000" algn="tl" rotWithShape="0">
              <a:prstClr val="black">
                <a:alpha val="40000"/>
              </a:prstClr>
            </a:outerShdw>
          </a:effectLst>
        </p:grpSpPr>
        <p:sp>
          <p:nvSpPr>
            <p:cNvPr id="43" name="圆角矩形 53"/>
            <p:cNvSpPr/>
            <p:nvPr/>
          </p:nvSpPr>
          <p:spPr>
            <a:xfrm rot="2700000">
              <a:off x="2432666" y="3409197"/>
              <a:ext cx="1009740" cy="1009740"/>
            </a:xfrm>
            <a:prstGeom prst="roundRect">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sp>
          <p:nvSpPr>
            <p:cNvPr id="44" name="圆角矩形 46"/>
            <p:cNvSpPr/>
            <p:nvPr/>
          </p:nvSpPr>
          <p:spPr>
            <a:xfrm rot="2700000">
              <a:off x="2432666" y="3409197"/>
              <a:ext cx="1009740" cy="1009740"/>
            </a:xfrm>
            <a:prstGeom prst="roundRect">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sym typeface="+mn-lt"/>
              </a:endParaRPr>
            </a:p>
          </p:txBody>
        </p:sp>
      </p:grpSp>
      <p:grpSp>
        <p:nvGrpSpPr>
          <p:cNvPr id="92" name="Group 91"/>
          <p:cNvGrpSpPr/>
          <p:nvPr/>
        </p:nvGrpSpPr>
        <p:grpSpPr>
          <a:xfrm>
            <a:off x="4900997" y="3788956"/>
            <a:ext cx="2154900" cy="753945"/>
            <a:chOff x="4900997" y="3788956"/>
            <a:chExt cx="2154900" cy="753945"/>
          </a:xfrm>
        </p:grpSpPr>
        <p:sp>
          <p:nvSpPr>
            <p:cNvPr id="49" name="文本框 28"/>
            <p:cNvSpPr txBox="1"/>
            <p:nvPr/>
          </p:nvSpPr>
          <p:spPr>
            <a:xfrm flipH="1">
              <a:off x="4900997" y="3950822"/>
              <a:ext cx="523220" cy="515526"/>
            </a:xfrm>
            <a:prstGeom prst="rect">
              <a:avLst/>
            </a:prstGeom>
            <a:noFill/>
          </p:spPr>
          <p:txBody>
            <a:bodyPr wrap="none" lIns="68580" tIns="34290" rIns="68580" bIns="34290" rtlCol="0">
              <a:spAutoFit/>
            </a:bodyPr>
            <a:lstStyle/>
            <a:p>
              <a:r>
                <a:rPr lang="en-US" altLang="zh-CN" sz="2800" dirty="0">
                  <a:solidFill>
                    <a:schemeClr val="accent4"/>
                  </a:solidFill>
                  <a:effectLst>
                    <a:innerShdw blurRad="25400" dist="12700" dir="13500000">
                      <a:prstClr val="black">
                        <a:alpha val="50000"/>
                      </a:prstClr>
                    </a:innerShdw>
                  </a:effectLst>
                  <a:latin typeface="Impact" panose="020B0806030902050204" pitchFamily="34" charset="0"/>
                  <a:sym typeface="+mn-lt"/>
                </a:rPr>
                <a:t>04</a:t>
              </a:r>
              <a:endParaRPr lang="zh-CN" altLang="en-US" sz="2800"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50" name="文本框 30"/>
            <p:cNvSpPr txBox="1"/>
            <p:nvPr/>
          </p:nvSpPr>
          <p:spPr>
            <a:xfrm flipH="1">
              <a:off x="5378515" y="3788956"/>
              <a:ext cx="1369606" cy="315471"/>
            </a:xfrm>
            <a:prstGeom prst="rect">
              <a:avLst/>
            </a:prstGeom>
            <a:noFill/>
          </p:spPr>
          <p:txBody>
            <a:bodyPr wrap="none" lIns="68580" tIns="34290" rIns="68580" bIns="34290" rtlCol="0">
              <a:spAutoFit/>
            </a:bodyPr>
            <a:lstStyle/>
            <a:p>
              <a:r>
                <a:rPr lang="zh-CN" altLang="en-US" sz="1600" b="1" dirty="0">
                  <a:solidFill>
                    <a:schemeClr val="tx2">
                      <a:lumMod val="50000"/>
                    </a:schemeClr>
                  </a:solidFill>
                  <a:latin typeface="+mn-ea"/>
                  <a:sym typeface="+mn-lt"/>
                </a:rPr>
                <a:t>点击添加标题</a:t>
              </a:r>
              <a:endParaRPr lang="en-US" altLang="zh-CN" sz="1600" b="1" dirty="0">
                <a:solidFill>
                  <a:schemeClr val="tx2">
                    <a:lumMod val="50000"/>
                  </a:schemeClr>
                </a:solidFill>
                <a:latin typeface="+mn-ea"/>
                <a:sym typeface="+mn-lt"/>
              </a:endParaRPr>
            </a:p>
          </p:txBody>
        </p:sp>
        <p:sp>
          <p:nvSpPr>
            <p:cNvPr id="52" name="文本框 31"/>
            <p:cNvSpPr txBox="1"/>
            <p:nvPr/>
          </p:nvSpPr>
          <p:spPr>
            <a:xfrm flipH="1">
              <a:off x="5378515" y="4104319"/>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86" name="Group 85"/>
          <p:cNvGrpSpPr/>
          <p:nvPr/>
        </p:nvGrpSpPr>
        <p:grpSpPr>
          <a:xfrm>
            <a:off x="1261841" y="1352550"/>
            <a:ext cx="2154900" cy="753945"/>
            <a:chOff x="1261841" y="1352550"/>
            <a:chExt cx="2154900" cy="753945"/>
          </a:xfrm>
        </p:grpSpPr>
        <p:sp>
          <p:nvSpPr>
            <p:cNvPr id="53" name="文本框 32"/>
            <p:cNvSpPr txBox="1"/>
            <p:nvPr/>
          </p:nvSpPr>
          <p:spPr>
            <a:xfrm flipH="1">
              <a:off x="1261841" y="1514416"/>
              <a:ext cx="478336" cy="515526"/>
            </a:xfrm>
            <a:prstGeom prst="rect">
              <a:avLst/>
            </a:prstGeom>
            <a:noFill/>
          </p:spPr>
          <p:txBody>
            <a:bodyPr wrap="none" lIns="68580" tIns="34290" rIns="68580" bIns="34290" rtlCol="0">
              <a:spAutoFit/>
            </a:bodyPr>
            <a:lstStyle/>
            <a:p>
              <a:r>
                <a:rPr lang="en-US" altLang="zh-CN" sz="2800" dirty="0">
                  <a:solidFill>
                    <a:schemeClr val="accent1"/>
                  </a:solidFill>
                  <a:effectLst>
                    <a:innerShdw blurRad="25400" dist="12700" dir="13500000">
                      <a:prstClr val="black">
                        <a:alpha val="50000"/>
                      </a:prstClr>
                    </a:innerShdw>
                  </a:effectLst>
                  <a:latin typeface="Impact" panose="020B0806030902050204" pitchFamily="34" charset="0"/>
                  <a:sym typeface="+mn-lt"/>
                </a:rPr>
                <a:t>01</a:t>
              </a:r>
              <a:endParaRPr lang="zh-CN" altLang="en-US" sz="2800"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54" name="文本框 34"/>
            <p:cNvSpPr txBox="1"/>
            <p:nvPr/>
          </p:nvSpPr>
          <p:spPr>
            <a:xfrm flipH="1">
              <a:off x="1739359" y="1352550"/>
              <a:ext cx="1369606" cy="315471"/>
            </a:xfrm>
            <a:prstGeom prst="rect">
              <a:avLst/>
            </a:prstGeom>
            <a:noFill/>
          </p:spPr>
          <p:txBody>
            <a:bodyPr wrap="none" lIns="68580" tIns="34290" rIns="68580" bIns="34290" rtlCol="0">
              <a:spAutoFit/>
            </a:bodyPr>
            <a:lstStyle/>
            <a:p>
              <a:r>
                <a:rPr lang="zh-CN" altLang="en-US" sz="1600" b="1" dirty="0">
                  <a:solidFill>
                    <a:schemeClr val="accent1"/>
                  </a:solidFill>
                  <a:latin typeface="+mn-ea"/>
                  <a:sym typeface="+mn-lt"/>
                </a:rPr>
                <a:t>点击添加标题</a:t>
              </a:r>
              <a:endParaRPr lang="en-US" altLang="zh-CN" sz="1600" b="1" dirty="0">
                <a:solidFill>
                  <a:schemeClr val="accent1"/>
                </a:solidFill>
                <a:latin typeface="+mn-ea"/>
                <a:sym typeface="+mn-lt"/>
              </a:endParaRPr>
            </a:p>
          </p:txBody>
        </p:sp>
        <p:sp>
          <p:nvSpPr>
            <p:cNvPr id="55" name="文本框 35"/>
            <p:cNvSpPr txBox="1"/>
            <p:nvPr/>
          </p:nvSpPr>
          <p:spPr>
            <a:xfrm flipH="1">
              <a:off x="1739359"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87" name="Group 86"/>
          <p:cNvGrpSpPr/>
          <p:nvPr/>
        </p:nvGrpSpPr>
        <p:grpSpPr>
          <a:xfrm>
            <a:off x="3631570" y="1352550"/>
            <a:ext cx="2154899" cy="753945"/>
            <a:chOff x="3631570" y="1352550"/>
            <a:chExt cx="2154899" cy="753945"/>
          </a:xfrm>
        </p:grpSpPr>
        <p:sp>
          <p:nvSpPr>
            <p:cNvPr id="56" name="文本框 36"/>
            <p:cNvSpPr txBox="1"/>
            <p:nvPr/>
          </p:nvSpPr>
          <p:spPr>
            <a:xfrm flipH="1">
              <a:off x="3631570" y="1514416"/>
              <a:ext cx="534442" cy="515526"/>
            </a:xfrm>
            <a:prstGeom prst="rect">
              <a:avLst/>
            </a:prstGeom>
            <a:noFill/>
          </p:spPr>
          <p:txBody>
            <a:bodyPr wrap="none" lIns="68580" tIns="34290" rIns="68580" bIns="34290" rtlCol="0">
              <a:spAutoFit/>
            </a:bodyPr>
            <a:lstStyle/>
            <a:p>
              <a:r>
                <a:rPr lang="en-US" altLang="zh-CN" sz="2800"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2800"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57" name="文本框 38"/>
            <p:cNvSpPr txBox="1"/>
            <p:nvPr/>
          </p:nvSpPr>
          <p:spPr>
            <a:xfrm flipH="1">
              <a:off x="4109088" y="1352550"/>
              <a:ext cx="1369606" cy="315471"/>
            </a:xfrm>
            <a:prstGeom prst="rect">
              <a:avLst/>
            </a:prstGeom>
            <a:noFill/>
          </p:spPr>
          <p:txBody>
            <a:bodyPr wrap="none" lIns="68580" tIns="34290" rIns="68580" bIns="34290" rtlCol="0">
              <a:spAutoFit/>
            </a:bodyPr>
            <a:lstStyle/>
            <a:p>
              <a:r>
                <a:rPr lang="zh-CN" altLang="en-US" sz="1600" b="1" dirty="0">
                  <a:solidFill>
                    <a:schemeClr val="accent3"/>
                  </a:solidFill>
                  <a:latin typeface="+mn-ea"/>
                  <a:sym typeface="+mn-lt"/>
                </a:rPr>
                <a:t>点击添加标题</a:t>
              </a:r>
              <a:endParaRPr lang="en-US" altLang="zh-CN" sz="1600" b="1" dirty="0">
                <a:solidFill>
                  <a:schemeClr val="accent3"/>
                </a:solidFill>
                <a:latin typeface="+mn-ea"/>
                <a:sym typeface="+mn-lt"/>
              </a:endParaRPr>
            </a:p>
          </p:txBody>
        </p:sp>
        <p:sp>
          <p:nvSpPr>
            <p:cNvPr id="67" name="文本框 39"/>
            <p:cNvSpPr txBox="1"/>
            <p:nvPr/>
          </p:nvSpPr>
          <p:spPr>
            <a:xfrm flipH="1">
              <a:off x="4109087"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grpSp>
        <p:nvGrpSpPr>
          <p:cNvPr id="90" name="Group 89"/>
          <p:cNvGrpSpPr/>
          <p:nvPr/>
        </p:nvGrpSpPr>
        <p:grpSpPr>
          <a:xfrm>
            <a:off x="6088892" y="1352550"/>
            <a:ext cx="2154900" cy="753945"/>
            <a:chOff x="6088892" y="1352550"/>
            <a:chExt cx="2154900" cy="753945"/>
          </a:xfrm>
        </p:grpSpPr>
        <p:sp>
          <p:nvSpPr>
            <p:cNvPr id="68" name="文本框 40"/>
            <p:cNvSpPr txBox="1"/>
            <p:nvPr/>
          </p:nvSpPr>
          <p:spPr>
            <a:xfrm flipH="1">
              <a:off x="6088892" y="1514416"/>
              <a:ext cx="536044" cy="515526"/>
            </a:xfrm>
            <a:prstGeom prst="rect">
              <a:avLst/>
            </a:prstGeom>
            <a:noFill/>
          </p:spPr>
          <p:txBody>
            <a:bodyPr wrap="none" lIns="68580" tIns="34290" rIns="68580" bIns="34290" rtlCol="0">
              <a:spAutoFit/>
            </a:bodyPr>
            <a:lstStyle/>
            <a:p>
              <a:r>
                <a:rPr lang="en-US" altLang="zh-CN" sz="2800" dirty="0">
                  <a:solidFill>
                    <a:schemeClr val="accent5"/>
                  </a:solidFill>
                  <a:effectLst>
                    <a:innerShdw blurRad="25400" dist="12700" dir="13500000">
                      <a:prstClr val="black">
                        <a:alpha val="50000"/>
                      </a:prstClr>
                    </a:innerShdw>
                  </a:effectLst>
                  <a:latin typeface="Impact" panose="020B0806030902050204" pitchFamily="34" charset="0"/>
                  <a:sym typeface="+mn-lt"/>
                </a:rPr>
                <a:t>05</a:t>
              </a:r>
              <a:endParaRPr lang="zh-CN" altLang="en-US" sz="2800" dirty="0">
                <a:solidFill>
                  <a:schemeClr val="accent5"/>
                </a:solidFill>
                <a:effectLst>
                  <a:innerShdw blurRad="25400" dist="12700" dir="13500000">
                    <a:prstClr val="black">
                      <a:alpha val="50000"/>
                    </a:prstClr>
                  </a:innerShdw>
                </a:effectLst>
                <a:latin typeface="Impact" panose="020B0806030902050204" pitchFamily="34" charset="0"/>
                <a:sym typeface="+mn-lt"/>
              </a:endParaRPr>
            </a:p>
          </p:txBody>
        </p:sp>
        <p:sp>
          <p:nvSpPr>
            <p:cNvPr id="74" name="文本框 42"/>
            <p:cNvSpPr txBox="1"/>
            <p:nvPr/>
          </p:nvSpPr>
          <p:spPr>
            <a:xfrm flipH="1">
              <a:off x="6566410" y="1352550"/>
              <a:ext cx="1369606" cy="315471"/>
            </a:xfrm>
            <a:prstGeom prst="rect">
              <a:avLst/>
            </a:prstGeom>
            <a:noFill/>
          </p:spPr>
          <p:txBody>
            <a:bodyPr wrap="none" lIns="68580" tIns="34290" rIns="68580" bIns="34290" rtlCol="0">
              <a:spAutoFit/>
            </a:bodyPr>
            <a:lstStyle/>
            <a:p>
              <a:r>
                <a:rPr lang="zh-CN" altLang="en-US" sz="1600" b="1" dirty="0">
                  <a:solidFill>
                    <a:schemeClr val="accent5"/>
                  </a:solidFill>
                  <a:latin typeface="+mn-ea"/>
                  <a:sym typeface="+mn-lt"/>
                </a:rPr>
                <a:t>点击添加标题</a:t>
              </a:r>
              <a:endParaRPr lang="en-US" altLang="zh-CN" sz="1600" b="1" dirty="0">
                <a:solidFill>
                  <a:schemeClr val="accent5"/>
                </a:solidFill>
                <a:latin typeface="+mn-ea"/>
                <a:sym typeface="+mn-lt"/>
              </a:endParaRPr>
            </a:p>
          </p:txBody>
        </p:sp>
        <p:sp>
          <p:nvSpPr>
            <p:cNvPr id="75" name="文本框 43"/>
            <p:cNvSpPr txBox="1"/>
            <p:nvPr/>
          </p:nvSpPr>
          <p:spPr>
            <a:xfrm flipH="1">
              <a:off x="6566410" y="1667913"/>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sp>
        <p:nvSpPr>
          <p:cNvPr id="77" name="KSO_Shape"/>
          <p:cNvSpPr>
            <a:spLocks noChangeAspect="1"/>
          </p:cNvSpPr>
          <p:nvPr/>
        </p:nvSpPr>
        <p:spPr>
          <a:xfrm>
            <a:off x="2042244" y="2781346"/>
            <a:ext cx="321817" cy="308408"/>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accent1"/>
          </a:solidFill>
          <a:ln>
            <a:noFill/>
          </a:ln>
          <a:effectLst>
            <a:innerShdw blurRad="25400" dist="12700" dir="13500000">
              <a:prstClr val="black">
                <a:alpha val="50000"/>
              </a:prstClr>
            </a:innerShdw>
          </a:effectLst>
        </p:spPr>
        <p:txBody>
          <a:bodyPr vert="horz" wrap="square" lIns="68580" tIns="34290" rIns="68580" bIns="34290" numCol="1" anchor="t" anchorCtr="0" compatLnSpc="1">
            <a:noAutofit/>
          </a:bodyPr>
          <a:lstStyle/>
          <a:p>
            <a:endParaRPr lang="zh-CN" altLang="en-US">
              <a:solidFill>
                <a:schemeClr val="tx1"/>
              </a:solidFill>
              <a:latin typeface="+mn-ea"/>
              <a:sym typeface="+mn-lt"/>
            </a:endParaRPr>
          </a:p>
        </p:txBody>
      </p:sp>
      <p:sp>
        <p:nvSpPr>
          <p:cNvPr id="78" name="KSO_Shape"/>
          <p:cNvSpPr>
            <a:spLocks noChangeAspect="1"/>
          </p:cNvSpPr>
          <p:nvPr/>
        </p:nvSpPr>
        <p:spPr>
          <a:xfrm>
            <a:off x="3254594" y="2752220"/>
            <a:ext cx="354440" cy="366662"/>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accent2"/>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0" name="KSO_Shape"/>
          <p:cNvSpPr>
            <a:spLocks noChangeAspect="1"/>
          </p:cNvSpPr>
          <p:nvPr/>
        </p:nvSpPr>
        <p:spPr>
          <a:xfrm>
            <a:off x="4494714" y="2782774"/>
            <a:ext cx="331523" cy="305553"/>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accent3"/>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2" name="KSO_Shape"/>
          <p:cNvSpPr>
            <a:spLocks noChangeAspect="1"/>
          </p:cNvSpPr>
          <p:nvPr/>
        </p:nvSpPr>
        <p:spPr>
          <a:xfrm>
            <a:off x="6960901" y="2724950"/>
            <a:ext cx="313793" cy="42120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accent5"/>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latin typeface="+mn-ea"/>
              <a:sym typeface="+mn-lt"/>
            </a:endParaRPr>
          </a:p>
        </p:txBody>
      </p:sp>
      <p:sp>
        <p:nvSpPr>
          <p:cNvPr id="83" name="KSO_Shape"/>
          <p:cNvSpPr>
            <a:spLocks noChangeAspect="1"/>
          </p:cNvSpPr>
          <p:nvPr/>
        </p:nvSpPr>
        <p:spPr>
          <a:xfrm>
            <a:off x="5691021" y="2803144"/>
            <a:ext cx="396232" cy="264814"/>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4"/>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en-US">
              <a:latin typeface="+mn-ea"/>
              <a:sym typeface="+mn-lt"/>
            </a:endParaRPr>
          </a:p>
        </p:txBody>
      </p:sp>
      <p:grpSp>
        <p:nvGrpSpPr>
          <p:cNvPr id="91" name="Group 90"/>
          <p:cNvGrpSpPr/>
          <p:nvPr/>
        </p:nvGrpSpPr>
        <p:grpSpPr>
          <a:xfrm>
            <a:off x="2226439" y="3788956"/>
            <a:ext cx="2128576" cy="745376"/>
            <a:chOff x="2226439" y="3788956"/>
            <a:chExt cx="2128576" cy="745376"/>
          </a:xfrm>
        </p:grpSpPr>
        <p:sp>
          <p:nvSpPr>
            <p:cNvPr id="46" name="文本框 25"/>
            <p:cNvSpPr txBox="1"/>
            <p:nvPr/>
          </p:nvSpPr>
          <p:spPr>
            <a:xfrm flipH="1">
              <a:off x="2226439" y="3950822"/>
              <a:ext cx="523220" cy="515526"/>
            </a:xfrm>
            <a:prstGeom prst="rect">
              <a:avLst/>
            </a:prstGeom>
            <a:noFill/>
          </p:spPr>
          <p:txBody>
            <a:bodyPr wrap="none" lIns="68580" tIns="34290" rIns="68580" bIns="34290" rtlCol="0">
              <a:spAutoFit/>
            </a:bodyPr>
            <a:lstStyle/>
            <a:p>
              <a:r>
                <a:rPr lang="en-US" altLang="zh-CN" sz="2800" dirty="0">
                  <a:solidFill>
                    <a:schemeClr val="accent2"/>
                  </a:solidFill>
                  <a:effectLst>
                    <a:innerShdw blurRad="25400" dist="12700" dir="13500000">
                      <a:prstClr val="black">
                        <a:alpha val="50000"/>
                      </a:prstClr>
                    </a:innerShdw>
                  </a:effectLst>
                  <a:latin typeface="Impact" panose="020B0806030902050204" pitchFamily="34" charset="0"/>
                  <a:sym typeface="+mn-lt"/>
                </a:rPr>
                <a:t>02</a:t>
              </a:r>
              <a:endParaRPr lang="zh-CN" altLang="en-US" sz="2800"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sp>
          <p:nvSpPr>
            <p:cNvPr id="47" name="文本框 24"/>
            <p:cNvSpPr txBox="1"/>
            <p:nvPr/>
          </p:nvSpPr>
          <p:spPr>
            <a:xfrm flipH="1">
              <a:off x="2703957" y="3788956"/>
              <a:ext cx="1369606" cy="315471"/>
            </a:xfrm>
            <a:prstGeom prst="rect">
              <a:avLst/>
            </a:prstGeom>
            <a:noFill/>
          </p:spPr>
          <p:txBody>
            <a:bodyPr wrap="none" lIns="68580" tIns="34290" rIns="68580" bIns="34290" rtlCol="0">
              <a:spAutoFit/>
            </a:bodyPr>
            <a:lstStyle/>
            <a:p>
              <a:r>
                <a:rPr lang="zh-CN" altLang="en-US" sz="1600" b="1" dirty="0">
                  <a:solidFill>
                    <a:schemeClr val="tx2">
                      <a:lumMod val="50000"/>
                    </a:schemeClr>
                  </a:solidFill>
                  <a:latin typeface="+mn-ea"/>
                  <a:sym typeface="+mn-lt"/>
                </a:rPr>
                <a:t>点击添加标题</a:t>
              </a:r>
              <a:endParaRPr lang="en-US" altLang="zh-CN" sz="1600" b="1" dirty="0">
                <a:solidFill>
                  <a:schemeClr val="tx2">
                    <a:lumMod val="50000"/>
                  </a:schemeClr>
                </a:solidFill>
                <a:latin typeface="+mn-ea"/>
                <a:sym typeface="+mn-lt"/>
              </a:endParaRPr>
            </a:p>
          </p:txBody>
        </p:sp>
        <p:sp>
          <p:nvSpPr>
            <p:cNvPr id="85" name="文本框 31"/>
            <p:cNvSpPr txBox="1"/>
            <p:nvPr/>
          </p:nvSpPr>
          <p:spPr>
            <a:xfrm flipH="1">
              <a:off x="2677633" y="4095750"/>
              <a:ext cx="1677382" cy="438582"/>
            </a:xfrm>
            <a:prstGeom prst="rect">
              <a:avLst/>
            </a:prstGeom>
            <a:noFill/>
          </p:spPr>
          <p:txBody>
            <a:bodyPr wrap="none" lIns="68580" tIns="34290" rIns="68580" bIns="34290" rtlCol="0">
              <a:spAutoFit/>
            </a:bodyPr>
            <a:lstStyle/>
            <a:p>
              <a:r>
                <a:rPr lang="zh-CN" altLang="en-US" sz="1200" dirty="0">
                  <a:solidFill>
                    <a:schemeClr val="tx1">
                      <a:lumMod val="50000"/>
                    </a:schemeClr>
                  </a:solidFill>
                  <a:latin typeface="+mn-ea"/>
                  <a:sym typeface="+mn-lt"/>
                </a:rPr>
                <a:t>点击添加标题文字添加</a:t>
              </a:r>
              <a:endParaRPr lang="en-US" altLang="zh-CN" sz="1200" dirty="0">
                <a:solidFill>
                  <a:schemeClr val="tx1">
                    <a:lumMod val="50000"/>
                  </a:schemeClr>
                </a:solidFill>
                <a:latin typeface="+mn-ea"/>
                <a:sym typeface="+mn-lt"/>
              </a:endParaRPr>
            </a:p>
            <a:p>
              <a:r>
                <a:rPr lang="zh-CN" altLang="en-US" sz="1200" dirty="0">
                  <a:solidFill>
                    <a:schemeClr val="tx1">
                      <a:lumMod val="50000"/>
                    </a:schemeClr>
                  </a:solidFill>
                  <a:latin typeface="+mn-ea"/>
                  <a:sym typeface="+mn-lt"/>
                </a:rPr>
                <a:t>点击添加标题文字添加</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1000"/>
                                        <p:tgtEl>
                                          <p:spTgt spid="77"/>
                                        </p:tgtEl>
                                      </p:cBhvr>
                                    </p:animEffect>
                                    <p:anim calcmode="lin" valueType="num">
                                      <p:cBhvr>
                                        <p:cTn id="19" dur="1000" fill="hold"/>
                                        <p:tgtEl>
                                          <p:spTgt spid="77"/>
                                        </p:tgtEl>
                                        <p:attrNameLst>
                                          <p:attrName>ppt_x</p:attrName>
                                        </p:attrNameLst>
                                      </p:cBhvr>
                                      <p:tavLst>
                                        <p:tav tm="0">
                                          <p:val>
                                            <p:strVal val="#ppt_x"/>
                                          </p:val>
                                        </p:tav>
                                        <p:tav tm="100000">
                                          <p:val>
                                            <p:strVal val="#ppt_x"/>
                                          </p:val>
                                        </p:tav>
                                      </p:tavLst>
                                    </p:anim>
                                    <p:anim calcmode="lin" valueType="num">
                                      <p:cBhvr>
                                        <p:cTn id="20" dur="1000" fill="hold"/>
                                        <p:tgtEl>
                                          <p:spTgt spid="7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7" presetClass="entr" presetSubtype="0"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anim calcmode="lin" valueType="num">
                                      <p:cBhvr>
                                        <p:cTn id="53" dur="1000" fill="hold"/>
                                        <p:tgtEl>
                                          <p:spTgt spid="80"/>
                                        </p:tgtEl>
                                        <p:attrNameLst>
                                          <p:attrName>ppt_x</p:attrName>
                                        </p:attrNameLst>
                                      </p:cBhvr>
                                      <p:tavLst>
                                        <p:tav tm="0">
                                          <p:val>
                                            <p:strVal val="#ppt_x"/>
                                          </p:val>
                                        </p:tav>
                                        <p:tav tm="100000">
                                          <p:val>
                                            <p:strVal val="#ppt_x"/>
                                          </p:val>
                                        </p:tav>
                                      </p:tavLst>
                                    </p:anim>
                                    <p:anim calcmode="lin" valueType="num">
                                      <p:cBhvr>
                                        <p:cTn id="54" dur="1000" fill="hold"/>
                                        <p:tgtEl>
                                          <p:spTgt spid="8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2" presetClass="entr" presetSubtype="0" fill="hold"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47" presetClass="entr" presetSubtype="0"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1000"/>
                                        <p:tgtEl>
                                          <p:spTgt spid="32"/>
                                        </p:tgtEl>
                                      </p:cBhvr>
                                    </p:animEffect>
                                    <p:anim calcmode="lin" valueType="num">
                                      <p:cBhvr>
                                        <p:cTn id="82" dur="1000" fill="hold"/>
                                        <p:tgtEl>
                                          <p:spTgt spid="32"/>
                                        </p:tgtEl>
                                        <p:attrNameLst>
                                          <p:attrName>ppt_x</p:attrName>
                                        </p:attrNameLst>
                                      </p:cBhvr>
                                      <p:tavLst>
                                        <p:tav tm="0">
                                          <p:val>
                                            <p:strVal val="#ppt_x"/>
                                          </p:val>
                                        </p:tav>
                                        <p:tav tm="100000">
                                          <p:val>
                                            <p:strVal val="#ppt_x"/>
                                          </p:val>
                                        </p:tav>
                                      </p:tavLst>
                                    </p:anim>
                                    <p:anim calcmode="lin" valueType="num">
                                      <p:cBhvr>
                                        <p:cTn id="83" dur="1000" fill="hold"/>
                                        <p:tgtEl>
                                          <p:spTgt spid="32"/>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Effect transition="in" filter="fade">
                                      <p:cBhvr>
                                        <p:cTn id="86" dur="1000"/>
                                        <p:tgtEl>
                                          <p:spTgt spid="82"/>
                                        </p:tgtEl>
                                      </p:cBhvr>
                                    </p:animEffect>
                                    <p:anim calcmode="lin" valueType="num">
                                      <p:cBhvr>
                                        <p:cTn id="87" dur="1000" fill="hold"/>
                                        <p:tgtEl>
                                          <p:spTgt spid="82"/>
                                        </p:tgtEl>
                                        <p:attrNameLst>
                                          <p:attrName>ppt_x</p:attrName>
                                        </p:attrNameLst>
                                      </p:cBhvr>
                                      <p:tavLst>
                                        <p:tav tm="0">
                                          <p:val>
                                            <p:strVal val="#ppt_x"/>
                                          </p:val>
                                        </p:tav>
                                        <p:tav tm="100000">
                                          <p:val>
                                            <p:strVal val="#ppt_x"/>
                                          </p:val>
                                        </p:tav>
                                      </p:tavLst>
                                    </p:anim>
                                    <p:anim calcmode="lin" valueType="num">
                                      <p:cBhvr>
                                        <p:cTn id="88" dur="1000" fill="hold"/>
                                        <p:tgtEl>
                                          <p:spTgt spid="82"/>
                                        </p:tgtEl>
                                        <p:attrNameLst>
                                          <p:attrName>ppt_y</p:attrName>
                                        </p:attrNameLst>
                                      </p:cBhvr>
                                      <p:tavLst>
                                        <p:tav tm="0">
                                          <p:val>
                                            <p:strVal val="#ppt_y-.1"/>
                                          </p:val>
                                        </p:tav>
                                        <p:tav tm="100000">
                                          <p:val>
                                            <p:strVal val="#ppt_y"/>
                                          </p:val>
                                        </p:tav>
                                      </p:tavLst>
                                    </p:anim>
                                  </p:childTnLst>
                                </p:cTn>
                              </p:par>
                            </p:childTnLst>
                          </p:cTn>
                        </p:par>
                        <p:par>
                          <p:cTn id="89" fill="hold">
                            <p:stCondLst>
                              <p:cond delay="10000"/>
                            </p:stCondLst>
                            <p:childTnLst>
                              <p:par>
                                <p:cTn id="90" presetID="47" presetClass="entr" presetSubtype="0" fill="hold" nodeType="after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1000"/>
                                        <p:tgtEl>
                                          <p:spTgt spid="86"/>
                                        </p:tgtEl>
                                      </p:cBhvr>
                                    </p:animEffect>
                                    <p:anim calcmode="lin" valueType="num">
                                      <p:cBhvr>
                                        <p:cTn id="93" dur="1000" fill="hold"/>
                                        <p:tgtEl>
                                          <p:spTgt spid="86"/>
                                        </p:tgtEl>
                                        <p:attrNameLst>
                                          <p:attrName>ppt_x</p:attrName>
                                        </p:attrNameLst>
                                      </p:cBhvr>
                                      <p:tavLst>
                                        <p:tav tm="0">
                                          <p:val>
                                            <p:strVal val="#ppt_x"/>
                                          </p:val>
                                        </p:tav>
                                        <p:tav tm="100000">
                                          <p:val>
                                            <p:strVal val="#ppt_x"/>
                                          </p:val>
                                        </p:tav>
                                      </p:tavLst>
                                    </p:anim>
                                    <p:anim calcmode="lin" valueType="num">
                                      <p:cBhvr>
                                        <p:cTn id="94" dur="1000" fill="hold"/>
                                        <p:tgtEl>
                                          <p:spTgt spid="86"/>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1000"/>
                                        <p:tgtEl>
                                          <p:spTgt spid="91"/>
                                        </p:tgtEl>
                                      </p:cBhvr>
                                    </p:animEffect>
                                    <p:anim calcmode="lin" valueType="num">
                                      <p:cBhvr>
                                        <p:cTn id="98" dur="1000" fill="hold"/>
                                        <p:tgtEl>
                                          <p:spTgt spid="91"/>
                                        </p:tgtEl>
                                        <p:attrNameLst>
                                          <p:attrName>ppt_x</p:attrName>
                                        </p:attrNameLst>
                                      </p:cBhvr>
                                      <p:tavLst>
                                        <p:tav tm="0">
                                          <p:val>
                                            <p:strVal val="#ppt_x"/>
                                          </p:val>
                                        </p:tav>
                                        <p:tav tm="100000">
                                          <p:val>
                                            <p:strVal val="#ppt_x"/>
                                          </p:val>
                                        </p:tav>
                                      </p:tavLst>
                                    </p:anim>
                                    <p:anim calcmode="lin" valueType="num">
                                      <p:cBhvr>
                                        <p:cTn id="99" dur="1000" fill="hold"/>
                                        <p:tgtEl>
                                          <p:spTgt spid="91"/>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Effect transition="in" filter="fade">
                                      <p:cBhvr>
                                        <p:cTn id="102" dur="1000"/>
                                        <p:tgtEl>
                                          <p:spTgt spid="87"/>
                                        </p:tgtEl>
                                      </p:cBhvr>
                                    </p:animEffect>
                                    <p:anim calcmode="lin" valueType="num">
                                      <p:cBhvr>
                                        <p:cTn id="103" dur="1000" fill="hold"/>
                                        <p:tgtEl>
                                          <p:spTgt spid="87"/>
                                        </p:tgtEl>
                                        <p:attrNameLst>
                                          <p:attrName>ppt_x</p:attrName>
                                        </p:attrNameLst>
                                      </p:cBhvr>
                                      <p:tavLst>
                                        <p:tav tm="0">
                                          <p:val>
                                            <p:strVal val="#ppt_x"/>
                                          </p:val>
                                        </p:tav>
                                        <p:tav tm="100000">
                                          <p:val>
                                            <p:strVal val="#ppt_x"/>
                                          </p:val>
                                        </p:tav>
                                      </p:tavLst>
                                    </p:anim>
                                    <p:anim calcmode="lin" valueType="num">
                                      <p:cBhvr>
                                        <p:cTn id="104" dur="1000" fill="hold"/>
                                        <p:tgtEl>
                                          <p:spTgt spid="87"/>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animEffect transition="in" filter="fade">
                                      <p:cBhvr>
                                        <p:cTn id="107" dur="1000"/>
                                        <p:tgtEl>
                                          <p:spTgt spid="92"/>
                                        </p:tgtEl>
                                      </p:cBhvr>
                                    </p:animEffect>
                                    <p:anim calcmode="lin" valueType="num">
                                      <p:cBhvr>
                                        <p:cTn id="108" dur="1000" fill="hold"/>
                                        <p:tgtEl>
                                          <p:spTgt spid="92"/>
                                        </p:tgtEl>
                                        <p:attrNameLst>
                                          <p:attrName>ppt_x</p:attrName>
                                        </p:attrNameLst>
                                      </p:cBhvr>
                                      <p:tavLst>
                                        <p:tav tm="0">
                                          <p:val>
                                            <p:strVal val="#ppt_x"/>
                                          </p:val>
                                        </p:tav>
                                        <p:tav tm="100000">
                                          <p:val>
                                            <p:strVal val="#ppt_x"/>
                                          </p:val>
                                        </p:tav>
                                      </p:tavLst>
                                    </p:anim>
                                    <p:anim calcmode="lin" valueType="num">
                                      <p:cBhvr>
                                        <p:cTn id="109" dur="1000" fill="hold"/>
                                        <p:tgtEl>
                                          <p:spTgt spid="92"/>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1000"/>
                                        <p:tgtEl>
                                          <p:spTgt spid="90"/>
                                        </p:tgtEl>
                                      </p:cBhvr>
                                    </p:animEffect>
                                    <p:anim calcmode="lin" valueType="num">
                                      <p:cBhvr>
                                        <p:cTn id="113" dur="1000" fill="hold"/>
                                        <p:tgtEl>
                                          <p:spTgt spid="90"/>
                                        </p:tgtEl>
                                        <p:attrNameLst>
                                          <p:attrName>ppt_x</p:attrName>
                                        </p:attrNameLst>
                                      </p:cBhvr>
                                      <p:tavLst>
                                        <p:tav tm="0">
                                          <p:val>
                                            <p:strVal val="#ppt_x"/>
                                          </p:val>
                                        </p:tav>
                                        <p:tav tm="100000">
                                          <p:val>
                                            <p:strVal val="#ppt_x"/>
                                          </p:val>
                                        </p:tav>
                                      </p:tavLst>
                                    </p:anim>
                                    <p:anim calcmode="lin" valueType="num">
                                      <p:cBhvr>
                                        <p:cTn id="114"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41" grpId="0" animBg="1"/>
      <p:bldP spid="77" grpId="0" animBg="1"/>
      <p:bldP spid="78" grpId="0" animBg="1"/>
      <p:bldP spid="80" grpId="0" animBg="1"/>
      <p:bldP spid="82" grpId="0" animBg="1"/>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4581202"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2481868" y="1611169"/>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67099" tIns="33549" rIns="67099" bIns="33549" anchor="ctr"/>
          <a:lstStyle/>
          <a:p>
            <a:pPr>
              <a:defRPr/>
            </a:pPr>
            <a:endParaRPr lang="zh-CN" altLang="en-US" sz="1100"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2463415" y="1453421"/>
            <a:ext cx="2672612" cy="2684141"/>
          </a:xfrm>
          <a:prstGeom prst="ellipse">
            <a:avLst/>
          </a:prstGeom>
          <a:noFill/>
          <a:ln w="25400" cap="flat" cmpd="sng" algn="ctr">
            <a:solidFill>
              <a:schemeClr val="bg1">
                <a:lumMod val="50000"/>
              </a:schemeClr>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4062563" y="1453421"/>
            <a:ext cx="2673775" cy="2684141"/>
          </a:xfrm>
          <a:prstGeom prst="ellipse">
            <a:avLst/>
          </a:prstGeom>
          <a:noFill/>
          <a:ln w="25400" cap="flat" cmpd="sng" algn="ctr">
            <a:solidFill>
              <a:schemeClr val="bg1">
                <a:lumMod val="50000"/>
              </a:schemeClr>
            </a:solidFill>
            <a:prstDash val="solid"/>
          </a:ln>
          <a:effectLst/>
        </p:spPr>
        <p:txBody>
          <a:bodyPr lIns="67099" tIns="33549" rIns="67099" bIns="33549" anchor="ctr"/>
          <a:lstStyle/>
          <a:p>
            <a:pPr algn="ctr">
              <a:defRPr/>
            </a:pPr>
            <a:endParaRPr lang="zh-CN" altLang="en-US"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3197278" y="2108688"/>
            <a:ext cx="418686" cy="19739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2973978" y="2714896"/>
            <a:ext cx="432641"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3197277" y="3107357"/>
            <a:ext cx="432641" cy="230103"/>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5638449" y="3098012"/>
            <a:ext cx="432641" cy="230103"/>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5854770" y="2712560"/>
            <a:ext cx="432641"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5652405" y="2108688"/>
            <a:ext cx="418686" cy="19739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3829959" y="1945163"/>
            <a:ext cx="1542159" cy="1548812"/>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1600"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2476207" y="1516496"/>
            <a:ext cx="726886" cy="730020"/>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6033875" y="1528174"/>
            <a:ext cx="726885"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6364172" y="2376167"/>
            <a:ext cx="728048"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6069927" y="3214815"/>
            <a:ext cx="728048" cy="731189"/>
          </a:xfrm>
          <a:prstGeom prst="ellipse">
            <a:avLst/>
          </a:prstGeom>
          <a:solidFill>
            <a:schemeClr val="accent3"/>
          </a:solidFill>
          <a:ln w="9525">
            <a:noFill/>
            <a:round/>
          </a:ln>
          <a:effectLst/>
        </p:spPr>
        <p:txBody>
          <a:bodyPr lIns="67099" tIns="33549" rIns="67099" bIns="33549"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150562" y="2348134"/>
            <a:ext cx="728048" cy="731189"/>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2448295" y="3210142"/>
            <a:ext cx="728048" cy="731189"/>
          </a:xfrm>
          <a:prstGeom prst="ellipse">
            <a:avLst/>
          </a:prstGeom>
          <a:solidFill>
            <a:schemeClr val="accent2"/>
          </a:solidFill>
          <a:ln w="9525">
            <a:noFill/>
            <a:round/>
          </a:ln>
          <a:effectLst/>
        </p:spPr>
        <p:txBody>
          <a:bodyPr lIns="67099" tIns="33549" rIns="67099" bIns="33549" anchor="ctr"/>
          <a:lstStyle/>
          <a:p>
            <a:pPr algn="ctr">
              <a:lnSpc>
                <a:spcPct val="120000"/>
              </a:lnSpc>
              <a:defRPr/>
            </a:pPr>
            <a:r>
              <a:rPr lang="zh-CN" altLang="en-US" sz="1400"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696054" y="1428750"/>
            <a:ext cx="1593307"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6922084" y="142875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401097" y="239183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7264511" y="2391830"/>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6940989" y="3230478"/>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696054" y="3230478"/>
            <a:ext cx="1571743" cy="787950"/>
          </a:xfrm>
          <a:prstGeom prst="rect">
            <a:avLst/>
          </a:prstGeom>
          <a:noFill/>
        </p:spPr>
        <p:txBody>
          <a:bodyPr wrap="square" lIns="67099" tIns="33549" rIns="67099" bIns="33549"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18"/>
          <p:cNvGrpSpPr/>
          <p:nvPr/>
        </p:nvGrpSpPr>
        <p:grpSpPr>
          <a:xfrm>
            <a:off x="400620" y="2994305"/>
            <a:ext cx="8203895" cy="328532"/>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grpSp>
      </p:grpSp>
      <p:cxnSp>
        <p:nvCxnSpPr>
          <p:cNvPr id="37" name="肘形连接符 128"/>
          <p:cNvCxnSpPr/>
          <p:nvPr/>
        </p:nvCxnSpPr>
        <p:spPr>
          <a:xfrm rot="5400000" flipH="1" flipV="1">
            <a:off x="810374" y="25150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764831" y="2906597"/>
            <a:ext cx="437095" cy="507177"/>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40" name="文本框 64"/>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2009</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201925" y="2013517"/>
            <a:ext cx="1059449" cy="657044"/>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43" name="文本框 66"/>
            <p:cNvSpPr txBox="1"/>
            <p:nvPr/>
          </p:nvSpPr>
          <p:spPr>
            <a:xfrm>
              <a:off x="1853742" y="1997873"/>
              <a:ext cx="1413334" cy="615696"/>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轻点此处输入文字内容</a:t>
              </a:r>
            </a:p>
          </p:txBody>
        </p:sp>
      </p:grpSp>
      <p:cxnSp>
        <p:nvCxnSpPr>
          <p:cNvPr id="44" name="肘形连接符 135"/>
          <p:cNvCxnSpPr/>
          <p:nvPr/>
        </p:nvCxnSpPr>
        <p:spPr>
          <a:xfrm rot="5400000" flipH="1" flipV="1">
            <a:off x="2744660" y="25150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2699117" y="2906597"/>
            <a:ext cx="437095" cy="507177"/>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47" name="文本框 72"/>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2011</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3136212" y="2013518"/>
            <a:ext cx="1059449" cy="657044"/>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50" name="文本框 75"/>
            <p:cNvSpPr txBox="1"/>
            <p:nvPr/>
          </p:nvSpPr>
          <p:spPr>
            <a:xfrm>
              <a:off x="1853742" y="1997871"/>
              <a:ext cx="1413334" cy="615696"/>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轻点此处输入文字内容</a:t>
              </a:r>
            </a:p>
          </p:txBody>
        </p:sp>
      </p:grpSp>
      <p:cxnSp>
        <p:nvCxnSpPr>
          <p:cNvPr id="51" name="肘形连接符 142"/>
          <p:cNvCxnSpPr/>
          <p:nvPr/>
        </p:nvCxnSpPr>
        <p:spPr>
          <a:xfrm rot="5400000" flipH="1" flipV="1">
            <a:off x="4678947" y="25150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4633404" y="2906597"/>
            <a:ext cx="437095" cy="507177"/>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54" name="文本框 79"/>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2013</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5070499" y="2013518"/>
            <a:ext cx="1059449" cy="657044"/>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57" name="文本框 82"/>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58" name="肘形连接符 149"/>
          <p:cNvCxnSpPr/>
          <p:nvPr/>
        </p:nvCxnSpPr>
        <p:spPr>
          <a:xfrm rot="5400000" flipH="1" flipV="1">
            <a:off x="6613233" y="2515045"/>
            <a:ext cx="564557"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6515204" y="2906597"/>
            <a:ext cx="539779" cy="507177"/>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1" name="文本框 86"/>
            <p:cNvSpPr txBox="1"/>
            <p:nvPr/>
          </p:nvSpPr>
          <p:spPr>
            <a:xfrm>
              <a:off x="1039738" y="3298193"/>
              <a:ext cx="720080"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2015</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7004786" y="2013518"/>
            <a:ext cx="1059449" cy="657044"/>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64" name="文本框 89"/>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65" name="肘形连接符 156"/>
          <p:cNvCxnSpPr/>
          <p:nvPr/>
        </p:nvCxnSpPr>
        <p:spPr>
          <a:xfrm rot="16200000" flipH="1">
            <a:off x="1758965" y="36053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1731973" y="2906597"/>
            <a:ext cx="437095" cy="507177"/>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68" name="文本框 93"/>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2010</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169070" y="3686911"/>
            <a:ext cx="1059449" cy="657044"/>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71" name="文本框 96"/>
            <p:cNvSpPr txBox="1"/>
            <p:nvPr/>
          </p:nvSpPr>
          <p:spPr>
            <a:xfrm>
              <a:off x="1853741" y="1997872"/>
              <a:ext cx="1413333"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72" name="肘形连接符 163"/>
          <p:cNvCxnSpPr/>
          <p:nvPr/>
        </p:nvCxnSpPr>
        <p:spPr>
          <a:xfrm rot="16200000" flipH="1">
            <a:off x="3693251" y="36053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3666260" y="2906597"/>
            <a:ext cx="437095" cy="507177"/>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75" name="文本框 101"/>
            <p:cNvSpPr txBox="1"/>
            <p:nvPr/>
          </p:nvSpPr>
          <p:spPr>
            <a:xfrm>
              <a:off x="1115001" y="3298193"/>
              <a:ext cx="577851"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2012</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4103356" y="3686911"/>
            <a:ext cx="1059449" cy="657044"/>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78" name="文本框 104"/>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cxnSp>
        <p:nvCxnSpPr>
          <p:cNvPr id="79" name="肘形连接符 170"/>
          <p:cNvCxnSpPr/>
          <p:nvPr/>
        </p:nvCxnSpPr>
        <p:spPr>
          <a:xfrm rot="16200000" flipH="1">
            <a:off x="5627538" y="3605330"/>
            <a:ext cx="601659"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5573617" y="2906597"/>
            <a:ext cx="475042" cy="507177"/>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2" name="文本框 108"/>
            <p:cNvSpPr txBox="1"/>
            <p:nvPr/>
          </p:nvSpPr>
          <p:spPr>
            <a:xfrm>
              <a:off x="1073832" y="3271523"/>
              <a:ext cx="633719"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2014</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6037642" y="3686911"/>
            <a:ext cx="1059449" cy="657044"/>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endParaRPr>
            </a:p>
          </p:txBody>
        </p:sp>
        <p:sp>
          <p:nvSpPr>
            <p:cNvPr id="85" name="文本框 111"/>
            <p:cNvSpPr txBox="1"/>
            <p:nvPr/>
          </p:nvSpPr>
          <p:spPr>
            <a:xfrm>
              <a:off x="1853742" y="1997871"/>
              <a:ext cx="1413334" cy="615696"/>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bg1"/>
                  </a:solidFill>
                </a:rPr>
                <a:t>轻点此处输入文字内容</a:t>
              </a:r>
            </a:p>
          </p:txBody>
        </p:sp>
      </p:grpSp>
      <p:grpSp>
        <p:nvGrpSpPr>
          <p:cNvPr id="86" name="组合 177"/>
          <p:cNvGrpSpPr/>
          <p:nvPr/>
        </p:nvGrpSpPr>
        <p:grpSpPr>
          <a:xfrm>
            <a:off x="7486806" y="2906597"/>
            <a:ext cx="511355" cy="507177"/>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88" name="文本框 114"/>
            <p:cNvSpPr txBox="1"/>
            <p:nvPr/>
          </p:nvSpPr>
          <p:spPr>
            <a:xfrm>
              <a:off x="1045689" y="3298193"/>
              <a:ext cx="682162" cy="287325"/>
            </a:xfrm>
            <a:prstGeom prst="rect">
              <a:avLst/>
            </a:prstGeom>
            <a:noFill/>
          </p:spPr>
          <p:txBody>
            <a:bodyPr wrap="square" rtlCol="0">
              <a:spAutoFit/>
            </a:bodyPr>
            <a:lstStyle/>
            <a:p>
              <a:pPr algn="ctr"/>
              <a:r>
                <a:rPr lang="en-US" altLang="zh-CN" sz="800" dirty="0">
                  <a:solidFill>
                    <a:schemeClr val="bg1"/>
                  </a:solidFill>
                  <a:latin typeface="微软雅黑" panose="020B0503020204020204" pitchFamily="34" charset="-122"/>
                  <a:ea typeface="微软雅黑" panose="020B0503020204020204" pitchFamily="34" charset="-122"/>
                </a:rPr>
                <a:t>2016</a:t>
              </a:r>
              <a:endParaRPr lang="zh-CN" altLang="en-US" sz="800"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3114598" y="1104345"/>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7" rIns="68595" bIns="3429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entagon 78"/>
          <p:cNvSpPr/>
          <p:nvPr/>
        </p:nvSpPr>
        <p:spPr>
          <a:xfrm rot="5400000">
            <a:off x="1021976" y="1984707"/>
            <a:ext cx="2484276" cy="1350150"/>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9" name="Oval 76"/>
          <p:cNvSpPr/>
          <p:nvPr/>
        </p:nvSpPr>
        <p:spPr>
          <a:xfrm>
            <a:off x="1589039"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0" name="TextBox 79"/>
          <p:cNvSpPr txBox="1"/>
          <p:nvPr/>
        </p:nvSpPr>
        <p:spPr>
          <a:xfrm>
            <a:off x="1798924"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1"/>
                </a:solidFill>
              </a:rPr>
              <a:t>01</a:t>
            </a:r>
            <a:endParaRPr lang="en-US" sz="5000" b="1" dirty="0">
              <a:solidFill>
                <a:schemeClr val="accent1"/>
              </a:solidFill>
            </a:endParaRPr>
          </a:p>
        </p:txBody>
      </p:sp>
      <p:sp>
        <p:nvSpPr>
          <p:cNvPr id="101" name="TextBox 80"/>
          <p:cNvSpPr txBox="1"/>
          <p:nvPr/>
        </p:nvSpPr>
        <p:spPr>
          <a:xfrm>
            <a:off x="1784494"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1"/>
                </a:solidFill>
                <a:latin typeface="微软雅黑" panose="020B0503020204020204" pitchFamily="34" charset="-122"/>
                <a:ea typeface="微软雅黑" panose="020B0503020204020204" pitchFamily="34" charset="-122"/>
              </a:rPr>
              <a:t>文字说明</a:t>
            </a:r>
            <a:endParaRPr lang="en-US" sz="1600" cap="small" dirty="0">
              <a:solidFill>
                <a:schemeClr val="accent1"/>
              </a:solidFill>
              <a:latin typeface="微软雅黑" panose="020B0503020204020204" pitchFamily="34" charset="-122"/>
              <a:ea typeface="微软雅黑" panose="020B0503020204020204" pitchFamily="34" charset="-122"/>
            </a:endParaRPr>
          </a:p>
        </p:txBody>
      </p:sp>
      <p:sp>
        <p:nvSpPr>
          <p:cNvPr id="102" name="Pentagon 143"/>
          <p:cNvSpPr/>
          <p:nvPr/>
        </p:nvSpPr>
        <p:spPr>
          <a:xfrm rot="5400000">
            <a:off x="2613301" y="1984707"/>
            <a:ext cx="2484276" cy="1350150"/>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3" name="Oval 147"/>
          <p:cNvSpPr/>
          <p:nvPr/>
        </p:nvSpPr>
        <p:spPr>
          <a:xfrm>
            <a:off x="3180364"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4" name="TextBox 145"/>
          <p:cNvSpPr txBox="1"/>
          <p:nvPr/>
        </p:nvSpPr>
        <p:spPr>
          <a:xfrm>
            <a:off x="3390247"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2"/>
                </a:solidFill>
              </a:rPr>
              <a:t>02</a:t>
            </a:r>
            <a:endParaRPr lang="en-US" sz="5000" b="1" dirty="0">
              <a:solidFill>
                <a:schemeClr val="accent2"/>
              </a:solidFill>
            </a:endParaRPr>
          </a:p>
        </p:txBody>
      </p:sp>
      <p:sp>
        <p:nvSpPr>
          <p:cNvPr id="105" name="TextBox 146"/>
          <p:cNvSpPr txBox="1"/>
          <p:nvPr/>
        </p:nvSpPr>
        <p:spPr>
          <a:xfrm>
            <a:off x="3375818"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2"/>
                </a:solidFill>
                <a:latin typeface="微软雅黑" panose="020B0503020204020204" pitchFamily="34" charset="-122"/>
                <a:ea typeface="微软雅黑" panose="020B0503020204020204" pitchFamily="34" charset="-122"/>
              </a:rPr>
              <a:t>文字说明</a:t>
            </a:r>
            <a:endParaRPr lang="en-US" sz="1600" cap="small" dirty="0">
              <a:solidFill>
                <a:schemeClr val="accent2"/>
              </a:solidFill>
              <a:latin typeface="微软雅黑" panose="020B0503020204020204" pitchFamily="34" charset="-122"/>
              <a:ea typeface="微软雅黑" panose="020B0503020204020204" pitchFamily="34" charset="-122"/>
            </a:endParaRPr>
          </a:p>
        </p:txBody>
      </p:sp>
      <p:sp>
        <p:nvSpPr>
          <p:cNvPr id="106" name="Pentagon 150"/>
          <p:cNvSpPr/>
          <p:nvPr/>
        </p:nvSpPr>
        <p:spPr>
          <a:xfrm rot="5400000">
            <a:off x="4204625" y="1984707"/>
            <a:ext cx="2484276" cy="1350150"/>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0" name="Oval 154"/>
          <p:cNvSpPr/>
          <p:nvPr/>
        </p:nvSpPr>
        <p:spPr>
          <a:xfrm>
            <a:off x="4771688"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4" name="TextBox 152"/>
          <p:cNvSpPr txBox="1"/>
          <p:nvPr/>
        </p:nvSpPr>
        <p:spPr>
          <a:xfrm>
            <a:off x="4981572"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2"/>
                </a:solidFill>
              </a:rPr>
              <a:t>03</a:t>
            </a:r>
            <a:endParaRPr lang="en-US" sz="5000" b="1" dirty="0">
              <a:solidFill>
                <a:schemeClr val="accent2"/>
              </a:solidFill>
            </a:endParaRPr>
          </a:p>
        </p:txBody>
      </p:sp>
      <p:sp>
        <p:nvSpPr>
          <p:cNvPr id="118" name="TextBox 153"/>
          <p:cNvSpPr txBox="1"/>
          <p:nvPr/>
        </p:nvSpPr>
        <p:spPr>
          <a:xfrm>
            <a:off x="4967144"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2"/>
                </a:solidFill>
                <a:latin typeface="微软雅黑" panose="020B0503020204020204" pitchFamily="34" charset="-122"/>
                <a:ea typeface="微软雅黑" panose="020B0503020204020204" pitchFamily="34" charset="-122"/>
              </a:rPr>
              <a:t>文字说明</a:t>
            </a:r>
            <a:endParaRPr lang="en-US" sz="1600" cap="small" dirty="0">
              <a:solidFill>
                <a:schemeClr val="accent2"/>
              </a:solidFill>
              <a:latin typeface="微软雅黑" panose="020B0503020204020204" pitchFamily="34" charset="-122"/>
              <a:ea typeface="微软雅黑" panose="020B0503020204020204" pitchFamily="34" charset="-122"/>
            </a:endParaRPr>
          </a:p>
        </p:txBody>
      </p:sp>
      <p:sp>
        <p:nvSpPr>
          <p:cNvPr id="119" name="Pentagon 157"/>
          <p:cNvSpPr/>
          <p:nvPr/>
        </p:nvSpPr>
        <p:spPr>
          <a:xfrm rot="5400000">
            <a:off x="5795951" y="1984707"/>
            <a:ext cx="2484276" cy="1350150"/>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0" name="Oval 161"/>
          <p:cNvSpPr/>
          <p:nvPr/>
        </p:nvSpPr>
        <p:spPr>
          <a:xfrm>
            <a:off x="6363014" y="2821800"/>
            <a:ext cx="1350150" cy="135015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1" name="TextBox 159"/>
          <p:cNvSpPr txBox="1"/>
          <p:nvPr/>
        </p:nvSpPr>
        <p:spPr>
          <a:xfrm>
            <a:off x="6572898" y="2884885"/>
            <a:ext cx="930383" cy="838691"/>
          </a:xfrm>
          <a:prstGeom prst="rect">
            <a:avLst/>
          </a:prstGeom>
          <a:noFill/>
        </p:spPr>
        <p:txBody>
          <a:bodyPr wrap="none" lIns="68580" tIns="34290" rIns="68580" bIns="34290" rtlCol="0">
            <a:spAutoFit/>
          </a:bodyPr>
          <a:lstStyle/>
          <a:p>
            <a:pPr algn="ctr"/>
            <a:r>
              <a:rPr lang="en-US" altLang="zh-CN" sz="5000" b="1" dirty="0">
                <a:solidFill>
                  <a:schemeClr val="accent4"/>
                </a:solidFill>
              </a:rPr>
              <a:t>04</a:t>
            </a:r>
            <a:endParaRPr lang="en-US" sz="5000" b="1" dirty="0">
              <a:solidFill>
                <a:schemeClr val="accent4"/>
              </a:solidFill>
            </a:endParaRPr>
          </a:p>
        </p:txBody>
      </p:sp>
      <p:sp>
        <p:nvSpPr>
          <p:cNvPr id="122" name="TextBox 160"/>
          <p:cNvSpPr txBox="1"/>
          <p:nvPr/>
        </p:nvSpPr>
        <p:spPr>
          <a:xfrm>
            <a:off x="6558468" y="3543106"/>
            <a:ext cx="959237" cy="315471"/>
          </a:xfrm>
          <a:prstGeom prst="rect">
            <a:avLst/>
          </a:prstGeom>
          <a:noFill/>
        </p:spPr>
        <p:txBody>
          <a:bodyPr wrap="none" lIns="68580" tIns="34290" rIns="68580" bIns="34290" rtlCol="0">
            <a:spAutoFit/>
          </a:bodyPr>
          <a:lstStyle/>
          <a:p>
            <a:pPr algn="ctr"/>
            <a:r>
              <a:rPr lang="zh-CN" altLang="en-US" sz="1600" cap="small" dirty="0">
                <a:solidFill>
                  <a:schemeClr val="accent4"/>
                </a:solidFill>
                <a:latin typeface="微软雅黑" panose="020B0503020204020204" pitchFamily="34" charset="-122"/>
                <a:ea typeface="微软雅黑" panose="020B0503020204020204" pitchFamily="34" charset="-122"/>
              </a:rPr>
              <a:t>文字说明</a:t>
            </a:r>
            <a:endParaRPr lang="en-US" sz="1600" cap="small" dirty="0">
              <a:solidFill>
                <a:schemeClr val="accent4"/>
              </a:solidFill>
              <a:latin typeface="微软雅黑" panose="020B0503020204020204" pitchFamily="34" charset="-122"/>
              <a:ea typeface="微软雅黑" panose="020B0503020204020204" pitchFamily="34" charset="-122"/>
            </a:endParaRPr>
          </a:p>
        </p:txBody>
      </p:sp>
      <p:grpSp>
        <p:nvGrpSpPr>
          <p:cNvPr id="123" name="组合 30"/>
          <p:cNvGrpSpPr/>
          <p:nvPr/>
        </p:nvGrpSpPr>
        <p:grpSpPr>
          <a:xfrm>
            <a:off x="1639466" y="1725182"/>
            <a:ext cx="1378967" cy="811492"/>
            <a:chOff x="3658206" y="2768280"/>
            <a:chExt cx="1838623" cy="1081987"/>
          </a:xfrm>
        </p:grpSpPr>
        <p:sp>
          <p:nvSpPr>
            <p:cNvPr id="124"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5"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Calibri" panose="020F0502020204030204" pitchFamily="34" charset="0"/>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26" name="组合 33"/>
          <p:cNvGrpSpPr/>
          <p:nvPr/>
        </p:nvGrpSpPr>
        <p:grpSpPr>
          <a:xfrm>
            <a:off x="3249522" y="1725183"/>
            <a:ext cx="1378967" cy="811492"/>
            <a:chOff x="3658206" y="2768280"/>
            <a:chExt cx="1838623" cy="1081987"/>
          </a:xfrm>
        </p:grpSpPr>
        <p:sp>
          <p:nvSpPr>
            <p:cNvPr id="127"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8"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29" name="组合 37"/>
          <p:cNvGrpSpPr/>
          <p:nvPr/>
        </p:nvGrpSpPr>
        <p:grpSpPr>
          <a:xfrm>
            <a:off x="4859578" y="1725183"/>
            <a:ext cx="1378967" cy="811492"/>
            <a:chOff x="3658206" y="2768280"/>
            <a:chExt cx="1838623" cy="1081987"/>
          </a:xfrm>
        </p:grpSpPr>
        <p:sp>
          <p:nvSpPr>
            <p:cNvPr id="130"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r>
                <a:rPr lang="en-US" sz="11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 </a:t>
              </a:r>
            </a:p>
          </p:txBody>
        </p:sp>
        <p:sp>
          <p:nvSpPr>
            <p:cNvPr id="131"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32" name="组合 40"/>
          <p:cNvGrpSpPr/>
          <p:nvPr/>
        </p:nvGrpSpPr>
        <p:grpSpPr>
          <a:xfrm>
            <a:off x="6469633" y="1725183"/>
            <a:ext cx="1378967" cy="811492"/>
            <a:chOff x="3658206" y="2768280"/>
            <a:chExt cx="1838623" cy="1081987"/>
          </a:xfrm>
        </p:grpSpPr>
        <p:sp>
          <p:nvSpPr>
            <p:cNvPr id="133" name="矩形 47"/>
            <p:cNvSpPr>
              <a:spLocks noChangeArrowheads="1"/>
            </p:cNvSpPr>
            <p:nvPr/>
          </p:nvSpPr>
          <p:spPr bwMode="auto">
            <a:xfrm>
              <a:off x="3658206" y="3275752"/>
              <a:ext cx="1711816" cy="57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点击输入文字说明细节内容</a:t>
              </a:r>
              <a:endParaRPr lang="en-US" sz="110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34" name="文本框 48"/>
            <p:cNvSpPr>
              <a:spLocks noChangeArrowheads="1"/>
            </p:cNvSpPr>
            <p:nvPr/>
          </p:nvSpPr>
          <p:spPr bwMode="auto">
            <a:xfrm>
              <a:off x="3676450" y="2768280"/>
              <a:ext cx="1820379" cy="492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标题内容</a:t>
              </a:r>
              <a:endParaRPr lang="zh-CN" altLang="en-US" sz="18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000"/>
                                        <p:tgtEl>
                                          <p:spTgt spid="101"/>
                                        </p:tgtEl>
                                      </p:cBhvr>
                                    </p:animEffect>
                                    <p:anim calcmode="lin" valueType="num">
                                      <p:cBhvr>
                                        <p:cTn id="23" dur="1000" fill="hold"/>
                                        <p:tgtEl>
                                          <p:spTgt spid="101"/>
                                        </p:tgtEl>
                                        <p:attrNameLst>
                                          <p:attrName>ppt_x</p:attrName>
                                        </p:attrNameLst>
                                      </p:cBhvr>
                                      <p:tavLst>
                                        <p:tav tm="0">
                                          <p:val>
                                            <p:strVal val="#ppt_x"/>
                                          </p:val>
                                        </p:tav>
                                        <p:tav tm="100000">
                                          <p:val>
                                            <p:strVal val="#ppt_x"/>
                                          </p:val>
                                        </p:tav>
                                      </p:tavLst>
                                    </p:anim>
                                    <p:anim calcmode="lin" valueType="num">
                                      <p:cBhvr>
                                        <p:cTn id="24" dur="1000" fill="hold"/>
                                        <p:tgtEl>
                                          <p:spTgt spid="10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1000" fill="hold"/>
                                        <p:tgtEl>
                                          <p:spTgt spid="10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1000"/>
                                        <p:tgtEl>
                                          <p:spTgt spid="103"/>
                                        </p:tgtEl>
                                      </p:cBhvr>
                                    </p:animEffect>
                                    <p:anim calcmode="lin" valueType="num">
                                      <p:cBhvr>
                                        <p:cTn id="33" dur="1000" fill="hold"/>
                                        <p:tgtEl>
                                          <p:spTgt spid="103"/>
                                        </p:tgtEl>
                                        <p:attrNameLst>
                                          <p:attrName>ppt_x</p:attrName>
                                        </p:attrNameLst>
                                      </p:cBhvr>
                                      <p:tavLst>
                                        <p:tav tm="0">
                                          <p:val>
                                            <p:strVal val="#ppt_x"/>
                                          </p:val>
                                        </p:tav>
                                        <p:tav tm="100000">
                                          <p:val>
                                            <p:strVal val="#ppt_x"/>
                                          </p:val>
                                        </p:tav>
                                      </p:tavLst>
                                    </p:anim>
                                    <p:anim calcmode="lin" valueType="num">
                                      <p:cBhvr>
                                        <p:cTn id="34" dur="1000" fill="hold"/>
                                        <p:tgtEl>
                                          <p:spTgt spid="10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1000"/>
                                        <p:tgtEl>
                                          <p:spTgt spid="105"/>
                                        </p:tgtEl>
                                      </p:cBhvr>
                                    </p:animEffect>
                                    <p:anim calcmode="lin" valueType="num">
                                      <p:cBhvr>
                                        <p:cTn id="43" dur="1000" fill="hold"/>
                                        <p:tgtEl>
                                          <p:spTgt spid="105"/>
                                        </p:tgtEl>
                                        <p:attrNameLst>
                                          <p:attrName>ppt_x</p:attrName>
                                        </p:attrNameLst>
                                      </p:cBhvr>
                                      <p:tavLst>
                                        <p:tav tm="0">
                                          <p:val>
                                            <p:strVal val="#ppt_x"/>
                                          </p:val>
                                        </p:tav>
                                        <p:tav tm="100000">
                                          <p:val>
                                            <p:strVal val="#ppt_x"/>
                                          </p:val>
                                        </p:tav>
                                      </p:tavLst>
                                    </p:anim>
                                    <p:anim calcmode="lin" valueType="num">
                                      <p:cBhvr>
                                        <p:cTn id="44" dur="1000" fill="hold"/>
                                        <p:tgtEl>
                                          <p:spTgt spid="10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1000"/>
                                        <p:tgtEl>
                                          <p:spTgt spid="106"/>
                                        </p:tgtEl>
                                      </p:cBhvr>
                                    </p:animEffect>
                                    <p:anim calcmode="lin" valueType="num">
                                      <p:cBhvr>
                                        <p:cTn id="48" dur="1000" fill="hold"/>
                                        <p:tgtEl>
                                          <p:spTgt spid="106"/>
                                        </p:tgtEl>
                                        <p:attrNameLst>
                                          <p:attrName>ppt_x</p:attrName>
                                        </p:attrNameLst>
                                      </p:cBhvr>
                                      <p:tavLst>
                                        <p:tav tm="0">
                                          <p:val>
                                            <p:strVal val="#ppt_x"/>
                                          </p:val>
                                        </p:tav>
                                        <p:tav tm="100000">
                                          <p:val>
                                            <p:strVal val="#ppt_x"/>
                                          </p:val>
                                        </p:tav>
                                      </p:tavLst>
                                    </p:anim>
                                    <p:anim calcmode="lin" valueType="num">
                                      <p:cBhvr>
                                        <p:cTn id="49" dur="1000" fill="hold"/>
                                        <p:tgtEl>
                                          <p:spTgt spid="10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fade">
                                      <p:cBhvr>
                                        <p:cTn id="52" dur="1000"/>
                                        <p:tgtEl>
                                          <p:spTgt spid="110"/>
                                        </p:tgtEl>
                                      </p:cBhvr>
                                    </p:animEffect>
                                    <p:anim calcmode="lin" valueType="num">
                                      <p:cBhvr>
                                        <p:cTn id="53" dur="1000" fill="hold"/>
                                        <p:tgtEl>
                                          <p:spTgt spid="110"/>
                                        </p:tgtEl>
                                        <p:attrNameLst>
                                          <p:attrName>ppt_x</p:attrName>
                                        </p:attrNameLst>
                                      </p:cBhvr>
                                      <p:tavLst>
                                        <p:tav tm="0">
                                          <p:val>
                                            <p:strVal val="#ppt_x"/>
                                          </p:val>
                                        </p:tav>
                                        <p:tav tm="100000">
                                          <p:val>
                                            <p:strVal val="#ppt_x"/>
                                          </p:val>
                                        </p:tav>
                                      </p:tavLst>
                                    </p:anim>
                                    <p:anim calcmode="lin" valueType="num">
                                      <p:cBhvr>
                                        <p:cTn id="54" dur="1000" fill="hold"/>
                                        <p:tgtEl>
                                          <p:spTgt spid="1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1000"/>
                                        <p:tgtEl>
                                          <p:spTgt spid="114"/>
                                        </p:tgtEl>
                                      </p:cBhvr>
                                    </p:animEffect>
                                    <p:anim calcmode="lin" valueType="num">
                                      <p:cBhvr>
                                        <p:cTn id="58" dur="1000" fill="hold"/>
                                        <p:tgtEl>
                                          <p:spTgt spid="114"/>
                                        </p:tgtEl>
                                        <p:attrNameLst>
                                          <p:attrName>ppt_x</p:attrName>
                                        </p:attrNameLst>
                                      </p:cBhvr>
                                      <p:tavLst>
                                        <p:tav tm="0">
                                          <p:val>
                                            <p:strVal val="#ppt_x"/>
                                          </p:val>
                                        </p:tav>
                                        <p:tav tm="100000">
                                          <p:val>
                                            <p:strVal val="#ppt_x"/>
                                          </p:val>
                                        </p:tav>
                                      </p:tavLst>
                                    </p:anim>
                                    <p:anim calcmode="lin" valueType="num">
                                      <p:cBhvr>
                                        <p:cTn id="59" dur="1000" fill="hold"/>
                                        <p:tgtEl>
                                          <p:spTgt spid="1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fade">
                                      <p:cBhvr>
                                        <p:cTn id="62" dur="1000"/>
                                        <p:tgtEl>
                                          <p:spTgt spid="118"/>
                                        </p:tgtEl>
                                      </p:cBhvr>
                                    </p:animEffect>
                                    <p:anim calcmode="lin" valueType="num">
                                      <p:cBhvr>
                                        <p:cTn id="63" dur="1000" fill="hold"/>
                                        <p:tgtEl>
                                          <p:spTgt spid="118"/>
                                        </p:tgtEl>
                                        <p:attrNameLst>
                                          <p:attrName>ppt_x</p:attrName>
                                        </p:attrNameLst>
                                      </p:cBhvr>
                                      <p:tavLst>
                                        <p:tav tm="0">
                                          <p:val>
                                            <p:strVal val="#ppt_x"/>
                                          </p:val>
                                        </p:tav>
                                        <p:tav tm="100000">
                                          <p:val>
                                            <p:strVal val="#ppt_x"/>
                                          </p:val>
                                        </p:tav>
                                      </p:tavLst>
                                    </p:anim>
                                    <p:anim calcmode="lin" valueType="num">
                                      <p:cBhvr>
                                        <p:cTn id="64" dur="1000" fill="hold"/>
                                        <p:tgtEl>
                                          <p:spTgt spid="1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20"/>
                                        </p:tgtEl>
                                        <p:attrNameLst>
                                          <p:attrName>style.visibility</p:attrName>
                                        </p:attrNameLst>
                                      </p:cBhvr>
                                      <p:to>
                                        <p:strVal val="visible"/>
                                      </p:to>
                                    </p:set>
                                    <p:animEffect transition="in" filter="fade">
                                      <p:cBhvr>
                                        <p:cTn id="72" dur="1000"/>
                                        <p:tgtEl>
                                          <p:spTgt spid="120"/>
                                        </p:tgtEl>
                                      </p:cBhvr>
                                    </p:animEffect>
                                    <p:anim calcmode="lin" valueType="num">
                                      <p:cBhvr>
                                        <p:cTn id="73" dur="1000" fill="hold"/>
                                        <p:tgtEl>
                                          <p:spTgt spid="120"/>
                                        </p:tgtEl>
                                        <p:attrNameLst>
                                          <p:attrName>ppt_x</p:attrName>
                                        </p:attrNameLst>
                                      </p:cBhvr>
                                      <p:tavLst>
                                        <p:tav tm="0">
                                          <p:val>
                                            <p:strVal val="#ppt_x"/>
                                          </p:val>
                                        </p:tav>
                                        <p:tav tm="100000">
                                          <p:val>
                                            <p:strVal val="#ppt_x"/>
                                          </p:val>
                                        </p:tav>
                                      </p:tavLst>
                                    </p:anim>
                                    <p:anim calcmode="lin" valueType="num">
                                      <p:cBhvr>
                                        <p:cTn id="74" dur="1000" fill="hold"/>
                                        <p:tgtEl>
                                          <p:spTgt spid="12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21"/>
                                        </p:tgtEl>
                                        <p:attrNameLst>
                                          <p:attrName>style.visibility</p:attrName>
                                        </p:attrNameLst>
                                      </p:cBhvr>
                                      <p:to>
                                        <p:strVal val="visible"/>
                                      </p:to>
                                    </p:set>
                                    <p:animEffect transition="in" filter="fade">
                                      <p:cBhvr>
                                        <p:cTn id="77" dur="1000"/>
                                        <p:tgtEl>
                                          <p:spTgt spid="121"/>
                                        </p:tgtEl>
                                      </p:cBhvr>
                                    </p:animEffect>
                                    <p:anim calcmode="lin" valueType="num">
                                      <p:cBhvr>
                                        <p:cTn id="78" dur="1000" fill="hold"/>
                                        <p:tgtEl>
                                          <p:spTgt spid="121"/>
                                        </p:tgtEl>
                                        <p:attrNameLst>
                                          <p:attrName>ppt_x</p:attrName>
                                        </p:attrNameLst>
                                      </p:cBhvr>
                                      <p:tavLst>
                                        <p:tav tm="0">
                                          <p:val>
                                            <p:strVal val="#ppt_x"/>
                                          </p:val>
                                        </p:tav>
                                        <p:tav tm="100000">
                                          <p:val>
                                            <p:strVal val="#ppt_x"/>
                                          </p:val>
                                        </p:tav>
                                      </p:tavLst>
                                    </p:anim>
                                    <p:anim calcmode="lin" valueType="num">
                                      <p:cBhvr>
                                        <p:cTn id="79" dur="1000" fill="hold"/>
                                        <p:tgtEl>
                                          <p:spTgt spid="12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fade">
                                      <p:cBhvr>
                                        <p:cTn id="82" dur="1000"/>
                                        <p:tgtEl>
                                          <p:spTgt spid="122"/>
                                        </p:tgtEl>
                                      </p:cBhvr>
                                    </p:animEffect>
                                    <p:anim calcmode="lin" valueType="num">
                                      <p:cBhvr>
                                        <p:cTn id="83" dur="1000" fill="hold"/>
                                        <p:tgtEl>
                                          <p:spTgt spid="122"/>
                                        </p:tgtEl>
                                        <p:attrNameLst>
                                          <p:attrName>ppt_x</p:attrName>
                                        </p:attrNameLst>
                                      </p:cBhvr>
                                      <p:tavLst>
                                        <p:tav tm="0">
                                          <p:val>
                                            <p:strVal val="#ppt_x"/>
                                          </p:val>
                                        </p:tav>
                                        <p:tav tm="100000">
                                          <p:val>
                                            <p:strVal val="#ppt_x"/>
                                          </p:val>
                                        </p:tav>
                                      </p:tavLst>
                                    </p:anim>
                                    <p:anim calcmode="lin" valueType="num">
                                      <p:cBhvr>
                                        <p:cTn id="84" dur="1000" fill="hold"/>
                                        <p:tgtEl>
                                          <p:spTgt spid="12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23"/>
                                        </p:tgtEl>
                                        <p:attrNameLst>
                                          <p:attrName>style.visibility</p:attrName>
                                        </p:attrNameLst>
                                      </p:cBhvr>
                                      <p:to>
                                        <p:strVal val="visible"/>
                                      </p:to>
                                    </p:set>
                                    <p:animEffect transition="in" filter="fade">
                                      <p:cBhvr>
                                        <p:cTn id="87" dur="1000"/>
                                        <p:tgtEl>
                                          <p:spTgt spid="123"/>
                                        </p:tgtEl>
                                      </p:cBhvr>
                                    </p:animEffect>
                                    <p:anim calcmode="lin" valueType="num">
                                      <p:cBhvr>
                                        <p:cTn id="88" dur="1000" fill="hold"/>
                                        <p:tgtEl>
                                          <p:spTgt spid="123"/>
                                        </p:tgtEl>
                                        <p:attrNameLst>
                                          <p:attrName>ppt_x</p:attrName>
                                        </p:attrNameLst>
                                      </p:cBhvr>
                                      <p:tavLst>
                                        <p:tav tm="0">
                                          <p:val>
                                            <p:strVal val="#ppt_x"/>
                                          </p:val>
                                        </p:tav>
                                        <p:tav tm="100000">
                                          <p:val>
                                            <p:strVal val="#ppt_x"/>
                                          </p:val>
                                        </p:tav>
                                      </p:tavLst>
                                    </p:anim>
                                    <p:anim calcmode="lin" valueType="num">
                                      <p:cBhvr>
                                        <p:cTn id="89" dur="1000" fill="hold"/>
                                        <p:tgtEl>
                                          <p:spTgt spid="123"/>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1000"/>
                                        <p:tgtEl>
                                          <p:spTgt spid="126"/>
                                        </p:tgtEl>
                                      </p:cBhvr>
                                    </p:animEffect>
                                    <p:anim calcmode="lin" valueType="num">
                                      <p:cBhvr>
                                        <p:cTn id="93" dur="1000" fill="hold"/>
                                        <p:tgtEl>
                                          <p:spTgt spid="126"/>
                                        </p:tgtEl>
                                        <p:attrNameLst>
                                          <p:attrName>ppt_x</p:attrName>
                                        </p:attrNameLst>
                                      </p:cBhvr>
                                      <p:tavLst>
                                        <p:tav tm="0">
                                          <p:val>
                                            <p:strVal val="#ppt_x"/>
                                          </p:val>
                                        </p:tav>
                                        <p:tav tm="100000">
                                          <p:val>
                                            <p:strVal val="#ppt_x"/>
                                          </p:val>
                                        </p:tav>
                                      </p:tavLst>
                                    </p:anim>
                                    <p:anim calcmode="lin" valueType="num">
                                      <p:cBhvr>
                                        <p:cTn id="94" dur="1000" fill="hold"/>
                                        <p:tgtEl>
                                          <p:spTgt spid="12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29"/>
                                        </p:tgtEl>
                                        <p:attrNameLst>
                                          <p:attrName>style.visibility</p:attrName>
                                        </p:attrNameLst>
                                      </p:cBhvr>
                                      <p:to>
                                        <p:strVal val="visible"/>
                                      </p:to>
                                    </p:set>
                                    <p:animEffect transition="in" filter="fade">
                                      <p:cBhvr>
                                        <p:cTn id="97" dur="1000"/>
                                        <p:tgtEl>
                                          <p:spTgt spid="129"/>
                                        </p:tgtEl>
                                      </p:cBhvr>
                                    </p:animEffect>
                                    <p:anim calcmode="lin" valueType="num">
                                      <p:cBhvr>
                                        <p:cTn id="98" dur="1000" fill="hold"/>
                                        <p:tgtEl>
                                          <p:spTgt spid="129"/>
                                        </p:tgtEl>
                                        <p:attrNameLst>
                                          <p:attrName>ppt_x</p:attrName>
                                        </p:attrNameLst>
                                      </p:cBhvr>
                                      <p:tavLst>
                                        <p:tav tm="0">
                                          <p:val>
                                            <p:strVal val="#ppt_x"/>
                                          </p:val>
                                        </p:tav>
                                        <p:tav tm="100000">
                                          <p:val>
                                            <p:strVal val="#ppt_x"/>
                                          </p:val>
                                        </p:tav>
                                      </p:tavLst>
                                    </p:anim>
                                    <p:anim calcmode="lin" valueType="num">
                                      <p:cBhvr>
                                        <p:cTn id="99" dur="1000" fill="hold"/>
                                        <p:tgtEl>
                                          <p:spTgt spid="12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1000"/>
                                        <p:tgtEl>
                                          <p:spTgt spid="132"/>
                                        </p:tgtEl>
                                      </p:cBhvr>
                                    </p:animEffect>
                                    <p:anim calcmode="lin" valueType="num">
                                      <p:cBhvr>
                                        <p:cTn id="103" dur="1000" fill="hold"/>
                                        <p:tgtEl>
                                          <p:spTgt spid="132"/>
                                        </p:tgtEl>
                                        <p:attrNameLst>
                                          <p:attrName>ppt_x</p:attrName>
                                        </p:attrNameLst>
                                      </p:cBhvr>
                                      <p:tavLst>
                                        <p:tav tm="0">
                                          <p:val>
                                            <p:strVal val="#ppt_x"/>
                                          </p:val>
                                        </p:tav>
                                        <p:tav tm="100000">
                                          <p:val>
                                            <p:strVal val="#ppt_x"/>
                                          </p:val>
                                        </p:tav>
                                      </p:tavLst>
                                    </p:anim>
                                    <p:anim calcmode="lin" valueType="num">
                                      <p:cBhvr>
                                        <p:cTn id="104"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p:bldP spid="101" grpId="0"/>
      <p:bldP spid="102" grpId="0" animBg="1"/>
      <p:bldP spid="103" grpId="0" animBg="1"/>
      <p:bldP spid="104" grpId="0"/>
      <p:bldP spid="105" grpId="0"/>
      <p:bldP spid="106" grpId="0" animBg="1"/>
      <p:bldP spid="110" grpId="0" animBg="1"/>
      <p:bldP spid="114" grpId="0"/>
      <p:bldP spid="118" grpId="0"/>
      <p:bldP spid="119" grpId="0" animBg="1"/>
      <p:bldP spid="120" grpId="0" animBg="1"/>
      <p:bldP spid="121" grpId="0"/>
      <p:bldP spid="122" grpId="0"/>
    </p:bldLst>
  </p:timing>
</p:sld>
</file>

<file path=ppt/theme/theme1.xml><?xml version="1.0" encoding="utf-8"?>
<a:theme xmlns:a="http://schemas.openxmlformats.org/drawingml/2006/main" name="Office Theme">
  <a:themeElements>
    <a:clrScheme name="商务多彩蓝粉">
      <a:dk1>
        <a:sysClr val="windowText" lastClr="000000"/>
      </a:dk1>
      <a:lt1>
        <a:sysClr val="window" lastClr="FFFFFF"/>
      </a:lt1>
      <a:dk2>
        <a:srgbClr val="1F497D"/>
      </a:dk2>
      <a:lt2>
        <a:srgbClr val="EEECE1"/>
      </a:lt2>
      <a:accent1>
        <a:srgbClr val="17375E"/>
      </a:accent1>
      <a:accent2>
        <a:srgbClr val="FF5215"/>
      </a:accent2>
      <a:accent3>
        <a:srgbClr val="31859C"/>
      </a:accent3>
      <a:accent4>
        <a:srgbClr val="FF8860"/>
      </a:accent4>
      <a:accent5>
        <a:srgbClr val="262626"/>
      </a:accent5>
      <a:accent6>
        <a:srgbClr val="31859C"/>
      </a:accent6>
      <a:hlink>
        <a:srgbClr val="0000FF"/>
      </a:hlink>
      <a:folHlink>
        <a:srgbClr val="800080"/>
      </a:folHlink>
    </a:clrScheme>
    <a:fontScheme name="Custom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商务多彩蓝粉">
      <a:dk1>
        <a:sysClr val="windowText" lastClr="000000"/>
      </a:dk1>
      <a:lt1>
        <a:sysClr val="window" lastClr="FFFFFF"/>
      </a:lt1>
      <a:dk2>
        <a:srgbClr val="1F497D"/>
      </a:dk2>
      <a:lt2>
        <a:srgbClr val="EEECE1"/>
      </a:lt2>
      <a:accent1>
        <a:srgbClr val="17375E"/>
      </a:accent1>
      <a:accent2>
        <a:srgbClr val="FF5215"/>
      </a:accent2>
      <a:accent3>
        <a:srgbClr val="31859C"/>
      </a:accent3>
      <a:accent4>
        <a:srgbClr val="FF8860"/>
      </a:accent4>
      <a:accent5>
        <a:srgbClr val="262626"/>
      </a:accent5>
      <a:accent6>
        <a:srgbClr val="31859C"/>
      </a:accent6>
      <a:hlink>
        <a:srgbClr val="0000FF"/>
      </a:hlink>
      <a:folHlink>
        <a:srgbClr val="800080"/>
      </a:folHlink>
    </a:clrScheme>
    <a:fontScheme name="Custom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24-浅色-办公趣味-多彩</Template>
  <TotalTime>0</TotalTime>
  <Words>3078</Words>
  <Application>Microsoft Office PowerPoint</Application>
  <PresentationFormat>全屏显示(16:9)</PresentationFormat>
  <Paragraphs>364</Paragraphs>
  <Slides>38</Slides>
  <Notes>30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38</vt:i4>
      </vt:variant>
    </vt:vector>
  </HeadingPairs>
  <TitlesOfParts>
    <vt:vector size="51" baseType="lpstr">
      <vt:lpstr>Arial Unicode MS</vt:lpstr>
      <vt:lpstr>HelveticaNeueLT Pro 67 MdCn</vt:lpstr>
      <vt:lpstr>LiHei Pro</vt:lpstr>
      <vt:lpstr>方正兰亭黑_GBK</vt:lpstr>
      <vt:lpstr>交通标志专用字体</vt:lpstr>
      <vt:lpstr>微软雅黑</vt:lpstr>
      <vt:lpstr>微软雅黑 Light</vt:lpstr>
      <vt:lpstr>Arial</vt:lpstr>
      <vt:lpstr>Calibri</vt:lpstr>
      <vt:lpstr>Franklin Gothic Medium Cond</vt:lpstr>
      <vt:lpstr>Impact</vt:lpstr>
      <vt:lpstr>Office Theme</vt:lpstr>
      <vt:lpstr>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2015-07-29T09:05:00Z</dcterms:created>
  <dcterms:modified xsi:type="dcterms:W3CDTF">2021-01-06T03:24:06Z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