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D79"/>
    <a:srgbClr val="F85254"/>
    <a:srgbClr val="3FB793"/>
    <a:srgbClr val="F9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 167"/>
          <p:cNvSpPr/>
          <p:nvPr/>
        </p:nvSpPr>
        <p:spPr>
          <a:xfrm>
            <a:off x="2824480" y="2417445"/>
            <a:ext cx="7255510" cy="2219960"/>
          </a:xfrm>
          <a:prstGeom prst="roundRect">
            <a:avLst/>
          </a:prstGeom>
          <a:solidFill>
            <a:srgbClr val="F9F2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4456748" y="2621915"/>
            <a:ext cx="3990975" cy="5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9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BUSINESS POWER</a:t>
            </a:r>
          </a:p>
        </p:txBody>
      </p:sp>
      <p:sp>
        <p:nvSpPr>
          <p:cNvPr id="54" name="矩形 53"/>
          <p:cNvSpPr/>
          <p:nvPr/>
        </p:nvSpPr>
        <p:spPr>
          <a:xfrm>
            <a:off x="4507722" y="3941659"/>
            <a:ext cx="3889027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850" dirty="0">
                <a:solidFill>
                  <a:srgbClr val="545D79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3658235" y="3203575"/>
            <a:ext cx="558800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清新风总结汇报</a:t>
            </a:r>
            <a:r>
              <a:rPr lang="en-US" altLang="zh-CN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p:transition advTm="319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62981" y="1233035"/>
            <a:ext cx="4431357" cy="4693668"/>
            <a:chOff x="3862981" y="1798820"/>
            <a:chExt cx="4431357" cy="4693668"/>
          </a:xfrm>
        </p:grpSpPr>
        <p:sp>
          <p:nvSpPr>
            <p:cNvPr id="13" name="任意多边形 12"/>
            <p:cNvSpPr>
              <a:spLocks noChangeAspect="1"/>
            </p:cNvSpPr>
            <p:nvPr/>
          </p:nvSpPr>
          <p:spPr>
            <a:xfrm flipV="1">
              <a:off x="5321320" y="1798820"/>
              <a:ext cx="1519095" cy="2223275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椭圆 2"/>
            <p:cNvSpPr>
              <a:spLocks noChangeAspect="1"/>
            </p:cNvSpPr>
            <p:nvPr/>
          </p:nvSpPr>
          <p:spPr>
            <a:xfrm flipV="1">
              <a:off x="5453309" y="1937127"/>
              <a:ext cx="1255118" cy="1255118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653351" y="2085165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47" name="任意多边形 46"/>
            <p:cNvSpPr>
              <a:spLocks noChangeAspect="1"/>
            </p:cNvSpPr>
            <p:nvPr/>
          </p:nvSpPr>
          <p:spPr>
            <a:xfrm rot="18095796" flipH="1" flipV="1">
              <a:off x="4234320" y="2416728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 rot="18095796" flipH="1" flipV="1">
              <a:off x="4071795" y="2719645"/>
              <a:ext cx="1255118" cy="1255118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229441" y="2870150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51" name="任意多边形 50"/>
            <p:cNvSpPr>
              <a:spLocks noChangeAspect="1"/>
            </p:cNvSpPr>
            <p:nvPr/>
          </p:nvSpPr>
          <p:spPr>
            <a:xfrm rot="3504204" flipH="1">
              <a:off x="4215071" y="3646284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 rot="3504204" flipH="1">
              <a:off x="4052545" y="4311525"/>
              <a:ext cx="1255118" cy="125511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199995" y="4466340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54" name="任意多边形 53"/>
            <p:cNvSpPr>
              <a:spLocks noChangeAspect="1"/>
            </p:cNvSpPr>
            <p:nvPr/>
          </p:nvSpPr>
          <p:spPr>
            <a:xfrm>
              <a:off x="5321320" y="4269213"/>
              <a:ext cx="1519095" cy="2223275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>
              <a:spLocks noChangeAspect="1"/>
            </p:cNvSpPr>
            <p:nvPr/>
          </p:nvSpPr>
          <p:spPr>
            <a:xfrm>
              <a:off x="5453309" y="5099063"/>
              <a:ext cx="1255118" cy="1255118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645079" y="5240698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57" name="任意多边形 56"/>
            <p:cNvSpPr>
              <a:spLocks noChangeAspect="1"/>
            </p:cNvSpPr>
            <p:nvPr/>
          </p:nvSpPr>
          <p:spPr>
            <a:xfrm rot="18095796">
              <a:off x="6423152" y="3664434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椭圆 57"/>
            <p:cNvSpPr>
              <a:spLocks noChangeAspect="1"/>
            </p:cNvSpPr>
            <p:nvPr/>
          </p:nvSpPr>
          <p:spPr>
            <a:xfrm rot="18095796">
              <a:off x="6849655" y="4329675"/>
              <a:ext cx="1255118" cy="125511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072692" y="4480180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  <p:sp>
          <p:nvSpPr>
            <p:cNvPr id="60" name="任意多边形 59"/>
            <p:cNvSpPr>
              <a:spLocks noChangeAspect="1"/>
            </p:cNvSpPr>
            <p:nvPr/>
          </p:nvSpPr>
          <p:spPr>
            <a:xfrm rot="3504204" flipV="1">
              <a:off x="6377991" y="2434493"/>
              <a:ext cx="1519095" cy="2223276"/>
            </a:xfrm>
            <a:custGeom>
              <a:avLst/>
              <a:gdLst>
                <a:gd name="connsiteX0" fmla="*/ 692911 w 1385822"/>
                <a:gd name="connsiteY0" fmla="*/ 0 h 2028223"/>
                <a:gd name="connsiteX1" fmla="*/ 1271268 w 1385822"/>
                <a:gd name="connsiteY1" fmla="*/ 949723 h 2028223"/>
                <a:gd name="connsiteX2" fmla="*/ 1268474 w 1385822"/>
                <a:gd name="connsiteY2" fmla="*/ 949723 h 2028223"/>
                <a:gd name="connsiteX3" fmla="*/ 1331370 w 1385822"/>
                <a:gd name="connsiteY3" fmla="*/ 1065600 h 2028223"/>
                <a:gd name="connsiteX4" fmla="*/ 1385822 w 1385822"/>
                <a:gd name="connsiteY4" fmla="*/ 1335312 h 2028223"/>
                <a:gd name="connsiteX5" fmla="*/ 692911 w 1385822"/>
                <a:gd name="connsiteY5" fmla="*/ 2028223 h 2028223"/>
                <a:gd name="connsiteX6" fmla="*/ 0 w 1385822"/>
                <a:gd name="connsiteY6" fmla="*/ 1335312 h 2028223"/>
                <a:gd name="connsiteX7" fmla="*/ 54452 w 1385822"/>
                <a:gd name="connsiteY7" fmla="*/ 1065600 h 2028223"/>
                <a:gd name="connsiteX8" fmla="*/ 117348 w 1385822"/>
                <a:gd name="connsiteY8" fmla="*/ 949723 h 2028223"/>
                <a:gd name="connsiteX9" fmla="*/ 114554 w 1385822"/>
                <a:gd name="connsiteY9" fmla="*/ 949723 h 202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5822" h="2028223">
                  <a:moveTo>
                    <a:pt x="692911" y="0"/>
                  </a:moveTo>
                  <a:lnTo>
                    <a:pt x="1271268" y="949723"/>
                  </a:lnTo>
                  <a:lnTo>
                    <a:pt x="1268474" y="949723"/>
                  </a:lnTo>
                  <a:lnTo>
                    <a:pt x="1331370" y="1065600"/>
                  </a:lnTo>
                  <a:cubicBezTo>
                    <a:pt x="1366433" y="1148499"/>
                    <a:pt x="1385822" y="1239641"/>
                    <a:pt x="1385822" y="1335312"/>
                  </a:cubicBezTo>
                  <a:cubicBezTo>
                    <a:pt x="1385822" y="1717996"/>
                    <a:pt x="1075595" y="2028223"/>
                    <a:pt x="692911" y="2028223"/>
                  </a:cubicBezTo>
                  <a:cubicBezTo>
                    <a:pt x="310227" y="2028223"/>
                    <a:pt x="0" y="1717996"/>
                    <a:pt x="0" y="1335312"/>
                  </a:cubicBezTo>
                  <a:cubicBezTo>
                    <a:pt x="0" y="1239641"/>
                    <a:pt x="19389" y="1148499"/>
                    <a:pt x="54452" y="1065600"/>
                  </a:cubicBezTo>
                  <a:lnTo>
                    <a:pt x="117348" y="949723"/>
                  </a:lnTo>
                  <a:lnTo>
                    <a:pt x="114554" y="949723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椭圆 60"/>
            <p:cNvSpPr>
              <a:spLocks noChangeAspect="1"/>
            </p:cNvSpPr>
            <p:nvPr/>
          </p:nvSpPr>
          <p:spPr>
            <a:xfrm rot="3504204" flipV="1">
              <a:off x="6804494" y="2737409"/>
              <a:ext cx="1255118" cy="1255118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029483" y="2879797"/>
              <a:ext cx="8940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189704" y="1610797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189704" y="3250653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89703" y="4943428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92002" y="1514824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992002" y="3154680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992001" y="4847455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694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834941" y="1626054"/>
            <a:ext cx="3610348" cy="4337279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635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154859" y="3884033"/>
            <a:ext cx="6454053" cy="2079300"/>
            <a:chOff x="5390944" y="4237093"/>
            <a:chExt cx="6454053" cy="2079300"/>
          </a:xfrm>
        </p:grpSpPr>
        <p:sp>
          <p:nvSpPr>
            <p:cNvPr id="13" name="矩形 12"/>
            <p:cNvSpPr/>
            <p:nvPr/>
          </p:nvSpPr>
          <p:spPr>
            <a:xfrm>
              <a:off x="5390944" y="4237093"/>
              <a:ext cx="1979666" cy="2079300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628138" y="4237093"/>
              <a:ext cx="1979666" cy="2079300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865331" y="4237093"/>
              <a:ext cx="1979666" cy="2079300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54859" y="1626055"/>
            <a:ext cx="6454053" cy="2079300"/>
            <a:chOff x="5390944" y="1979115"/>
            <a:chExt cx="6454053" cy="2079300"/>
          </a:xfrm>
        </p:grpSpPr>
        <p:sp>
          <p:nvSpPr>
            <p:cNvPr id="17" name="矩形 16"/>
            <p:cNvSpPr/>
            <p:nvPr/>
          </p:nvSpPr>
          <p:spPr>
            <a:xfrm>
              <a:off x="5390944" y="1979115"/>
              <a:ext cx="1979666" cy="2079300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480530" y="2473230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28138" y="1979115"/>
              <a:ext cx="1979666" cy="2079300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7724" y="2473230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865331" y="1979115"/>
              <a:ext cx="1979666" cy="2079300"/>
            </a:xfrm>
            <a:prstGeom prst="rect">
              <a:avLst/>
            </a:prstGeom>
            <a:solidFill>
              <a:srgbClr val="F8525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954917" y="2473230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322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2903517"/>
            <a:ext cx="12192000" cy="1051560"/>
          </a:xfrm>
          <a:prstGeom prst="rect">
            <a:avLst/>
          </a:prstGeom>
          <a:solidFill>
            <a:srgbClr val="545D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1" idx="1"/>
            <a:endCxn id="11" idx="3"/>
          </p:cNvCxnSpPr>
          <p:nvPr/>
        </p:nvCxnSpPr>
        <p:spPr>
          <a:xfrm>
            <a:off x="0" y="3429297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>
            <a:spLocks noChangeAspect="1"/>
          </p:cNvSpPr>
          <p:nvPr/>
        </p:nvSpPr>
        <p:spPr>
          <a:xfrm>
            <a:off x="1686472" y="3319626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3850518" y="3339297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6014564" y="3362021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8178610" y="3367239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10342656" y="3350911"/>
            <a:ext cx="180000" cy="180000"/>
          </a:xfrm>
          <a:prstGeom prst="ellipse">
            <a:avLst/>
          </a:prstGeom>
          <a:gradFill>
            <a:gsLst>
              <a:gs pos="0">
                <a:srgbClr val="DCDDDE"/>
              </a:gs>
              <a:gs pos="100000">
                <a:schemeClr val="bg1"/>
              </a:gs>
            </a:gsLst>
            <a:lin ang="7200000" scaled="0"/>
          </a:gradFill>
          <a:ln w="22225">
            <a:gradFill>
              <a:gsLst>
                <a:gs pos="0">
                  <a:schemeClr val="bg1"/>
                </a:gs>
                <a:gs pos="100000">
                  <a:srgbClr val="DCDDDE"/>
                </a:gs>
              </a:gsLst>
              <a:lin ang="7200000" scaled="0"/>
            </a:gradFill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1261935" y="2114155"/>
            <a:ext cx="1008000" cy="1008000"/>
            <a:chOff x="1261935" y="2831705"/>
            <a:chExt cx="1008000" cy="100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261935" y="2831705"/>
              <a:ext cx="1008000" cy="1008000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289396" y="3012985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服务型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601525" y="2151380"/>
            <a:ext cx="1008000" cy="1008000"/>
            <a:chOff x="5601525" y="2868930"/>
            <a:chExt cx="1008000" cy="1008000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5601525" y="2868930"/>
              <a:ext cx="1008000" cy="1008000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641419" y="3030238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学习型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922320" y="2151380"/>
            <a:ext cx="1008000" cy="1008000"/>
            <a:chOff x="9922320" y="2868930"/>
            <a:chExt cx="1008000" cy="10080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9922320" y="2868930"/>
              <a:ext cx="1008000" cy="1008000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946367" y="3017578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合作型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792663" y="3712360"/>
            <a:ext cx="1008000" cy="1008000"/>
            <a:chOff x="7792663" y="4429910"/>
            <a:chExt cx="1008000" cy="1008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7792663" y="4429910"/>
              <a:ext cx="1008000" cy="1008000"/>
            </a:xfrm>
            <a:prstGeom prst="ellipse">
              <a:avLst/>
            </a:prstGeom>
            <a:solidFill>
              <a:srgbClr val="F85254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08693" y="4637507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455803" y="3713967"/>
            <a:ext cx="1008000" cy="1008000"/>
            <a:chOff x="3455803" y="4431517"/>
            <a:chExt cx="1008000" cy="1008000"/>
          </a:xfrm>
        </p:grpSpPr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3455803" y="4431517"/>
              <a:ext cx="1008000" cy="1008000"/>
            </a:xfrm>
            <a:prstGeom prst="ellipse">
              <a:avLst/>
            </a:prstGeom>
            <a:solidFill>
              <a:srgbClr val="F85254"/>
            </a:solidFill>
            <a:ln w="22225"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463225" y="4620254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竞争型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团队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756339" y="4279549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90251" y="4279549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442747" y="4280109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76148" y="1943112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54973" y="1915494"/>
            <a:ext cx="1980029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903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033463" y="1657350"/>
            <a:ext cx="2293937" cy="2644775"/>
            <a:chOff x="1033463" y="2124075"/>
            <a:chExt cx="2293937" cy="2644775"/>
          </a:xfrm>
        </p:grpSpPr>
        <p:sp>
          <p:nvSpPr>
            <p:cNvPr id="13" name="任意多边形 7"/>
            <p:cNvSpPr>
              <a:spLocks noChangeArrowheads="1"/>
            </p:cNvSpPr>
            <p:nvPr/>
          </p:nvSpPr>
          <p:spPr bwMode="auto">
            <a:xfrm>
              <a:off x="1044575" y="3167063"/>
              <a:ext cx="2266950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任意多边形 8"/>
            <p:cNvSpPr>
              <a:spLocks noChangeArrowheads="1"/>
            </p:cNvSpPr>
            <p:nvPr/>
          </p:nvSpPr>
          <p:spPr bwMode="auto">
            <a:xfrm>
              <a:off x="1468438" y="4648200"/>
              <a:ext cx="1425575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上箭头 13"/>
            <p:cNvSpPr>
              <a:spLocks noChangeArrowheads="1"/>
            </p:cNvSpPr>
            <p:nvPr/>
          </p:nvSpPr>
          <p:spPr bwMode="auto">
            <a:xfrm>
              <a:off x="1033463" y="2124075"/>
              <a:ext cx="2293937" cy="2533650"/>
            </a:xfrm>
            <a:prstGeom prst="upArrow">
              <a:avLst>
                <a:gd name="adj1" fmla="val 61972"/>
                <a:gd name="adj2" fmla="val 46149"/>
              </a:avLst>
            </a:prstGeom>
            <a:solidFill>
              <a:srgbClr val="3FB79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92558" y="2542890"/>
              <a:ext cx="702436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24052" y="3577917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41725" y="1657350"/>
            <a:ext cx="2292350" cy="2644775"/>
            <a:chOff x="3641725" y="2124075"/>
            <a:chExt cx="2292350" cy="2644775"/>
          </a:xfrm>
        </p:grpSpPr>
        <p:sp>
          <p:nvSpPr>
            <p:cNvPr id="19" name="任意多边形 14"/>
            <p:cNvSpPr>
              <a:spLocks noChangeArrowheads="1"/>
            </p:cNvSpPr>
            <p:nvPr/>
          </p:nvSpPr>
          <p:spPr bwMode="auto">
            <a:xfrm>
              <a:off x="3651250" y="3181350"/>
              <a:ext cx="2268538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任意多边形 15"/>
            <p:cNvSpPr>
              <a:spLocks noChangeArrowheads="1"/>
            </p:cNvSpPr>
            <p:nvPr/>
          </p:nvSpPr>
          <p:spPr bwMode="auto">
            <a:xfrm>
              <a:off x="4075113" y="4648200"/>
              <a:ext cx="1427162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上箭头 16"/>
            <p:cNvSpPr>
              <a:spLocks noChangeArrowheads="1"/>
            </p:cNvSpPr>
            <p:nvPr/>
          </p:nvSpPr>
          <p:spPr bwMode="auto">
            <a:xfrm>
              <a:off x="3641725" y="2124075"/>
              <a:ext cx="2292350" cy="2533650"/>
            </a:xfrm>
            <a:prstGeom prst="upArrow">
              <a:avLst>
                <a:gd name="adj1" fmla="val 61972"/>
                <a:gd name="adj2" fmla="val 46181"/>
              </a:avLst>
            </a:prstGeom>
            <a:solidFill>
              <a:srgbClr val="F8525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99836" y="2542890"/>
              <a:ext cx="7713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46510" y="3577916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48400" y="1657350"/>
            <a:ext cx="2292350" cy="2644775"/>
            <a:chOff x="6248400" y="2124075"/>
            <a:chExt cx="2292350" cy="2644775"/>
          </a:xfrm>
        </p:grpSpPr>
        <p:sp>
          <p:nvSpPr>
            <p:cNvPr id="25" name="任意多边形 17"/>
            <p:cNvSpPr>
              <a:spLocks noChangeArrowheads="1"/>
            </p:cNvSpPr>
            <p:nvPr/>
          </p:nvSpPr>
          <p:spPr bwMode="auto">
            <a:xfrm>
              <a:off x="6257925" y="3181350"/>
              <a:ext cx="2268538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任意多边形 18"/>
            <p:cNvSpPr>
              <a:spLocks noChangeArrowheads="1"/>
            </p:cNvSpPr>
            <p:nvPr/>
          </p:nvSpPr>
          <p:spPr bwMode="auto">
            <a:xfrm>
              <a:off x="6683375" y="4648200"/>
              <a:ext cx="1425575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上箭头 19"/>
            <p:cNvSpPr>
              <a:spLocks noChangeArrowheads="1"/>
            </p:cNvSpPr>
            <p:nvPr/>
          </p:nvSpPr>
          <p:spPr bwMode="auto">
            <a:xfrm>
              <a:off x="6248400" y="2124075"/>
              <a:ext cx="2292350" cy="2533650"/>
            </a:xfrm>
            <a:prstGeom prst="upArrow">
              <a:avLst>
                <a:gd name="adj1" fmla="val 61972"/>
                <a:gd name="adj2" fmla="val 46181"/>
              </a:avLst>
            </a:prstGeom>
            <a:solidFill>
              <a:srgbClr val="545D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006511" y="2532559"/>
              <a:ext cx="78739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38196" y="3591501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855075" y="1657350"/>
            <a:ext cx="2293938" cy="2644775"/>
            <a:chOff x="8855075" y="2124075"/>
            <a:chExt cx="2293938" cy="2644775"/>
          </a:xfrm>
        </p:grpSpPr>
        <p:sp>
          <p:nvSpPr>
            <p:cNvPr id="33" name="任意多边形 20"/>
            <p:cNvSpPr>
              <a:spLocks noChangeArrowheads="1"/>
            </p:cNvSpPr>
            <p:nvPr/>
          </p:nvSpPr>
          <p:spPr bwMode="auto">
            <a:xfrm>
              <a:off x="8866188" y="3181350"/>
              <a:ext cx="2268537" cy="120650"/>
            </a:xfrm>
            <a:custGeom>
              <a:avLst/>
              <a:gdLst>
                <a:gd name="T0" fmla="*/ 0 w 2518703"/>
                <a:gd name="T1" fmla="*/ 0 h 134747"/>
                <a:gd name="T2" fmla="*/ 2518703 w 2518703"/>
                <a:gd name="T3" fmla="*/ 0 h 134747"/>
                <a:gd name="T4" fmla="*/ 2412201 w 2518703"/>
                <a:gd name="T5" fmla="*/ 134747 h 134747"/>
                <a:gd name="T6" fmla="*/ 106501 w 2518703"/>
                <a:gd name="T7" fmla="*/ 134747 h 1347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18703"/>
                <a:gd name="T13" fmla="*/ 0 h 134747"/>
                <a:gd name="T14" fmla="*/ 2518703 w 2518703"/>
                <a:gd name="T15" fmla="*/ 134747 h 1347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18703" h="134747">
                  <a:moveTo>
                    <a:pt x="0" y="0"/>
                  </a:moveTo>
                  <a:lnTo>
                    <a:pt x="2518703" y="0"/>
                  </a:lnTo>
                  <a:lnTo>
                    <a:pt x="2412201" y="134747"/>
                  </a:lnTo>
                  <a:lnTo>
                    <a:pt x="106501" y="13474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任意多边形 21"/>
            <p:cNvSpPr>
              <a:spLocks noChangeArrowheads="1"/>
            </p:cNvSpPr>
            <p:nvPr/>
          </p:nvSpPr>
          <p:spPr bwMode="auto">
            <a:xfrm>
              <a:off x="9290050" y="4648200"/>
              <a:ext cx="1425575" cy="120650"/>
            </a:xfrm>
            <a:custGeom>
              <a:avLst/>
              <a:gdLst>
                <a:gd name="T0" fmla="*/ 0 w 1584000"/>
                <a:gd name="T1" fmla="*/ 0 h 134747"/>
                <a:gd name="T2" fmla="*/ 1584000 w 1584000"/>
                <a:gd name="T3" fmla="*/ 0 h 134747"/>
                <a:gd name="T4" fmla="*/ 1584000 w 1584000"/>
                <a:gd name="T5" fmla="*/ 3638 h 134747"/>
                <a:gd name="T6" fmla="*/ 1480374 w 1584000"/>
                <a:gd name="T7" fmla="*/ 134747 h 134747"/>
                <a:gd name="T8" fmla="*/ 104224 w 1584000"/>
                <a:gd name="T9" fmla="*/ 134747 h 134747"/>
                <a:gd name="T10" fmla="*/ 0 w 1584000"/>
                <a:gd name="T11" fmla="*/ 2882 h 134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4000"/>
                <a:gd name="T19" fmla="*/ 0 h 134747"/>
                <a:gd name="T20" fmla="*/ 1584000 w 1584000"/>
                <a:gd name="T21" fmla="*/ 134747 h 1347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4000" h="134747">
                  <a:moveTo>
                    <a:pt x="0" y="0"/>
                  </a:moveTo>
                  <a:lnTo>
                    <a:pt x="1584000" y="0"/>
                  </a:lnTo>
                  <a:lnTo>
                    <a:pt x="1584000" y="3638"/>
                  </a:lnTo>
                  <a:lnTo>
                    <a:pt x="1480374" y="134747"/>
                  </a:lnTo>
                  <a:lnTo>
                    <a:pt x="104224" y="134747"/>
                  </a:lnTo>
                  <a:lnTo>
                    <a:pt x="0" y="28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上箭头 22"/>
            <p:cNvSpPr>
              <a:spLocks noChangeArrowheads="1"/>
            </p:cNvSpPr>
            <p:nvPr/>
          </p:nvSpPr>
          <p:spPr bwMode="auto">
            <a:xfrm>
              <a:off x="8855075" y="2124075"/>
              <a:ext cx="2293938" cy="2533650"/>
            </a:xfrm>
            <a:prstGeom prst="upArrow">
              <a:avLst>
                <a:gd name="adj1" fmla="val 61972"/>
                <a:gd name="adj2" fmla="val 46149"/>
              </a:avLst>
            </a:prstGeom>
            <a:solidFill>
              <a:srgbClr val="F8525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606758" y="2554965"/>
              <a:ext cx="78739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446457" y="3591501"/>
              <a:ext cx="1097280" cy="84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77803" y="4660146"/>
            <a:ext cx="9622898" cy="1477328"/>
            <a:chOff x="1277803" y="5126871"/>
            <a:chExt cx="9622898" cy="1477328"/>
          </a:xfrm>
        </p:grpSpPr>
        <p:sp>
          <p:nvSpPr>
            <p:cNvPr id="38" name="文本框 37"/>
            <p:cNvSpPr txBox="1"/>
            <p:nvPr/>
          </p:nvSpPr>
          <p:spPr>
            <a:xfrm>
              <a:off x="1277803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885271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480766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100208" y="512687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3853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984568" y="1601788"/>
            <a:ext cx="9936479" cy="4578013"/>
            <a:chOff x="1055688" y="1970088"/>
            <a:chExt cx="9936479" cy="457801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544888" y="2344738"/>
              <a:ext cx="0" cy="360045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4283076" y="1606550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3706813" y="3421062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4283076" y="5210175"/>
              <a:ext cx="0" cy="1476375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55688" y="3041650"/>
              <a:ext cx="2193925" cy="2193925"/>
            </a:xfrm>
            <a:prstGeom prst="ellipse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solidFill>
              <a:srgbClr val="3FB793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59698" y="2085484"/>
              <a:ext cx="2316480" cy="4832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此处添加标题一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952875" y="3751263"/>
              <a:ext cx="2855913" cy="774700"/>
            </a:xfrm>
            <a:prstGeom prst="roundRect">
              <a:avLst/>
            </a:prstGeom>
            <a:solidFill>
              <a:srgbClr val="545D79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59560" y="3908097"/>
              <a:ext cx="2316480" cy="4832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此处添加标题二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solidFill>
              <a:srgbClr val="F85254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72260" y="5688955"/>
              <a:ext cx="2316480" cy="4832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此处添加标题三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16774" y="2025987"/>
              <a:ext cx="3775393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16774" y="3751263"/>
              <a:ext cx="3775393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16774" y="5532438"/>
              <a:ext cx="3775393" cy="101566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777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ransition advTm="508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656028" y="2124107"/>
            <a:ext cx="10939592" cy="2571580"/>
            <a:chOff x="656028" y="2845467"/>
            <a:chExt cx="10939592" cy="2571580"/>
          </a:xfrm>
        </p:grpSpPr>
        <p:sp>
          <p:nvSpPr>
            <p:cNvPr id="12" name="文本框 11"/>
            <p:cNvSpPr txBox="1"/>
            <p:nvPr/>
          </p:nvSpPr>
          <p:spPr>
            <a:xfrm>
              <a:off x="8179300" y="284546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79300" y="449371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56028" y="284546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6028" y="4493717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任意多边形 15"/>
          <p:cNvSpPr>
            <a:spLocks noChangeArrowheads="1"/>
          </p:cNvSpPr>
          <p:nvPr/>
        </p:nvSpPr>
        <p:spPr bwMode="auto">
          <a:xfrm rot="16200000" flipH="1">
            <a:off x="4548762" y="1871602"/>
            <a:ext cx="1514475" cy="1512887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895850" y="2218690"/>
            <a:ext cx="1154113" cy="1154113"/>
            <a:chOff x="4895850" y="2940050"/>
            <a:chExt cx="1154113" cy="1154113"/>
          </a:xfrm>
        </p:grpSpPr>
        <p:sp>
          <p:nvSpPr>
            <p:cNvPr id="18" name="矩形 16"/>
            <p:cNvSpPr>
              <a:spLocks noChangeArrowheads="1"/>
            </p:cNvSpPr>
            <p:nvPr/>
          </p:nvSpPr>
          <p:spPr bwMode="auto">
            <a:xfrm rot="16200000" flipH="1">
              <a:off x="4895850" y="2940050"/>
              <a:ext cx="1154113" cy="1154113"/>
            </a:xfrm>
            <a:prstGeom prst="rect">
              <a:avLst/>
            </a:prstGeom>
            <a:noFill/>
            <a:ln w="12700" cap="flat" cmpd="sng">
              <a:solidFill>
                <a:srgbClr val="2B28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114319" y="3107958"/>
              <a:ext cx="7489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21" name="任意多边形 7"/>
          <p:cNvSpPr>
            <a:spLocks noChangeArrowheads="1"/>
          </p:cNvSpPr>
          <p:nvPr/>
        </p:nvSpPr>
        <p:spPr bwMode="auto">
          <a:xfrm rot="5400000">
            <a:off x="6152356" y="1878874"/>
            <a:ext cx="1514475" cy="1512888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F8525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49975" y="2225040"/>
            <a:ext cx="1155700" cy="1154113"/>
            <a:chOff x="6149975" y="2946400"/>
            <a:chExt cx="1155700" cy="1154113"/>
          </a:xfrm>
        </p:grpSpPr>
        <p:sp>
          <p:nvSpPr>
            <p:cNvPr id="22" name="矩形 8"/>
            <p:cNvSpPr>
              <a:spLocks noChangeArrowheads="1"/>
            </p:cNvSpPr>
            <p:nvPr/>
          </p:nvSpPr>
          <p:spPr bwMode="auto">
            <a:xfrm rot="5400000">
              <a:off x="6150768" y="2945607"/>
              <a:ext cx="1154113" cy="1155700"/>
            </a:xfrm>
            <a:prstGeom prst="rect">
              <a:avLst/>
            </a:prstGeom>
            <a:noFill/>
            <a:ln w="12700" cap="flat" cmpd="sng">
              <a:solidFill>
                <a:srgbClr val="2B28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344420" y="3107958"/>
              <a:ext cx="824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25" name="任意多边形 17"/>
          <p:cNvSpPr>
            <a:spLocks noChangeArrowheads="1"/>
          </p:cNvSpPr>
          <p:nvPr/>
        </p:nvSpPr>
        <p:spPr bwMode="auto">
          <a:xfrm flipV="1">
            <a:off x="4563843" y="3466465"/>
            <a:ext cx="1514475" cy="1514475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911725" y="3464878"/>
            <a:ext cx="1154113" cy="1154112"/>
            <a:chOff x="4911725" y="4186238"/>
            <a:chExt cx="1154113" cy="1154112"/>
          </a:xfrm>
        </p:grpSpPr>
        <p:sp>
          <p:nvSpPr>
            <p:cNvPr id="26" name="矩形 18"/>
            <p:cNvSpPr>
              <a:spLocks noChangeArrowheads="1"/>
            </p:cNvSpPr>
            <p:nvPr/>
          </p:nvSpPr>
          <p:spPr bwMode="auto">
            <a:xfrm flipV="1">
              <a:off x="4911725" y="4186238"/>
              <a:ext cx="1154113" cy="1154112"/>
            </a:xfrm>
            <a:prstGeom prst="rect">
              <a:avLst/>
            </a:prstGeom>
            <a:noFill/>
            <a:ln w="12700" cap="flat" cmpd="sng">
              <a:solidFill>
                <a:srgbClr val="2B2829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14319" y="4347795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9" name="任意多边形 13"/>
          <p:cNvSpPr>
            <a:spLocks noChangeArrowheads="1"/>
          </p:cNvSpPr>
          <p:nvPr/>
        </p:nvSpPr>
        <p:spPr bwMode="auto">
          <a:xfrm rot="10800000">
            <a:off x="6156325" y="3477578"/>
            <a:ext cx="1512888" cy="1512887"/>
          </a:xfrm>
          <a:custGeom>
            <a:avLst/>
            <a:gdLst>
              <a:gd name="T0" fmla="*/ 0 w 1845129"/>
              <a:gd name="T1" fmla="*/ 0 h 1845129"/>
              <a:gd name="T2" fmla="*/ 1407500 w 1845129"/>
              <a:gd name="T3" fmla="*/ 0 h 1845129"/>
              <a:gd name="T4" fmla="*/ 1845129 w 1845129"/>
              <a:gd name="T5" fmla="*/ 437629 h 1845129"/>
              <a:gd name="T6" fmla="*/ 1845129 w 1845129"/>
              <a:gd name="T7" fmla="*/ 439911 h 1845129"/>
              <a:gd name="T8" fmla="*/ 439910 w 1845129"/>
              <a:gd name="T9" fmla="*/ 439911 h 1845129"/>
              <a:gd name="T10" fmla="*/ 439910 w 1845129"/>
              <a:gd name="T11" fmla="*/ 1845129 h 1845129"/>
              <a:gd name="T12" fmla="*/ 437629 w 1845129"/>
              <a:gd name="T13" fmla="*/ 1845129 h 1845129"/>
              <a:gd name="T14" fmla="*/ 0 w 1845129"/>
              <a:gd name="T15" fmla="*/ 1407500 h 1845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129"/>
              <a:gd name="T25" fmla="*/ 0 h 1845129"/>
              <a:gd name="T26" fmla="*/ 1845129 w 1845129"/>
              <a:gd name="T27" fmla="*/ 1845129 h 1845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129" h="1845129">
                <a:moveTo>
                  <a:pt x="0" y="0"/>
                </a:moveTo>
                <a:lnTo>
                  <a:pt x="1407500" y="0"/>
                </a:lnTo>
                <a:lnTo>
                  <a:pt x="1845129" y="437629"/>
                </a:lnTo>
                <a:lnTo>
                  <a:pt x="1845129" y="439911"/>
                </a:lnTo>
                <a:lnTo>
                  <a:pt x="439910" y="439911"/>
                </a:lnTo>
                <a:lnTo>
                  <a:pt x="439910" y="1845129"/>
                </a:lnTo>
                <a:lnTo>
                  <a:pt x="437629" y="1845129"/>
                </a:lnTo>
                <a:lnTo>
                  <a:pt x="0" y="140750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153150" y="3475990"/>
            <a:ext cx="1155700" cy="1154113"/>
            <a:chOff x="6153150" y="4197350"/>
            <a:chExt cx="1155700" cy="1154113"/>
          </a:xfrm>
        </p:grpSpPr>
        <p:sp>
          <p:nvSpPr>
            <p:cNvPr id="32" name="矩形 14"/>
            <p:cNvSpPr>
              <a:spLocks noChangeArrowheads="1"/>
            </p:cNvSpPr>
            <p:nvPr/>
          </p:nvSpPr>
          <p:spPr bwMode="auto">
            <a:xfrm rot="10800000">
              <a:off x="6153150" y="4197350"/>
              <a:ext cx="1155700" cy="1154113"/>
            </a:xfrm>
            <a:prstGeom prst="rect">
              <a:avLst/>
            </a:prstGeom>
            <a:noFill/>
            <a:ln w="12700" cap="flat" cmpd="sng">
              <a:solidFill>
                <a:srgbClr val="3FB793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308922" y="4347794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545D79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04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619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1" grpId="0" bldLvl="0" animBg="1"/>
      <p:bldP spid="25" grpId="0" bldLvl="0" animBg="1"/>
      <p:bldP spid="2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105" y="2953992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燕尾形 12"/>
          <p:cNvSpPr/>
          <p:nvPr/>
        </p:nvSpPr>
        <p:spPr>
          <a:xfrm>
            <a:off x="4017060" y="2623400"/>
            <a:ext cx="689317" cy="689317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7599957" y="2623400"/>
            <a:ext cx="689317" cy="689317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89147" y="4177005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60852" y="4170540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58956" y="4169838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77717" y="2041917"/>
            <a:ext cx="1822879" cy="1822879"/>
            <a:chOff x="1611042" y="2537217"/>
            <a:chExt cx="1822879" cy="1822879"/>
          </a:xfrm>
        </p:grpSpPr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1611042" y="2537217"/>
              <a:ext cx="1822879" cy="1822879"/>
            </a:xfrm>
            <a:prstGeom prst="ellipse">
              <a:avLst/>
            </a:prstGeom>
            <a:noFill/>
            <a:ln w="22225">
              <a:solidFill>
                <a:srgbClr val="3FB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712577" y="2638752"/>
              <a:ext cx="1619808" cy="1619808"/>
            </a:xfrm>
            <a:prstGeom prst="ellipse">
              <a:avLst/>
            </a:prstGeom>
            <a:solidFill>
              <a:srgbClr val="3FB793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877910" y="2985669"/>
              <a:ext cx="12496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72044" y="2041917"/>
            <a:ext cx="1822879" cy="1822879"/>
            <a:chOff x="5193939" y="2536582"/>
            <a:chExt cx="1822879" cy="1822879"/>
          </a:xfrm>
        </p:grpSpPr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5193939" y="2536582"/>
              <a:ext cx="1822879" cy="1822879"/>
            </a:xfrm>
            <a:prstGeom prst="ellipse">
              <a:avLst/>
            </a:prstGeom>
            <a:noFill/>
            <a:ln w="22225">
              <a:solidFill>
                <a:srgbClr val="545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5295474" y="2638752"/>
              <a:ext cx="1619808" cy="1619808"/>
            </a:xfrm>
            <a:prstGeom prst="ellipse">
              <a:avLst/>
            </a:prstGeom>
            <a:solidFill>
              <a:srgbClr val="545D79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474436" y="2985669"/>
              <a:ext cx="12496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870148" y="2042552"/>
            <a:ext cx="1822879" cy="1822879"/>
            <a:chOff x="8792043" y="2537217"/>
            <a:chExt cx="1822879" cy="1822879"/>
          </a:xfrm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792043" y="2537217"/>
              <a:ext cx="1822879" cy="1822879"/>
            </a:xfrm>
            <a:prstGeom prst="ellipse">
              <a:avLst/>
            </a:prstGeom>
            <a:noFill/>
            <a:ln w="22225">
              <a:solidFill>
                <a:srgbClr val="F85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8893578" y="2638752"/>
              <a:ext cx="1619808" cy="1619808"/>
            </a:xfrm>
            <a:prstGeom prst="ellipse">
              <a:avLst/>
            </a:prstGeom>
            <a:solidFill>
              <a:srgbClr val="F85254"/>
            </a:solidFill>
            <a:ln w="222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072540" y="2985669"/>
              <a:ext cx="1249680" cy="975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此处添</a:t>
              </a:r>
            </a:p>
            <a:p>
              <a:pPr algn="l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加标题</a:t>
              </a:r>
            </a:p>
          </p:txBody>
        </p:sp>
      </p:grpSp>
    </p:spTree>
  </p:cSld>
  <p:clrMapOvr>
    <a:masterClrMapping/>
  </p:clrMapOvr>
  <p:transition advTm="450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1241330" y="1861799"/>
            <a:ext cx="3437144" cy="3437144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127000" dist="635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513162" y="1710471"/>
            <a:ext cx="3437144" cy="3437144"/>
          </a:xfrm>
          <a:prstGeom prst="ellipse">
            <a:avLst/>
          </a:prstGeom>
          <a:solidFill>
            <a:srgbClr val="F85254"/>
          </a:solidFill>
          <a:ln>
            <a:noFill/>
          </a:ln>
          <a:effectLst>
            <a:outerShdw blurRad="127000" dist="635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881374" y="2383857"/>
            <a:ext cx="8331451" cy="2673842"/>
            <a:chOff x="1951859" y="3159827"/>
            <a:chExt cx="8331451" cy="2673842"/>
          </a:xfrm>
        </p:grpSpPr>
        <p:sp>
          <p:nvSpPr>
            <p:cNvPr id="14" name="文本框 13"/>
            <p:cNvSpPr txBox="1"/>
            <p:nvPr/>
          </p:nvSpPr>
          <p:spPr>
            <a:xfrm>
              <a:off x="1951859" y="3161376"/>
              <a:ext cx="198002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对时间节点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把握准确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41626" y="435634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53474" y="3159827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操作方式</a:t>
              </a:r>
            </a:p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正确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482817" y="4356341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</a:p>
            <a:p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4076018" y="1409243"/>
            <a:ext cx="4039600" cy="4039600"/>
          </a:xfrm>
          <a:prstGeom prst="ellipse">
            <a:avLst/>
          </a:prstGeom>
          <a:solidFill>
            <a:srgbClr val="3FB793"/>
          </a:solidFill>
          <a:ln w="76200"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28836" y="2021916"/>
            <a:ext cx="2646878" cy="3257266"/>
            <a:chOff x="4799321" y="2797886"/>
            <a:chExt cx="2646878" cy="3257266"/>
          </a:xfrm>
        </p:grpSpPr>
        <p:sp>
          <p:nvSpPr>
            <p:cNvPr id="22" name="文本框 21"/>
            <p:cNvSpPr txBox="1"/>
            <p:nvPr/>
          </p:nvSpPr>
          <p:spPr>
            <a:xfrm>
              <a:off x="4799321" y="2797886"/>
              <a:ext cx="26468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对市场增长趋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势认识正确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953209" y="4116160"/>
              <a:ext cx="2339102" cy="193899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3837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bldLvl="0" animBg="1"/>
      <p:bldP spid="17" grpId="0" bldLvl="0" animBg="1"/>
      <p:bldP spid="17" grpId="1" bldLvl="0" animBg="1"/>
      <p:bldP spid="21" grpId="0" bldLvl="0" animBg="1"/>
      <p:bldP spid="21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361010" y="1588271"/>
            <a:ext cx="2700349" cy="3725954"/>
            <a:chOff x="1361010" y="2168661"/>
            <a:chExt cx="2700349" cy="3725954"/>
          </a:xfrm>
        </p:grpSpPr>
        <p:sp>
          <p:nvSpPr>
            <p:cNvPr id="13" name="任意多边形 12"/>
            <p:cNvSpPr/>
            <p:nvPr/>
          </p:nvSpPr>
          <p:spPr>
            <a:xfrm>
              <a:off x="1583871" y="2168661"/>
              <a:ext cx="2254628" cy="3725954"/>
            </a:xfrm>
            <a:custGeom>
              <a:avLst/>
              <a:gdLst>
                <a:gd name="connsiteX0" fmla="*/ 2254628 w 2254628"/>
                <a:gd name="connsiteY0" fmla="*/ 3002812 h 3725954"/>
                <a:gd name="connsiteX1" fmla="*/ 2254628 w 2254628"/>
                <a:gd name="connsiteY1" fmla="*/ 3578772 h 3725954"/>
                <a:gd name="connsiteX2" fmla="*/ 2107446 w 2254628"/>
                <a:gd name="connsiteY2" fmla="*/ 3725954 h 3725954"/>
                <a:gd name="connsiteX3" fmla="*/ 147182 w 2254628"/>
                <a:gd name="connsiteY3" fmla="*/ 3725954 h 3725954"/>
                <a:gd name="connsiteX4" fmla="*/ 0 w 2254628"/>
                <a:gd name="connsiteY4" fmla="*/ 3578772 h 3725954"/>
                <a:gd name="connsiteX5" fmla="*/ 0 w 2254628"/>
                <a:gd name="connsiteY5" fmla="*/ 3002812 h 3725954"/>
                <a:gd name="connsiteX6" fmla="*/ 7728 w 2254628"/>
                <a:gd name="connsiteY6" fmla="*/ 3015532 h 3725954"/>
                <a:gd name="connsiteX7" fmla="*/ 1127314 w 2254628"/>
                <a:gd name="connsiteY7" fmla="*/ 3610811 h 3725954"/>
                <a:gd name="connsiteX8" fmla="*/ 2246900 w 2254628"/>
                <a:gd name="connsiteY8" fmla="*/ 3015532 h 3725954"/>
                <a:gd name="connsiteX9" fmla="*/ 147182 w 2254628"/>
                <a:gd name="connsiteY9" fmla="*/ 0 h 3725954"/>
                <a:gd name="connsiteX10" fmla="*/ 2107446 w 2254628"/>
                <a:gd name="connsiteY10" fmla="*/ 0 h 3725954"/>
                <a:gd name="connsiteX11" fmla="*/ 2254628 w 2254628"/>
                <a:gd name="connsiteY11" fmla="*/ 147182 h 3725954"/>
                <a:gd name="connsiteX12" fmla="*/ 2254628 w 2254628"/>
                <a:gd name="connsiteY12" fmla="*/ 1518461 h 3725954"/>
                <a:gd name="connsiteX13" fmla="*/ 2246900 w 2254628"/>
                <a:gd name="connsiteY13" fmla="*/ 1505741 h 3725954"/>
                <a:gd name="connsiteX14" fmla="*/ 1127314 w 2254628"/>
                <a:gd name="connsiteY14" fmla="*/ 910461 h 3725954"/>
                <a:gd name="connsiteX15" fmla="*/ 7728 w 2254628"/>
                <a:gd name="connsiteY15" fmla="*/ 1505741 h 3725954"/>
                <a:gd name="connsiteX16" fmla="*/ 0 w 2254628"/>
                <a:gd name="connsiteY16" fmla="*/ 1518461 h 3725954"/>
                <a:gd name="connsiteX17" fmla="*/ 0 w 2254628"/>
                <a:gd name="connsiteY17" fmla="*/ 147182 h 3725954"/>
                <a:gd name="connsiteX18" fmla="*/ 147182 w 2254628"/>
                <a:gd name="connsiteY18" fmla="*/ 0 h 37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4628" h="3725954">
                  <a:moveTo>
                    <a:pt x="2254628" y="3002812"/>
                  </a:moveTo>
                  <a:lnTo>
                    <a:pt x="2254628" y="3578772"/>
                  </a:lnTo>
                  <a:cubicBezTo>
                    <a:pt x="2254628" y="3660058"/>
                    <a:pt x="2188732" y="3725954"/>
                    <a:pt x="2107446" y="3725954"/>
                  </a:cubicBezTo>
                  <a:lnTo>
                    <a:pt x="147182" y="3725954"/>
                  </a:lnTo>
                  <a:cubicBezTo>
                    <a:pt x="65896" y="3725954"/>
                    <a:pt x="0" y="3660058"/>
                    <a:pt x="0" y="3578772"/>
                  </a:cubicBezTo>
                  <a:lnTo>
                    <a:pt x="0" y="3002812"/>
                  </a:lnTo>
                  <a:lnTo>
                    <a:pt x="7728" y="3015532"/>
                  </a:lnTo>
                  <a:cubicBezTo>
                    <a:pt x="250364" y="3374681"/>
                    <a:pt x="661264" y="3610811"/>
                    <a:pt x="1127314" y="3610811"/>
                  </a:cubicBezTo>
                  <a:cubicBezTo>
                    <a:pt x="1593365" y="3610811"/>
                    <a:pt x="2004264" y="3374681"/>
                    <a:pt x="2246900" y="3015532"/>
                  </a:cubicBezTo>
                  <a:close/>
                  <a:moveTo>
                    <a:pt x="147182" y="0"/>
                  </a:moveTo>
                  <a:lnTo>
                    <a:pt x="2107446" y="0"/>
                  </a:lnTo>
                  <a:cubicBezTo>
                    <a:pt x="2188732" y="0"/>
                    <a:pt x="2254628" y="65896"/>
                    <a:pt x="2254628" y="147182"/>
                  </a:cubicBezTo>
                  <a:lnTo>
                    <a:pt x="2254628" y="1518461"/>
                  </a:lnTo>
                  <a:lnTo>
                    <a:pt x="2246900" y="1505741"/>
                  </a:lnTo>
                  <a:cubicBezTo>
                    <a:pt x="2004264" y="1146592"/>
                    <a:pt x="1593365" y="910461"/>
                    <a:pt x="1127314" y="910461"/>
                  </a:cubicBezTo>
                  <a:cubicBezTo>
                    <a:pt x="661264" y="910461"/>
                    <a:pt x="250364" y="1146592"/>
                    <a:pt x="7728" y="1505741"/>
                  </a:cubicBezTo>
                  <a:lnTo>
                    <a:pt x="0" y="1518461"/>
                  </a:lnTo>
                  <a:lnTo>
                    <a:pt x="0" y="147182"/>
                  </a:lnTo>
                  <a:cubicBezTo>
                    <a:pt x="0" y="65896"/>
                    <a:pt x="65896" y="0"/>
                    <a:pt x="147182" y="0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361010" y="3079122"/>
              <a:ext cx="2700349" cy="2700349"/>
            </a:xfrm>
            <a:prstGeom prst="ellipse">
              <a:avLst/>
            </a:prstGeom>
            <a:noFill/>
            <a:ln w="165100">
              <a:solidFill>
                <a:srgbClr val="545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10901" y="2199615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部分问题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认识不足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36543" y="3805189"/>
              <a:ext cx="1980029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26267" y="1588271"/>
            <a:ext cx="2700349" cy="3725954"/>
            <a:chOff x="4726267" y="2168661"/>
            <a:chExt cx="2700349" cy="3725954"/>
          </a:xfrm>
        </p:grpSpPr>
        <p:sp>
          <p:nvSpPr>
            <p:cNvPr id="18" name="任意多边形 17"/>
            <p:cNvSpPr/>
            <p:nvPr/>
          </p:nvSpPr>
          <p:spPr>
            <a:xfrm>
              <a:off x="4949128" y="2168661"/>
              <a:ext cx="2254628" cy="3725954"/>
            </a:xfrm>
            <a:custGeom>
              <a:avLst/>
              <a:gdLst>
                <a:gd name="connsiteX0" fmla="*/ 0 w 2254628"/>
                <a:gd name="connsiteY0" fmla="*/ 3002812 h 3725954"/>
                <a:gd name="connsiteX1" fmla="*/ 7728 w 2254628"/>
                <a:gd name="connsiteY1" fmla="*/ 3015532 h 3725954"/>
                <a:gd name="connsiteX2" fmla="*/ 1127314 w 2254628"/>
                <a:gd name="connsiteY2" fmla="*/ 3610811 h 3725954"/>
                <a:gd name="connsiteX3" fmla="*/ 2246901 w 2254628"/>
                <a:gd name="connsiteY3" fmla="*/ 3015532 h 3725954"/>
                <a:gd name="connsiteX4" fmla="*/ 2254628 w 2254628"/>
                <a:gd name="connsiteY4" fmla="*/ 3002812 h 3725954"/>
                <a:gd name="connsiteX5" fmla="*/ 2254628 w 2254628"/>
                <a:gd name="connsiteY5" fmla="*/ 3578772 h 3725954"/>
                <a:gd name="connsiteX6" fmla="*/ 2107446 w 2254628"/>
                <a:gd name="connsiteY6" fmla="*/ 3725954 h 3725954"/>
                <a:gd name="connsiteX7" fmla="*/ 147182 w 2254628"/>
                <a:gd name="connsiteY7" fmla="*/ 3725954 h 3725954"/>
                <a:gd name="connsiteX8" fmla="*/ 0 w 2254628"/>
                <a:gd name="connsiteY8" fmla="*/ 3578772 h 3725954"/>
                <a:gd name="connsiteX9" fmla="*/ 147182 w 2254628"/>
                <a:gd name="connsiteY9" fmla="*/ 0 h 3725954"/>
                <a:gd name="connsiteX10" fmla="*/ 2107446 w 2254628"/>
                <a:gd name="connsiteY10" fmla="*/ 0 h 3725954"/>
                <a:gd name="connsiteX11" fmla="*/ 2254628 w 2254628"/>
                <a:gd name="connsiteY11" fmla="*/ 147182 h 3725954"/>
                <a:gd name="connsiteX12" fmla="*/ 2254628 w 2254628"/>
                <a:gd name="connsiteY12" fmla="*/ 1518461 h 3725954"/>
                <a:gd name="connsiteX13" fmla="*/ 2246901 w 2254628"/>
                <a:gd name="connsiteY13" fmla="*/ 1505741 h 3725954"/>
                <a:gd name="connsiteX14" fmla="*/ 1127314 w 2254628"/>
                <a:gd name="connsiteY14" fmla="*/ 910461 h 3725954"/>
                <a:gd name="connsiteX15" fmla="*/ 7728 w 2254628"/>
                <a:gd name="connsiteY15" fmla="*/ 1505741 h 3725954"/>
                <a:gd name="connsiteX16" fmla="*/ 0 w 2254628"/>
                <a:gd name="connsiteY16" fmla="*/ 1518461 h 3725954"/>
                <a:gd name="connsiteX17" fmla="*/ 0 w 2254628"/>
                <a:gd name="connsiteY17" fmla="*/ 147182 h 3725954"/>
                <a:gd name="connsiteX18" fmla="*/ 147182 w 2254628"/>
                <a:gd name="connsiteY18" fmla="*/ 0 h 37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4628" h="3725954">
                  <a:moveTo>
                    <a:pt x="0" y="3002812"/>
                  </a:moveTo>
                  <a:lnTo>
                    <a:pt x="7728" y="3015532"/>
                  </a:lnTo>
                  <a:cubicBezTo>
                    <a:pt x="250364" y="3374681"/>
                    <a:pt x="661264" y="3610811"/>
                    <a:pt x="1127314" y="3610811"/>
                  </a:cubicBezTo>
                  <a:cubicBezTo>
                    <a:pt x="1593365" y="3610811"/>
                    <a:pt x="2004264" y="3374681"/>
                    <a:pt x="2246901" y="3015532"/>
                  </a:cubicBezTo>
                  <a:lnTo>
                    <a:pt x="2254628" y="3002812"/>
                  </a:lnTo>
                  <a:lnTo>
                    <a:pt x="2254628" y="3578772"/>
                  </a:lnTo>
                  <a:cubicBezTo>
                    <a:pt x="2254628" y="3660058"/>
                    <a:pt x="2188732" y="3725954"/>
                    <a:pt x="2107446" y="3725954"/>
                  </a:cubicBezTo>
                  <a:lnTo>
                    <a:pt x="147182" y="3725954"/>
                  </a:lnTo>
                  <a:cubicBezTo>
                    <a:pt x="65896" y="3725954"/>
                    <a:pt x="0" y="3660058"/>
                    <a:pt x="0" y="3578772"/>
                  </a:cubicBezTo>
                  <a:close/>
                  <a:moveTo>
                    <a:pt x="147182" y="0"/>
                  </a:moveTo>
                  <a:lnTo>
                    <a:pt x="2107446" y="0"/>
                  </a:lnTo>
                  <a:cubicBezTo>
                    <a:pt x="2188732" y="0"/>
                    <a:pt x="2254628" y="65896"/>
                    <a:pt x="2254628" y="147182"/>
                  </a:cubicBezTo>
                  <a:lnTo>
                    <a:pt x="2254628" y="1518461"/>
                  </a:lnTo>
                  <a:lnTo>
                    <a:pt x="2246901" y="1505741"/>
                  </a:lnTo>
                  <a:cubicBezTo>
                    <a:pt x="2004264" y="1146592"/>
                    <a:pt x="1593365" y="910461"/>
                    <a:pt x="1127314" y="910461"/>
                  </a:cubicBezTo>
                  <a:cubicBezTo>
                    <a:pt x="661264" y="910461"/>
                    <a:pt x="250364" y="1146592"/>
                    <a:pt x="7728" y="1505741"/>
                  </a:cubicBezTo>
                  <a:lnTo>
                    <a:pt x="0" y="1518461"/>
                  </a:lnTo>
                  <a:lnTo>
                    <a:pt x="0" y="147182"/>
                  </a:lnTo>
                  <a:cubicBezTo>
                    <a:pt x="0" y="65896"/>
                    <a:pt x="65896" y="0"/>
                    <a:pt x="147182" y="0"/>
                  </a:cubicBez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726267" y="3079122"/>
              <a:ext cx="2700349" cy="2700349"/>
            </a:xfrm>
            <a:prstGeom prst="ellipse">
              <a:avLst/>
            </a:prstGeom>
            <a:noFill/>
            <a:ln w="165100">
              <a:solidFill>
                <a:srgbClr val="3FB7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60778" y="220839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行动迟缓甚至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没有行动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86425" y="3805189"/>
              <a:ext cx="1980029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076320" y="1608175"/>
            <a:ext cx="2700349" cy="3725954"/>
            <a:chOff x="8076320" y="2188565"/>
            <a:chExt cx="2700349" cy="3725954"/>
          </a:xfrm>
        </p:grpSpPr>
        <p:sp>
          <p:nvSpPr>
            <p:cNvPr id="23" name="任意多边形 22"/>
            <p:cNvSpPr/>
            <p:nvPr/>
          </p:nvSpPr>
          <p:spPr>
            <a:xfrm>
              <a:off x="8299181" y="2188565"/>
              <a:ext cx="2254628" cy="3725954"/>
            </a:xfrm>
            <a:custGeom>
              <a:avLst/>
              <a:gdLst>
                <a:gd name="connsiteX0" fmla="*/ 0 w 2254628"/>
                <a:gd name="connsiteY0" fmla="*/ 3002812 h 3725954"/>
                <a:gd name="connsiteX1" fmla="*/ 7728 w 2254628"/>
                <a:gd name="connsiteY1" fmla="*/ 3015532 h 3725954"/>
                <a:gd name="connsiteX2" fmla="*/ 1127314 w 2254628"/>
                <a:gd name="connsiteY2" fmla="*/ 3610811 h 3725954"/>
                <a:gd name="connsiteX3" fmla="*/ 2246900 w 2254628"/>
                <a:gd name="connsiteY3" fmla="*/ 3015532 h 3725954"/>
                <a:gd name="connsiteX4" fmla="*/ 2254628 w 2254628"/>
                <a:gd name="connsiteY4" fmla="*/ 3002812 h 3725954"/>
                <a:gd name="connsiteX5" fmla="*/ 2254628 w 2254628"/>
                <a:gd name="connsiteY5" fmla="*/ 3578772 h 3725954"/>
                <a:gd name="connsiteX6" fmla="*/ 2107446 w 2254628"/>
                <a:gd name="connsiteY6" fmla="*/ 3725954 h 3725954"/>
                <a:gd name="connsiteX7" fmla="*/ 147182 w 2254628"/>
                <a:gd name="connsiteY7" fmla="*/ 3725954 h 3725954"/>
                <a:gd name="connsiteX8" fmla="*/ 0 w 2254628"/>
                <a:gd name="connsiteY8" fmla="*/ 3578772 h 3725954"/>
                <a:gd name="connsiteX9" fmla="*/ 147182 w 2254628"/>
                <a:gd name="connsiteY9" fmla="*/ 0 h 3725954"/>
                <a:gd name="connsiteX10" fmla="*/ 2107446 w 2254628"/>
                <a:gd name="connsiteY10" fmla="*/ 0 h 3725954"/>
                <a:gd name="connsiteX11" fmla="*/ 2254628 w 2254628"/>
                <a:gd name="connsiteY11" fmla="*/ 147182 h 3725954"/>
                <a:gd name="connsiteX12" fmla="*/ 2254628 w 2254628"/>
                <a:gd name="connsiteY12" fmla="*/ 1518461 h 3725954"/>
                <a:gd name="connsiteX13" fmla="*/ 2246900 w 2254628"/>
                <a:gd name="connsiteY13" fmla="*/ 1505741 h 3725954"/>
                <a:gd name="connsiteX14" fmla="*/ 1127314 w 2254628"/>
                <a:gd name="connsiteY14" fmla="*/ 910461 h 3725954"/>
                <a:gd name="connsiteX15" fmla="*/ 7728 w 2254628"/>
                <a:gd name="connsiteY15" fmla="*/ 1505741 h 3725954"/>
                <a:gd name="connsiteX16" fmla="*/ 0 w 2254628"/>
                <a:gd name="connsiteY16" fmla="*/ 1518461 h 3725954"/>
                <a:gd name="connsiteX17" fmla="*/ 0 w 2254628"/>
                <a:gd name="connsiteY17" fmla="*/ 147182 h 3725954"/>
                <a:gd name="connsiteX18" fmla="*/ 147182 w 2254628"/>
                <a:gd name="connsiteY18" fmla="*/ 0 h 372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54628" h="3725954">
                  <a:moveTo>
                    <a:pt x="0" y="3002812"/>
                  </a:moveTo>
                  <a:lnTo>
                    <a:pt x="7728" y="3015532"/>
                  </a:lnTo>
                  <a:cubicBezTo>
                    <a:pt x="250364" y="3374681"/>
                    <a:pt x="661263" y="3610811"/>
                    <a:pt x="1127314" y="3610811"/>
                  </a:cubicBezTo>
                  <a:cubicBezTo>
                    <a:pt x="1593365" y="3610811"/>
                    <a:pt x="2004264" y="3374681"/>
                    <a:pt x="2246900" y="3015532"/>
                  </a:cubicBezTo>
                  <a:lnTo>
                    <a:pt x="2254628" y="3002812"/>
                  </a:lnTo>
                  <a:lnTo>
                    <a:pt x="2254628" y="3578772"/>
                  </a:lnTo>
                  <a:cubicBezTo>
                    <a:pt x="2254628" y="3660058"/>
                    <a:pt x="2188732" y="3725954"/>
                    <a:pt x="2107446" y="3725954"/>
                  </a:cubicBezTo>
                  <a:lnTo>
                    <a:pt x="147182" y="3725954"/>
                  </a:lnTo>
                  <a:cubicBezTo>
                    <a:pt x="65896" y="3725954"/>
                    <a:pt x="0" y="3660058"/>
                    <a:pt x="0" y="3578772"/>
                  </a:cubicBezTo>
                  <a:close/>
                  <a:moveTo>
                    <a:pt x="147182" y="0"/>
                  </a:moveTo>
                  <a:lnTo>
                    <a:pt x="2107446" y="0"/>
                  </a:lnTo>
                  <a:cubicBezTo>
                    <a:pt x="2188732" y="0"/>
                    <a:pt x="2254628" y="65896"/>
                    <a:pt x="2254628" y="147182"/>
                  </a:cubicBezTo>
                  <a:lnTo>
                    <a:pt x="2254628" y="1518461"/>
                  </a:lnTo>
                  <a:lnTo>
                    <a:pt x="2246900" y="1505741"/>
                  </a:lnTo>
                  <a:cubicBezTo>
                    <a:pt x="2004264" y="1146592"/>
                    <a:pt x="1593365" y="910461"/>
                    <a:pt x="1127314" y="910461"/>
                  </a:cubicBezTo>
                  <a:cubicBezTo>
                    <a:pt x="661263" y="910461"/>
                    <a:pt x="250364" y="1146592"/>
                    <a:pt x="7728" y="1505741"/>
                  </a:cubicBezTo>
                  <a:lnTo>
                    <a:pt x="0" y="1518461"/>
                  </a:lnTo>
                  <a:lnTo>
                    <a:pt x="0" y="147182"/>
                  </a:lnTo>
                  <a:cubicBezTo>
                    <a:pt x="0" y="65896"/>
                    <a:pt x="65896" y="0"/>
                    <a:pt x="147182" y="0"/>
                  </a:cubicBez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8076320" y="3099026"/>
              <a:ext cx="2700349" cy="2700349"/>
            </a:xfrm>
            <a:prstGeom prst="ellipse">
              <a:avLst/>
            </a:prstGeom>
            <a:noFill/>
            <a:ln w="165100">
              <a:solidFill>
                <a:srgbClr val="545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455801" y="2195676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 导致被动给</a:t>
              </a:r>
              <a:endParaRPr lang="en-US" altLang="zh-CN" sz="2400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400" dirty="0">
                  <a:solidFill>
                    <a:srgbClr val="FEFEFE"/>
                  </a:solidFill>
                  <a:latin typeface="微软雅黑" panose="020B0503020204020204" charset="-122"/>
                  <a:ea typeface="微软雅黑" panose="020B0503020204020204" charset="-122"/>
                </a:rPr>
                <a:t>对手留有空间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436479" y="3805189"/>
              <a:ext cx="1980029" cy="163121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请在这里输入您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的主要叙述内容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265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560417" y="216866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20895" y="1910715"/>
            <a:ext cx="450850" cy="45085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89730" y="4682490"/>
            <a:ext cx="450850" cy="45085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3770" y="3572510"/>
            <a:ext cx="744220" cy="744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55515" y="3719195"/>
            <a:ext cx="310515" cy="310515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44955" y="2352040"/>
            <a:ext cx="450850" cy="45085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26970" y="4802505"/>
            <a:ext cx="337820" cy="3378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12080" y="136144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810885" y="367157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829935" y="244475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93030" y="4765040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47" name="TextBox 93"/>
          <p:cNvSpPr txBox="1"/>
          <p:nvPr/>
        </p:nvSpPr>
        <p:spPr>
          <a:xfrm>
            <a:off x="5339434" y="1486269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48" name="TextBox 93"/>
          <p:cNvSpPr txBox="1"/>
          <p:nvPr/>
        </p:nvSpPr>
        <p:spPr>
          <a:xfrm>
            <a:off x="5904584" y="2558784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</a:p>
        </p:txBody>
      </p:sp>
      <p:sp>
        <p:nvSpPr>
          <p:cNvPr id="49" name="TextBox 93"/>
          <p:cNvSpPr txBox="1"/>
          <p:nvPr/>
        </p:nvSpPr>
        <p:spPr>
          <a:xfrm>
            <a:off x="5904584" y="3800844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</a:p>
        </p:txBody>
      </p:sp>
      <p:sp>
        <p:nvSpPr>
          <p:cNvPr id="50" name="TextBox 93"/>
          <p:cNvSpPr txBox="1"/>
          <p:nvPr/>
        </p:nvSpPr>
        <p:spPr>
          <a:xfrm>
            <a:off x="5255614" y="4853674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6125046" y="1514475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gray">
          <a:xfrm>
            <a:off x="6700991" y="2604770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gray">
          <a:xfrm>
            <a:off x="6700991" y="3832860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gray">
          <a:xfrm>
            <a:off x="6083136" y="4926330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28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743200" y="2305050"/>
            <a:ext cx="309880" cy="3098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3271530" y="2464111"/>
            <a:ext cx="2202931" cy="188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目 </a:t>
            </a:r>
          </a:p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</a:rPr>
              <a:t>录</a:t>
            </a:r>
          </a:p>
        </p:txBody>
      </p:sp>
    </p:spTree>
    <p:custDataLst>
      <p:tags r:id="rId1"/>
    </p:custDataLst>
  </p:cSld>
  <p:clrMapOvr>
    <a:masterClrMapping/>
  </p:clrMapOvr>
  <p:transition advTm="514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87" grpId="0"/>
      <p:bldP spid="51" grpId="0"/>
      <p:bldP spid="52" grpId="0"/>
      <p:bldP spid="53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5"/>
          <p:cNvSpPr>
            <a:spLocks noChangeArrowheads="1"/>
          </p:cNvSpPr>
          <p:nvPr/>
        </p:nvSpPr>
        <p:spPr bwMode="auto">
          <a:xfrm>
            <a:off x="5789878" y="2446543"/>
            <a:ext cx="1143130" cy="114508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84389" y="2665142"/>
            <a:ext cx="4739839" cy="923330"/>
            <a:chOff x="1499714" y="2268902"/>
            <a:chExt cx="4739839" cy="923330"/>
          </a:xfrm>
        </p:grpSpPr>
        <p:sp>
          <p:nvSpPr>
            <p:cNvPr id="18" name="文本框 17"/>
            <p:cNvSpPr txBox="1"/>
            <p:nvPr/>
          </p:nvSpPr>
          <p:spPr>
            <a:xfrm>
              <a:off x="1499714" y="2268902"/>
              <a:ext cx="954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不想做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823233" y="2268902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89878" y="4164694"/>
            <a:ext cx="4834350" cy="1145085"/>
            <a:chOff x="1405203" y="3768454"/>
            <a:chExt cx="4834350" cy="1145085"/>
          </a:xfrm>
        </p:grpSpPr>
        <p:sp>
          <p:nvSpPr>
            <p:cNvPr id="20" name="椭圆 16"/>
            <p:cNvSpPr>
              <a:spLocks noChangeArrowheads="1"/>
            </p:cNvSpPr>
            <p:nvPr/>
          </p:nvSpPr>
          <p:spPr bwMode="auto">
            <a:xfrm>
              <a:off x="1405203" y="3768454"/>
              <a:ext cx="1143130" cy="1145085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04648" y="3987053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问题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不会做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823233" y="3990209"/>
              <a:ext cx="3416320" cy="92333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2"/>
          <p:cNvGrpSpPr/>
          <p:nvPr/>
        </p:nvGrpSpPr>
        <p:grpSpPr bwMode="auto">
          <a:xfrm flipH="1">
            <a:off x="-13335" y="1737995"/>
            <a:ext cx="5803265" cy="5106035"/>
            <a:chOff x="0" y="0"/>
            <a:chExt cx="5827448" cy="4360986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13" name="任意多边形 13"/>
            <p:cNvSpPr>
              <a:spLocks noChangeArrowheads="1"/>
            </p:cNvSpPr>
            <p:nvPr/>
          </p:nvSpPr>
          <p:spPr bwMode="auto">
            <a:xfrm>
              <a:off x="0" y="0"/>
              <a:ext cx="5740697" cy="4360986"/>
            </a:xfrm>
            <a:custGeom>
              <a:avLst/>
              <a:gdLst>
                <a:gd name="T0" fmla="*/ 3535674 w 5740697"/>
                <a:gd name="T1" fmla="*/ 0 h 4360986"/>
                <a:gd name="T2" fmla="*/ 5740697 w 5740697"/>
                <a:gd name="T3" fmla="*/ 0 h 4360986"/>
                <a:gd name="T4" fmla="*/ 3581312 w 5740697"/>
                <a:gd name="T5" fmla="*/ 4360985 h 4360986"/>
                <a:gd name="T6" fmla="*/ 2205024 w 5740697"/>
                <a:gd name="T7" fmla="*/ 4360985 h 4360986"/>
                <a:gd name="T8" fmla="*/ 2205023 w 5740697"/>
                <a:gd name="T9" fmla="*/ 4360986 h 4360986"/>
                <a:gd name="T10" fmla="*/ 0 w 5740697"/>
                <a:gd name="T11" fmla="*/ 4360986 h 4360986"/>
                <a:gd name="T12" fmla="*/ 2159385 w 5740697"/>
                <a:gd name="T13" fmla="*/ 1 h 4360986"/>
                <a:gd name="T14" fmla="*/ 3535674 w 5740697"/>
                <a:gd name="T15" fmla="*/ 1 h 43609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40697"/>
                <a:gd name="T25" fmla="*/ 0 h 4360986"/>
                <a:gd name="T26" fmla="*/ 5740697 w 5740697"/>
                <a:gd name="T27" fmla="*/ 4360986 h 43609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40697" h="4360986">
                  <a:moveTo>
                    <a:pt x="3535674" y="0"/>
                  </a:moveTo>
                  <a:lnTo>
                    <a:pt x="5740697" y="0"/>
                  </a:lnTo>
                  <a:lnTo>
                    <a:pt x="3581312" y="4360985"/>
                  </a:lnTo>
                  <a:lnTo>
                    <a:pt x="2205024" y="4360985"/>
                  </a:lnTo>
                  <a:lnTo>
                    <a:pt x="2205023" y="4360986"/>
                  </a:lnTo>
                  <a:lnTo>
                    <a:pt x="0" y="4360986"/>
                  </a:lnTo>
                  <a:lnTo>
                    <a:pt x="2159385" y="1"/>
                  </a:lnTo>
                  <a:lnTo>
                    <a:pt x="353567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角三角形 1"/>
            <p:cNvSpPr>
              <a:spLocks noChangeArrowheads="1"/>
            </p:cNvSpPr>
            <p:nvPr/>
          </p:nvSpPr>
          <p:spPr bwMode="auto">
            <a:xfrm flipH="1">
              <a:off x="3656329" y="0"/>
              <a:ext cx="2171119" cy="4360986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13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p:transition advTm="494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3881323" y="1399783"/>
            <a:ext cx="4409278" cy="4400775"/>
            <a:chOff x="3881323" y="1809358"/>
            <a:chExt cx="4409278" cy="4400775"/>
          </a:xfrm>
        </p:grpSpPr>
        <p:sp>
          <p:nvSpPr>
            <p:cNvPr id="17" name="任意多边形 16"/>
            <p:cNvSpPr/>
            <p:nvPr/>
          </p:nvSpPr>
          <p:spPr>
            <a:xfrm rot="18900000">
              <a:off x="4404959" y="3103211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18900000">
              <a:off x="3881323" y="2243159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3500000">
              <a:off x="4401476" y="4381873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3500000">
              <a:off x="3890577" y="4553923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8100000">
              <a:off x="5681587" y="4399579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8100000">
              <a:off x="6193061" y="4568620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2700000">
              <a:off x="5682333" y="3113748"/>
              <a:ext cx="2095106" cy="514140"/>
            </a:xfrm>
            <a:custGeom>
              <a:avLst/>
              <a:gdLst>
                <a:gd name="connsiteX0" fmla="*/ 2094196 w 2095106"/>
                <a:gd name="connsiteY0" fmla="*/ 108861 h 514140"/>
                <a:gd name="connsiteX1" fmla="*/ 2095106 w 2095106"/>
                <a:gd name="connsiteY1" fmla="*/ 112456 h 514140"/>
                <a:gd name="connsiteX2" fmla="*/ 1693420 w 2095106"/>
                <a:gd name="connsiteY2" fmla="*/ 514140 h 514140"/>
                <a:gd name="connsiteX3" fmla="*/ 366052 w 2095106"/>
                <a:gd name="connsiteY3" fmla="*/ 493616 h 514140"/>
                <a:gd name="connsiteX4" fmla="*/ 263 w 2095106"/>
                <a:gd name="connsiteY4" fmla="*/ 127825 h 514140"/>
                <a:gd name="connsiteX5" fmla="*/ 0 w 2095106"/>
                <a:gd name="connsiteY5" fmla="*/ 120720 h 514140"/>
                <a:gd name="connsiteX6" fmla="*/ 1828886 w 2095106"/>
                <a:gd name="connsiteY6" fmla="*/ 65435 h 514140"/>
                <a:gd name="connsiteX7" fmla="*/ 2094196 w 2095106"/>
                <a:gd name="connsiteY7" fmla="*/ 108861 h 514140"/>
                <a:gd name="connsiteX0-1" fmla="*/ 2094196 w 2095106"/>
                <a:gd name="connsiteY0-2" fmla="*/ 108861 h 514140"/>
                <a:gd name="connsiteX1-3" fmla="*/ 2095106 w 2095106"/>
                <a:gd name="connsiteY1-4" fmla="*/ 112456 h 514140"/>
                <a:gd name="connsiteX2-5" fmla="*/ 1693420 w 2095106"/>
                <a:gd name="connsiteY2-6" fmla="*/ 514140 h 514140"/>
                <a:gd name="connsiteX3-7" fmla="*/ 366052 w 2095106"/>
                <a:gd name="connsiteY3-8" fmla="*/ 493616 h 514140"/>
                <a:gd name="connsiteX4-9" fmla="*/ 263 w 2095106"/>
                <a:gd name="connsiteY4-10" fmla="*/ 127825 h 514140"/>
                <a:gd name="connsiteX5-11" fmla="*/ 0 w 2095106"/>
                <a:gd name="connsiteY5-12" fmla="*/ 120720 h 514140"/>
                <a:gd name="connsiteX6-13" fmla="*/ 1828886 w 2095106"/>
                <a:gd name="connsiteY6-14" fmla="*/ 65435 h 514140"/>
                <a:gd name="connsiteX7-15" fmla="*/ 2094196 w 2095106"/>
                <a:gd name="connsiteY7-16" fmla="*/ 108861 h 514140"/>
                <a:gd name="connsiteX0-17" fmla="*/ 2094196 w 2095106"/>
                <a:gd name="connsiteY0-18" fmla="*/ 108861 h 514140"/>
                <a:gd name="connsiteX1-19" fmla="*/ 2095106 w 2095106"/>
                <a:gd name="connsiteY1-20" fmla="*/ 112456 h 514140"/>
                <a:gd name="connsiteX2-21" fmla="*/ 1693420 w 2095106"/>
                <a:gd name="connsiteY2-22" fmla="*/ 514140 h 514140"/>
                <a:gd name="connsiteX3-23" fmla="*/ 366052 w 2095106"/>
                <a:gd name="connsiteY3-24" fmla="*/ 493616 h 514140"/>
                <a:gd name="connsiteX4-25" fmla="*/ 263 w 2095106"/>
                <a:gd name="connsiteY4-26" fmla="*/ 127825 h 514140"/>
                <a:gd name="connsiteX5-27" fmla="*/ 0 w 2095106"/>
                <a:gd name="connsiteY5-28" fmla="*/ 120720 h 514140"/>
                <a:gd name="connsiteX6-29" fmla="*/ 1828886 w 2095106"/>
                <a:gd name="connsiteY6-30" fmla="*/ 65435 h 514140"/>
                <a:gd name="connsiteX7-31" fmla="*/ 2094196 w 2095106"/>
                <a:gd name="connsiteY7-32" fmla="*/ 108861 h 514140"/>
                <a:gd name="connsiteX0-33" fmla="*/ 2094196 w 2095106"/>
                <a:gd name="connsiteY0-34" fmla="*/ 108861 h 514140"/>
                <a:gd name="connsiteX1-35" fmla="*/ 2095106 w 2095106"/>
                <a:gd name="connsiteY1-36" fmla="*/ 112456 h 514140"/>
                <a:gd name="connsiteX2-37" fmla="*/ 1693420 w 2095106"/>
                <a:gd name="connsiteY2-38" fmla="*/ 514140 h 514140"/>
                <a:gd name="connsiteX3-39" fmla="*/ 366052 w 2095106"/>
                <a:gd name="connsiteY3-40" fmla="*/ 493616 h 514140"/>
                <a:gd name="connsiteX4-41" fmla="*/ 263 w 2095106"/>
                <a:gd name="connsiteY4-42" fmla="*/ 127825 h 514140"/>
                <a:gd name="connsiteX5-43" fmla="*/ 0 w 2095106"/>
                <a:gd name="connsiteY5-44" fmla="*/ 120720 h 514140"/>
                <a:gd name="connsiteX6-45" fmla="*/ 1828886 w 2095106"/>
                <a:gd name="connsiteY6-46" fmla="*/ 65435 h 514140"/>
                <a:gd name="connsiteX7-47" fmla="*/ 2094196 w 2095106"/>
                <a:gd name="connsiteY7-48" fmla="*/ 108861 h 5141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2095106" h="514140">
                  <a:moveTo>
                    <a:pt x="2094196" y="108861"/>
                  </a:moveTo>
                  <a:lnTo>
                    <a:pt x="2095106" y="112456"/>
                  </a:lnTo>
                  <a:lnTo>
                    <a:pt x="1693420" y="514140"/>
                  </a:lnTo>
                  <a:cubicBezTo>
                    <a:pt x="1268925" y="402101"/>
                    <a:pt x="803376" y="408088"/>
                    <a:pt x="366052" y="493616"/>
                  </a:cubicBezTo>
                  <a:lnTo>
                    <a:pt x="263" y="127825"/>
                  </a:lnTo>
                  <a:cubicBezTo>
                    <a:pt x="175" y="125457"/>
                    <a:pt x="88" y="123088"/>
                    <a:pt x="0" y="120720"/>
                  </a:cubicBezTo>
                  <a:cubicBezTo>
                    <a:pt x="565757" y="-31944"/>
                    <a:pt x="1189136" y="-27454"/>
                    <a:pt x="1828886" y="65435"/>
                  </a:cubicBezTo>
                  <a:lnTo>
                    <a:pt x="2094196" y="108861"/>
                  </a:lnTo>
                  <a:close/>
                </a:path>
              </a:pathLst>
            </a:custGeom>
            <a:gradFill>
              <a:gsLst>
                <a:gs pos="0">
                  <a:srgbClr val="3FB793"/>
                </a:gs>
                <a:gs pos="100000">
                  <a:srgbClr val="545D79"/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2700000">
              <a:off x="6200527" y="2250688"/>
              <a:ext cx="2097540" cy="1214879"/>
            </a:xfrm>
            <a:custGeom>
              <a:avLst/>
              <a:gdLst>
                <a:gd name="connsiteX0" fmla="*/ 1616306 w 2097540"/>
                <a:gd name="connsiteY0" fmla="*/ 272652 h 1214879"/>
                <a:gd name="connsiteX1" fmla="*/ 2094077 w 2097540"/>
                <a:gd name="connsiteY1" fmla="*/ 1182236 h 1214879"/>
                <a:gd name="connsiteX2" fmla="*/ 2097540 w 2097540"/>
                <a:gd name="connsiteY2" fmla="*/ 1195915 h 1214879"/>
                <a:gd name="connsiteX3" fmla="*/ 1832230 w 2097540"/>
                <a:gd name="connsiteY3" fmla="*/ 1152489 h 1214879"/>
                <a:gd name="connsiteX4" fmla="*/ 3344 w 2097540"/>
                <a:gd name="connsiteY4" fmla="*/ 1207774 h 1214879"/>
                <a:gd name="connsiteX5" fmla="*/ 3607 w 2097540"/>
                <a:gd name="connsiteY5" fmla="*/ 1214879 h 1214879"/>
                <a:gd name="connsiteX6" fmla="*/ 0 w 2097540"/>
                <a:gd name="connsiteY6" fmla="*/ 1211272 h 1214879"/>
                <a:gd name="connsiteX7" fmla="*/ 7347 w 2097540"/>
                <a:gd name="connsiteY7" fmla="*/ 1182236 h 1214879"/>
                <a:gd name="connsiteX8" fmla="*/ 1050712 w 2097540"/>
                <a:gd name="connsiteY8" fmla="*/ 0 h 1214879"/>
                <a:gd name="connsiteX9" fmla="*/ 1616306 w 2097540"/>
                <a:gd name="connsiteY9" fmla="*/ 272652 h 121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7540" h="1214879">
                  <a:moveTo>
                    <a:pt x="1616306" y="272652"/>
                  </a:moveTo>
                  <a:cubicBezTo>
                    <a:pt x="1818062" y="481310"/>
                    <a:pt x="1984478" y="798130"/>
                    <a:pt x="2094077" y="1182236"/>
                  </a:cubicBezTo>
                  <a:lnTo>
                    <a:pt x="2097540" y="1195915"/>
                  </a:lnTo>
                  <a:lnTo>
                    <a:pt x="1832230" y="1152489"/>
                  </a:lnTo>
                  <a:cubicBezTo>
                    <a:pt x="1192480" y="1059600"/>
                    <a:pt x="569101" y="1055110"/>
                    <a:pt x="3344" y="1207774"/>
                  </a:cubicBezTo>
                  <a:lnTo>
                    <a:pt x="3607" y="1214879"/>
                  </a:lnTo>
                  <a:lnTo>
                    <a:pt x="0" y="1211272"/>
                  </a:lnTo>
                  <a:lnTo>
                    <a:pt x="7347" y="1182236"/>
                  </a:lnTo>
                  <a:cubicBezTo>
                    <a:pt x="208282" y="478043"/>
                    <a:pt x="600174" y="0"/>
                    <a:pt x="1050712" y="0"/>
                  </a:cubicBezTo>
                  <a:cubicBezTo>
                    <a:pt x="1255503" y="0"/>
                    <a:pt x="1448177" y="98769"/>
                    <a:pt x="1616306" y="272652"/>
                  </a:cubicBez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260430" y="2203024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60430" y="4272547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419" y="2178158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0419" y="4247681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92613" y="2073186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1078" y="4444357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50283" y="4455470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866296" y="2073186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advTm="698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9" grpId="0"/>
      <p:bldP spid="23" grpId="0"/>
      <p:bldP spid="27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1211888" y="1651180"/>
            <a:ext cx="9808381" cy="712090"/>
            <a:chOff x="1211888" y="2032815"/>
            <a:chExt cx="9808381" cy="712090"/>
          </a:xfrm>
        </p:grpSpPr>
        <p:grpSp>
          <p:nvGrpSpPr>
            <p:cNvPr id="14" name="组合 13"/>
            <p:cNvGrpSpPr/>
            <p:nvPr/>
          </p:nvGrpSpPr>
          <p:grpSpPr>
            <a:xfrm>
              <a:off x="1211888" y="2032815"/>
              <a:ext cx="4394433" cy="710385"/>
              <a:chOff x="1211888" y="2032815"/>
              <a:chExt cx="4394433" cy="710385"/>
            </a:xfr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矩形 14"/>
              <p:cNvSpPr/>
              <p:nvPr/>
            </p:nvSpPr>
            <p:spPr>
              <a:xfrm>
                <a:off x="1211888" y="2035313"/>
                <a:ext cx="4394433" cy="707887"/>
              </a:xfrm>
              <a:prstGeom prst="rect">
                <a:avLst/>
              </a:prstGeom>
              <a:solidFill>
                <a:srgbClr val="545D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31775" y="2032815"/>
                <a:ext cx="2926080" cy="678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600" b="1" dirty="0">
                    <a:solidFill>
                      <a:srgbClr val="FEFEF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此处添加标题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625836" y="2035313"/>
              <a:ext cx="4394433" cy="709592"/>
              <a:chOff x="6625836" y="2035313"/>
              <a:chExt cx="4394433" cy="709592"/>
            </a:xfrm>
            <a:gradFill>
              <a:gsLst>
                <a:gs pos="0">
                  <a:srgbClr val="FED008"/>
                </a:gs>
                <a:gs pos="100000">
                  <a:srgbClr val="FAE92D"/>
                </a:gs>
              </a:gsLst>
              <a:lin ang="7200000" scaled="0"/>
            </a:gradFill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矩形 17"/>
              <p:cNvSpPr/>
              <p:nvPr/>
            </p:nvSpPr>
            <p:spPr>
              <a:xfrm>
                <a:off x="6625836" y="2035313"/>
                <a:ext cx="4394433" cy="707887"/>
              </a:xfrm>
              <a:prstGeom prst="rect">
                <a:avLst/>
              </a:prstGeom>
              <a:solidFill>
                <a:srgbClr val="F852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345723" y="2066090"/>
                <a:ext cx="2926080" cy="678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6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此处添加标题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211887" y="2525606"/>
            <a:ext cx="9808381" cy="3403618"/>
            <a:chOff x="1211887" y="2907241"/>
            <a:chExt cx="9808381" cy="3403618"/>
          </a:xfrm>
        </p:grpSpPr>
        <p:sp>
          <p:nvSpPr>
            <p:cNvPr id="12" name="矩形 11"/>
            <p:cNvSpPr/>
            <p:nvPr/>
          </p:nvSpPr>
          <p:spPr>
            <a:xfrm>
              <a:off x="1211887" y="2907241"/>
              <a:ext cx="4394433" cy="3403618"/>
            </a:xfrm>
            <a:prstGeom prst="rect">
              <a:avLst/>
            </a:prstGeom>
            <a:noFill/>
            <a:ln w="25400">
              <a:solidFill>
                <a:srgbClr val="3937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25835" y="2907241"/>
              <a:ext cx="4394433" cy="3403618"/>
            </a:xfrm>
            <a:prstGeom prst="rect">
              <a:avLst/>
            </a:prstGeom>
            <a:noFill/>
            <a:ln w="25400">
              <a:solidFill>
                <a:srgbClr val="F852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581500" y="3357797"/>
              <a:ext cx="179882" cy="179882"/>
            </a:xfrm>
            <a:prstGeom prst="ellipse">
              <a:avLst/>
            </a:prstGeo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ln>
              <a:noFill/>
            </a:ln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581500" y="4361311"/>
              <a:ext cx="179882" cy="179882"/>
            </a:xfrm>
            <a:prstGeom prst="ellipse">
              <a:avLst/>
            </a:prstGeo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ln>
              <a:noFill/>
            </a:ln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581500" y="5438073"/>
              <a:ext cx="179882" cy="179882"/>
            </a:xfrm>
            <a:prstGeom prst="ellipse">
              <a:avLst/>
            </a:prstGeom>
            <a:gradFill>
              <a:gsLst>
                <a:gs pos="0">
                  <a:srgbClr val="252122"/>
                </a:gs>
                <a:gs pos="100000">
                  <a:srgbClr val="575658"/>
                </a:gs>
              </a:gsLst>
              <a:lin ang="16200000" scaled="0"/>
            </a:gradFill>
            <a:ln>
              <a:noFill/>
            </a:ln>
            <a:effectLst>
              <a:outerShdw blurRad="762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26528" y="3154767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26527" y="4185229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26527" y="5290641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085388" y="3357797"/>
              <a:ext cx="179882" cy="179882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7085388" y="4361311"/>
              <a:ext cx="179882" cy="179882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085388" y="5438073"/>
              <a:ext cx="179882" cy="179882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530416" y="3154767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530415" y="4185229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30415" y="5290641"/>
              <a:ext cx="3057247" cy="86177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请在这里输入您的主要叙述内容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advTm="177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泪滴形 12"/>
          <p:cNvSpPr/>
          <p:nvPr/>
        </p:nvSpPr>
        <p:spPr>
          <a:xfrm rot="18911031">
            <a:off x="908238" y="2189185"/>
            <a:ext cx="1860019" cy="1860019"/>
          </a:xfrm>
          <a:prstGeom prst="teardrop">
            <a:avLst/>
          </a:prstGeom>
          <a:solidFill>
            <a:srgbClr val="F85254"/>
          </a:solidFill>
          <a:ln>
            <a:noFill/>
          </a:ln>
          <a:effectLst>
            <a:outerShdw blurRad="1016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14816" y="3165820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6" name="泪滴形 15"/>
          <p:cNvSpPr/>
          <p:nvPr/>
        </p:nvSpPr>
        <p:spPr>
          <a:xfrm rot="18911031">
            <a:off x="3746952" y="2189184"/>
            <a:ext cx="1860019" cy="1860019"/>
          </a:xfrm>
          <a:prstGeom prst="teardrop">
            <a:avLst/>
          </a:prstGeom>
          <a:solidFill>
            <a:srgbClr val="545D79"/>
          </a:solidFill>
          <a:ln>
            <a:noFill/>
          </a:ln>
          <a:effectLst>
            <a:outerShdw blurRad="1016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961088" y="3165820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9" name="泪滴形 18"/>
          <p:cNvSpPr/>
          <p:nvPr/>
        </p:nvSpPr>
        <p:spPr>
          <a:xfrm rot="18911031">
            <a:off x="6585665" y="2189183"/>
            <a:ext cx="1860019" cy="1860019"/>
          </a:xfrm>
          <a:prstGeom prst="teardrop">
            <a:avLst/>
          </a:prstGeom>
          <a:solidFill>
            <a:srgbClr val="3FB793"/>
          </a:solidFill>
          <a:ln>
            <a:noFill/>
          </a:ln>
          <a:effectLst>
            <a:outerShdw blurRad="101600" dist="508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62102" y="3165820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22" name="泪滴形 21"/>
          <p:cNvSpPr/>
          <p:nvPr/>
        </p:nvSpPr>
        <p:spPr>
          <a:xfrm rot="18911031">
            <a:off x="9424376" y="2189183"/>
            <a:ext cx="1860019" cy="1860019"/>
          </a:xfrm>
          <a:prstGeom prst="teardrop">
            <a:avLst/>
          </a:prstGeom>
          <a:solidFill>
            <a:srgbClr val="F85254"/>
          </a:solidFill>
          <a:ln>
            <a:noFill/>
          </a:ln>
          <a:effectLst>
            <a:outerShdw blurRad="101600" dist="508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600813" y="3165819"/>
            <a:ext cx="150714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4743681" y="1811853"/>
            <a:ext cx="884820" cy="884820"/>
            <a:chOff x="4743681" y="2165548"/>
            <a:chExt cx="884820" cy="884820"/>
          </a:xfrm>
        </p:grpSpPr>
        <p:sp>
          <p:nvSpPr>
            <p:cNvPr id="25" name="泪滴形 24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solidFill>
              <a:srgbClr val="545D79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5058779" y="2346632"/>
              <a:ext cx="347974" cy="389149"/>
              <a:chOff x="5999255" y="3275006"/>
              <a:chExt cx="402656" cy="450303"/>
            </a:xfrm>
            <a:solidFill>
              <a:schemeClr val="bg1"/>
            </a:solidFill>
            <a:effectLst/>
          </p:grpSpPr>
          <p:sp>
            <p:nvSpPr>
              <p:cNvPr id="27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29" cy="30829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1"/>
              <p:cNvSpPr>
                <a:spLocks noEditPoints="1"/>
              </p:cNvSpPr>
              <p:nvPr/>
            </p:nvSpPr>
            <p:spPr bwMode="auto">
              <a:xfrm>
                <a:off x="6172090" y="3380575"/>
                <a:ext cx="97161" cy="97160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582394" y="1811852"/>
            <a:ext cx="884820" cy="884820"/>
            <a:chOff x="7582394" y="2165547"/>
            <a:chExt cx="884820" cy="884820"/>
          </a:xfrm>
        </p:grpSpPr>
        <p:sp>
          <p:nvSpPr>
            <p:cNvPr id="35" name="泪滴形 34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solidFill>
              <a:srgbClr val="3FB793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868945" y="2399619"/>
              <a:ext cx="339665" cy="336162"/>
              <a:chOff x="6967126" y="4092464"/>
              <a:chExt cx="453105" cy="448433"/>
            </a:xfrm>
            <a:solidFill>
              <a:srgbClr val="000000"/>
            </a:solidFill>
            <a:effectLst/>
          </p:grpSpPr>
          <p:sp>
            <p:nvSpPr>
              <p:cNvPr id="37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0421105" y="1811852"/>
            <a:ext cx="884820" cy="884820"/>
            <a:chOff x="10421105" y="2165547"/>
            <a:chExt cx="884820" cy="884820"/>
          </a:xfrm>
        </p:grpSpPr>
        <p:sp>
          <p:nvSpPr>
            <p:cNvPr id="40" name="泪滴形 39"/>
            <p:cNvSpPr/>
            <p:nvPr/>
          </p:nvSpPr>
          <p:spPr>
            <a:xfrm rot="18911031">
              <a:off x="10421105" y="2165547"/>
              <a:ext cx="884820" cy="884820"/>
            </a:xfrm>
            <a:prstGeom prst="teardrop">
              <a:avLst/>
            </a:prstGeom>
            <a:solidFill>
              <a:srgbClr val="F85254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0704901" y="2330083"/>
              <a:ext cx="317228" cy="405698"/>
              <a:chOff x="1605186" y="572440"/>
              <a:chExt cx="563562" cy="720725"/>
            </a:xfrm>
            <a:solidFill>
              <a:schemeClr val="bg1"/>
            </a:solidFill>
            <a:effectLst/>
          </p:grpSpPr>
          <p:sp>
            <p:nvSpPr>
              <p:cNvPr id="42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904967" y="1811854"/>
            <a:ext cx="884820" cy="884820"/>
            <a:chOff x="1904967" y="2165549"/>
            <a:chExt cx="884820" cy="884820"/>
          </a:xfrm>
        </p:grpSpPr>
        <p:sp>
          <p:nvSpPr>
            <p:cNvPr id="46" name="泪滴形 45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solidFill>
              <a:srgbClr val="F85254"/>
            </a:solidFill>
            <a:ln w="25400">
              <a:solidFill>
                <a:srgbClr val="FFFFFF"/>
              </a:solidFill>
            </a:ln>
            <a:effectLst>
              <a:outerShdw blurRad="1016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180221" y="2443560"/>
              <a:ext cx="334312" cy="332704"/>
              <a:chOff x="-136302" y="1682102"/>
              <a:chExt cx="660401" cy="657225"/>
            </a:xfrm>
            <a:solidFill>
              <a:srgbClr val="000000"/>
            </a:solidFill>
            <a:effectLst/>
          </p:grpSpPr>
          <p:sp>
            <p:nvSpPr>
              <p:cNvPr id="48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938000" y="4318943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21550" y="4322114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776713" y="4318943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460263" y="4318942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514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6" grpId="0" bldLvl="0" animBg="1"/>
      <p:bldP spid="17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50" grpId="0" bldLvl="0" animBg="1"/>
      <p:bldP spid="52" grpId="0" bldLvl="0" animBg="1"/>
      <p:bldP spid="51" grpId="0" bldLvl="0" animBg="1"/>
      <p:bldP spid="5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473740" y="2503198"/>
            <a:ext cx="9412859" cy="2776810"/>
            <a:chOff x="1442625" y="2882928"/>
            <a:chExt cx="9412859" cy="2776810"/>
          </a:xfrm>
        </p:grpSpPr>
        <p:grpSp>
          <p:nvGrpSpPr>
            <p:cNvPr id="39" name="组合 38"/>
            <p:cNvGrpSpPr/>
            <p:nvPr/>
          </p:nvGrpSpPr>
          <p:grpSpPr>
            <a:xfrm>
              <a:off x="1442625" y="2882928"/>
              <a:ext cx="2446347" cy="1851207"/>
              <a:chOff x="1442625" y="2882928"/>
              <a:chExt cx="2446347" cy="185120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1442625" y="2882928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220817" y="4080064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EFEF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01</a:t>
                </a:r>
                <a:endParaRPr lang="zh-CN" altLang="en-US" sz="3200" b="1" dirty="0">
                  <a:solidFill>
                    <a:srgbClr val="FEFEF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 rot="2700000">
                <a:off x="2399635" y="3508865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rgbClr val="FEFEF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16" name="Freeform 46"/>
              <p:cNvSpPr>
                <a:spLocks noEditPoints="1"/>
              </p:cNvSpPr>
              <p:nvPr/>
            </p:nvSpPr>
            <p:spPr bwMode="auto">
              <a:xfrm>
                <a:off x="2134145" y="3070144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110 w 144"/>
                  <a:gd name="T11" fmla="*/ 91 h 144"/>
                  <a:gd name="T12" fmla="*/ 108 w 144"/>
                  <a:gd name="T13" fmla="*/ 93 h 144"/>
                  <a:gd name="T14" fmla="*/ 84 w 144"/>
                  <a:gd name="T15" fmla="*/ 93 h 144"/>
                  <a:gd name="T16" fmla="*/ 84 w 144"/>
                  <a:gd name="T17" fmla="*/ 100 h 144"/>
                  <a:gd name="T18" fmla="*/ 101 w 144"/>
                  <a:gd name="T19" fmla="*/ 100 h 144"/>
                  <a:gd name="T20" fmla="*/ 103 w 144"/>
                  <a:gd name="T21" fmla="*/ 102 h 144"/>
                  <a:gd name="T22" fmla="*/ 103 w 144"/>
                  <a:gd name="T23" fmla="*/ 108 h 144"/>
                  <a:gd name="T24" fmla="*/ 101 w 144"/>
                  <a:gd name="T25" fmla="*/ 110 h 144"/>
                  <a:gd name="T26" fmla="*/ 43 w 144"/>
                  <a:gd name="T27" fmla="*/ 110 h 144"/>
                  <a:gd name="T28" fmla="*/ 41 w 144"/>
                  <a:gd name="T29" fmla="*/ 108 h 144"/>
                  <a:gd name="T30" fmla="*/ 41 w 144"/>
                  <a:gd name="T31" fmla="*/ 102 h 144"/>
                  <a:gd name="T32" fmla="*/ 43 w 144"/>
                  <a:gd name="T33" fmla="*/ 100 h 144"/>
                  <a:gd name="T34" fmla="*/ 60 w 144"/>
                  <a:gd name="T35" fmla="*/ 100 h 144"/>
                  <a:gd name="T36" fmla="*/ 60 w 144"/>
                  <a:gd name="T37" fmla="*/ 93 h 144"/>
                  <a:gd name="T38" fmla="*/ 36 w 144"/>
                  <a:gd name="T39" fmla="*/ 93 h 144"/>
                  <a:gd name="T40" fmla="*/ 34 w 144"/>
                  <a:gd name="T41" fmla="*/ 91 h 144"/>
                  <a:gd name="T42" fmla="*/ 34 w 144"/>
                  <a:gd name="T43" fmla="*/ 37 h 144"/>
                  <a:gd name="T44" fmla="*/ 36 w 144"/>
                  <a:gd name="T45" fmla="*/ 35 h 144"/>
                  <a:gd name="T46" fmla="*/ 108 w 144"/>
                  <a:gd name="T47" fmla="*/ 35 h 144"/>
                  <a:gd name="T48" fmla="*/ 110 w 144"/>
                  <a:gd name="T49" fmla="*/ 37 h 144"/>
                  <a:gd name="T50" fmla="*/ 110 w 144"/>
                  <a:gd name="T51" fmla="*/ 9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110" y="91"/>
                    </a:moveTo>
                    <a:cubicBezTo>
                      <a:pt x="110" y="92"/>
                      <a:pt x="109" y="93"/>
                      <a:pt x="108" y="93"/>
                    </a:cubicBez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2" y="100"/>
                      <a:pt x="103" y="101"/>
                      <a:pt x="103" y="102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9"/>
                      <a:pt x="102" y="110"/>
                      <a:pt x="101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2" y="110"/>
                      <a:pt x="41" y="109"/>
                      <a:pt x="41" y="108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1"/>
                      <a:pt x="42" y="100"/>
                      <a:pt x="43" y="100"/>
                    </a:cubicBezTo>
                    <a:cubicBezTo>
                      <a:pt x="60" y="100"/>
                      <a:pt x="60" y="100"/>
                      <a:pt x="60" y="100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5" y="93"/>
                      <a:pt x="34" y="92"/>
                      <a:pt x="34" y="91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5" y="35"/>
                      <a:pt x="36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9" y="35"/>
                      <a:pt x="110" y="36"/>
                      <a:pt x="110" y="37"/>
                    </a:cubicBezTo>
                    <a:lnTo>
                      <a:pt x="110" y="9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764161" y="3808531"/>
              <a:ext cx="2446347" cy="1851207"/>
              <a:chOff x="3764161" y="3808531"/>
              <a:chExt cx="2446347" cy="1851207"/>
            </a:xfrm>
          </p:grpSpPr>
          <p:sp>
            <p:nvSpPr>
              <p:cNvPr id="18" name="任意多边形 17"/>
              <p:cNvSpPr/>
              <p:nvPr/>
            </p:nvSpPr>
            <p:spPr>
              <a:xfrm flipV="1">
                <a:off x="3764161" y="3808531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F85254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529938" y="3837841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02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900000">
                <a:off x="4821412" y="4541640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4440627" y="5072285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110 w 144"/>
                  <a:gd name="T11" fmla="*/ 76 h 144"/>
                  <a:gd name="T12" fmla="*/ 105 w 144"/>
                  <a:gd name="T13" fmla="*/ 91 h 144"/>
                  <a:gd name="T14" fmla="*/ 109 w 144"/>
                  <a:gd name="T15" fmla="*/ 104 h 144"/>
                  <a:gd name="T16" fmla="*/ 91 w 144"/>
                  <a:gd name="T17" fmla="*/ 117 h 144"/>
                  <a:gd name="T18" fmla="*/ 80 w 144"/>
                  <a:gd name="T19" fmla="*/ 110 h 144"/>
                  <a:gd name="T20" fmla="*/ 72 w 144"/>
                  <a:gd name="T21" fmla="*/ 111 h 144"/>
                  <a:gd name="T22" fmla="*/ 64 w 144"/>
                  <a:gd name="T23" fmla="*/ 110 h 144"/>
                  <a:gd name="T24" fmla="*/ 53 w 144"/>
                  <a:gd name="T25" fmla="*/ 117 h 144"/>
                  <a:gd name="T26" fmla="*/ 35 w 144"/>
                  <a:gd name="T27" fmla="*/ 104 h 144"/>
                  <a:gd name="T28" fmla="*/ 39 w 144"/>
                  <a:gd name="T29" fmla="*/ 91 h 144"/>
                  <a:gd name="T30" fmla="*/ 34 w 144"/>
                  <a:gd name="T31" fmla="*/ 76 h 144"/>
                  <a:gd name="T32" fmla="*/ 23 w 144"/>
                  <a:gd name="T33" fmla="*/ 68 h 144"/>
                  <a:gd name="T34" fmla="*/ 30 w 144"/>
                  <a:gd name="T35" fmla="*/ 46 h 144"/>
                  <a:gd name="T36" fmla="*/ 43 w 144"/>
                  <a:gd name="T37" fmla="*/ 46 h 144"/>
                  <a:gd name="T38" fmla="*/ 56 w 144"/>
                  <a:gd name="T39" fmla="*/ 37 h 144"/>
                  <a:gd name="T40" fmla="*/ 60 w 144"/>
                  <a:gd name="T41" fmla="*/ 24 h 144"/>
                  <a:gd name="T42" fmla="*/ 84 w 144"/>
                  <a:gd name="T43" fmla="*/ 24 h 144"/>
                  <a:gd name="T44" fmla="*/ 88 w 144"/>
                  <a:gd name="T45" fmla="*/ 37 h 144"/>
                  <a:gd name="T46" fmla="*/ 101 w 144"/>
                  <a:gd name="T47" fmla="*/ 46 h 144"/>
                  <a:gd name="T48" fmla="*/ 114 w 144"/>
                  <a:gd name="T49" fmla="*/ 46 h 144"/>
                  <a:gd name="T50" fmla="*/ 121 w 144"/>
                  <a:gd name="T51" fmla="*/ 68 h 144"/>
                  <a:gd name="T52" fmla="*/ 110 w 144"/>
                  <a:gd name="T53" fmla="*/ 7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110" y="76"/>
                    </a:moveTo>
                    <a:cubicBezTo>
                      <a:pt x="110" y="81"/>
                      <a:pt x="108" y="87"/>
                      <a:pt x="105" y="91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8" y="110"/>
                      <a:pt x="75" y="111"/>
                      <a:pt x="72" y="111"/>
                    </a:cubicBezTo>
                    <a:cubicBezTo>
                      <a:pt x="69" y="111"/>
                      <a:pt x="66" y="110"/>
                      <a:pt x="64" y="110"/>
                    </a:cubicBezTo>
                    <a:cubicBezTo>
                      <a:pt x="53" y="117"/>
                      <a:pt x="53" y="117"/>
                      <a:pt x="53" y="117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36" y="87"/>
                      <a:pt x="34" y="81"/>
                      <a:pt x="34" y="76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51" y="39"/>
                      <a:pt x="56" y="37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93" y="39"/>
                      <a:pt x="97" y="42"/>
                      <a:pt x="101" y="46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21" y="68"/>
                      <a:pt x="121" y="68"/>
                      <a:pt x="121" y="68"/>
                    </a:cubicBezTo>
                    <a:lnTo>
                      <a:pt x="110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409137" y="3808531"/>
              <a:ext cx="2446347" cy="1851207"/>
              <a:chOff x="8409137" y="3808531"/>
              <a:chExt cx="2446347" cy="1851207"/>
            </a:xfrm>
          </p:grpSpPr>
          <p:sp>
            <p:nvSpPr>
              <p:cNvPr id="23" name="任意多边形 22"/>
              <p:cNvSpPr/>
              <p:nvPr/>
            </p:nvSpPr>
            <p:spPr>
              <a:xfrm flipV="1">
                <a:off x="8409137" y="3808531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F85254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0166730" y="3886517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04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8900000">
                <a:off x="9415983" y="4513365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schemeClr val="bg1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26" name="Freeform 62"/>
              <p:cNvSpPr>
                <a:spLocks noEditPoints="1"/>
              </p:cNvSpPr>
              <p:nvPr/>
            </p:nvSpPr>
            <p:spPr bwMode="auto">
              <a:xfrm>
                <a:off x="9048353" y="5072285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50 w 144"/>
                  <a:gd name="T11" fmla="*/ 107 h 144"/>
                  <a:gd name="T12" fmla="*/ 48 w 144"/>
                  <a:gd name="T13" fmla="*/ 110 h 144"/>
                  <a:gd name="T14" fmla="*/ 33 w 144"/>
                  <a:gd name="T15" fmla="*/ 110 h 144"/>
                  <a:gd name="T16" fmla="*/ 30 w 144"/>
                  <a:gd name="T17" fmla="*/ 107 h 144"/>
                  <a:gd name="T18" fmla="*/ 30 w 144"/>
                  <a:gd name="T19" fmla="*/ 76 h 144"/>
                  <a:gd name="T20" fmla="*/ 33 w 144"/>
                  <a:gd name="T21" fmla="*/ 74 h 144"/>
                  <a:gd name="T22" fmla="*/ 48 w 144"/>
                  <a:gd name="T23" fmla="*/ 74 h 144"/>
                  <a:gd name="T24" fmla="*/ 50 w 144"/>
                  <a:gd name="T25" fmla="*/ 76 h 144"/>
                  <a:gd name="T26" fmla="*/ 50 w 144"/>
                  <a:gd name="T27" fmla="*/ 107 h 144"/>
                  <a:gd name="T28" fmla="*/ 80 w 144"/>
                  <a:gd name="T29" fmla="*/ 107 h 144"/>
                  <a:gd name="T30" fmla="*/ 77 w 144"/>
                  <a:gd name="T31" fmla="*/ 110 h 144"/>
                  <a:gd name="T32" fmla="*/ 63 w 144"/>
                  <a:gd name="T33" fmla="*/ 110 h 144"/>
                  <a:gd name="T34" fmla="*/ 60 w 144"/>
                  <a:gd name="T35" fmla="*/ 107 h 144"/>
                  <a:gd name="T36" fmla="*/ 60 w 144"/>
                  <a:gd name="T37" fmla="*/ 55 h 144"/>
                  <a:gd name="T38" fmla="*/ 63 w 144"/>
                  <a:gd name="T39" fmla="*/ 52 h 144"/>
                  <a:gd name="T40" fmla="*/ 77 w 144"/>
                  <a:gd name="T41" fmla="*/ 52 h 144"/>
                  <a:gd name="T42" fmla="*/ 80 w 144"/>
                  <a:gd name="T43" fmla="*/ 55 h 144"/>
                  <a:gd name="T44" fmla="*/ 80 w 144"/>
                  <a:gd name="T45" fmla="*/ 107 h 144"/>
                  <a:gd name="T46" fmla="*/ 110 w 144"/>
                  <a:gd name="T47" fmla="*/ 107 h 144"/>
                  <a:gd name="T48" fmla="*/ 107 w 144"/>
                  <a:gd name="T49" fmla="*/ 110 h 144"/>
                  <a:gd name="T50" fmla="*/ 92 w 144"/>
                  <a:gd name="T51" fmla="*/ 110 h 144"/>
                  <a:gd name="T52" fmla="*/ 89 w 144"/>
                  <a:gd name="T53" fmla="*/ 107 h 144"/>
                  <a:gd name="T54" fmla="*/ 89 w 144"/>
                  <a:gd name="T55" fmla="*/ 32 h 144"/>
                  <a:gd name="T56" fmla="*/ 92 w 144"/>
                  <a:gd name="T57" fmla="*/ 29 h 144"/>
                  <a:gd name="T58" fmla="*/ 107 w 144"/>
                  <a:gd name="T59" fmla="*/ 29 h 144"/>
                  <a:gd name="T60" fmla="*/ 110 w 144"/>
                  <a:gd name="T61" fmla="*/ 32 h 144"/>
                  <a:gd name="T62" fmla="*/ 110 w 144"/>
                  <a:gd name="T63" fmla="*/ 10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50" y="107"/>
                    </a:moveTo>
                    <a:cubicBezTo>
                      <a:pt x="50" y="109"/>
                      <a:pt x="49" y="110"/>
                      <a:pt x="48" y="110"/>
                    </a:cubicBezTo>
                    <a:cubicBezTo>
                      <a:pt x="33" y="110"/>
                      <a:pt x="33" y="110"/>
                      <a:pt x="33" y="110"/>
                    </a:cubicBezTo>
                    <a:cubicBezTo>
                      <a:pt x="31" y="110"/>
                      <a:pt x="30" y="109"/>
                      <a:pt x="30" y="107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5"/>
                      <a:pt x="31" y="74"/>
                      <a:pt x="33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9" y="74"/>
                      <a:pt x="50" y="75"/>
                      <a:pt x="50" y="76"/>
                    </a:cubicBezTo>
                    <a:lnTo>
                      <a:pt x="50" y="107"/>
                    </a:lnTo>
                    <a:close/>
                    <a:moveTo>
                      <a:pt x="80" y="107"/>
                    </a:moveTo>
                    <a:cubicBezTo>
                      <a:pt x="80" y="109"/>
                      <a:pt x="79" y="110"/>
                      <a:pt x="77" y="110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1" y="110"/>
                      <a:pt x="60" y="109"/>
                      <a:pt x="60" y="107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3"/>
                      <a:pt x="61" y="52"/>
                      <a:pt x="63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9" y="52"/>
                      <a:pt x="80" y="53"/>
                      <a:pt x="80" y="55"/>
                    </a:cubicBezTo>
                    <a:lnTo>
                      <a:pt x="80" y="107"/>
                    </a:lnTo>
                    <a:close/>
                    <a:moveTo>
                      <a:pt x="110" y="107"/>
                    </a:moveTo>
                    <a:cubicBezTo>
                      <a:pt x="110" y="109"/>
                      <a:pt x="108" y="110"/>
                      <a:pt x="107" y="110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91" y="110"/>
                      <a:pt x="89" y="109"/>
                      <a:pt x="89" y="107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0"/>
                      <a:pt x="91" y="29"/>
                      <a:pt x="92" y="29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8" y="29"/>
                      <a:pt x="110" y="30"/>
                      <a:pt x="110" y="32"/>
                    </a:cubicBezTo>
                    <a:lnTo>
                      <a:pt x="110" y="1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6086967" y="2882928"/>
              <a:ext cx="2446347" cy="1851207"/>
              <a:chOff x="6086967" y="2882928"/>
              <a:chExt cx="2446347" cy="1851207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6086967" y="2882928"/>
                <a:ext cx="2446347" cy="1851207"/>
              </a:xfrm>
              <a:custGeom>
                <a:avLst/>
                <a:gdLst>
                  <a:gd name="connsiteX0" fmla="*/ 1552486 w 1552486"/>
                  <a:gd name="connsiteY0" fmla="*/ 1019798 h 1019798"/>
                  <a:gd name="connsiteX1" fmla="*/ 1552486 w 1552486"/>
                  <a:gd name="connsiteY1" fmla="*/ 393106 h 1019798"/>
                  <a:gd name="connsiteX2" fmla="*/ 1449937 w 1552486"/>
                  <a:gd name="connsiteY2" fmla="*/ 393106 h 1019798"/>
                  <a:gd name="connsiteX3" fmla="*/ 1449937 w 1552486"/>
                  <a:gd name="connsiteY3" fmla="*/ 435835 h 1019798"/>
                  <a:gd name="connsiteX4" fmla="*/ 1014102 w 1552486"/>
                  <a:gd name="connsiteY4" fmla="*/ 0 h 1019798"/>
                  <a:gd name="connsiteX5" fmla="*/ 0 w 1552486"/>
                  <a:gd name="connsiteY5" fmla="*/ 122489 h 1019798"/>
                  <a:gd name="connsiteX6" fmla="*/ 301952 w 1552486"/>
                  <a:gd name="connsiteY6" fmla="*/ 247828 h 1019798"/>
                  <a:gd name="connsiteX7" fmla="*/ 968524 w 1552486"/>
                  <a:gd name="connsiteY7" fmla="*/ 914400 h 1019798"/>
                  <a:gd name="connsiteX8" fmla="*/ 928643 w 1552486"/>
                  <a:gd name="connsiteY8" fmla="*/ 914400 h 1019798"/>
                  <a:gd name="connsiteX9" fmla="*/ 928643 w 1552486"/>
                  <a:gd name="connsiteY9" fmla="*/ 1019798 h 1019798"/>
                  <a:gd name="connsiteX10" fmla="*/ 1552486 w 1552486"/>
                  <a:gd name="connsiteY10" fmla="*/ 1019798 h 1019798"/>
                  <a:gd name="connsiteX0-1" fmla="*/ 1552486 w 1552486"/>
                  <a:gd name="connsiteY0-2" fmla="*/ 1019798 h 1019798"/>
                  <a:gd name="connsiteX1-3" fmla="*/ 1552486 w 1552486"/>
                  <a:gd name="connsiteY1-4" fmla="*/ 393106 h 1019798"/>
                  <a:gd name="connsiteX2-5" fmla="*/ 1449937 w 1552486"/>
                  <a:gd name="connsiteY2-6" fmla="*/ 393106 h 1019798"/>
                  <a:gd name="connsiteX3-7" fmla="*/ 1449937 w 1552486"/>
                  <a:gd name="connsiteY3-8" fmla="*/ 435835 h 1019798"/>
                  <a:gd name="connsiteX4-9" fmla="*/ 1014102 w 1552486"/>
                  <a:gd name="connsiteY4-10" fmla="*/ 0 h 1019798"/>
                  <a:gd name="connsiteX5-11" fmla="*/ 0 w 1552486"/>
                  <a:gd name="connsiteY5-12" fmla="*/ 122489 h 1019798"/>
                  <a:gd name="connsiteX6-13" fmla="*/ 301952 w 1552486"/>
                  <a:gd name="connsiteY6-14" fmla="*/ 247828 h 1019798"/>
                  <a:gd name="connsiteX7-15" fmla="*/ 968524 w 1552486"/>
                  <a:gd name="connsiteY7-16" fmla="*/ 914400 h 1019798"/>
                  <a:gd name="connsiteX8-17" fmla="*/ 928643 w 1552486"/>
                  <a:gd name="connsiteY8-18" fmla="*/ 914400 h 1019798"/>
                  <a:gd name="connsiteX9-19" fmla="*/ 928643 w 1552486"/>
                  <a:gd name="connsiteY9-20" fmla="*/ 1019798 h 1019798"/>
                  <a:gd name="connsiteX10-21" fmla="*/ 1552486 w 1552486"/>
                  <a:gd name="connsiteY10-22" fmla="*/ 1019798 h 1019798"/>
                  <a:gd name="connsiteX0-23" fmla="*/ 1552486 w 1552486"/>
                  <a:gd name="connsiteY0-24" fmla="*/ 1019798 h 1019798"/>
                  <a:gd name="connsiteX1-25" fmla="*/ 1552486 w 1552486"/>
                  <a:gd name="connsiteY1-26" fmla="*/ 393106 h 1019798"/>
                  <a:gd name="connsiteX2-27" fmla="*/ 1449937 w 1552486"/>
                  <a:gd name="connsiteY2-28" fmla="*/ 393106 h 1019798"/>
                  <a:gd name="connsiteX3-29" fmla="*/ 1449937 w 1552486"/>
                  <a:gd name="connsiteY3-30" fmla="*/ 435835 h 1019798"/>
                  <a:gd name="connsiteX4-31" fmla="*/ 1014102 w 1552486"/>
                  <a:gd name="connsiteY4-32" fmla="*/ 0 h 1019798"/>
                  <a:gd name="connsiteX5-33" fmla="*/ 0 w 1552486"/>
                  <a:gd name="connsiteY5-34" fmla="*/ 122489 h 1019798"/>
                  <a:gd name="connsiteX6-35" fmla="*/ 301952 w 1552486"/>
                  <a:gd name="connsiteY6-36" fmla="*/ 247828 h 1019798"/>
                  <a:gd name="connsiteX7-37" fmla="*/ 968524 w 1552486"/>
                  <a:gd name="connsiteY7-38" fmla="*/ 914400 h 1019798"/>
                  <a:gd name="connsiteX8-39" fmla="*/ 928643 w 1552486"/>
                  <a:gd name="connsiteY8-40" fmla="*/ 914400 h 1019798"/>
                  <a:gd name="connsiteX9-41" fmla="*/ 928643 w 1552486"/>
                  <a:gd name="connsiteY9-42" fmla="*/ 1019798 h 1019798"/>
                  <a:gd name="connsiteX10-43" fmla="*/ 1552486 w 1552486"/>
                  <a:gd name="connsiteY10-44" fmla="*/ 1019798 h 1019798"/>
                  <a:gd name="connsiteX0-45" fmla="*/ 1552486 w 1552486"/>
                  <a:gd name="connsiteY0-46" fmla="*/ 1019798 h 1019798"/>
                  <a:gd name="connsiteX1-47" fmla="*/ 1552486 w 1552486"/>
                  <a:gd name="connsiteY1-48" fmla="*/ 393106 h 1019798"/>
                  <a:gd name="connsiteX2-49" fmla="*/ 1449937 w 1552486"/>
                  <a:gd name="connsiteY2-50" fmla="*/ 393106 h 1019798"/>
                  <a:gd name="connsiteX3-51" fmla="*/ 1449937 w 1552486"/>
                  <a:gd name="connsiteY3-52" fmla="*/ 435835 h 1019798"/>
                  <a:gd name="connsiteX4-53" fmla="*/ 1014102 w 1552486"/>
                  <a:gd name="connsiteY4-54" fmla="*/ 0 h 1019798"/>
                  <a:gd name="connsiteX5-55" fmla="*/ 0 w 1552486"/>
                  <a:gd name="connsiteY5-56" fmla="*/ 122489 h 1019798"/>
                  <a:gd name="connsiteX6-57" fmla="*/ 301952 w 1552486"/>
                  <a:gd name="connsiteY6-58" fmla="*/ 247828 h 1019798"/>
                  <a:gd name="connsiteX7-59" fmla="*/ 977070 w 1552486"/>
                  <a:gd name="connsiteY7-60" fmla="*/ 914400 h 1019798"/>
                  <a:gd name="connsiteX8-61" fmla="*/ 928643 w 1552486"/>
                  <a:gd name="connsiteY8-62" fmla="*/ 914400 h 1019798"/>
                  <a:gd name="connsiteX9-63" fmla="*/ 928643 w 1552486"/>
                  <a:gd name="connsiteY9-64" fmla="*/ 1019798 h 1019798"/>
                  <a:gd name="connsiteX10-65" fmla="*/ 1552486 w 1552486"/>
                  <a:gd name="connsiteY10-66" fmla="*/ 1019798 h 1019798"/>
                  <a:gd name="connsiteX0-67" fmla="*/ 1552486 w 1552486"/>
                  <a:gd name="connsiteY0-68" fmla="*/ 1067086 h 1067086"/>
                  <a:gd name="connsiteX1-69" fmla="*/ 1552486 w 1552486"/>
                  <a:gd name="connsiteY1-70" fmla="*/ 440394 h 1067086"/>
                  <a:gd name="connsiteX2-71" fmla="*/ 1449937 w 1552486"/>
                  <a:gd name="connsiteY2-72" fmla="*/ 440394 h 1067086"/>
                  <a:gd name="connsiteX3-73" fmla="*/ 1449937 w 1552486"/>
                  <a:gd name="connsiteY3-74" fmla="*/ 483123 h 1067086"/>
                  <a:gd name="connsiteX4-75" fmla="*/ 1014102 w 1552486"/>
                  <a:gd name="connsiteY4-76" fmla="*/ 47288 h 1067086"/>
                  <a:gd name="connsiteX5-77" fmla="*/ 0 w 1552486"/>
                  <a:gd name="connsiteY5-78" fmla="*/ 169777 h 1067086"/>
                  <a:gd name="connsiteX6-79" fmla="*/ 301952 w 1552486"/>
                  <a:gd name="connsiteY6-80" fmla="*/ 295116 h 1067086"/>
                  <a:gd name="connsiteX7-81" fmla="*/ 977070 w 1552486"/>
                  <a:gd name="connsiteY7-82" fmla="*/ 961688 h 1067086"/>
                  <a:gd name="connsiteX8-83" fmla="*/ 928643 w 1552486"/>
                  <a:gd name="connsiteY8-84" fmla="*/ 961688 h 1067086"/>
                  <a:gd name="connsiteX9-85" fmla="*/ 928643 w 1552486"/>
                  <a:gd name="connsiteY9-86" fmla="*/ 1067086 h 1067086"/>
                  <a:gd name="connsiteX10-87" fmla="*/ 1552486 w 1552486"/>
                  <a:gd name="connsiteY10-88" fmla="*/ 1067086 h 1067086"/>
                  <a:gd name="connsiteX0-89" fmla="*/ 1552486 w 1552486"/>
                  <a:gd name="connsiteY0-90" fmla="*/ 1174802 h 1174802"/>
                  <a:gd name="connsiteX1-91" fmla="*/ 1552486 w 1552486"/>
                  <a:gd name="connsiteY1-92" fmla="*/ 548110 h 1174802"/>
                  <a:gd name="connsiteX2-93" fmla="*/ 1449937 w 1552486"/>
                  <a:gd name="connsiteY2-94" fmla="*/ 548110 h 1174802"/>
                  <a:gd name="connsiteX3-95" fmla="*/ 1449937 w 1552486"/>
                  <a:gd name="connsiteY3-96" fmla="*/ 590839 h 1174802"/>
                  <a:gd name="connsiteX4-97" fmla="*/ 1014102 w 1552486"/>
                  <a:gd name="connsiteY4-98" fmla="*/ 155004 h 1174802"/>
                  <a:gd name="connsiteX5-99" fmla="*/ 0 w 1552486"/>
                  <a:gd name="connsiteY5-100" fmla="*/ 277493 h 1174802"/>
                  <a:gd name="connsiteX6-101" fmla="*/ 301952 w 1552486"/>
                  <a:gd name="connsiteY6-102" fmla="*/ 402832 h 1174802"/>
                  <a:gd name="connsiteX7-103" fmla="*/ 977070 w 1552486"/>
                  <a:gd name="connsiteY7-104" fmla="*/ 1069404 h 1174802"/>
                  <a:gd name="connsiteX8-105" fmla="*/ 928643 w 1552486"/>
                  <a:gd name="connsiteY8-106" fmla="*/ 1069404 h 1174802"/>
                  <a:gd name="connsiteX9-107" fmla="*/ 928643 w 1552486"/>
                  <a:gd name="connsiteY9-108" fmla="*/ 1174802 h 1174802"/>
                  <a:gd name="connsiteX10-109" fmla="*/ 1552486 w 1552486"/>
                  <a:gd name="connsiteY10-110" fmla="*/ 1174802 h 117480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552486" h="1174802">
                    <a:moveTo>
                      <a:pt x="1552486" y="1174802"/>
                    </a:moveTo>
                    <a:lnTo>
                      <a:pt x="1552486" y="548110"/>
                    </a:lnTo>
                    <a:lnTo>
                      <a:pt x="1449937" y="548110"/>
                    </a:lnTo>
                    <a:lnTo>
                      <a:pt x="1449937" y="590839"/>
                    </a:lnTo>
                    <a:lnTo>
                      <a:pt x="1014102" y="155004"/>
                    </a:lnTo>
                    <a:cubicBezTo>
                      <a:pt x="764374" y="-89025"/>
                      <a:pt x="312397" y="-42499"/>
                      <a:pt x="0" y="277493"/>
                    </a:cubicBezTo>
                    <a:cubicBezTo>
                      <a:pt x="126288" y="250906"/>
                      <a:pt x="258273" y="363901"/>
                      <a:pt x="301952" y="402832"/>
                    </a:cubicBezTo>
                    <a:lnTo>
                      <a:pt x="977070" y="1069404"/>
                    </a:lnTo>
                    <a:lnTo>
                      <a:pt x="928643" y="1069404"/>
                    </a:lnTo>
                    <a:lnTo>
                      <a:pt x="928643" y="1174802"/>
                    </a:lnTo>
                    <a:lnTo>
                      <a:pt x="1552486" y="1174802"/>
                    </a:lnTo>
                    <a:close/>
                  </a:path>
                </a:pathLst>
              </a:custGeom>
              <a:solidFill>
                <a:srgbClr val="545D79"/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844559" y="4079672"/>
                <a:ext cx="598241" cy="584775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03</a:t>
                </a:r>
                <a:endParaRPr lang="zh-CN" altLang="en-US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2700000">
                <a:off x="6994206" y="3480590"/>
                <a:ext cx="897890" cy="51816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CN" sz="2800" b="1" dirty="0">
                    <a:solidFill>
                      <a:prstClr val="white"/>
                    </a:solidFill>
                    <a:latin typeface="方正姚体" panose="02010601030101010101" pitchFamily="2" charset="-122"/>
                    <a:ea typeface="方正姚体" panose="02010601030101010101" pitchFamily="2" charset="-122"/>
                  </a:rPr>
                  <a:t>标题</a:t>
                </a:r>
              </a:p>
            </p:txBody>
          </p:sp>
          <p:sp>
            <p:nvSpPr>
              <p:cNvPr id="33" name="Freeform 76"/>
              <p:cNvSpPr>
                <a:spLocks noEditPoints="1"/>
              </p:cNvSpPr>
              <p:nvPr/>
            </p:nvSpPr>
            <p:spPr bwMode="auto">
              <a:xfrm>
                <a:off x="6723727" y="3070144"/>
                <a:ext cx="390942" cy="390942"/>
              </a:xfrm>
              <a:custGeom>
                <a:avLst/>
                <a:gdLst>
                  <a:gd name="T0" fmla="*/ 72 w 144"/>
                  <a:gd name="T1" fmla="*/ 0 h 144"/>
                  <a:gd name="T2" fmla="*/ 0 w 144"/>
                  <a:gd name="T3" fmla="*/ 72 h 144"/>
                  <a:gd name="T4" fmla="*/ 72 w 144"/>
                  <a:gd name="T5" fmla="*/ 144 h 144"/>
                  <a:gd name="T6" fmla="*/ 144 w 144"/>
                  <a:gd name="T7" fmla="*/ 72 h 144"/>
                  <a:gd name="T8" fmla="*/ 72 w 144"/>
                  <a:gd name="T9" fmla="*/ 0 h 144"/>
                  <a:gd name="T10" fmla="*/ 52 w 144"/>
                  <a:gd name="T11" fmla="*/ 34 h 144"/>
                  <a:gd name="T12" fmla="*/ 62 w 144"/>
                  <a:gd name="T13" fmla="*/ 44 h 144"/>
                  <a:gd name="T14" fmla="*/ 52 w 144"/>
                  <a:gd name="T15" fmla="*/ 54 h 144"/>
                  <a:gd name="T16" fmla="*/ 42 w 144"/>
                  <a:gd name="T17" fmla="*/ 44 h 144"/>
                  <a:gd name="T18" fmla="*/ 52 w 144"/>
                  <a:gd name="T19" fmla="*/ 34 h 144"/>
                  <a:gd name="T20" fmla="*/ 88 w 144"/>
                  <a:gd name="T21" fmla="*/ 94 h 144"/>
                  <a:gd name="T22" fmla="*/ 55 w 144"/>
                  <a:gd name="T23" fmla="*/ 121 h 144"/>
                  <a:gd name="T24" fmla="*/ 29 w 144"/>
                  <a:gd name="T25" fmla="*/ 88 h 144"/>
                  <a:gd name="T26" fmla="*/ 62 w 144"/>
                  <a:gd name="T27" fmla="*/ 62 h 144"/>
                  <a:gd name="T28" fmla="*/ 88 w 144"/>
                  <a:gd name="T29" fmla="*/ 94 h 144"/>
                  <a:gd name="T30" fmla="*/ 89 w 144"/>
                  <a:gd name="T31" fmla="*/ 59 h 144"/>
                  <a:gd name="T32" fmla="*/ 73 w 144"/>
                  <a:gd name="T33" fmla="*/ 40 h 144"/>
                  <a:gd name="T34" fmla="*/ 92 w 144"/>
                  <a:gd name="T35" fmla="*/ 24 h 144"/>
                  <a:gd name="T36" fmla="*/ 108 w 144"/>
                  <a:gd name="T37" fmla="*/ 44 h 144"/>
                  <a:gd name="T38" fmla="*/ 89 w 144"/>
                  <a:gd name="T39" fmla="*/ 59 h 144"/>
                  <a:gd name="T40" fmla="*/ 108 w 144"/>
                  <a:gd name="T41" fmla="*/ 94 h 144"/>
                  <a:gd name="T42" fmla="*/ 96 w 144"/>
                  <a:gd name="T43" fmla="*/ 79 h 144"/>
                  <a:gd name="T44" fmla="*/ 111 w 144"/>
                  <a:gd name="T45" fmla="*/ 67 h 144"/>
                  <a:gd name="T46" fmla="*/ 123 w 144"/>
                  <a:gd name="T47" fmla="*/ 82 h 144"/>
                  <a:gd name="T48" fmla="*/ 108 w 144"/>
                  <a:gd name="T4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" h="144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  <a:moveTo>
                      <a:pt x="52" y="34"/>
                    </a:moveTo>
                    <a:cubicBezTo>
                      <a:pt x="58" y="34"/>
                      <a:pt x="62" y="38"/>
                      <a:pt x="62" y="44"/>
                    </a:cubicBezTo>
                    <a:cubicBezTo>
                      <a:pt x="62" y="49"/>
                      <a:pt x="58" y="54"/>
                      <a:pt x="52" y="54"/>
                    </a:cubicBezTo>
                    <a:cubicBezTo>
                      <a:pt x="47" y="54"/>
                      <a:pt x="42" y="49"/>
                      <a:pt x="42" y="44"/>
                    </a:cubicBezTo>
                    <a:cubicBezTo>
                      <a:pt x="42" y="38"/>
                      <a:pt x="47" y="34"/>
                      <a:pt x="52" y="34"/>
                    </a:cubicBezTo>
                    <a:close/>
                    <a:moveTo>
                      <a:pt x="88" y="94"/>
                    </a:moveTo>
                    <a:cubicBezTo>
                      <a:pt x="86" y="111"/>
                      <a:pt x="72" y="122"/>
                      <a:pt x="55" y="121"/>
                    </a:cubicBezTo>
                    <a:cubicBezTo>
                      <a:pt x="39" y="119"/>
                      <a:pt x="27" y="104"/>
                      <a:pt x="29" y="88"/>
                    </a:cubicBezTo>
                    <a:cubicBezTo>
                      <a:pt x="31" y="72"/>
                      <a:pt x="45" y="60"/>
                      <a:pt x="62" y="62"/>
                    </a:cubicBezTo>
                    <a:cubicBezTo>
                      <a:pt x="78" y="64"/>
                      <a:pt x="90" y="78"/>
                      <a:pt x="88" y="94"/>
                    </a:cubicBezTo>
                    <a:close/>
                    <a:moveTo>
                      <a:pt x="89" y="59"/>
                    </a:moveTo>
                    <a:cubicBezTo>
                      <a:pt x="79" y="58"/>
                      <a:pt x="72" y="50"/>
                      <a:pt x="73" y="40"/>
                    </a:cubicBezTo>
                    <a:cubicBezTo>
                      <a:pt x="74" y="30"/>
                      <a:pt x="83" y="23"/>
                      <a:pt x="92" y="24"/>
                    </a:cubicBezTo>
                    <a:cubicBezTo>
                      <a:pt x="102" y="25"/>
                      <a:pt x="109" y="34"/>
                      <a:pt x="108" y="44"/>
                    </a:cubicBezTo>
                    <a:cubicBezTo>
                      <a:pt x="107" y="53"/>
                      <a:pt x="98" y="60"/>
                      <a:pt x="89" y="59"/>
                    </a:cubicBezTo>
                    <a:close/>
                    <a:moveTo>
                      <a:pt x="108" y="94"/>
                    </a:moveTo>
                    <a:cubicBezTo>
                      <a:pt x="101" y="93"/>
                      <a:pt x="95" y="86"/>
                      <a:pt x="96" y="79"/>
                    </a:cubicBezTo>
                    <a:cubicBezTo>
                      <a:pt x="97" y="71"/>
                      <a:pt x="104" y="66"/>
                      <a:pt x="111" y="67"/>
                    </a:cubicBezTo>
                    <a:cubicBezTo>
                      <a:pt x="119" y="68"/>
                      <a:pt x="124" y="74"/>
                      <a:pt x="123" y="82"/>
                    </a:cubicBezTo>
                    <a:cubicBezTo>
                      <a:pt x="123" y="89"/>
                      <a:pt x="116" y="95"/>
                      <a:pt x="108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1197936" y="1493572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27037" y="1565527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95380" y="5366617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24481" y="5438572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352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 167"/>
          <p:cNvSpPr/>
          <p:nvPr/>
        </p:nvSpPr>
        <p:spPr>
          <a:xfrm>
            <a:off x="2824480" y="2417445"/>
            <a:ext cx="7255510" cy="2219960"/>
          </a:xfrm>
          <a:prstGeom prst="roundRect">
            <a:avLst/>
          </a:prstGeom>
          <a:solidFill>
            <a:srgbClr val="F9F2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4456748" y="2621915"/>
            <a:ext cx="3990975" cy="56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29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BUSINESS POWER</a:t>
            </a:r>
          </a:p>
        </p:txBody>
      </p:sp>
      <p:sp>
        <p:nvSpPr>
          <p:cNvPr id="54" name="矩形 53"/>
          <p:cNvSpPr/>
          <p:nvPr/>
        </p:nvSpPr>
        <p:spPr>
          <a:xfrm>
            <a:off x="4507722" y="3941659"/>
            <a:ext cx="3889027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850" dirty="0">
                <a:solidFill>
                  <a:srgbClr val="545D79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 Roughly The Same Value And Can Be Used Interchangeably If Our Interest Is In Their</a:t>
            </a:r>
          </a:p>
        </p:txBody>
      </p:sp>
      <p:sp>
        <p:nvSpPr>
          <p:cNvPr id="5" name="矩形 17"/>
          <p:cNvSpPr>
            <a:spLocks noChangeArrowheads="1"/>
          </p:cNvSpPr>
          <p:nvPr/>
        </p:nvSpPr>
        <p:spPr bwMode="auto">
          <a:xfrm>
            <a:off x="3658235" y="3203575"/>
            <a:ext cx="5588000" cy="6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600" b="1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感谢您的下载观看</a:t>
            </a:r>
          </a:p>
        </p:txBody>
      </p:sp>
    </p:spTree>
    <p:custDataLst>
      <p:tags r:id="rId1"/>
    </p:custDataLst>
  </p:cSld>
  <p:clrMapOvr>
    <a:masterClrMapping/>
  </p:clrMapOvr>
  <p:transition advTm="444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01</a:t>
            </a:r>
          </a:p>
        </p:txBody>
      </p:sp>
    </p:spTree>
    <p:custDataLst>
      <p:tags r:id="rId1"/>
    </p:custDataLst>
  </p:cSld>
  <p:clrMapOvr>
    <a:masterClrMapping/>
  </p:clrMapOvr>
  <p:transition advTm="5429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/>
          <p:nvPr/>
        </p:nvSpPr>
        <p:spPr>
          <a:xfrm>
            <a:off x="6618539" y="2371051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276875" y="2569840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6618539" y="3045743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276875" y="3244532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6618539" y="3694323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276875" y="3916607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6618539" y="4366397"/>
            <a:ext cx="4608512" cy="407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335" dirty="0">
                <a:solidFill>
                  <a:schemeClr val="tx1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335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276875" y="4588681"/>
            <a:ext cx="1056117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994769" y="2386653"/>
            <a:ext cx="366369" cy="366369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</a:p>
        </p:txBody>
      </p:sp>
      <p:sp>
        <p:nvSpPr>
          <p:cNvPr id="20" name="椭圆 19"/>
          <p:cNvSpPr/>
          <p:nvPr/>
        </p:nvSpPr>
        <p:spPr>
          <a:xfrm>
            <a:off x="4993307" y="3056104"/>
            <a:ext cx="366369" cy="366369"/>
          </a:xfrm>
          <a:prstGeom prst="ellipse">
            <a:avLst/>
          </a:prstGeom>
          <a:solidFill>
            <a:srgbClr val="F8525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</a:p>
        </p:txBody>
      </p:sp>
      <p:sp>
        <p:nvSpPr>
          <p:cNvPr id="21" name="椭圆 20"/>
          <p:cNvSpPr/>
          <p:nvPr/>
        </p:nvSpPr>
        <p:spPr>
          <a:xfrm>
            <a:off x="4993055" y="3736044"/>
            <a:ext cx="366369" cy="366369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</a:p>
        </p:txBody>
      </p:sp>
      <p:sp>
        <p:nvSpPr>
          <p:cNvPr id="22" name="椭圆 21"/>
          <p:cNvSpPr/>
          <p:nvPr/>
        </p:nvSpPr>
        <p:spPr>
          <a:xfrm>
            <a:off x="4991594" y="4405495"/>
            <a:ext cx="366369" cy="366369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</a:p>
        </p:txBody>
      </p: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1725" y="2386965"/>
            <a:ext cx="3698875" cy="3083560"/>
          </a:xfrm>
          <a:prstGeom prst="rect">
            <a:avLst/>
          </a:prstGeom>
        </p:spPr>
      </p:pic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272540" y="2537460"/>
            <a:ext cx="3366135" cy="200850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5616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5423485" y="2304818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54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entagon 7"/>
          <p:cNvSpPr/>
          <p:nvPr/>
        </p:nvSpPr>
        <p:spPr>
          <a:xfrm>
            <a:off x="5423485" y="3168640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3FB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entagon 8"/>
          <p:cNvSpPr/>
          <p:nvPr/>
        </p:nvSpPr>
        <p:spPr>
          <a:xfrm>
            <a:off x="5423485" y="4032462"/>
            <a:ext cx="3567876" cy="863822"/>
          </a:xfrm>
          <a:prstGeom prst="homePlate">
            <a:avLst>
              <a:gd name="adj" fmla="val 30543"/>
            </a:avLst>
          </a:prstGeom>
          <a:solidFill>
            <a:srgbClr val="F8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entagon 9"/>
          <p:cNvSpPr/>
          <p:nvPr/>
        </p:nvSpPr>
        <p:spPr>
          <a:xfrm>
            <a:off x="5423485" y="4896283"/>
            <a:ext cx="3567876" cy="863822"/>
          </a:xfrm>
          <a:prstGeom prst="homePlate">
            <a:avLst>
              <a:gd name="adj" fmla="val 305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4284688" y="1864421"/>
            <a:ext cx="2264399" cy="43360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3359" y="2475119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3359" y="3334095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359" y="4206620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3359" y="5066584"/>
            <a:ext cx="190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>
                <a:solidFill>
                  <a:schemeClr val="bg2"/>
                </a:solidFill>
              </a:rPr>
              <a:t>Lorem ipsum to dolor sit</a:t>
            </a:r>
          </a:p>
          <a:p>
            <a:pPr algn="r"/>
            <a:r>
              <a:rPr lang="en-US" sz="1400" b="1">
                <a:solidFill>
                  <a:schemeClr val="bg2"/>
                </a:solidFill>
              </a:rPr>
              <a:t>amet xam bacon</a:t>
            </a:r>
            <a:endParaRPr lang="en-GB" sz="1400" b="1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75633" y="2475119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72%</a:t>
            </a:r>
            <a:endParaRPr lang="en-GB" sz="28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5633" y="3334095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86%</a:t>
            </a:r>
            <a:endParaRPr lang="en-GB" sz="280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75633" y="4202763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93%</a:t>
            </a:r>
            <a:endParaRPr lang="en-GB" sz="280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5633" y="5061428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+mj-lt"/>
              </a:rPr>
              <a:t>68%</a:t>
            </a:r>
            <a:endParaRPr lang="en-GB" sz="280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945" y="2038132"/>
            <a:ext cx="202184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单击此处添加标题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2945" y="2404085"/>
            <a:ext cx="2479964" cy="356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</a:t>
            </a:r>
          </a:p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54525" y="2305050"/>
            <a:ext cx="1866900" cy="345503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advTm="237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 149"/>
          <p:cNvSpPr/>
          <p:nvPr/>
        </p:nvSpPr>
        <p:spPr>
          <a:xfrm>
            <a:off x="0" y="2317005"/>
            <a:ext cx="12192000" cy="1536762"/>
          </a:xfrm>
          <a:prstGeom prst="rect">
            <a:avLst/>
          </a:prstGeom>
          <a:solidFill>
            <a:srgbClr val="54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1286278" y="2010555"/>
            <a:ext cx="2149662" cy="2149662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38100">
            <a:solidFill>
              <a:srgbClr val="4B49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4731981" y="1721368"/>
            <a:ext cx="2728036" cy="2728036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 w="38100">
            <a:solidFill>
              <a:srgbClr val="4B49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>
            <a:off x="8751177" y="2010555"/>
            <a:ext cx="2149662" cy="2149662"/>
          </a:xfrm>
          <a:prstGeom prst="ellipse">
            <a:avLst/>
          </a:prstGeom>
          <a:blipFill rotWithShape="1">
            <a:blip r:embed="rId5" cstate="print"/>
            <a:stretch>
              <a:fillRect/>
            </a:stretch>
          </a:blipFill>
          <a:ln w="38100">
            <a:solidFill>
              <a:srgbClr val="4B494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1037670" y="4449468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502569" y="4449468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4772560" y="4449468"/>
            <a:ext cx="2646878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请在这里输入您的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主要叙述内容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296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14490" y="1871980"/>
            <a:ext cx="4320540" cy="3706495"/>
            <a:chOff x="851166" y="1732463"/>
            <a:chExt cx="4504203" cy="3706688"/>
          </a:xfrm>
        </p:grpSpPr>
        <p:sp>
          <p:nvSpPr>
            <p:cNvPr id="5" name="梯形 47"/>
            <p:cNvSpPr/>
            <p:nvPr/>
          </p:nvSpPr>
          <p:spPr>
            <a:xfrm>
              <a:off x="2488022" y="4982002"/>
              <a:ext cx="1137649" cy="409554"/>
            </a:xfrm>
            <a:custGeom>
              <a:avLst/>
              <a:gdLst>
                <a:gd name="connsiteX0" fmla="*/ 0 w 923926"/>
                <a:gd name="connsiteY0" fmla="*/ 350044 h 350044"/>
                <a:gd name="connsiteX1" fmla="*/ 87511 w 923926"/>
                <a:gd name="connsiteY1" fmla="*/ 0 h 350044"/>
                <a:gd name="connsiteX2" fmla="*/ 836415 w 923926"/>
                <a:gd name="connsiteY2" fmla="*/ 0 h 350044"/>
                <a:gd name="connsiteX3" fmla="*/ 923926 w 923926"/>
                <a:gd name="connsiteY3" fmla="*/ 350044 h 350044"/>
                <a:gd name="connsiteX4" fmla="*/ 0 w 923926"/>
                <a:gd name="connsiteY4" fmla="*/ 350044 h 350044"/>
                <a:gd name="connsiteX0-1" fmla="*/ 0 w 923926"/>
                <a:gd name="connsiteY0-2" fmla="*/ 350044 h 350044"/>
                <a:gd name="connsiteX1-3" fmla="*/ 87511 w 923926"/>
                <a:gd name="connsiteY1-4" fmla="*/ 0 h 350044"/>
                <a:gd name="connsiteX2-5" fmla="*/ 869753 w 923926"/>
                <a:gd name="connsiteY2-6" fmla="*/ 0 h 350044"/>
                <a:gd name="connsiteX3-7" fmla="*/ 923926 w 923926"/>
                <a:gd name="connsiteY3-8" fmla="*/ 350044 h 350044"/>
                <a:gd name="connsiteX4-9" fmla="*/ 0 w 923926"/>
                <a:gd name="connsiteY4-10" fmla="*/ 350044 h 350044"/>
                <a:gd name="connsiteX0-11" fmla="*/ 0 w 923926"/>
                <a:gd name="connsiteY0-12" fmla="*/ 350044 h 350044"/>
                <a:gd name="connsiteX1-13" fmla="*/ 23217 w 923926"/>
                <a:gd name="connsiteY1-14" fmla="*/ 0 h 350044"/>
                <a:gd name="connsiteX2-15" fmla="*/ 869753 w 923926"/>
                <a:gd name="connsiteY2-16" fmla="*/ 0 h 350044"/>
                <a:gd name="connsiteX3-17" fmla="*/ 923926 w 923926"/>
                <a:gd name="connsiteY3-18" fmla="*/ 350044 h 350044"/>
                <a:gd name="connsiteX4-19" fmla="*/ 0 w 923926"/>
                <a:gd name="connsiteY4-20" fmla="*/ 350044 h 350044"/>
                <a:gd name="connsiteX0-21" fmla="*/ 0 w 952501"/>
                <a:gd name="connsiteY0-22" fmla="*/ 342901 h 350044"/>
                <a:gd name="connsiteX1-23" fmla="*/ 51792 w 952501"/>
                <a:gd name="connsiteY1-24" fmla="*/ 0 h 350044"/>
                <a:gd name="connsiteX2-25" fmla="*/ 898328 w 952501"/>
                <a:gd name="connsiteY2-26" fmla="*/ 0 h 350044"/>
                <a:gd name="connsiteX3-27" fmla="*/ 952501 w 952501"/>
                <a:gd name="connsiteY3-28" fmla="*/ 350044 h 350044"/>
                <a:gd name="connsiteX4-29" fmla="*/ 0 w 952501"/>
                <a:gd name="connsiteY4-30" fmla="*/ 342901 h 350044"/>
                <a:gd name="connsiteX0-31" fmla="*/ 0 w 952501"/>
                <a:gd name="connsiteY0-32" fmla="*/ 342901 h 342901"/>
                <a:gd name="connsiteX1-33" fmla="*/ 51792 w 952501"/>
                <a:gd name="connsiteY1-34" fmla="*/ 0 h 342901"/>
                <a:gd name="connsiteX2-35" fmla="*/ 898328 w 952501"/>
                <a:gd name="connsiteY2-36" fmla="*/ 0 h 342901"/>
                <a:gd name="connsiteX3-37" fmla="*/ 952501 w 952501"/>
                <a:gd name="connsiteY3-38" fmla="*/ 342900 h 342901"/>
                <a:gd name="connsiteX4-39" fmla="*/ 0 w 952501"/>
                <a:gd name="connsiteY4-40" fmla="*/ 342901 h 342901"/>
                <a:gd name="connsiteX0-41" fmla="*/ 0 w 952501"/>
                <a:gd name="connsiteY0-42" fmla="*/ 342901 h 342901"/>
                <a:gd name="connsiteX1-43" fmla="*/ 51792 w 952501"/>
                <a:gd name="connsiteY1-44" fmla="*/ 0 h 342901"/>
                <a:gd name="connsiteX2-45" fmla="*/ 898328 w 952501"/>
                <a:gd name="connsiteY2-46" fmla="*/ 0 h 342901"/>
                <a:gd name="connsiteX3-47" fmla="*/ 952501 w 952501"/>
                <a:gd name="connsiteY3-48" fmla="*/ 342900 h 342901"/>
                <a:gd name="connsiteX4-49" fmla="*/ 0 w 952501"/>
                <a:gd name="connsiteY4-50" fmla="*/ 342901 h 342901"/>
                <a:gd name="connsiteX0-51" fmla="*/ 0 w 952501"/>
                <a:gd name="connsiteY0-52" fmla="*/ 342901 h 342901"/>
                <a:gd name="connsiteX1-53" fmla="*/ 51792 w 952501"/>
                <a:gd name="connsiteY1-54" fmla="*/ 0 h 342901"/>
                <a:gd name="connsiteX2-55" fmla="*/ 898328 w 952501"/>
                <a:gd name="connsiteY2-56" fmla="*/ 0 h 342901"/>
                <a:gd name="connsiteX3-57" fmla="*/ 952501 w 952501"/>
                <a:gd name="connsiteY3-58" fmla="*/ 342900 h 342901"/>
                <a:gd name="connsiteX4-59" fmla="*/ 0 w 952501"/>
                <a:gd name="connsiteY4-60" fmla="*/ 342901 h 3429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52501" h="342901">
                  <a:moveTo>
                    <a:pt x="0" y="342901"/>
                  </a:moveTo>
                  <a:cubicBezTo>
                    <a:pt x="26789" y="233364"/>
                    <a:pt x="34528" y="114300"/>
                    <a:pt x="51792" y="0"/>
                  </a:cubicBezTo>
                  <a:lnTo>
                    <a:pt x="898328" y="0"/>
                  </a:lnTo>
                  <a:cubicBezTo>
                    <a:pt x="916386" y="114300"/>
                    <a:pt x="922537" y="233362"/>
                    <a:pt x="952501" y="342900"/>
                  </a:cubicBezTo>
                  <a:lnTo>
                    <a:pt x="0" y="342901"/>
                  </a:lnTo>
                  <a:close/>
                </a:path>
              </a:pathLst>
            </a:custGeom>
            <a:gradFill>
              <a:gsLst>
                <a:gs pos="45000">
                  <a:srgbClr val="D6D6D9"/>
                </a:gs>
                <a:gs pos="66000">
                  <a:srgbClr val="E4E4E4">
                    <a:alpha val="80000"/>
                  </a:srgbClr>
                </a:gs>
                <a:gs pos="100000">
                  <a:srgbClr val="A5A6AD"/>
                </a:gs>
                <a:gs pos="0">
                  <a:srgbClr val="81828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" name="椭圆 11"/>
            <p:cNvSpPr/>
            <p:nvPr/>
          </p:nvSpPr>
          <p:spPr>
            <a:xfrm>
              <a:off x="2329796" y="5354504"/>
              <a:ext cx="1445934" cy="84647"/>
            </a:xfrm>
            <a:custGeom>
              <a:avLst/>
              <a:gdLst>
                <a:gd name="connsiteX0" fmla="*/ 0 w 1266825"/>
                <a:gd name="connsiteY0" fmla="*/ 30163 h 60325"/>
                <a:gd name="connsiteX1" fmla="*/ 633413 w 1266825"/>
                <a:gd name="connsiteY1" fmla="*/ 0 h 60325"/>
                <a:gd name="connsiteX2" fmla="*/ 1266826 w 1266825"/>
                <a:gd name="connsiteY2" fmla="*/ 30163 h 60325"/>
                <a:gd name="connsiteX3" fmla="*/ 633413 w 1266825"/>
                <a:gd name="connsiteY3" fmla="*/ 60326 h 60325"/>
                <a:gd name="connsiteX4" fmla="*/ 0 w 1266825"/>
                <a:gd name="connsiteY4" fmla="*/ 30163 h 60325"/>
                <a:gd name="connsiteX0-1" fmla="*/ 3801 w 1270627"/>
                <a:gd name="connsiteY0-2" fmla="*/ 30474 h 60948"/>
                <a:gd name="connsiteX1-3" fmla="*/ 637214 w 1270627"/>
                <a:gd name="connsiteY1-4" fmla="*/ 311 h 60948"/>
                <a:gd name="connsiteX2-5" fmla="*/ 1270627 w 1270627"/>
                <a:gd name="connsiteY2-6" fmla="*/ 30474 h 60948"/>
                <a:gd name="connsiteX3-7" fmla="*/ 637214 w 1270627"/>
                <a:gd name="connsiteY3-8" fmla="*/ 60637 h 60948"/>
                <a:gd name="connsiteX4-9" fmla="*/ 3801 w 1270627"/>
                <a:gd name="connsiteY4-10" fmla="*/ 30474 h 60948"/>
                <a:gd name="connsiteX0-11" fmla="*/ 3039 w 1217478"/>
                <a:gd name="connsiteY0-12" fmla="*/ 37375 h 63093"/>
                <a:gd name="connsiteX1-13" fmla="*/ 584065 w 1217478"/>
                <a:gd name="connsiteY1-14" fmla="*/ 68 h 63093"/>
                <a:gd name="connsiteX2-15" fmla="*/ 1217478 w 1217478"/>
                <a:gd name="connsiteY2-16" fmla="*/ 30231 h 63093"/>
                <a:gd name="connsiteX3-17" fmla="*/ 584065 w 1217478"/>
                <a:gd name="connsiteY3-18" fmla="*/ 60394 h 63093"/>
                <a:gd name="connsiteX4-19" fmla="*/ 3039 w 1217478"/>
                <a:gd name="connsiteY4-20" fmla="*/ 37375 h 63093"/>
                <a:gd name="connsiteX0-21" fmla="*/ 3028 w 1207942"/>
                <a:gd name="connsiteY0-22" fmla="*/ 37542 h 63600"/>
                <a:gd name="connsiteX1-23" fmla="*/ 584054 w 1207942"/>
                <a:gd name="connsiteY1-24" fmla="*/ 235 h 63600"/>
                <a:gd name="connsiteX2-25" fmla="*/ 1207942 w 1207942"/>
                <a:gd name="connsiteY2-26" fmla="*/ 25636 h 63600"/>
                <a:gd name="connsiteX3-27" fmla="*/ 584054 w 1207942"/>
                <a:gd name="connsiteY3-28" fmla="*/ 60561 h 63600"/>
                <a:gd name="connsiteX4-29" fmla="*/ 3028 w 1207942"/>
                <a:gd name="connsiteY4-30" fmla="*/ 37542 h 63600"/>
                <a:gd name="connsiteX0-31" fmla="*/ 3028 w 1207942"/>
                <a:gd name="connsiteY0-32" fmla="*/ 37774 h 63832"/>
                <a:gd name="connsiteX1-33" fmla="*/ 584054 w 1207942"/>
                <a:gd name="connsiteY1-34" fmla="*/ 467 h 63832"/>
                <a:gd name="connsiteX2-35" fmla="*/ 1207942 w 1207942"/>
                <a:gd name="connsiteY2-36" fmla="*/ 25868 h 63832"/>
                <a:gd name="connsiteX3-37" fmla="*/ 584054 w 1207942"/>
                <a:gd name="connsiteY3-38" fmla="*/ 60793 h 63832"/>
                <a:gd name="connsiteX4-39" fmla="*/ 3028 w 1207942"/>
                <a:gd name="connsiteY4-40" fmla="*/ 37774 h 63832"/>
                <a:gd name="connsiteX0-41" fmla="*/ 3028 w 1208538"/>
                <a:gd name="connsiteY0-42" fmla="*/ 37774 h 63832"/>
                <a:gd name="connsiteX1-43" fmla="*/ 584054 w 1208538"/>
                <a:gd name="connsiteY1-44" fmla="*/ 467 h 63832"/>
                <a:gd name="connsiteX2-45" fmla="*/ 1207942 w 1208538"/>
                <a:gd name="connsiteY2-46" fmla="*/ 25868 h 63832"/>
                <a:gd name="connsiteX3-47" fmla="*/ 584054 w 1208538"/>
                <a:gd name="connsiteY3-48" fmla="*/ 60793 h 63832"/>
                <a:gd name="connsiteX4-49" fmla="*/ 3028 w 1208538"/>
                <a:gd name="connsiteY4-50" fmla="*/ 37774 h 63832"/>
                <a:gd name="connsiteX0-51" fmla="*/ 3028 w 1208538"/>
                <a:gd name="connsiteY0-52" fmla="*/ 37774 h 63832"/>
                <a:gd name="connsiteX1-53" fmla="*/ 584054 w 1208538"/>
                <a:gd name="connsiteY1-54" fmla="*/ 467 h 63832"/>
                <a:gd name="connsiteX2-55" fmla="*/ 1207942 w 1208538"/>
                <a:gd name="connsiteY2-56" fmla="*/ 25868 h 63832"/>
                <a:gd name="connsiteX3-57" fmla="*/ 584054 w 1208538"/>
                <a:gd name="connsiteY3-58" fmla="*/ 60793 h 63832"/>
                <a:gd name="connsiteX4-59" fmla="*/ 3028 w 1208538"/>
                <a:gd name="connsiteY4-60" fmla="*/ 37774 h 63832"/>
                <a:gd name="connsiteX0-61" fmla="*/ 11422 w 1216932"/>
                <a:gd name="connsiteY0-62" fmla="*/ 43820 h 82498"/>
                <a:gd name="connsiteX1-63" fmla="*/ 592448 w 1216932"/>
                <a:gd name="connsiteY1-64" fmla="*/ 6513 h 82498"/>
                <a:gd name="connsiteX2-65" fmla="*/ 1216336 w 1216932"/>
                <a:gd name="connsiteY2-66" fmla="*/ 31914 h 82498"/>
                <a:gd name="connsiteX3-67" fmla="*/ 592448 w 1216932"/>
                <a:gd name="connsiteY3-68" fmla="*/ 66839 h 82498"/>
                <a:gd name="connsiteX4-69" fmla="*/ 11422 w 1216932"/>
                <a:gd name="connsiteY4-70" fmla="*/ 43820 h 82498"/>
                <a:gd name="connsiteX0-71" fmla="*/ 4729 w 1210239"/>
                <a:gd name="connsiteY0-72" fmla="*/ 37775 h 64560"/>
                <a:gd name="connsiteX1-73" fmla="*/ 585755 w 1210239"/>
                <a:gd name="connsiteY1-74" fmla="*/ 468 h 64560"/>
                <a:gd name="connsiteX2-75" fmla="*/ 1209643 w 1210239"/>
                <a:gd name="connsiteY2-76" fmla="*/ 25869 h 64560"/>
                <a:gd name="connsiteX3-77" fmla="*/ 585755 w 1210239"/>
                <a:gd name="connsiteY3-78" fmla="*/ 60794 h 64560"/>
                <a:gd name="connsiteX4-79" fmla="*/ 4729 w 1210239"/>
                <a:gd name="connsiteY4-80" fmla="*/ 37775 h 64560"/>
                <a:gd name="connsiteX0-81" fmla="*/ 5104 w 1210614"/>
                <a:gd name="connsiteY0-82" fmla="*/ 37775 h 67006"/>
                <a:gd name="connsiteX1-83" fmla="*/ 586130 w 1210614"/>
                <a:gd name="connsiteY1-84" fmla="*/ 468 h 67006"/>
                <a:gd name="connsiteX2-85" fmla="*/ 1210018 w 1210614"/>
                <a:gd name="connsiteY2-86" fmla="*/ 25869 h 67006"/>
                <a:gd name="connsiteX3-87" fmla="*/ 586130 w 1210614"/>
                <a:gd name="connsiteY3-88" fmla="*/ 60794 h 67006"/>
                <a:gd name="connsiteX4-89" fmla="*/ 5104 w 1210614"/>
                <a:gd name="connsiteY4-90" fmla="*/ 37775 h 67006"/>
                <a:gd name="connsiteX0-91" fmla="*/ 5104 w 1210614"/>
                <a:gd name="connsiteY0-92" fmla="*/ 41640 h 70871"/>
                <a:gd name="connsiteX1-93" fmla="*/ 586130 w 1210614"/>
                <a:gd name="connsiteY1-94" fmla="*/ 4333 h 70871"/>
                <a:gd name="connsiteX2-95" fmla="*/ 1210018 w 1210614"/>
                <a:gd name="connsiteY2-96" fmla="*/ 29734 h 70871"/>
                <a:gd name="connsiteX3-97" fmla="*/ 586130 w 1210614"/>
                <a:gd name="connsiteY3-98" fmla="*/ 64659 h 70871"/>
                <a:gd name="connsiteX4-99" fmla="*/ 5104 w 1210614"/>
                <a:gd name="connsiteY4-100" fmla="*/ 41640 h 7087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0614" h="70871">
                  <a:moveTo>
                    <a:pt x="5104" y="41640"/>
                  </a:moveTo>
                  <a:cubicBezTo>
                    <a:pt x="62253" y="-3594"/>
                    <a:pt x="385311" y="6317"/>
                    <a:pt x="586130" y="4333"/>
                  </a:cubicBezTo>
                  <a:cubicBezTo>
                    <a:pt x="786949" y="2349"/>
                    <a:pt x="1188587" y="-13119"/>
                    <a:pt x="1210018" y="29734"/>
                  </a:cubicBezTo>
                  <a:cubicBezTo>
                    <a:pt x="1229068" y="72587"/>
                    <a:pt x="786949" y="62675"/>
                    <a:pt x="586130" y="64659"/>
                  </a:cubicBezTo>
                  <a:cubicBezTo>
                    <a:pt x="385311" y="66643"/>
                    <a:pt x="-52045" y="86874"/>
                    <a:pt x="5104" y="41640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B0B0B4"/>
                </a:gs>
                <a:gs pos="100000">
                  <a:srgbClr val="E2E2E2"/>
                </a:gs>
                <a:gs pos="0">
                  <a:srgbClr val="B0B0B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400000" algn="tl" rotWithShape="0">
                <a:prstClr val="black">
                  <a:alpha val="80000"/>
                </a:prstClr>
              </a:outerShdw>
              <a:softEdge rad="127000"/>
            </a:effectLst>
            <a:scene3d>
              <a:camera prst="perspectiveAbove"/>
              <a:lightRig rig="flat" dir="t"/>
            </a:scene3d>
            <a:sp3d extrusionH="25400" prstMaterial="matte">
              <a:extrusionClr>
                <a:schemeClr val="bg1">
                  <a:lumMod val="6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任意多边形 32"/>
            <p:cNvSpPr/>
            <p:nvPr/>
          </p:nvSpPr>
          <p:spPr>
            <a:xfrm>
              <a:off x="851166" y="1732463"/>
              <a:ext cx="4504202" cy="3248557"/>
            </a:xfrm>
            <a:custGeom>
              <a:avLst/>
              <a:gdLst>
                <a:gd name="connsiteX0" fmla="*/ 127829 w 3771162"/>
                <a:gd name="connsiteY0" fmla="*/ 2719866 h 2719867"/>
                <a:gd name="connsiteX1" fmla="*/ 3643333 w 3771162"/>
                <a:gd name="connsiteY1" fmla="*/ 2719866 h 2719867"/>
                <a:gd name="connsiteX2" fmla="*/ 3643328 w 3771162"/>
                <a:gd name="connsiteY2" fmla="*/ 2719867 h 2719867"/>
                <a:gd name="connsiteX3" fmla="*/ 127834 w 3771162"/>
                <a:gd name="connsiteY3" fmla="*/ 2719867 h 2719867"/>
                <a:gd name="connsiteX4" fmla="*/ 127834 w 3771162"/>
                <a:gd name="connsiteY4" fmla="*/ 0 h 2719867"/>
                <a:gd name="connsiteX5" fmla="*/ 3643328 w 3771162"/>
                <a:gd name="connsiteY5" fmla="*/ 0 h 2719867"/>
                <a:gd name="connsiteX6" fmla="*/ 3771162 w 3771162"/>
                <a:gd name="connsiteY6" fmla="*/ 127834 h 2719867"/>
                <a:gd name="connsiteX7" fmla="*/ 3771162 w 3771162"/>
                <a:gd name="connsiteY7" fmla="*/ 2355850 h 2719867"/>
                <a:gd name="connsiteX8" fmla="*/ 0 w 3771162"/>
                <a:gd name="connsiteY8" fmla="*/ 2355850 h 2719867"/>
                <a:gd name="connsiteX9" fmla="*/ 0 w 3771162"/>
                <a:gd name="connsiteY9" fmla="*/ 127834 h 2719867"/>
                <a:gd name="connsiteX10" fmla="*/ 127834 w 3771162"/>
                <a:gd name="connsiteY10" fmla="*/ 0 h 27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71162" h="2719867">
                  <a:moveTo>
                    <a:pt x="127829" y="2719866"/>
                  </a:moveTo>
                  <a:lnTo>
                    <a:pt x="3643333" y="2719866"/>
                  </a:lnTo>
                  <a:lnTo>
                    <a:pt x="3643328" y="2719867"/>
                  </a:lnTo>
                  <a:lnTo>
                    <a:pt x="127834" y="2719867"/>
                  </a:lnTo>
                  <a:close/>
                  <a:moveTo>
                    <a:pt x="127834" y="0"/>
                  </a:moveTo>
                  <a:lnTo>
                    <a:pt x="3643328" y="0"/>
                  </a:lnTo>
                  <a:cubicBezTo>
                    <a:pt x="3713929" y="0"/>
                    <a:pt x="3771162" y="57233"/>
                    <a:pt x="3771162" y="127834"/>
                  </a:cubicBezTo>
                  <a:lnTo>
                    <a:pt x="3771162" y="2355850"/>
                  </a:lnTo>
                  <a:lnTo>
                    <a:pt x="0" y="2355850"/>
                  </a:lnTo>
                  <a:lnTo>
                    <a:pt x="0" y="127834"/>
                  </a:lnTo>
                  <a:cubicBezTo>
                    <a:pt x="0" y="57233"/>
                    <a:pt x="57233" y="0"/>
                    <a:pt x="1278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任意多边形 33"/>
            <p:cNvSpPr/>
            <p:nvPr/>
          </p:nvSpPr>
          <p:spPr>
            <a:xfrm>
              <a:off x="851166" y="4546245"/>
              <a:ext cx="4504203" cy="434775"/>
            </a:xfrm>
            <a:custGeom>
              <a:avLst/>
              <a:gdLst>
                <a:gd name="connsiteX0" fmla="*/ 0 w 3771162"/>
                <a:gd name="connsiteY0" fmla="*/ 0 h 364017"/>
                <a:gd name="connsiteX1" fmla="*/ 3771162 w 3771162"/>
                <a:gd name="connsiteY1" fmla="*/ 0 h 364017"/>
                <a:gd name="connsiteX2" fmla="*/ 3771162 w 3771162"/>
                <a:gd name="connsiteY2" fmla="*/ 236183 h 364017"/>
                <a:gd name="connsiteX3" fmla="*/ 3643328 w 3771162"/>
                <a:gd name="connsiteY3" fmla="*/ 364017 h 364017"/>
                <a:gd name="connsiteX4" fmla="*/ 127834 w 3771162"/>
                <a:gd name="connsiteY4" fmla="*/ 364017 h 364017"/>
                <a:gd name="connsiteX5" fmla="*/ 0 w 3771162"/>
                <a:gd name="connsiteY5" fmla="*/ 236183 h 36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1162" h="364017">
                  <a:moveTo>
                    <a:pt x="0" y="0"/>
                  </a:moveTo>
                  <a:lnTo>
                    <a:pt x="3771162" y="0"/>
                  </a:lnTo>
                  <a:lnTo>
                    <a:pt x="3771162" y="236183"/>
                  </a:lnTo>
                  <a:cubicBezTo>
                    <a:pt x="3771162" y="306784"/>
                    <a:pt x="3713929" y="364017"/>
                    <a:pt x="3643328" y="364017"/>
                  </a:cubicBezTo>
                  <a:lnTo>
                    <a:pt x="127834" y="364017"/>
                  </a:lnTo>
                  <a:cubicBezTo>
                    <a:pt x="57233" y="364017"/>
                    <a:pt x="0" y="306784"/>
                    <a:pt x="0" y="2361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949599"/>
                </a:gs>
                <a:gs pos="0">
                  <a:srgbClr val="D2D3D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 35"/>
            <p:cNvSpPr/>
            <p:nvPr/>
          </p:nvSpPr>
          <p:spPr>
            <a:xfrm rot="16200000">
              <a:off x="3850406" y="1364105"/>
              <a:ext cx="1122454" cy="1881922"/>
            </a:xfrm>
            <a:custGeom>
              <a:avLst/>
              <a:gdLst>
                <a:gd name="connsiteX0" fmla="*/ 939779 w 939779"/>
                <a:gd name="connsiteY0" fmla="*/ 0 h 1575647"/>
                <a:gd name="connsiteX1" fmla="*/ 939779 w 939779"/>
                <a:gd name="connsiteY1" fmla="*/ 1502219 h 1575647"/>
                <a:gd name="connsiteX2" fmla="*/ 915516 w 939779"/>
                <a:gd name="connsiteY2" fmla="*/ 1538206 h 1575647"/>
                <a:gd name="connsiteX3" fmla="*/ 825124 w 939779"/>
                <a:gd name="connsiteY3" fmla="*/ 1575647 h 1575647"/>
                <a:gd name="connsiteX4" fmla="*/ 0 w 939779"/>
                <a:gd name="connsiteY4" fmla="*/ 1575647 h 1575647"/>
                <a:gd name="connsiteX5" fmla="*/ 9471 w 939779"/>
                <a:gd name="connsiteY5" fmla="*/ 522625 h 157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779" h="1575647">
                  <a:moveTo>
                    <a:pt x="939779" y="0"/>
                  </a:moveTo>
                  <a:lnTo>
                    <a:pt x="939779" y="1502219"/>
                  </a:lnTo>
                  <a:lnTo>
                    <a:pt x="915516" y="1538206"/>
                  </a:lnTo>
                  <a:cubicBezTo>
                    <a:pt x="892383" y="1561339"/>
                    <a:pt x="860425" y="1575647"/>
                    <a:pt x="825124" y="1575647"/>
                  </a:cubicBezTo>
                  <a:lnTo>
                    <a:pt x="0" y="1575647"/>
                  </a:lnTo>
                  <a:lnTo>
                    <a:pt x="9471" y="5226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0000"/>
                  </a:schemeClr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27750" y="1913502"/>
              <a:ext cx="4095801" cy="2440783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47472" y="1521174"/>
            <a:ext cx="222504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545D79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7472" y="1862839"/>
            <a:ext cx="451628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617701" y="3139278"/>
            <a:ext cx="464344" cy="464344"/>
            <a:chOff x="4439444" y="1652588"/>
            <a:chExt cx="464344" cy="464344"/>
          </a:xfrm>
          <a:solidFill>
            <a:srgbClr val="545D79"/>
          </a:solidFill>
        </p:grpSpPr>
        <p:sp>
          <p:nvSpPr>
            <p:cNvPr id="14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15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16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47472" y="3630649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9251" y="3197222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29869" y="3139278"/>
            <a:ext cx="464344" cy="464344"/>
            <a:chOff x="7287419" y="2577307"/>
            <a:chExt cx="464344" cy="464344"/>
          </a:xfrm>
          <a:solidFill>
            <a:srgbClr val="3FB793"/>
          </a:solidFill>
        </p:grpSpPr>
        <p:sp>
          <p:nvSpPr>
            <p:cNvPr id="20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2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08500" y="3197222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31395" y="3630649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17275" y="4576304"/>
            <a:ext cx="464344" cy="464344"/>
            <a:chOff x="4439444" y="2582069"/>
            <a:chExt cx="464344" cy="464344"/>
          </a:xfrm>
          <a:solidFill>
            <a:srgbClr val="3FB793"/>
          </a:solidFill>
        </p:grpSpPr>
        <p:sp>
          <p:nvSpPr>
            <p:cNvPr id="26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7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  <p:sp>
          <p:nvSpPr>
            <p:cNvPr id="28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ym typeface="Gill Sans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547472" y="5071442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89251" y="4638015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44156" y="4583289"/>
            <a:ext cx="464344" cy="465138"/>
            <a:chOff x="8216107" y="3505994"/>
            <a:chExt cx="464344" cy="465138"/>
          </a:xfrm>
          <a:solidFill>
            <a:srgbClr val="F85254"/>
          </a:solidFill>
        </p:grpSpPr>
        <p:sp>
          <p:nvSpPr>
            <p:cNvPr id="32" name="AutoShape 33"/>
            <p:cNvSpPr/>
            <p:nvPr/>
          </p:nvSpPr>
          <p:spPr bwMode="auto">
            <a:xfrm>
              <a:off x="8216107" y="3680619"/>
              <a:ext cx="464344" cy="290513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331994" y="3564732"/>
              <a:ext cx="33338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506619" y="3564732"/>
              <a:ext cx="32544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433594" y="3505994"/>
              <a:ext cx="33338" cy="1095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331395" y="5064433"/>
            <a:ext cx="241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Lorem ipsum dolor sit amet, consectetuer adipiscing elit, sed diam nonummy nibh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60036" y="4673747"/>
            <a:ext cx="156210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/>
              <a:t>此处添加标题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8736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3" grpId="0"/>
      <p:bldP spid="24" grpId="0"/>
      <p:bldP spid="29" grpId="0"/>
      <p:bldP spid="30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052440" y="361672"/>
            <a:ext cx="451250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3467486" y="910749"/>
            <a:ext cx="5682409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0" y="2610803"/>
            <a:ext cx="12192000" cy="1992312"/>
            <a:chOff x="0" y="3049588"/>
            <a:chExt cx="12192000" cy="1992312"/>
          </a:xfrm>
        </p:grpSpPr>
        <p:sp>
          <p:nvSpPr>
            <p:cNvPr id="50" name="任意多边形 49"/>
            <p:cNvSpPr>
              <a:spLocks noChangeArrowheads="1"/>
            </p:cNvSpPr>
            <p:nvPr/>
          </p:nvSpPr>
          <p:spPr bwMode="auto">
            <a:xfrm>
              <a:off x="9144000" y="3049588"/>
              <a:ext cx="3048000" cy="1992312"/>
            </a:xfrm>
            <a:custGeom>
              <a:avLst/>
              <a:gdLst>
                <a:gd name="connsiteX0" fmla="*/ 0 w 3048000"/>
                <a:gd name="connsiteY0" fmla="*/ 0 h 1992312"/>
                <a:gd name="connsiteX1" fmla="*/ 3048000 w 3048000"/>
                <a:gd name="connsiteY1" fmla="*/ 0 h 1992312"/>
                <a:gd name="connsiteX2" fmla="*/ 3048000 w 3048000"/>
                <a:gd name="connsiteY2" fmla="*/ 1992312 h 1992312"/>
                <a:gd name="connsiteX3" fmla="*/ 2111216 w 3048000"/>
                <a:gd name="connsiteY3" fmla="*/ 1992312 h 1992312"/>
                <a:gd name="connsiteX4" fmla="*/ 2099668 w 3048000"/>
                <a:gd name="connsiteY4" fmla="*/ 1877763 h 1992312"/>
                <a:gd name="connsiteX5" fmla="*/ 1535113 w 3048000"/>
                <a:gd name="connsiteY5" fmla="*/ 1417637 h 1992312"/>
                <a:gd name="connsiteX6" fmla="*/ 970558 w 3048000"/>
                <a:gd name="connsiteY6" fmla="*/ 1877763 h 1992312"/>
                <a:gd name="connsiteX7" fmla="*/ 959010 w 3048000"/>
                <a:gd name="connsiteY7" fmla="*/ 1992312 h 1992312"/>
                <a:gd name="connsiteX8" fmla="*/ 0 w 3048000"/>
                <a:gd name="connsiteY8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0" h="1992312">
                  <a:moveTo>
                    <a:pt x="0" y="0"/>
                  </a:moveTo>
                  <a:lnTo>
                    <a:pt x="3048000" y="0"/>
                  </a:lnTo>
                  <a:lnTo>
                    <a:pt x="3048000" y="1992312"/>
                  </a:lnTo>
                  <a:lnTo>
                    <a:pt x="2111216" y="1992312"/>
                  </a:lnTo>
                  <a:lnTo>
                    <a:pt x="2099668" y="1877763"/>
                  </a:lnTo>
                  <a:cubicBezTo>
                    <a:pt x="2045934" y="1615170"/>
                    <a:pt x="1813591" y="1417637"/>
                    <a:pt x="1535113" y="1417637"/>
                  </a:cubicBezTo>
                  <a:cubicBezTo>
                    <a:pt x="1256635" y="1417637"/>
                    <a:pt x="1024292" y="1615170"/>
                    <a:pt x="970558" y="1877763"/>
                  </a:cubicBezTo>
                  <a:lnTo>
                    <a:pt x="959010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任意多边形 47"/>
            <p:cNvSpPr>
              <a:spLocks noChangeArrowheads="1"/>
            </p:cNvSpPr>
            <p:nvPr/>
          </p:nvSpPr>
          <p:spPr bwMode="auto">
            <a:xfrm>
              <a:off x="6095999" y="3049588"/>
              <a:ext cx="3402014" cy="1992312"/>
            </a:xfrm>
            <a:custGeom>
              <a:avLst/>
              <a:gdLst>
                <a:gd name="connsiteX0" fmla="*/ 0 w 3402014"/>
                <a:gd name="connsiteY0" fmla="*/ 0 h 1992312"/>
                <a:gd name="connsiteX1" fmla="*/ 947739 w 3402014"/>
                <a:gd name="connsiteY1" fmla="*/ 0 h 1992312"/>
                <a:gd name="connsiteX2" fmla="*/ 1524002 w 3402014"/>
                <a:gd name="connsiteY2" fmla="*/ 576263 h 1992312"/>
                <a:gd name="connsiteX3" fmla="*/ 2100265 w 3402014"/>
                <a:gd name="connsiteY3" fmla="*/ 0 h 1992312"/>
                <a:gd name="connsiteX4" fmla="*/ 3048173 w 3402014"/>
                <a:gd name="connsiteY4" fmla="*/ 0 h 1992312"/>
                <a:gd name="connsiteX5" fmla="*/ 3048173 w 3402014"/>
                <a:gd name="connsiteY5" fmla="*/ 1165932 h 1992312"/>
                <a:gd name="connsiteX6" fmla="*/ 3402014 w 3402014"/>
                <a:gd name="connsiteY6" fmla="*/ 1417830 h 1992312"/>
                <a:gd name="connsiteX7" fmla="*/ 3048173 w 3402014"/>
                <a:gd name="connsiteY7" fmla="*/ 1669727 h 1992312"/>
                <a:gd name="connsiteX8" fmla="*/ 3048173 w 3402014"/>
                <a:gd name="connsiteY8" fmla="*/ 1992312 h 1992312"/>
                <a:gd name="connsiteX9" fmla="*/ 0 w 3402014"/>
                <a:gd name="connsiteY9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2014" h="1992312">
                  <a:moveTo>
                    <a:pt x="0" y="0"/>
                  </a:moveTo>
                  <a:lnTo>
                    <a:pt x="947739" y="0"/>
                  </a:lnTo>
                  <a:cubicBezTo>
                    <a:pt x="947739" y="318261"/>
                    <a:pt x="1205741" y="576263"/>
                    <a:pt x="1524002" y="576263"/>
                  </a:cubicBezTo>
                  <a:cubicBezTo>
                    <a:pt x="1842263" y="576263"/>
                    <a:pt x="2100265" y="318261"/>
                    <a:pt x="2100265" y="0"/>
                  </a:cubicBezTo>
                  <a:lnTo>
                    <a:pt x="3048173" y="0"/>
                  </a:lnTo>
                  <a:lnTo>
                    <a:pt x="3048173" y="1165932"/>
                  </a:lnTo>
                  <a:lnTo>
                    <a:pt x="3402014" y="1417830"/>
                  </a:lnTo>
                  <a:lnTo>
                    <a:pt x="3048173" y="1669727"/>
                  </a:lnTo>
                  <a:lnTo>
                    <a:pt x="3048173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任意多边形 45"/>
            <p:cNvSpPr>
              <a:spLocks noChangeArrowheads="1"/>
            </p:cNvSpPr>
            <p:nvPr/>
          </p:nvSpPr>
          <p:spPr bwMode="auto">
            <a:xfrm>
              <a:off x="3048000" y="3049588"/>
              <a:ext cx="3387725" cy="1992312"/>
            </a:xfrm>
            <a:custGeom>
              <a:avLst/>
              <a:gdLst>
                <a:gd name="connsiteX0" fmla="*/ 0 w 3387725"/>
                <a:gd name="connsiteY0" fmla="*/ 0 h 1992312"/>
                <a:gd name="connsiteX1" fmla="*/ 3047547 w 3387725"/>
                <a:gd name="connsiteY1" fmla="*/ 0 h 1992312"/>
                <a:gd name="connsiteX2" fmla="*/ 3047547 w 3387725"/>
                <a:gd name="connsiteY2" fmla="*/ 319151 h 1992312"/>
                <a:gd name="connsiteX3" fmla="*/ 3387725 w 3387725"/>
                <a:gd name="connsiteY3" fmla="*/ 561372 h 1992312"/>
                <a:gd name="connsiteX4" fmla="*/ 3047547 w 3387725"/>
                <a:gd name="connsiteY4" fmla="*/ 803594 h 1992312"/>
                <a:gd name="connsiteX5" fmla="*/ 3047547 w 3387725"/>
                <a:gd name="connsiteY5" fmla="*/ 1992312 h 1992312"/>
                <a:gd name="connsiteX6" fmla="*/ 2089071 w 3387725"/>
                <a:gd name="connsiteY6" fmla="*/ 1992312 h 1992312"/>
                <a:gd name="connsiteX7" fmla="*/ 2077444 w 3387725"/>
                <a:gd name="connsiteY7" fmla="*/ 1877129 h 1992312"/>
                <a:gd name="connsiteX8" fmla="*/ 1512888 w 3387725"/>
                <a:gd name="connsiteY8" fmla="*/ 1417637 h 1992312"/>
                <a:gd name="connsiteX9" fmla="*/ 948333 w 3387725"/>
                <a:gd name="connsiteY9" fmla="*/ 1877129 h 1992312"/>
                <a:gd name="connsiteX10" fmla="*/ 936705 w 3387725"/>
                <a:gd name="connsiteY10" fmla="*/ 1992312 h 1992312"/>
                <a:gd name="connsiteX11" fmla="*/ 0 w 3387725"/>
                <a:gd name="connsiteY11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87725" h="1992312">
                  <a:moveTo>
                    <a:pt x="0" y="0"/>
                  </a:moveTo>
                  <a:lnTo>
                    <a:pt x="3047547" y="0"/>
                  </a:lnTo>
                  <a:lnTo>
                    <a:pt x="3047547" y="319151"/>
                  </a:lnTo>
                  <a:lnTo>
                    <a:pt x="3387725" y="561372"/>
                  </a:lnTo>
                  <a:lnTo>
                    <a:pt x="3047547" y="803594"/>
                  </a:lnTo>
                  <a:lnTo>
                    <a:pt x="3047547" y="1992312"/>
                  </a:lnTo>
                  <a:lnTo>
                    <a:pt x="2089071" y="1992312"/>
                  </a:lnTo>
                  <a:lnTo>
                    <a:pt x="2077444" y="1877129"/>
                  </a:lnTo>
                  <a:cubicBezTo>
                    <a:pt x="2023709" y="1614897"/>
                    <a:pt x="1791367" y="1417637"/>
                    <a:pt x="1512888" y="1417637"/>
                  </a:cubicBezTo>
                  <a:cubicBezTo>
                    <a:pt x="1234410" y="1417637"/>
                    <a:pt x="1002067" y="1614897"/>
                    <a:pt x="948333" y="1877129"/>
                  </a:cubicBezTo>
                  <a:lnTo>
                    <a:pt x="936705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任意多边形 16"/>
            <p:cNvSpPr>
              <a:spLocks noChangeArrowheads="1"/>
            </p:cNvSpPr>
            <p:nvPr/>
          </p:nvSpPr>
          <p:spPr bwMode="auto">
            <a:xfrm>
              <a:off x="0" y="3049588"/>
              <a:ext cx="3398839" cy="1992312"/>
            </a:xfrm>
            <a:custGeom>
              <a:avLst/>
              <a:gdLst>
                <a:gd name="connsiteX0" fmla="*/ 0 w 3398839"/>
                <a:gd name="connsiteY0" fmla="*/ 0 h 1992312"/>
                <a:gd name="connsiteX1" fmla="*/ 949260 w 3398839"/>
                <a:gd name="connsiteY1" fmla="*/ 0 h 1992312"/>
                <a:gd name="connsiteX2" fmla="*/ 959446 w 3398839"/>
                <a:gd name="connsiteY2" fmla="*/ 100896 h 1992312"/>
                <a:gd name="connsiteX3" fmla="*/ 1524001 w 3398839"/>
                <a:gd name="connsiteY3" fmla="*/ 560388 h 1992312"/>
                <a:gd name="connsiteX4" fmla="*/ 2088556 w 3398839"/>
                <a:gd name="connsiteY4" fmla="*/ 100896 h 1992312"/>
                <a:gd name="connsiteX5" fmla="*/ 2098742 w 3398839"/>
                <a:gd name="connsiteY5" fmla="*/ 0 h 1992312"/>
                <a:gd name="connsiteX6" fmla="*/ 3047780 w 3398839"/>
                <a:gd name="connsiteY6" fmla="*/ 0 h 1992312"/>
                <a:gd name="connsiteX7" fmla="*/ 3047780 w 3398839"/>
                <a:gd name="connsiteY7" fmla="*/ 1167880 h 1992312"/>
                <a:gd name="connsiteX8" fmla="*/ 3398839 w 3398839"/>
                <a:gd name="connsiteY8" fmla="*/ 1417830 h 1992312"/>
                <a:gd name="connsiteX9" fmla="*/ 3047780 w 3398839"/>
                <a:gd name="connsiteY9" fmla="*/ 1667779 h 1992312"/>
                <a:gd name="connsiteX10" fmla="*/ 3047780 w 3398839"/>
                <a:gd name="connsiteY10" fmla="*/ 1992312 h 1992312"/>
                <a:gd name="connsiteX11" fmla="*/ 0 w 3398839"/>
                <a:gd name="connsiteY11" fmla="*/ 1992312 h 199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839" h="1992312">
                  <a:moveTo>
                    <a:pt x="0" y="0"/>
                  </a:moveTo>
                  <a:lnTo>
                    <a:pt x="949260" y="0"/>
                  </a:lnTo>
                  <a:lnTo>
                    <a:pt x="959446" y="100896"/>
                  </a:lnTo>
                  <a:cubicBezTo>
                    <a:pt x="1013180" y="363128"/>
                    <a:pt x="1245523" y="560388"/>
                    <a:pt x="1524001" y="560388"/>
                  </a:cubicBezTo>
                  <a:cubicBezTo>
                    <a:pt x="1802479" y="560388"/>
                    <a:pt x="2034822" y="363128"/>
                    <a:pt x="2088556" y="100896"/>
                  </a:cubicBezTo>
                  <a:lnTo>
                    <a:pt x="2098742" y="0"/>
                  </a:lnTo>
                  <a:lnTo>
                    <a:pt x="3047780" y="0"/>
                  </a:lnTo>
                  <a:lnTo>
                    <a:pt x="3047780" y="1167880"/>
                  </a:lnTo>
                  <a:lnTo>
                    <a:pt x="3398839" y="1417830"/>
                  </a:lnTo>
                  <a:lnTo>
                    <a:pt x="3047780" y="1667779"/>
                  </a:lnTo>
                  <a:lnTo>
                    <a:pt x="3047780" y="1992312"/>
                  </a:lnTo>
                  <a:lnTo>
                    <a:pt x="0" y="1992312"/>
                  </a:lnTo>
                  <a:close/>
                </a:path>
              </a:pathLst>
            </a:custGeom>
            <a:solidFill>
              <a:srgbClr val="F85254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84625" y="4028440"/>
            <a:ext cx="1152525" cy="1150938"/>
            <a:chOff x="3984625" y="4467225"/>
            <a:chExt cx="1152525" cy="1150938"/>
          </a:xfrm>
        </p:grpSpPr>
        <p:sp>
          <p:nvSpPr>
            <p:cNvPr id="19" name="椭圆 23"/>
            <p:cNvSpPr>
              <a:spLocks noChangeAspect="1" noChangeArrowheads="1"/>
            </p:cNvSpPr>
            <p:nvPr/>
          </p:nvSpPr>
          <p:spPr bwMode="auto">
            <a:xfrm>
              <a:off x="3984625" y="4467225"/>
              <a:ext cx="1152525" cy="1150938"/>
            </a:xfrm>
            <a:prstGeom prst="ellipse">
              <a:avLst/>
            </a:prstGeom>
            <a:noFill/>
            <a:ln w="41275" cap="flat" cmpd="sng">
              <a:solidFill>
                <a:srgbClr val="545D79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03063" y="4657179"/>
              <a:ext cx="7713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705751" y="2685409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102850" y="4028440"/>
            <a:ext cx="1152525" cy="1152525"/>
            <a:chOff x="10102850" y="4467225"/>
            <a:chExt cx="1152525" cy="1152525"/>
          </a:xfrm>
        </p:grpSpPr>
        <p:sp>
          <p:nvSpPr>
            <p:cNvPr id="51" name="椭圆 24"/>
            <p:cNvSpPr>
              <a:spLocks noChangeAspect="1" noChangeArrowheads="1"/>
            </p:cNvSpPr>
            <p:nvPr/>
          </p:nvSpPr>
          <p:spPr bwMode="auto">
            <a:xfrm>
              <a:off x="10102850" y="4467225"/>
              <a:ext cx="1152525" cy="1152525"/>
            </a:xfrm>
            <a:prstGeom prst="ellipse">
              <a:avLst/>
            </a:prstGeom>
            <a:noFill/>
            <a:ln w="41275" cap="flat" cmpd="sng">
              <a:solidFill>
                <a:srgbClr val="F85254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327894" y="4694876"/>
              <a:ext cx="769763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793679" y="2685409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</a:p>
          <a:p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7043738" y="2034540"/>
            <a:ext cx="1152525" cy="1152525"/>
            <a:chOff x="7043738" y="2473325"/>
            <a:chExt cx="1152525" cy="1152525"/>
          </a:xfrm>
        </p:grpSpPr>
        <p:sp>
          <p:nvSpPr>
            <p:cNvPr id="49" name="椭圆 22"/>
            <p:cNvSpPr>
              <a:spLocks noChangeAspect="1" noChangeArrowheads="1"/>
            </p:cNvSpPr>
            <p:nvPr/>
          </p:nvSpPr>
          <p:spPr bwMode="auto">
            <a:xfrm>
              <a:off x="7043738" y="2473325"/>
              <a:ext cx="1152525" cy="1152525"/>
            </a:xfrm>
            <a:prstGeom prst="ellipse">
              <a:avLst/>
            </a:prstGeom>
            <a:noFill/>
            <a:ln w="38100" cap="flat" cmpd="sng">
              <a:solidFill>
                <a:srgbClr val="424142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257913" y="2649785"/>
              <a:ext cx="78739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772864" y="3289776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47738" y="2020253"/>
            <a:ext cx="1152525" cy="1150937"/>
            <a:chOff x="947738" y="2459038"/>
            <a:chExt cx="1152525" cy="1150937"/>
          </a:xfrm>
        </p:grpSpPr>
        <p:sp>
          <p:nvSpPr>
            <p:cNvPr id="25" name="椭圆 18"/>
            <p:cNvSpPr>
              <a:spLocks noChangeAspect="1" noChangeArrowheads="1"/>
            </p:cNvSpPr>
            <p:nvPr/>
          </p:nvSpPr>
          <p:spPr bwMode="auto">
            <a:xfrm>
              <a:off x="947738" y="2459038"/>
              <a:ext cx="1152525" cy="1150937"/>
            </a:xfrm>
            <a:prstGeom prst="ellipse">
              <a:avLst/>
            </a:prstGeom>
            <a:noFill/>
            <a:ln w="38100" cap="flat" cmpd="sng">
              <a:solidFill>
                <a:srgbClr val="424142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45D79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172672" y="2664866"/>
              <a:ext cx="702436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545D79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45955" y="3278628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的主要叙述内容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Tm="333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33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33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3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33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4" grpId="0" bldLvl="0" animBg="1"/>
      <p:bldP spid="29" grpId="0" bldLvl="0" animBg="1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219162" y="1277129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88" name="直接连接符​​ 14"/>
          <p:cNvCxnSpPr/>
          <p:nvPr/>
        </p:nvCxnSpPr>
        <p:spPr>
          <a:xfrm>
            <a:off x="224472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4125431" y="3734435"/>
            <a:ext cx="4512501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solidFill>
                  <a:srgbClr val="545D79"/>
                </a:solidFill>
                <a:latin typeface="微软雅黑" panose="020B0503020204020204" charset="-122"/>
                <a:ea typeface="微软雅黑" panose="020B0503020204020204" charset="-122"/>
              </a:rPr>
              <a:t>点击添加标题文字内容</a:t>
            </a:r>
          </a:p>
        </p:txBody>
      </p:sp>
      <p:cxnSp>
        <p:nvCxnSpPr>
          <p:cNvPr id="2" name="直接连接符​​ 14"/>
          <p:cNvCxnSpPr/>
          <p:nvPr/>
        </p:nvCxnSpPr>
        <p:spPr>
          <a:xfrm>
            <a:off x="8637905" y="4052570"/>
            <a:ext cx="1880870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 bwMode="auto">
          <a:xfrm>
            <a:off x="4757929" y="4370485"/>
            <a:ext cx="3168804" cy="77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rgbClr val="545D79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此处添加详细文本描述，建议与标题相关并此处添加详细文本描述，建议与标题相关并</a:t>
            </a:r>
          </a:p>
          <a:p>
            <a:pPr algn="ctr">
              <a:lnSpc>
                <a:spcPct val="125000"/>
              </a:lnSpc>
            </a:pPr>
            <a:endParaRPr lang="zh-CN" altLang="en-US" sz="1200" dirty="0">
              <a:solidFill>
                <a:srgbClr val="545D79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47" name="TextBox 93"/>
          <p:cNvSpPr txBox="1"/>
          <p:nvPr/>
        </p:nvSpPr>
        <p:spPr>
          <a:xfrm>
            <a:off x="5722620" y="1914525"/>
            <a:ext cx="15690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02</a:t>
            </a:r>
          </a:p>
        </p:txBody>
      </p:sp>
    </p:spTree>
    <p:custDataLst>
      <p:tags r:id="rId1"/>
    </p:custDataLst>
  </p:cSld>
  <p:clrMapOvr>
    <a:masterClrMapping/>
  </p:clrMapOvr>
  <p:transition advTm="595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24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9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9|1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1688</Words>
  <Application>Microsoft Office PowerPoint</Application>
  <PresentationFormat>宽屏</PresentationFormat>
  <Paragraphs>362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Gill Sans</vt:lpstr>
      <vt:lpstr>Source Han Sans ExtraLight</vt:lpstr>
      <vt:lpstr>方正姚体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2020-04-17T13:00:41Z</dcterms:created>
  <dcterms:modified xsi:type="dcterms:W3CDTF">2021-01-06T01:05:29Z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