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9" r:id="rId2"/>
    <p:sldId id="286" r:id="rId3"/>
    <p:sldId id="299" r:id="rId4"/>
    <p:sldId id="309" r:id="rId5"/>
    <p:sldId id="293" r:id="rId6"/>
    <p:sldId id="292" r:id="rId7"/>
    <p:sldId id="306" r:id="rId8"/>
    <p:sldId id="304" r:id="rId9"/>
    <p:sldId id="296" r:id="rId10"/>
    <p:sldId id="305" r:id="rId11"/>
    <p:sldId id="307" r:id="rId12"/>
    <p:sldId id="308" r:id="rId13"/>
    <p:sldId id="300" r:id="rId14"/>
    <p:sldId id="294" r:id="rId15"/>
    <p:sldId id="311" r:id="rId16"/>
  </p:sldIdLst>
  <p:sldSz cx="9144000" cy="5143500" type="screen16x9"/>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13E"/>
    <a:srgbClr val="000000"/>
    <a:srgbClr val="658D2B"/>
    <a:srgbClr val="486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1" autoAdjust="0"/>
  </p:normalViewPr>
  <p:slideViewPr>
    <p:cSldViewPr>
      <p:cViewPr varScale="1">
        <p:scale>
          <a:sx n="135" d="100"/>
          <a:sy n="135" d="100"/>
        </p:scale>
        <p:origin x="92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18660-BDDC-48A7-B52D-FB80D7A2405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25C63-25A8-4DBC-934E-DA42A61BCCC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ln>
            <a:miter lim="800000"/>
          </a:ln>
        </p:spPr>
        <p:txBody>
          <a:bodyPr/>
          <a:lstStyle/>
          <a:p>
            <a:fld id="{95CD0C0B-E494-42EA-93AB-2EB4F7B64A57}" type="slidenum">
              <a:rPr lang="zh-CN" altLang="en-US"/>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ln>
            <a:miter lim="800000"/>
          </a:ln>
        </p:spPr>
        <p:txBody>
          <a:bodyPr/>
          <a:lstStyle/>
          <a:p>
            <a:fld id="{95CD0C0B-E494-42EA-93AB-2EB4F7B64A57}" type="slidenum">
              <a:rPr lang="zh-CN" altLang="en-US"/>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125C63-25A8-4DBC-934E-DA42A61BCCC0}"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ln>
            <a:miter lim="800000"/>
          </a:ln>
        </p:spPr>
        <p:txBody>
          <a:bodyPr/>
          <a:lstStyle/>
          <a:p>
            <a:fld id="{95CD0C0B-E494-42EA-93AB-2EB4F7B64A57}" type="slidenum">
              <a:rPr lang="zh-CN" altLang="en-US"/>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矩形 9"/>
          <p:cNvSpPr/>
          <p:nvPr userDrawn="1"/>
        </p:nvSpPr>
        <p:spPr>
          <a:xfrm>
            <a:off x="0" y="0"/>
            <a:ext cx="2160000" cy="35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123728" y="0"/>
            <a:ext cx="7020272" cy="351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4840002"/>
            <a:ext cx="7020272" cy="35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984000" y="4840002"/>
            <a:ext cx="2160000" cy="351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5980"/>
            <a:ext cx="27432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5980"/>
            <a:ext cx="80772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4" name="矩形 13"/>
          <p:cNvSpPr/>
          <p:nvPr userDrawn="1"/>
        </p:nvSpPr>
        <p:spPr>
          <a:xfrm>
            <a:off x="0" y="4921020"/>
            <a:ext cx="9144000" cy="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0" y="5002020"/>
            <a:ext cx="9144000" cy="162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48072" y="270030"/>
            <a:ext cx="7268344" cy="735546"/>
          </a:xfrm>
        </p:spPr>
        <p:txBody>
          <a:bodyPr anchor="t"/>
          <a:lstStyle>
            <a:lvl1pPr algn="l">
              <a:defRPr sz="4000" b="1" cap="all"/>
            </a:lvl1pPr>
          </a:lstStyle>
          <a:p>
            <a:r>
              <a:rPr lang="zh-CN" altLang="en-US" dirty="0"/>
              <a:t>单击此处编辑母版标题样式</a:t>
            </a:r>
          </a:p>
        </p:txBody>
      </p:sp>
      <p:sp>
        <p:nvSpPr>
          <p:cNvPr id="3" name="文本占位符 2"/>
          <p:cNvSpPr>
            <a:spLocks noGrp="1"/>
          </p:cNvSpPr>
          <p:nvPr>
            <p:ph type="body" idx="1"/>
          </p:nvPr>
        </p:nvSpPr>
        <p:spPr>
          <a:xfrm>
            <a:off x="1907704" y="1815666"/>
            <a:ext cx="6120680" cy="1489509"/>
          </a:xfrm>
        </p:spPr>
        <p:txBody>
          <a:bodyPr anchor="b">
            <a:normAutofit/>
          </a:bodyPr>
          <a:lstStyle>
            <a:lvl1pPr marL="263525" indent="-263525">
              <a:buFont typeface="Arial" panose="020B0604020202020204" pitchFamily="34" charset="0"/>
              <a:buChar char="•"/>
              <a:defRPr sz="3600">
                <a:solidFill>
                  <a:schemeClr val="tx1"/>
                </a:solidFill>
                <a:latin typeface="黑体" panose="02010609060101010101" pitchFamily="2" charset="-122"/>
                <a:ea typeface="黑体" panose="02010609060101010101" pitchFamily="2"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2"/>
            <a:ext cx="54102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00152"/>
            <a:ext cx="54102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jpeg"/><Relationship Id="rId5" Type="http://schemas.openxmlformats.org/officeDocument/2006/relationships/tags" Target="../tags/tag6.xml"/><Relationship Id="rId10" Type="http://schemas.openxmlformats.org/officeDocument/2006/relationships/image" Target="../media/image2.jpeg"/><Relationship Id="rId4" Type="http://schemas.openxmlformats.org/officeDocument/2006/relationships/tags" Target="../tags/tag5.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4.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7.xml"/><Relationship Id="rId5" Type="http://schemas.openxmlformats.org/officeDocument/2006/relationships/tags" Target="../tags/tag39.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slideLayout" Target="../slideLayouts/slideLayout7.xml"/><Relationship Id="rId4" Type="http://schemas.openxmlformats.org/officeDocument/2006/relationships/tags" Target="../tags/tag43.xml"/><Relationship Id="rId9" Type="http://schemas.openxmlformats.org/officeDocument/2006/relationships/tags" Target="../tags/tag48.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slide" Target="slide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7.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5" Type="http://schemas.openxmlformats.org/officeDocument/2006/relationships/tags" Target="../tags/tag29.xml"/><Relationship Id="rId4"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5" Type="http://schemas.openxmlformats.org/officeDocument/2006/relationships/tags" Target="../tags/tag34.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H_Text_1"/>
          <p:cNvSpPr/>
          <p:nvPr>
            <p:custDataLst>
              <p:tags r:id="rId2"/>
            </p:custDataLst>
          </p:nvPr>
        </p:nvSpPr>
        <p:spPr>
          <a:xfrm>
            <a:off x="0" y="1991916"/>
            <a:ext cx="9144000" cy="1644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0" tIns="108000" rIns="396000" anchor="ctr">
            <a:normAutofit/>
          </a:bodyPr>
          <a:lstStyle/>
          <a:p>
            <a:pPr>
              <a:lnSpc>
                <a:spcPct val="130000"/>
              </a:lnSpc>
              <a:defRPr/>
            </a:pPr>
            <a:r>
              <a:rPr lang="zh-CN" altLang="en-US" sz="1400" dirty="0">
                <a:latin typeface="+mn-ea"/>
              </a:rPr>
              <a:t>标题数字等都可以通过点击和重新输入进行更改，顶部“开始”面板中可以对字体、字号、颜色、行距等进行修改，或顶部“设计”面板中对所有页面默认字体进行替换</a:t>
            </a:r>
            <a:endParaRPr lang="zh-CN" altLang="en-US" sz="1400" dirty="0">
              <a:solidFill>
                <a:srgbClr val="FFFFFF"/>
              </a:solidFill>
              <a:latin typeface="+mn-ea"/>
            </a:endParaRPr>
          </a:p>
        </p:txBody>
      </p:sp>
      <p:sp>
        <p:nvSpPr>
          <p:cNvPr id="4" name="MH_Other_1"/>
          <p:cNvSpPr/>
          <p:nvPr>
            <p:custDataLst>
              <p:tags r:id="rId3"/>
            </p:custDataLst>
          </p:nvPr>
        </p:nvSpPr>
        <p:spPr>
          <a:xfrm>
            <a:off x="0" y="3668316"/>
            <a:ext cx="9144000" cy="80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MH_Other_2"/>
          <p:cNvSpPr>
            <a:spLocks noChangeAspect="1"/>
          </p:cNvSpPr>
          <p:nvPr>
            <p:custDataLst>
              <p:tags r:id="rId4"/>
            </p:custDataLst>
          </p:nvPr>
        </p:nvSpPr>
        <p:spPr>
          <a:xfrm>
            <a:off x="3095880" y="1563638"/>
            <a:ext cx="396000" cy="39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MH_Other_3"/>
          <p:cNvSpPr>
            <a:spLocks noChangeAspect="1"/>
          </p:cNvSpPr>
          <p:nvPr>
            <p:custDataLst>
              <p:tags r:id="rId5"/>
            </p:custDataLst>
          </p:nvPr>
        </p:nvSpPr>
        <p:spPr>
          <a:xfrm>
            <a:off x="3090863" y="3730228"/>
            <a:ext cx="396000" cy="396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MH_Other_4"/>
          <p:cNvSpPr>
            <a:spLocks noChangeAspect="1"/>
          </p:cNvSpPr>
          <p:nvPr>
            <p:custDataLst>
              <p:tags r:id="rId6"/>
            </p:custDataLst>
          </p:nvPr>
        </p:nvSpPr>
        <p:spPr>
          <a:xfrm>
            <a:off x="899592" y="2859822"/>
            <a:ext cx="360000" cy="360000"/>
          </a:xfrm>
          <a:prstGeom prst="ellipse">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MH_SubTitle_1"/>
          <p:cNvSpPr txBox="1"/>
          <p:nvPr>
            <p:custDataLst>
              <p:tags r:id="rId7"/>
            </p:custDataLst>
          </p:nvPr>
        </p:nvSpPr>
        <p:spPr>
          <a:xfrm>
            <a:off x="4935538" y="915566"/>
            <a:ext cx="4005262" cy="1013222"/>
          </a:xfrm>
          <a:prstGeom prst="rect">
            <a:avLst/>
          </a:prstGeom>
          <a:noFill/>
        </p:spPr>
        <p:txBody>
          <a:bodyPr lIns="0" tIns="0" rIns="0" bIns="0" anchor="b">
            <a:normAutofit fontScale="92500" lnSpcReduction="20000"/>
          </a:bodyPr>
          <a:lstStyle/>
          <a:p>
            <a:pPr eaLnBrk="1" fontAlgn="auto" hangingPunct="1">
              <a:spcBef>
                <a:spcPts val="0"/>
              </a:spcBef>
              <a:spcAft>
                <a:spcPts val="0"/>
              </a:spcAft>
              <a:defRPr/>
            </a:pPr>
            <a:r>
              <a:rPr lang="zh-CN" altLang="en-US" sz="4000" dirty="0">
                <a:solidFill>
                  <a:schemeClr val="accent1">
                    <a:lumMod val="75000"/>
                  </a:schemeClr>
                </a:solidFill>
                <a:latin typeface="+mj-ea"/>
                <a:ea typeface="+mj-ea"/>
              </a:rPr>
              <a:t>请在此处输入您的标题</a:t>
            </a:r>
          </a:p>
        </p:txBody>
      </p:sp>
      <p:pic>
        <p:nvPicPr>
          <p:cNvPr id="12" name="图片 11" descr="激励.jpg"/>
          <p:cNvPicPr/>
          <p:nvPr/>
        </p:nvPicPr>
        <p:blipFill>
          <a:blip r:embed="rId9" cstate="print"/>
          <a:srcRect l="21649" r="6680"/>
          <a:stretch>
            <a:fillRect/>
          </a:stretch>
        </p:blipFill>
        <p:spPr>
          <a:xfrm>
            <a:off x="827584" y="483518"/>
            <a:ext cx="2016000" cy="2016000"/>
          </a:xfrm>
          <a:prstGeom prst="ellipse">
            <a:avLst/>
          </a:prstGeom>
          <a:ln>
            <a:solidFill>
              <a:schemeClr val="bg1"/>
            </a:solidFill>
          </a:ln>
        </p:spPr>
      </p:pic>
      <p:pic>
        <p:nvPicPr>
          <p:cNvPr id="16" name="图片 15" descr="商务2.jpg"/>
          <p:cNvPicPr/>
          <p:nvPr/>
        </p:nvPicPr>
        <p:blipFill>
          <a:blip r:embed="rId10" cstate="print"/>
          <a:srcRect l="8934" r="15467"/>
          <a:stretch>
            <a:fillRect/>
          </a:stretch>
        </p:blipFill>
        <p:spPr>
          <a:xfrm>
            <a:off x="1331640" y="2931790"/>
            <a:ext cx="1368000" cy="1368000"/>
          </a:xfrm>
          <a:prstGeom prst="ellipse">
            <a:avLst/>
          </a:prstGeom>
          <a:ln>
            <a:solidFill>
              <a:schemeClr val="bg1"/>
            </a:solidFill>
          </a:ln>
        </p:spPr>
      </p:pic>
      <p:pic>
        <p:nvPicPr>
          <p:cNvPr id="17" name="图片 16" descr="高楼林立2.jpg"/>
          <p:cNvPicPr/>
          <p:nvPr/>
        </p:nvPicPr>
        <p:blipFill>
          <a:blip r:embed="rId11" cstate="print"/>
          <a:srcRect l="13601" r="18267"/>
          <a:stretch>
            <a:fillRect/>
          </a:stretch>
        </p:blipFill>
        <p:spPr>
          <a:xfrm>
            <a:off x="2829728" y="1995686"/>
            <a:ext cx="1512000" cy="1512000"/>
          </a:xfrm>
          <a:prstGeom prst="ellipse">
            <a:avLst/>
          </a:prstGeom>
          <a:ln>
            <a:solidFill>
              <a:schemeClr val="bg1"/>
            </a:solid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left)">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35736" y="0"/>
            <a:ext cx="0" cy="1152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4" name="图片 3" descr="山崖小镇 魔女宅急便.jpg"/>
          <p:cNvPicPr/>
          <p:nvPr/>
        </p:nvPicPr>
        <p:blipFill>
          <a:blip r:embed="rId2" cstate="print"/>
          <a:stretch>
            <a:fillRect/>
          </a:stretch>
        </p:blipFill>
        <p:spPr>
          <a:xfrm>
            <a:off x="359672" y="1131590"/>
            <a:ext cx="1260000" cy="1260000"/>
          </a:xfrm>
          <a:prstGeom prst="ellipse">
            <a:avLst/>
          </a:prstGeom>
        </p:spPr>
      </p:pic>
      <p:cxnSp>
        <p:nvCxnSpPr>
          <p:cNvPr id="5" name="直接连接符 4"/>
          <p:cNvCxnSpPr/>
          <p:nvPr/>
        </p:nvCxnSpPr>
        <p:spPr>
          <a:xfrm>
            <a:off x="1871712" y="0"/>
            <a:ext cx="0" cy="2556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6" name="图片 5" descr="山野趣.jpg"/>
          <p:cNvPicPr/>
          <p:nvPr/>
        </p:nvPicPr>
        <p:blipFill>
          <a:blip r:embed="rId3" cstate="print"/>
          <a:stretch>
            <a:fillRect/>
          </a:stretch>
        </p:blipFill>
        <p:spPr>
          <a:xfrm>
            <a:off x="1295776" y="2571750"/>
            <a:ext cx="1260000" cy="1260000"/>
          </a:xfrm>
          <a:prstGeom prst="ellipse">
            <a:avLst/>
          </a:prstGeom>
        </p:spPr>
      </p:pic>
      <p:cxnSp>
        <p:nvCxnSpPr>
          <p:cNvPr id="7" name="直接连接符 6"/>
          <p:cNvCxnSpPr/>
          <p:nvPr/>
        </p:nvCxnSpPr>
        <p:spPr>
          <a:xfrm>
            <a:off x="3851920" y="0"/>
            <a:ext cx="0" cy="320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79952" y="0"/>
            <a:ext cx="0" cy="1620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9" name="图片 8" descr="山 绿.jpg"/>
          <p:cNvPicPr/>
          <p:nvPr/>
        </p:nvPicPr>
        <p:blipFill>
          <a:blip r:embed="rId4" cstate="print"/>
          <a:stretch>
            <a:fillRect/>
          </a:stretch>
        </p:blipFill>
        <p:spPr>
          <a:xfrm>
            <a:off x="2303888" y="1635646"/>
            <a:ext cx="1260000" cy="1260000"/>
          </a:xfrm>
          <a:prstGeom prst="ellipse">
            <a:avLst/>
          </a:prstGeom>
        </p:spPr>
      </p:pic>
      <p:pic>
        <p:nvPicPr>
          <p:cNvPr id="10" name="图片 9" descr="山 绿湖.jpg"/>
          <p:cNvPicPr/>
          <p:nvPr/>
        </p:nvPicPr>
        <p:blipFill>
          <a:blip r:embed="rId5" cstate="print"/>
          <a:stretch>
            <a:fillRect/>
          </a:stretch>
        </p:blipFill>
        <p:spPr>
          <a:xfrm>
            <a:off x="3275856" y="3219950"/>
            <a:ext cx="1260000" cy="1260000"/>
          </a:xfrm>
          <a:prstGeom prst="ellipse">
            <a:avLst/>
          </a:prstGeom>
        </p:spPr>
      </p:pic>
      <p:sp>
        <p:nvSpPr>
          <p:cNvPr id="11" name="矩形 10"/>
          <p:cNvSpPr/>
          <p:nvPr/>
        </p:nvSpPr>
        <p:spPr>
          <a:xfrm>
            <a:off x="5724128" y="339502"/>
            <a:ext cx="295232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b="1" dirty="0">
                <a:solidFill>
                  <a:schemeClr val="bg1"/>
                </a:solidFill>
                <a:latin typeface="微软雅黑" panose="020B0503020204020204" pitchFamily="34" charset="-122"/>
                <a:ea typeface="微软雅黑" panose="020B0503020204020204" pitchFamily="34" charset="-122"/>
              </a:rPr>
              <a:t>此处添加标题</a:t>
            </a:r>
          </a:p>
        </p:txBody>
      </p:sp>
      <p:sp>
        <p:nvSpPr>
          <p:cNvPr id="13" name="矩形 12"/>
          <p:cNvSpPr/>
          <p:nvPr/>
        </p:nvSpPr>
        <p:spPr>
          <a:xfrm>
            <a:off x="4860032" y="1851670"/>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14" name="TextBox 13"/>
          <p:cNvSpPr txBox="1"/>
          <p:nvPr/>
        </p:nvSpPr>
        <p:spPr>
          <a:xfrm>
            <a:off x="4860032" y="2355726"/>
            <a:ext cx="3600400" cy="584775"/>
          </a:xfrm>
          <a:prstGeom prst="rect">
            <a:avLst/>
          </a:prstGeom>
          <a:noFill/>
          <a:ln>
            <a:noFill/>
          </a:ln>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此处添加内容此处添加内容此处添加内容</a:t>
            </a:r>
          </a:p>
        </p:txBody>
      </p:sp>
      <p:sp>
        <p:nvSpPr>
          <p:cNvPr id="15" name="TextBox 14"/>
          <p:cNvSpPr txBox="1"/>
          <p:nvPr/>
        </p:nvSpPr>
        <p:spPr>
          <a:xfrm>
            <a:off x="4860032" y="3291830"/>
            <a:ext cx="3960440" cy="1169551"/>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此处添加内容此处添加内容此处添加内容此处添加内容此处添加内容此处添加内容此处添加内容此处添加内容此处添加内容此处添加内容此处添加内容此处添加内容此处添加内容此处添加内容此处添加内容</a:t>
            </a:r>
          </a:p>
        </p:txBody>
      </p:sp>
      <p:cxnSp>
        <p:nvCxnSpPr>
          <p:cNvPr id="17" name="直接连接符 16"/>
          <p:cNvCxnSpPr/>
          <p:nvPr/>
        </p:nvCxnSpPr>
        <p:spPr>
          <a:xfrm>
            <a:off x="4932040" y="3102809"/>
            <a:ext cx="3780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1323976" y="1882379"/>
            <a:ext cx="7820025" cy="835819"/>
          </a:xfrm>
          <a:prstGeom prst="rect">
            <a:avLst/>
          </a:prstGeom>
          <a:solidFill>
            <a:schemeClr val="accent1"/>
          </a:solidFill>
          <a:ln w="12700" cap="flat" cmpd="sng" algn="ctr">
            <a:noFill/>
            <a:prstDash val="solid"/>
            <a:miter lim="800000"/>
          </a:ln>
          <a:effectLst/>
        </p:spPr>
        <p:txBody>
          <a:bodyPr lIns="360000" anchor="ctr">
            <a:normAutofit/>
          </a:bodyPr>
          <a:lstStyle/>
          <a:p>
            <a:pPr algn="just" eaLnBrk="1" fontAlgn="auto" hangingPunct="1">
              <a:spcBef>
                <a:spcPts val="0"/>
              </a:spcBef>
              <a:spcAft>
                <a:spcPts val="0"/>
              </a:spcAft>
              <a:defRPr/>
            </a:pPr>
            <a:r>
              <a:rPr lang="zh-CN" altLang="en-US" sz="3200" b="1" dirty="0">
                <a:solidFill>
                  <a:srgbClr val="FFFFFF"/>
                </a:solidFill>
                <a:latin typeface="Arial Black" panose="020B0A04020102020204" pitchFamily="34" charset="0"/>
              </a:rPr>
              <a:t>输入您的章节标题</a:t>
            </a:r>
            <a:endParaRPr lang="zh-CN" altLang="en-US" sz="1600" kern="0" dirty="0">
              <a:solidFill>
                <a:srgbClr val="FFFFFF"/>
              </a:solidFill>
              <a:latin typeface="Calibri" panose="020F0502020204030204"/>
              <a:ea typeface="幼圆" panose="02010509060101010101" charset="-122"/>
            </a:endParaRPr>
          </a:p>
        </p:txBody>
      </p:sp>
      <p:sp>
        <p:nvSpPr>
          <p:cNvPr id="6" name="矩形 5"/>
          <p:cNvSpPr/>
          <p:nvPr>
            <p:custDataLst>
              <p:tags r:id="rId3"/>
            </p:custDataLst>
          </p:nvPr>
        </p:nvSpPr>
        <p:spPr>
          <a:xfrm>
            <a:off x="1" y="1882379"/>
            <a:ext cx="550863" cy="835819"/>
          </a:xfrm>
          <a:prstGeom prst="rect">
            <a:avLst/>
          </a:pr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7" name="文本占位符 9"/>
          <p:cNvSpPr txBox="1"/>
          <p:nvPr>
            <p:custDataLst>
              <p:tags r:id="rId4"/>
            </p:custDataLst>
          </p:nvPr>
        </p:nvSpPr>
        <p:spPr>
          <a:xfrm>
            <a:off x="550863" y="1882379"/>
            <a:ext cx="773112" cy="835819"/>
          </a:xfrm>
          <a:prstGeom prst="rect">
            <a:avLst/>
          </a:prstGeom>
        </p:spPr>
        <p:txBody>
          <a:bodyPr lIns="0" tIns="0" rIns="0" bIns="0" anchor="ct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505"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charset="-122"/>
              <a:buChar char=" "/>
              <a:defRPr sz="1600" kern="1200" baseline="0">
                <a:solidFill>
                  <a:srgbClr val="7D7D7D"/>
                </a:solidFill>
                <a:latin typeface="幼圆" panose="02010509060101010101" charset="-122"/>
                <a:ea typeface="幼圆" panose="020105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defRPr/>
            </a:pPr>
            <a:r>
              <a:rPr lang="en-US" altLang="zh-CN" dirty="0"/>
              <a:t>03</a:t>
            </a:r>
            <a:endParaRPr lang="zh-CN" altLang="en-US" dirty="0"/>
          </a:p>
        </p:txBody>
      </p:sp>
      <p:sp>
        <p:nvSpPr>
          <p:cNvPr id="3077" name="文本占位符 6"/>
          <p:cNvSpPr txBox="1"/>
          <p:nvPr>
            <p:custDataLst>
              <p:tags r:id="rId5"/>
            </p:custDataLst>
          </p:nvPr>
        </p:nvSpPr>
        <p:spPr bwMode="auto">
          <a:xfrm>
            <a:off x="1323976" y="2730104"/>
            <a:ext cx="7820025"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ts val="1800"/>
              </a:spcBef>
              <a:buClr>
                <a:srgbClr val="963B22"/>
              </a:buClr>
              <a:buSzPct val="60000"/>
              <a:buFont typeface="Wingdings" panose="05000000000000000000" pitchFamily="2" charset="2"/>
              <a:buNone/>
              <a:defRPr/>
            </a:pPr>
            <a:r>
              <a:rPr lang="zh-CN" altLang="en-US" sz="1600" dirty="0">
                <a:solidFill>
                  <a:schemeClr val="tx1">
                    <a:lumMod val="50000"/>
                    <a:lumOff val="50000"/>
                  </a:schemeClr>
                </a:solidFill>
                <a:latin typeface="Arial" panose="020B0604020202020204" pitchFamily="34" charset="0"/>
                <a:ea typeface="微软雅黑" panose="020B0503020204020204" pitchFamily="34" charset="-122"/>
              </a:rPr>
              <a:t>此处可添加说明内容</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0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64038"/>
            <a:ext cx="9144000" cy="3600000"/>
          </a:xfrm>
          <a:custGeom>
            <a:avLst/>
            <a:gdLst>
              <a:gd name="connsiteX0" fmla="*/ 0 w 9144000"/>
              <a:gd name="connsiteY0" fmla="*/ 0 h 3347676"/>
              <a:gd name="connsiteX1" fmla="*/ 9144000 w 9144000"/>
              <a:gd name="connsiteY1" fmla="*/ 0 h 3347676"/>
              <a:gd name="connsiteX2" fmla="*/ 9144000 w 9144000"/>
              <a:gd name="connsiteY2" fmla="*/ 3347676 h 3347676"/>
              <a:gd name="connsiteX3" fmla="*/ 0 w 9144000"/>
              <a:gd name="connsiteY3" fmla="*/ 3347676 h 3347676"/>
              <a:gd name="connsiteX4" fmla="*/ 0 w 9144000"/>
              <a:gd name="connsiteY4" fmla="*/ 0 h 3347676"/>
              <a:gd name="connsiteX0-1" fmla="*/ 0 w 9144000"/>
              <a:gd name="connsiteY0-2" fmla="*/ 752143 h 4099819"/>
              <a:gd name="connsiteX1-3" fmla="*/ 9144000 w 9144000"/>
              <a:gd name="connsiteY1-4" fmla="*/ 752143 h 4099819"/>
              <a:gd name="connsiteX2-5" fmla="*/ 9144000 w 9144000"/>
              <a:gd name="connsiteY2-6" fmla="*/ 4099819 h 4099819"/>
              <a:gd name="connsiteX3-7" fmla="*/ 0 w 9144000"/>
              <a:gd name="connsiteY3-8" fmla="*/ 4099819 h 4099819"/>
              <a:gd name="connsiteX4-9" fmla="*/ 0 w 9144000"/>
              <a:gd name="connsiteY4-10" fmla="*/ 752143 h 4099819"/>
              <a:gd name="connsiteX0-11" fmla="*/ 0 w 9144000"/>
              <a:gd name="connsiteY0-12" fmla="*/ 732553 h 4080229"/>
              <a:gd name="connsiteX1-13" fmla="*/ 3807725 w 9144000"/>
              <a:gd name="connsiteY1-14" fmla="*/ 0 h 4080229"/>
              <a:gd name="connsiteX2-15" fmla="*/ 9144000 w 9144000"/>
              <a:gd name="connsiteY2-16" fmla="*/ 732553 h 4080229"/>
              <a:gd name="connsiteX3-17" fmla="*/ 9144000 w 9144000"/>
              <a:gd name="connsiteY3-18" fmla="*/ 4080229 h 4080229"/>
              <a:gd name="connsiteX4-19" fmla="*/ 0 w 9144000"/>
              <a:gd name="connsiteY4-20" fmla="*/ 4080229 h 4080229"/>
              <a:gd name="connsiteX5" fmla="*/ 0 w 9144000"/>
              <a:gd name="connsiteY5" fmla="*/ 732553 h 4080229"/>
              <a:gd name="connsiteX0-21" fmla="*/ 0 w 9144000"/>
              <a:gd name="connsiteY0-22" fmla="*/ 732553 h 4080229"/>
              <a:gd name="connsiteX1-23" fmla="*/ 3807725 w 9144000"/>
              <a:gd name="connsiteY1-24" fmla="*/ 0 h 4080229"/>
              <a:gd name="connsiteX2-25" fmla="*/ 9144000 w 9144000"/>
              <a:gd name="connsiteY2-26" fmla="*/ 732553 h 4080229"/>
              <a:gd name="connsiteX3-27" fmla="*/ 9144000 w 9144000"/>
              <a:gd name="connsiteY3-28" fmla="*/ 4080229 h 4080229"/>
              <a:gd name="connsiteX4-29" fmla="*/ 0 w 9144000"/>
              <a:gd name="connsiteY4-30" fmla="*/ 4080229 h 4080229"/>
              <a:gd name="connsiteX5-31" fmla="*/ 0 w 9144000"/>
              <a:gd name="connsiteY5-32" fmla="*/ 732553 h 4080229"/>
              <a:gd name="connsiteX0-33" fmla="*/ 0 w 9144000"/>
              <a:gd name="connsiteY0-34" fmla="*/ 1788248 h 5135924"/>
              <a:gd name="connsiteX1-35" fmla="*/ 3807725 w 9144000"/>
              <a:gd name="connsiteY1-36" fmla="*/ 1055695 h 5135924"/>
              <a:gd name="connsiteX2-37" fmla="*/ 9144000 w 9144000"/>
              <a:gd name="connsiteY2-38" fmla="*/ 1788248 h 5135924"/>
              <a:gd name="connsiteX3-39" fmla="*/ 9144000 w 9144000"/>
              <a:gd name="connsiteY3-40" fmla="*/ 5135924 h 5135924"/>
              <a:gd name="connsiteX4-41" fmla="*/ 0 w 9144000"/>
              <a:gd name="connsiteY4-42" fmla="*/ 5135924 h 5135924"/>
              <a:gd name="connsiteX5-43" fmla="*/ 0 w 9144000"/>
              <a:gd name="connsiteY5-44" fmla="*/ 1788248 h 5135924"/>
              <a:gd name="connsiteX0-45" fmla="*/ 0 w 9144000"/>
              <a:gd name="connsiteY0-46" fmla="*/ 978156 h 4325832"/>
              <a:gd name="connsiteX1-47" fmla="*/ 4940489 w 9144000"/>
              <a:gd name="connsiteY1-48" fmla="*/ 1419311 h 4325832"/>
              <a:gd name="connsiteX2-49" fmla="*/ 9144000 w 9144000"/>
              <a:gd name="connsiteY2-50" fmla="*/ 978156 h 4325832"/>
              <a:gd name="connsiteX3-51" fmla="*/ 9144000 w 9144000"/>
              <a:gd name="connsiteY3-52" fmla="*/ 4325832 h 4325832"/>
              <a:gd name="connsiteX4-53" fmla="*/ 0 w 9144000"/>
              <a:gd name="connsiteY4-54" fmla="*/ 4325832 h 4325832"/>
              <a:gd name="connsiteX5-55" fmla="*/ 0 w 9144000"/>
              <a:gd name="connsiteY5-56" fmla="*/ 978156 h 4325832"/>
              <a:gd name="connsiteX0-57" fmla="*/ 0 w 9144000"/>
              <a:gd name="connsiteY0-58" fmla="*/ 514583 h 3862259"/>
              <a:gd name="connsiteX1-59" fmla="*/ 4940489 w 9144000"/>
              <a:gd name="connsiteY1-60" fmla="*/ 955738 h 3862259"/>
              <a:gd name="connsiteX2-61" fmla="*/ 9144000 w 9144000"/>
              <a:gd name="connsiteY2-62" fmla="*/ 514583 h 3862259"/>
              <a:gd name="connsiteX3-63" fmla="*/ 9144000 w 9144000"/>
              <a:gd name="connsiteY3-64" fmla="*/ 3862259 h 3862259"/>
              <a:gd name="connsiteX4-65" fmla="*/ 0 w 9144000"/>
              <a:gd name="connsiteY4-66" fmla="*/ 3862259 h 3862259"/>
              <a:gd name="connsiteX5-67" fmla="*/ 0 w 9144000"/>
              <a:gd name="connsiteY5-68" fmla="*/ 514583 h 3862259"/>
              <a:gd name="connsiteX0-69" fmla="*/ 0 w 9144000"/>
              <a:gd name="connsiteY0-70" fmla="*/ 585467 h 3933143"/>
              <a:gd name="connsiteX1-71" fmla="*/ 4462817 w 9144000"/>
              <a:gd name="connsiteY1-72" fmla="*/ 876497 h 3933143"/>
              <a:gd name="connsiteX2-73" fmla="*/ 9144000 w 9144000"/>
              <a:gd name="connsiteY2-74" fmla="*/ 585467 h 3933143"/>
              <a:gd name="connsiteX3-75" fmla="*/ 9144000 w 9144000"/>
              <a:gd name="connsiteY3-76" fmla="*/ 3933143 h 3933143"/>
              <a:gd name="connsiteX4-77" fmla="*/ 0 w 9144000"/>
              <a:gd name="connsiteY4-78" fmla="*/ 3933143 h 3933143"/>
              <a:gd name="connsiteX5-79" fmla="*/ 0 w 9144000"/>
              <a:gd name="connsiteY5-80" fmla="*/ 585467 h 3933143"/>
              <a:gd name="connsiteX0-81" fmla="*/ 0 w 9144000"/>
              <a:gd name="connsiteY0-82" fmla="*/ 403636 h 3751312"/>
              <a:gd name="connsiteX1-83" fmla="*/ 4940488 w 9144000"/>
              <a:gd name="connsiteY1-84" fmla="*/ 1131394 h 3751312"/>
              <a:gd name="connsiteX2-85" fmla="*/ 9144000 w 9144000"/>
              <a:gd name="connsiteY2-86" fmla="*/ 403636 h 3751312"/>
              <a:gd name="connsiteX3-87" fmla="*/ 9144000 w 9144000"/>
              <a:gd name="connsiteY3-88" fmla="*/ 3751312 h 3751312"/>
              <a:gd name="connsiteX4-89" fmla="*/ 0 w 9144000"/>
              <a:gd name="connsiteY4-90" fmla="*/ 3751312 h 3751312"/>
              <a:gd name="connsiteX5-91" fmla="*/ 0 w 9144000"/>
              <a:gd name="connsiteY5-92" fmla="*/ 403636 h 3751312"/>
              <a:gd name="connsiteX0-93" fmla="*/ 0 w 9144000"/>
              <a:gd name="connsiteY0-94" fmla="*/ 459179 h 3806855"/>
              <a:gd name="connsiteX1-95" fmla="*/ 4940488 w 9144000"/>
              <a:gd name="connsiteY1-96" fmla="*/ 1186937 h 3806855"/>
              <a:gd name="connsiteX2-97" fmla="*/ 9144000 w 9144000"/>
              <a:gd name="connsiteY2-98" fmla="*/ 459179 h 3806855"/>
              <a:gd name="connsiteX3-99" fmla="*/ 9144000 w 9144000"/>
              <a:gd name="connsiteY3-100" fmla="*/ 3806855 h 3806855"/>
              <a:gd name="connsiteX4-101" fmla="*/ 0 w 9144000"/>
              <a:gd name="connsiteY4-102" fmla="*/ 3806855 h 3806855"/>
              <a:gd name="connsiteX5-103" fmla="*/ 0 w 9144000"/>
              <a:gd name="connsiteY5-104" fmla="*/ 459179 h 3806855"/>
              <a:gd name="connsiteX0-105" fmla="*/ 0 w 9144000"/>
              <a:gd name="connsiteY0-106" fmla="*/ 378120 h 3725796"/>
              <a:gd name="connsiteX1-107" fmla="*/ 4940488 w 9144000"/>
              <a:gd name="connsiteY1-108" fmla="*/ 1105878 h 3725796"/>
              <a:gd name="connsiteX2-109" fmla="*/ 9144000 w 9144000"/>
              <a:gd name="connsiteY2-110" fmla="*/ 378120 h 3725796"/>
              <a:gd name="connsiteX3-111" fmla="*/ 9144000 w 9144000"/>
              <a:gd name="connsiteY3-112" fmla="*/ 3725796 h 3725796"/>
              <a:gd name="connsiteX4-113" fmla="*/ 0 w 9144000"/>
              <a:gd name="connsiteY4-114" fmla="*/ 3725796 h 3725796"/>
              <a:gd name="connsiteX5-115" fmla="*/ 0 w 9144000"/>
              <a:gd name="connsiteY5-116" fmla="*/ 378120 h 3725796"/>
              <a:gd name="connsiteX0-117" fmla="*/ 0 w 9144000"/>
              <a:gd name="connsiteY0-118" fmla="*/ 350122 h 3697798"/>
              <a:gd name="connsiteX1-119" fmla="*/ 5268034 w 9144000"/>
              <a:gd name="connsiteY1-120" fmla="*/ 1173414 h 3697798"/>
              <a:gd name="connsiteX2-121" fmla="*/ 9144000 w 9144000"/>
              <a:gd name="connsiteY2-122" fmla="*/ 350122 h 3697798"/>
              <a:gd name="connsiteX3-123" fmla="*/ 9144000 w 9144000"/>
              <a:gd name="connsiteY3-124" fmla="*/ 3697798 h 3697798"/>
              <a:gd name="connsiteX4-125" fmla="*/ 0 w 9144000"/>
              <a:gd name="connsiteY4-126" fmla="*/ 3697798 h 3697798"/>
              <a:gd name="connsiteX5-127" fmla="*/ 0 w 9144000"/>
              <a:gd name="connsiteY5-128" fmla="*/ 350122 h 3697798"/>
              <a:gd name="connsiteX0-129" fmla="*/ 0 w 9144000"/>
              <a:gd name="connsiteY0-130" fmla="*/ 832646 h 4180322"/>
              <a:gd name="connsiteX1-131" fmla="*/ 2743200 w 9144000"/>
              <a:gd name="connsiteY1-132" fmla="*/ 26729 h 4180322"/>
              <a:gd name="connsiteX2-133" fmla="*/ 5268034 w 9144000"/>
              <a:gd name="connsiteY2-134" fmla="*/ 1655938 h 4180322"/>
              <a:gd name="connsiteX3-135" fmla="*/ 9144000 w 9144000"/>
              <a:gd name="connsiteY3-136" fmla="*/ 832646 h 4180322"/>
              <a:gd name="connsiteX4-137" fmla="*/ 9144000 w 9144000"/>
              <a:gd name="connsiteY4-138" fmla="*/ 4180322 h 4180322"/>
              <a:gd name="connsiteX5-139" fmla="*/ 0 w 9144000"/>
              <a:gd name="connsiteY5-140" fmla="*/ 4180322 h 4180322"/>
              <a:gd name="connsiteX6" fmla="*/ 0 w 9144000"/>
              <a:gd name="connsiteY6" fmla="*/ 832646 h 4180322"/>
              <a:gd name="connsiteX0-141" fmla="*/ 0 w 9144000"/>
              <a:gd name="connsiteY0-142" fmla="*/ 882291 h 4229967"/>
              <a:gd name="connsiteX1-143" fmla="*/ 2115403 w 9144000"/>
              <a:gd name="connsiteY1-144" fmla="*/ 24446 h 4229967"/>
              <a:gd name="connsiteX2-145" fmla="*/ 5268034 w 9144000"/>
              <a:gd name="connsiteY2-146" fmla="*/ 1705583 h 4229967"/>
              <a:gd name="connsiteX3-147" fmla="*/ 9144000 w 9144000"/>
              <a:gd name="connsiteY3-148" fmla="*/ 882291 h 4229967"/>
              <a:gd name="connsiteX4-149" fmla="*/ 9144000 w 9144000"/>
              <a:gd name="connsiteY4-150" fmla="*/ 4229967 h 4229967"/>
              <a:gd name="connsiteX5-151" fmla="*/ 0 w 9144000"/>
              <a:gd name="connsiteY5-152" fmla="*/ 4229967 h 4229967"/>
              <a:gd name="connsiteX6-153" fmla="*/ 0 w 9144000"/>
              <a:gd name="connsiteY6-154" fmla="*/ 882291 h 4229967"/>
              <a:gd name="connsiteX0-155" fmla="*/ 0 w 9144000"/>
              <a:gd name="connsiteY0-156" fmla="*/ 982543 h 4330219"/>
              <a:gd name="connsiteX1-157" fmla="*/ 2156346 w 9144000"/>
              <a:gd name="connsiteY1-158" fmla="*/ 20843 h 4330219"/>
              <a:gd name="connsiteX2-159" fmla="*/ 5268034 w 9144000"/>
              <a:gd name="connsiteY2-160" fmla="*/ 1805835 h 4330219"/>
              <a:gd name="connsiteX3-161" fmla="*/ 9144000 w 9144000"/>
              <a:gd name="connsiteY3-162" fmla="*/ 982543 h 4330219"/>
              <a:gd name="connsiteX4-163" fmla="*/ 9144000 w 9144000"/>
              <a:gd name="connsiteY4-164" fmla="*/ 4330219 h 4330219"/>
              <a:gd name="connsiteX5-165" fmla="*/ 0 w 9144000"/>
              <a:gd name="connsiteY5-166" fmla="*/ 4330219 h 4330219"/>
              <a:gd name="connsiteX6-167" fmla="*/ 0 w 9144000"/>
              <a:gd name="connsiteY6-168" fmla="*/ 982543 h 4330219"/>
              <a:gd name="connsiteX0-169" fmla="*/ 0 w 9144000"/>
              <a:gd name="connsiteY0-170" fmla="*/ 1066786 h 4414462"/>
              <a:gd name="connsiteX1-171" fmla="*/ 2183642 w 9144000"/>
              <a:gd name="connsiteY1-172" fmla="*/ 18540 h 4414462"/>
              <a:gd name="connsiteX2-173" fmla="*/ 5268034 w 9144000"/>
              <a:gd name="connsiteY2-174" fmla="*/ 1890078 h 4414462"/>
              <a:gd name="connsiteX3-175" fmla="*/ 9144000 w 9144000"/>
              <a:gd name="connsiteY3-176" fmla="*/ 1066786 h 4414462"/>
              <a:gd name="connsiteX4-177" fmla="*/ 9144000 w 9144000"/>
              <a:gd name="connsiteY4-178" fmla="*/ 4414462 h 4414462"/>
              <a:gd name="connsiteX5-179" fmla="*/ 0 w 9144000"/>
              <a:gd name="connsiteY5-180" fmla="*/ 4414462 h 4414462"/>
              <a:gd name="connsiteX6-181" fmla="*/ 0 w 9144000"/>
              <a:gd name="connsiteY6-182" fmla="*/ 1066786 h 4414462"/>
              <a:gd name="connsiteX0-183" fmla="*/ 0 w 9144000"/>
              <a:gd name="connsiteY0-184" fmla="*/ 1066787 h 4414463"/>
              <a:gd name="connsiteX1-185" fmla="*/ 2183642 w 9144000"/>
              <a:gd name="connsiteY1-186" fmla="*/ 18541 h 4414463"/>
              <a:gd name="connsiteX2-187" fmla="*/ 5268034 w 9144000"/>
              <a:gd name="connsiteY2-188" fmla="*/ 1890079 h 4414463"/>
              <a:gd name="connsiteX3-189" fmla="*/ 9144000 w 9144000"/>
              <a:gd name="connsiteY3-190" fmla="*/ 1066787 h 4414463"/>
              <a:gd name="connsiteX4-191" fmla="*/ 9144000 w 9144000"/>
              <a:gd name="connsiteY4-192" fmla="*/ 4414463 h 4414463"/>
              <a:gd name="connsiteX5-193" fmla="*/ 0 w 9144000"/>
              <a:gd name="connsiteY5-194" fmla="*/ 4414463 h 4414463"/>
              <a:gd name="connsiteX6-195" fmla="*/ 0 w 9144000"/>
              <a:gd name="connsiteY6-196" fmla="*/ 1066787 h 4414463"/>
              <a:gd name="connsiteX0-197" fmla="*/ 0 w 9144000"/>
              <a:gd name="connsiteY0-198" fmla="*/ 1048797 h 4396473"/>
              <a:gd name="connsiteX1-199" fmla="*/ 2183642 w 9144000"/>
              <a:gd name="connsiteY1-200" fmla="*/ 551 h 4396473"/>
              <a:gd name="connsiteX2-201" fmla="*/ 5268034 w 9144000"/>
              <a:gd name="connsiteY2-202" fmla="*/ 1872089 h 4396473"/>
              <a:gd name="connsiteX3-203" fmla="*/ 9144000 w 9144000"/>
              <a:gd name="connsiteY3-204" fmla="*/ 1048797 h 4396473"/>
              <a:gd name="connsiteX4-205" fmla="*/ 9144000 w 9144000"/>
              <a:gd name="connsiteY4-206" fmla="*/ 4396473 h 4396473"/>
              <a:gd name="connsiteX5-207" fmla="*/ 0 w 9144000"/>
              <a:gd name="connsiteY5-208" fmla="*/ 4396473 h 4396473"/>
              <a:gd name="connsiteX6-209" fmla="*/ 0 w 9144000"/>
              <a:gd name="connsiteY6-210" fmla="*/ 1048797 h 4396473"/>
              <a:gd name="connsiteX0-211" fmla="*/ 0 w 9144000"/>
              <a:gd name="connsiteY0-212" fmla="*/ 1048247 h 4395923"/>
              <a:gd name="connsiteX1-213" fmla="*/ 2183642 w 9144000"/>
              <a:gd name="connsiteY1-214" fmla="*/ 1 h 4395923"/>
              <a:gd name="connsiteX2-215" fmla="*/ 5268034 w 9144000"/>
              <a:gd name="connsiteY2-216" fmla="*/ 1871539 h 4395923"/>
              <a:gd name="connsiteX3-217" fmla="*/ 9144000 w 9144000"/>
              <a:gd name="connsiteY3-218" fmla="*/ 1048247 h 4395923"/>
              <a:gd name="connsiteX4-219" fmla="*/ 9144000 w 9144000"/>
              <a:gd name="connsiteY4-220" fmla="*/ 4395923 h 4395923"/>
              <a:gd name="connsiteX5-221" fmla="*/ 0 w 9144000"/>
              <a:gd name="connsiteY5-222" fmla="*/ 4395923 h 4395923"/>
              <a:gd name="connsiteX6-223" fmla="*/ 0 w 9144000"/>
              <a:gd name="connsiteY6-224" fmla="*/ 1048247 h 4395923"/>
              <a:gd name="connsiteX0-225" fmla="*/ 0 w 9144000"/>
              <a:gd name="connsiteY0-226" fmla="*/ 840538 h 4188214"/>
              <a:gd name="connsiteX1-227" fmla="*/ 2101756 w 9144000"/>
              <a:gd name="connsiteY1-228" fmla="*/ 0 h 4188214"/>
              <a:gd name="connsiteX2-229" fmla="*/ 5268034 w 9144000"/>
              <a:gd name="connsiteY2-230" fmla="*/ 1663830 h 4188214"/>
              <a:gd name="connsiteX3-231" fmla="*/ 9144000 w 9144000"/>
              <a:gd name="connsiteY3-232" fmla="*/ 840538 h 4188214"/>
              <a:gd name="connsiteX4-233" fmla="*/ 9144000 w 9144000"/>
              <a:gd name="connsiteY4-234" fmla="*/ 4188214 h 4188214"/>
              <a:gd name="connsiteX5-235" fmla="*/ 0 w 9144000"/>
              <a:gd name="connsiteY5-236" fmla="*/ 4188214 h 4188214"/>
              <a:gd name="connsiteX6-237" fmla="*/ 0 w 9144000"/>
              <a:gd name="connsiteY6-238" fmla="*/ 840538 h 4188214"/>
              <a:gd name="connsiteX0-239" fmla="*/ 0 w 9144000"/>
              <a:gd name="connsiteY0-240" fmla="*/ 1048246 h 4395922"/>
              <a:gd name="connsiteX1-241" fmla="*/ 1910688 w 9144000"/>
              <a:gd name="connsiteY1-242" fmla="*/ 0 h 4395922"/>
              <a:gd name="connsiteX2-243" fmla="*/ 5268034 w 9144000"/>
              <a:gd name="connsiteY2-244" fmla="*/ 1871538 h 4395922"/>
              <a:gd name="connsiteX3-245" fmla="*/ 9144000 w 9144000"/>
              <a:gd name="connsiteY3-246" fmla="*/ 1048246 h 4395922"/>
              <a:gd name="connsiteX4-247" fmla="*/ 9144000 w 9144000"/>
              <a:gd name="connsiteY4-248" fmla="*/ 4395922 h 4395922"/>
              <a:gd name="connsiteX5-249" fmla="*/ 0 w 9144000"/>
              <a:gd name="connsiteY5-250" fmla="*/ 4395922 h 4395922"/>
              <a:gd name="connsiteX6-251" fmla="*/ 0 w 9144000"/>
              <a:gd name="connsiteY6-252" fmla="*/ 1048246 h 4395922"/>
              <a:gd name="connsiteX0-253" fmla="*/ 0 w 9144000"/>
              <a:gd name="connsiteY0-254" fmla="*/ 1048246 h 4395922"/>
              <a:gd name="connsiteX1-255" fmla="*/ 1910688 w 9144000"/>
              <a:gd name="connsiteY1-256" fmla="*/ 0 h 4395922"/>
              <a:gd name="connsiteX2-257" fmla="*/ 5268034 w 9144000"/>
              <a:gd name="connsiteY2-258" fmla="*/ 1871538 h 4395922"/>
              <a:gd name="connsiteX3-259" fmla="*/ 9144000 w 9144000"/>
              <a:gd name="connsiteY3-260" fmla="*/ 1048246 h 4395922"/>
              <a:gd name="connsiteX4-261" fmla="*/ 9144000 w 9144000"/>
              <a:gd name="connsiteY4-262" fmla="*/ 4395922 h 4395922"/>
              <a:gd name="connsiteX5-263" fmla="*/ 0 w 9144000"/>
              <a:gd name="connsiteY5-264" fmla="*/ 4395922 h 4395922"/>
              <a:gd name="connsiteX6-265" fmla="*/ 0 w 9144000"/>
              <a:gd name="connsiteY6-266" fmla="*/ 1048246 h 43959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53" y="connsiteY6-154"/>
              </a:cxn>
            </a:cxnLst>
            <a:rect l="l" t="t" r="r" b="b"/>
            <a:pathLst>
              <a:path w="9144000" h="4395922">
                <a:moveTo>
                  <a:pt x="0" y="1048246"/>
                </a:moveTo>
                <a:cubicBezTo>
                  <a:pt x="641445" y="514647"/>
                  <a:pt x="991738" y="35874"/>
                  <a:pt x="1910688" y="0"/>
                </a:cubicBezTo>
                <a:cubicBezTo>
                  <a:pt x="3621208" y="-1257"/>
                  <a:pt x="4062482" y="1696830"/>
                  <a:pt x="5268034" y="1871538"/>
                </a:cubicBezTo>
                <a:cubicBezTo>
                  <a:pt x="6473586" y="2046246"/>
                  <a:pt x="8304663" y="368208"/>
                  <a:pt x="9144000" y="1048246"/>
                </a:cubicBezTo>
                <a:lnTo>
                  <a:pt x="9144000" y="4395922"/>
                </a:lnTo>
                <a:lnTo>
                  <a:pt x="0" y="4395922"/>
                </a:lnTo>
                <a:lnTo>
                  <a:pt x="0" y="10482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796136" y="339502"/>
            <a:ext cx="295232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b="1" dirty="0">
                <a:solidFill>
                  <a:schemeClr val="bg1"/>
                </a:solidFill>
                <a:latin typeface="微软雅黑" panose="020B0503020204020204" pitchFamily="34" charset="-122"/>
                <a:ea typeface="微软雅黑" panose="020B0503020204020204" pitchFamily="34" charset="-122"/>
              </a:rPr>
              <a:t>此处添加标题</a:t>
            </a:r>
          </a:p>
        </p:txBody>
      </p:sp>
      <p:sp>
        <p:nvSpPr>
          <p:cNvPr id="4" name="TextBox 3"/>
          <p:cNvSpPr txBox="1"/>
          <p:nvPr/>
        </p:nvSpPr>
        <p:spPr>
          <a:xfrm>
            <a:off x="5585579" y="978861"/>
            <a:ext cx="3378909" cy="954107"/>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此处添加内容此处添加内容此处添加内容此处添加内容此处添加内容此处添加内容此处添加内容此处添加内容此处添加内容此处添加内容此处</a:t>
            </a:r>
          </a:p>
        </p:txBody>
      </p:sp>
      <p:sp>
        <p:nvSpPr>
          <p:cNvPr id="5" name="圆角矩形标注 4"/>
          <p:cNvSpPr/>
          <p:nvPr/>
        </p:nvSpPr>
        <p:spPr>
          <a:xfrm flipH="1">
            <a:off x="467544" y="411510"/>
            <a:ext cx="2160240" cy="1440160"/>
          </a:xfrm>
          <a:prstGeom prst="wedgeRoundRectCallout">
            <a:avLst>
              <a:gd name="adj1" fmla="val -5828"/>
              <a:gd name="adj2" fmla="val 77607"/>
              <a:gd name="adj3" fmla="val 16667"/>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6" name="图片 5" descr="地球.png"/>
          <p:cNvPicPr>
            <a:picLocks noChangeAspect="1"/>
          </p:cNvPicPr>
          <p:nvPr/>
        </p:nvPicPr>
        <p:blipFill>
          <a:blip r:embed="rId2" cstate="print">
            <a:duotone>
              <a:prstClr val="black"/>
              <a:schemeClr val="accent1">
                <a:tint val="45000"/>
                <a:satMod val="400000"/>
              </a:schemeClr>
            </a:duotone>
          </a:blip>
          <a:stretch>
            <a:fillRect/>
          </a:stretch>
        </p:blipFill>
        <p:spPr>
          <a:xfrm>
            <a:off x="1979712" y="861558"/>
            <a:ext cx="504000" cy="504000"/>
          </a:xfrm>
          <a:prstGeom prst="rect">
            <a:avLst/>
          </a:prstGeom>
        </p:spPr>
      </p:pic>
      <p:pic>
        <p:nvPicPr>
          <p:cNvPr id="7" name="图片 6" descr="商务 (1).png"/>
          <p:cNvPicPr/>
          <p:nvPr/>
        </p:nvPicPr>
        <p:blipFill>
          <a:blip r:embed="rId3" cstate="print">
            <a:duotone>
              <a:prstClr val="black"/>
              <a:schemeClr val="accent1">
                <a:tint val="45000"/>
                <a:satMod val="400000"/>
              </a:schemeClr>
            </a:duotone>
          </a:blip>
          <a:stretch>
            <a:fillRect/>
          </a:stretch>
        </p:blipFill>
        <p:spPr>
          <a:xfrm>
            <a:off x="1259632" y="843558"/>
            <a:ext cx="544489" cy="540000"/>
          </a:xfrm>
          <a:prstGeom prst="rect">
            <a:avLst/>
          </a:prstGeom>
        </p:spPr>
      </p:pic>
      <p:pic>
        <p:nvPicPr>
          <p:cNvPr id="8" name="图片 7" descr="奖杯.png"/>
          <p:cNvPicPr>
            <a:picLocks noChangeAspect="1"/>
          </p:cNvPicPr>
          <p:nvPr/>
        </p:nvPicPr>
        <p:blipFill>
          <a:blip r:embed="rId4" cstate="print">
            <a:duotone>
              <a:prstClr val="black"/>
              <a:schemeClr val="accent1">
                <a:tint val="45000"/>
                <a:satMod val="400000"/>
              </a:schemeClr>
            </a:duotone>
          </a:blip>
          <a:stretch>
            <a:fillRect/>
          </a:stretch>
        </p:blipFill>
        <p:spPr>
          <a:xfrm>
            <a:off x="611560" y="861558"/>
            <a:ext cx="504000" cy="504000"/>
          </a:xfrm>
          <a:prstGeom prst="rect">
            <a:avLst/>
          </a:prstGeom>
        </p:spPr>
      </p:pic>
      <p:sp>
        <p:nvSpPr>
          <p:cNvPr id="10" name="矩形 9"/>
          <p:cNvSpPr/>
          <p:nvPr/>
        </p:nvSpPr>
        <p:spPr>
          <a:xfrm>
            <a:off x="899592" y="2427734"/>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1" name="TextBox 10"/>
          <p:cNvSpPr txBox="1"/>
          <p:nvPr/>
        </p:nvSpPr>
        <p:spPr>
          <a:xfrm>
            <a:off x="899592" y="2931790"/>
            <a:ext cx="2664296" cy="738664"/>
          </a:xfrm>
          <a:prstGeom prst="rect">
            <a:avLst/>
          </a:prstGeom>
          <a:no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此处添加内容此处添加内容此处添加内容此处添加内容此处添加内容此处添加内容</a:t>
            </a:r>
          </a:p>
        </p:txBody>
      </p:sp>
      <p:pic>
        <p:nvPicPr>
          <p:cNvPr id="12" name="图片 11" descr="地球.png"/>
          <p:cNvPicPr>
            <a:picLocks noChangeAspect="1"/>
          </p:cNvPicPr>
          <p:nvPr/>
        </p:nvPicPr>
        <p:blipFill>
          <a:blip r:embed="rId2" cstate="print"/>
          <a:stretch>
            <a:fillRect/>
          </a:stretch>
        </p:blipFill>
        <p:spPr>
          <a:xfrm>
            <a:off x="5592179" y="4164926"/>
            <a:ext cx="540000" cy="540000"/>
          </a:xfrm>
          <a:prstGeom prst="rect">
            <a:avLst/>
          </a:prstGeom>
        </p:spPr>
      </p:pic>
      <p:pic>
        <p:nvPicPr>
          <p:cNvPr id="13" name="图片 12" descr="商务 (1).png"/>
          <p:cNvPicPr/>
          <p:nvPr/>
        </p:nvPicPr>
        <p:blipFill>
          <a:blip r:embed="rId3" cstate="print"/>
          <a:stretch>
            <a:fillRect/>
          </a:stretch>
        </p:blipFill>
        <p:spPr>
          <a:xfrm>
            <a:off x="3114687" y="4146926"/>
            <a:ext cx="586373" cy="576000"/>
          </a:xfrm>
          <a:prstGeom prst="rect">
            <a:avLst/>
          </a:prstGeom>
        </p:spPr>
      </p:pic>
      <p:pic>
        <p:nvPicPr>
          <p:cNvPr id="14" name="图片 13" descr="奖杯.png"/>
          <p:cNvPicPr>
            <a:picLocks noChangeAspect="1"/>
          </p:cNvPicPr>
          <p:nvPr/>
        </p:nvPicPr>
        <p:blipFill>
          <a:blip r:embed="rId4" cstate="print"/>
          <a:stretch>
            <a:fillRect/>
          </a:stretch>
        </p:blipFill>
        <p:spPr>
          <a:xfrm>
            <a:off x="683568" y="4164926"/>
            <a:ext cx="540000" cy="540000"/>
          </a:xfrm>
          <a:prstGeom prst="rect">
            <a:avLst/>
          </a:prstGeom>
        </p:spPr>
      </p:pic>
      <p:sp>
        <p:nvSpPr>
          <p:cNvPr id="15" name="矩形 14"/>
          <p:cNvSpPr/>
          <p:nvPr/>
        </p:nvSpPr>
        <p:spPr>
          <a:xfrm>
            <a:off x="1196007" y="3939902"/>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6" name="TextBox 15"/>
          <p:cNvSpPr txBox="1"/>
          <p:nvPr/>
        </p:nvSpPr>
        <p:spPr>
          <a:xfrm>
            <a:off x="1196008" y="4299942"/>
            <a:ext cx="1863824" cy="461665"/>
          </a:xfrm>
          <a:prstGeom prst="rect">
            <a:avLst/>
          </a:prstGeom>
          <a:noFill/>
          <a:ln>
            <a:noFill/>
          </a:ln>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此处添加内容此处添加内容此处添加内容</a:t>
            </a:r>
          </a:p>
        </p:txBody>
      </p:sp>
      <p:sp>
        <p:nvSpPr>
          <p:cNvPr id="17" name="矩形 16"/>
          <p:cNvSpPr/>
          <p:nvPr/>
        </p:nvSpPr>
        <p:spPr>
          <a:xfrm>
            <a:off x="3716287" y="3939902"/>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8" name="TextBox 17"/>
          <p:cNvSpPr txBox="1"/>
          <p:nvPr/>
        </p:nvSpPr>
        <p:spPr>
          <a:xfrm>
            <a:off x="3716288" y="4299942"/>
            <a:ext cx="1863824" cy="461665"/>
          </a:xfrm>
          <a:prstGeom prst="rect">
            <a:avLst/>
          </a:prstGeom>
          <a:noFill/>
          <a:ln>
            <a:noFill/>
          </a:ln>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此处添加内容此处添加内容此处添加内容</a:t>
            </a:r>
          </a:p>
        </p:txBody>
      </p:sp>
      <p:sp>
        <p:nvSpPr>
          <p:cNvPr id="19" name="矩形 18"/>
          <p:cNvSpPr/>
          <p:nvPr/>
        </p:nvSpPr>
        <p:spPr>
          <a:xfrm>
            <a:off x="6156176" y="3939902"/>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20" name="TextBox 19"/>
          <p:cNvSpPr txBox="1"/>
          <p:nvPr/>
        </p:nvSpPr>
        <p:spPr>
          <a:xfrm>
            <a:off x="6156177" y="4299942"/>
            <a:ext cx="1863824" cy="461665"/>
          </a:xfrm>
          <a:prstGeom prst="rect">
            <a:avLst/>
          </a:prstGeom>
          <a:noFill/>
          <a:ln>
            <a:noFill/>
          </a:ln>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此处添加内容此处添加内容此处添加内容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0" grpId="0"/>
      <p:bldP spid="11"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528" y="283658"/>
            <a:ext cx="8499860" cy="4592348"/>
            <a:chOff x="1611683" y="1446502"/>
            <a:chExt cx="5920633" cy="3198830"/>
          </a:xfrm>
        </p:grpSpPr>
        <p:sp>
          <p:nvSpPr>
            <p:cNvPr id="3"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5"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6"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7"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8"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9"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0"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1"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2"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3"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4"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5"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6" name="Freeform 592"/>
            <p:cNvSpPr/>
            <p:nvPr/>
          </p:nvSpPr>
          <p:spPr bwMode="auto">
            <a:xfrm>
              <a:off x="6490530" y="3550909"/>
              <a:ext cx="97599" cy="11843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7"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8"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9"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0"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1"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2"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3"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4"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5"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6"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7"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8"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9"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0"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1" name="Rectangle 607"/>
            <p:cNvSpPr>
              <a:spLocks noChangeArrowheads="1"/>
            </p:cNvSpPr>
            <p:nvPr/>
          </p:nvSpPr>
          <p:spPr bwMode="auto">
            <a:xfrm>
              <a:off x="5062736" y="3057432"/>
              <a:ext cx="0" cy="0"/>
            </a:xfrm>
            <a:prstGeom prst="rect">
              <a:avLst/>
            </a:prstGeom>
            <a:solidFill>
              <a:schemeClr val="bg1">
                <a:lumMod val="8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endParaRPr kumimoji="0" lang="en-US" sz="1800" b="0" i="0" u="none" strike="noStrike" kern="0" cap="none" spc="0" normalizeH="0" baseline="0" noProof="0" dirty="0">
                <a:ln>
                  <a:noFill/>
                </a:ln>
                <a:solidFill>
                  <a:srgbClr val="4D4D4D"/>
                </a:solidFill>
                <a:effectLst/>
                <a:uLnTx/>
                <a:uFillTx/>
                <a:latin typeface="+mn-lt"/>
                <a:ea typeface="+mn-ea"/>
                <a:cs typeface="+mn-ea"/>
                <a:sym typeface="+mn-lt"/>
              </a:endParaRPr>
            </a:p>
          </p:txBody>
        </p:sp>
        <p:sp>
          <p:nvSpPr>
            <p:cNvPr id="52"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3"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4"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5"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6"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7"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8"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9"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0"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1"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2"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3"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4"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5"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6"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7"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8"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9"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0"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1"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2"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3"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4"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5"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6"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7"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8"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9"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0"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1"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2"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3"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4"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5"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6"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7"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8"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9"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0"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1"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2"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3"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4"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5"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6"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7"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8"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9"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0"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1" name="Rectangle 657"/>
            <p:cNvSpPr>
              <a:spLocks noChangeArrowheads="1"/>
            </p:cNvSpPr>
            <p:nvPr/>
          </p:nvSpPr>
          <p:spPr bwMode="auto">
            <a:xfrm>
              <a:off x="4321423" y="3089233"/>
              <a:ext cx="0" cy="10966"/>
            </a:xfrm>
            <a:prstGeom prst="rect">
              <a:avLst/>
            </a:prstGeom>
            <a:solidFill>
              <a:schemeClr val="bg1">
                <a:lumMod val="8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endParaRPr kumimoji="0" lang="en-US" sz="1800" b="0" i="0" u="none" strike="noStrike" kern="0" cap="none" spc="0" normalizeH="0" baseline="0" noProof="0" dirty="0">
                <a:ln>
                  <a:noFill/>
                </a:ln>
                <a:solidFill>
                  <a:srgbClr val="4D4D4D"/>
                </a:solidFill>
                <a:effectLst/>
                <a:uLnTx/>
                <a:uFillTx/>
                <a:latin typeface="+mn-lt"/>
                <a:ea typeface="+mn-ea"/>
                <a:cs typeface="+mn-ea"/>
                <a:sym typeface="+mn-lt"/>
              </a:endParaRPr>
            </a:p>
          </p:txBody>
        </p:sp>
        <p:sp>
          <p:nvSpPr>
            <p:cNvPr id="102"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3"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4"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5" name="Rectangle 661"/>
            <p:cNvSpPr>
              <a:spLocks noChangeArrowheads="1"/>
            </p:cNvSpPr>
            <p:nvPr/>
          </p:nvSpPr>
          <p:spPr bwMode="auto">
            <a:xfrm>
              <a:off x="4342259" y="2874296"/>
              <a:ext cx="10966" cy="0"/>
            </a:xfrm>
            <a:prstGeom prst="rect">
              <a:avLst/>
            </a:prstGeom>
            <a:solidFill>
              <a:schemeClr val="bg1">
                <a:lumMod val="8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endParaRPr kumimoji="0" lang="en-US" sz="1800" b="0" i="0" u="none" strike="noStrike" kern="0" cap="none" spc="0" normalizeH="0" baseline="0" noProof="0" dirty="0">
                <a:ln>
                  <a:noFill/>
                </a:ln>
                <a:solidFill>
                  <a:srgbClr val="4D4D4D"/>
                </a:solidFill>
                <a:effectLst/>
                <a:uLnTx/>
                <a:uFillTx/>
                <a:latin typeface="+mn-lt"/>
                <a:ea typeface="+mn-ea"/>
                <a:cs typeface="+mn-ea"/>
                <a:sym typeface="+mn-lt"/>
              </a:endParaRPr>
            </a:p>
          </p:txBody>
        </p:sp>
        <p:sp>
          <p:nvSpPr>
            <p:cNvPr id="106"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7"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8"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9"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0"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1"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2"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3"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4"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5"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6"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7"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8"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19"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0"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1"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2"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3"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4"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5"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6"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7"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8"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29"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0"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1"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2"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3"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4"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5"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6"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7"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8" name="Rectangle 694"/>
            <p:cNvSpPr>
              <a:spLocks noChangeArrowheads="1"/>
            </p:cNvSpPr>
            <p:nvPr/>
          </p:nvSpPr>
          <p:spPr bwMode="auto">
            <a:xfrm>
              <a:off x="4741428" y="2627558"/>
              <a:ext cx="10966" cy="0"/>
            </a:xfrm>
            <a:prstGeom prst="rect">
              <a:avLst/>
            </a:prstGeom>
            <a:solidFill>
              <a:schemeClr val="bg1">
                <a:lumMod val="85000"/>
              </a:schemeClr>
            </a:solid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endParaRPr kumimoji="0" lang="en-US" sz="1800" b="0" i="0" u="none" strike="noStrike" kern="0" cap="none" spc="0" normalizeH="0" baseline="0" noProof="0" dirty="0">
                <a:ln>
                  <a:noFill/>
                </a:ln>
                <a:solidFill>
                  <a:srgbClr val="4D4D4D"/>
                </a:solidFill>
                <a:effectLst/>
                <a:uLnTx/>
                <a:uFillTx/>
                <a:latin typeface="+mn-lt"/>
                <a:ea typeface="+mn-ea"/>
                <a:cs typeface="+mn-ea"/>
                <a:sym typeface="+mn-lt"/>
              </a:endParaRPr>
            </a:p>
          </p:txBody>
        </p:sp>
        <p:sp>
          <p:nvSpPr>
            <p:cNvPr id="139"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0"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1"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2"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3"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4"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5"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6"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7"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8"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9"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0"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1"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2"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3"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4"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5"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6"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7"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8"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9"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0"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1"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2"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3"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4"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5"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6"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7"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8"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9"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0"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1"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2"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3"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4"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5"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6"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7"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8"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9"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0"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1"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2"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3"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4"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5"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6"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7"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8"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9"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0"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1"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2"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3"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4"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5"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6"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7"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8"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9"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0"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1"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2"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3"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4"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5"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6"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7"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8"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09"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0"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1"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2"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3"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4"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5"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6"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7"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85000"/>
              </a:schemeClr>
            </a:solidFill>
            <a:ln w="6350"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8"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19"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0" name="Freeform 779"/>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1"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2"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3"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4"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5"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6"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7"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8"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29"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0"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1"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2"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3"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4"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5"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6"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7"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8"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9"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0"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1"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2"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3"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4"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5"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6"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7"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8"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49"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50"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51"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52"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chemeClr val="bg1">
                <a:lumMod val="85000"/>
              </a:schemeClr>
            </a:solidFill>
            <a:ln w="3175" cmpd="sng">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59" name="组合 258"/>
          <p:cNvGrpSpPr/>
          <p:nvPr/>
        </p:nvGrpSpPr>
        <p:grpSpPr>
          <a:xfrm>
            <a:off x="834063" y="1203598"/>
            <a:ext cx="1145236" cy="1044038"/>
            <a:chOff x="1567307" y="638524"/>
            <a:chExt cx="1145236" cy="1044038"/>
          </a:xfrm>
        </p:grpSpPr>
        <p:sp>
          <p:nvSpPr>
            <p:cNvPr id="254" name="矩形 253"/>
            <p:cNvSpPr/>
            <p:nvPr/>
          </p:nvSpPr>
          <p:spPr>
            <a:xfrm>
              <a:off x="1619671" y="1358562"/>
              <a:ext cx="648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step</a:t>
              </a:r>
              <a:endParaRPr lang="zh-CN" altLang="en-US" sz="2000" dirty="0"/>
            </a:p>
          </p:txBody>
        </p:sp>
        <p:sp>
          <p:nvSpPr>
            <p:cNvPr id="255" name="TextBox 254"/>
            <p:cNvSpPr txBox="1"/>
            <p:nvPr/>
          </p:nvSpPr>
          <p:spPr>
            <a:xfrm>
              <a:off x="1567307" y="638524"/>
              <a:ext cx="511611" cy="769441"/>
            </a:xfrm>
            <a:prstGeom prst="rect">
              <a:avLst/>
            </a:prstGeom>
            <a:noFill/>
          </p:spPr>
          <p:txBody>
            <a:bodyPr wrap="square" rtlCol="0">
              <a:spAutoFit/>
            </a:bodyPr>
            <a:lstStyle/>
            <a:p>
              <a:r>
                <a:rPr lang="en-US" altLang="zh-CN" sz="4400" dirty="0">
                  <a:latin typeface="+mn-ea"/>
                </a:rPr>
                <a:t>1</a:t>
              </a:r>
              <a:endParaRPr lang="zh-CN" altLang="en-US" sz="4400" dirty="0">
                <a:latin typeface="+mn-ea"/>
              </a:endParaRPr>
            </a:p>
          </p:txBody>
        </p:sp>
        <p:sp>
          <p:nvSpPr>
            <p:cNvPr id="256" name="TextBox 255"/>
            <p:cNvSpPr txBox="1"/>
            <p:nvPr/>
          </p:nvSpPr>
          <p:spPr>
            <a:xfrm>
              <a:off x="1979712" y="638524"/>
              <a:ext cx="732831" cy="769441"/>
            </a:xfrm>
            <a:prstGeom prst="rect">
              <a:avLst/>
            </a:prstGeom>
            <a:noFill/>
          </p:spPr>
          <p:txBody>
            <a:bodyPr wrap="square" rtlCol="0">
              <a:spAutoFit/>
            </a:bodyPr>
            <a:lstStyle/>
            <a:p>
              <a:r>
                <a:rPr lang="en-US" altLang="zh-CN" sz="4400" dirty="0">
                  <a:solidFill>
                    <a:schemeClr val="tx2"/>
                  </a:solidFill>
                  <a:latin typeface="Agency FB" panose="020B0503020202020204" pitchFamily="34" charset="0"/>
                  <a:ea typeface="Batang" panose="02030600000101010101" pitchFamily="18" charset="-127"/>
                </a:rPr>
                <a:t>ST</a:t>
              </a:r>
              <a:endParaRPr lang="zh-CN" altLang="en-US" sz="4400" dirty="0">
                <a:solidFill>
                  <a:schemeClr val="tx2"/>
                </a:solidFill>
                <a:latin typeface="Agency FB" panose="020B0503020202020204" pitchFamily="34" charset="0"/>
                <a:ea typeface="Batang" panose="02030600000101010101" pitchFamily="18" charset="-127"/>
              </a:endParaRPr>
            </a:p>
          </p:txBody>
        </p:sp>
      </p:grpSp>
      <p:sp>
        <p:nvSpPr>
          <p:cNvPr id="257" name="矩形 256"/>
          <p:cNvSpPr/>
          <p:nvPr/>
        </p:nvSpPr>
        <p:spPr>
          <a:xfrm>
            <a:off x="1835698" y="1239524"/>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58" name="TextBox 257"/>
          <p:cNvSpPr txBox="1"/>
          <p:nvPr/>
        </p:nvSpPr>
        <p:spPr>
          <a:xfrm>
            <a:off x="1835696" y="1599564"/>
            <a:ext cx="2478445" cy="738664"/>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grpSp>
        <p:nvGrpSpPr>
          <p:cNvPr id="264" name="组合 263"/>
          <p:cNvGrpSpPr/>
          <p:nvPr/>
        </p:nvGrpSpPr>
        <p:grpSpPr>
          <a:xfrm>
            <a:off x="834063" y="2989800"/>
            <a:ext cx="1145236" cy="1044038"/>
            <a:chOff x="1567307" y="638524"/>
            <a:chExt cx="1145236" cy="1044038"/>
          </a:xfrm>
        </p:grpSpPr>
        <p:sp>
          <p:nvSpPr>
            <p:cNvPr id="265" name="矩形 264"/>
            <p:cNvSpPr/>
            <p:nvPr/>
          </p:nvSpPr>
          <p:spPr>
            <a:xfrm>
              <a:off x="1619671" y="1358562"/>
              <a:ext cx="648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step</a:t>
              </a:r>
              <a:endParaRPr lang="zh-CN" altLang="en-US" sz="2000" dirty="0"/>
            </a:p>
          </p:txBody>
        </p:sp>
        <p:sp>
          <p:nvSpPr>
            <p:cNvPr id="266" name="TextBox 265"/>
            <p:cNvSpPr txBox="1"/>
            <p:nvPr/>
          </p:nvSpPr>
          <p:spPr>
            <a:xfrm>
              <a:off x="1567307" y="638524"/>
              <a:ext cx="511611" cy="769441"/>
            </a:xfrm>
            <a:prstGeom prst="rect">
              <a:avLst/>
            </a:prstGeom>
            <a:noFill/>
          </p:spPr>
          <p:txBody>
            <a:bodyPr wrap="square" rtlCol="0">
              <a:spAutoFit/>
            </a:bodyPr>
            <a:lstStyle/>
            <a:p>
              <a:r>
                <a:rPr lang="en-US" altLang="zh-CN" sz="4400" dirty="0">
                  <a:latin typeface="+mn-ea"/>
                </a:rPr>
                <a:t>3</a:t>
              </a:r>
              <a:endParaRPr lang="zh-CN" altLang="en-US" sz="4400" dirty="0">
                <a:latin typeface="+mn-ea"/>
              </a:endParaRPr>
            </a:p>
          </p:txBody>
        </p:sp>
        <p:sp>
          <p:nvSpPr>
            <p:cNvPr id="267" name="TextBox 266"/>
            <p:cNvSpPr txBox="1"/>
            <p:nvPr/>
          </p:nvSpPr>
          <p:spPr>
            <a:xfrm>
              <a:off x="1979712" y="638524"/>
              <a:ext cx="732831" cy="769441"/>
            </a:xfrm>
            <a:prstGeom prst="rect">
              <a:avLst/>
            </a:prstGeom>
            <a:noFill/>
          </p:spPr>
          <p:txBody>
            <a:bodyPr wrap="square" rtlCol="0">
              <a:spAutoFit/>
            </a:bodyPr>
            <a:lstStyle/>
            <a:p>
              <a:r>
                <a:rPr lang="en-US" altLang="zh-CN" sz="4400" dirty="0">
                  <a:solidFill>
                    <a:schemeClr val="tx2"/>
                  </a:solidFill>
                  <a:latin typeface="Agency FB" panose="020B0503020202020204" pitchFamily="34" charset="0"/>
                  <a:ea typeface="Batang" panose="02030600000101010101" pitchFamily="18" charset="-127"/>
                </a:rPr>
                <a:t>RD</a:t>
              </a:r>
              <a:endParaRPr lang="zh-CN" altLang="en-US" sz="4400" dirty="0">
                <a:solidFill>
                  <a:schemeClr val="tx2"/>
                </a:solidFill>
                <a:latin typeface="Agency FB" panose="020B0503020202020204" pitchFamily="34" charset="0"/>
                <a:ea typeface="Batang" panose="02030600000101010101" pitchFamily="18" charset="-127"/>
              </a:endParaRPr>
            </a:p>
          </p:txBody>
        </p:sp>
      </p:grpSp>
      <p:sp>
        <p:nvSpPr>
          <p:cNvPr id="268" name="矩形 267"/>
          <p:cNvSpPr/>
          <p:nvPr/>
        </p:nvSpPr>
        <p:spPr>
          <a:xfrm>
            <a:off x="1835698" y="3021140"/>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69" name="TextBox 268"/>
          <p:cNvSpPr txBox="1"/>
          <p:nvPr/>
        </p:nvSpPr>
        <p:spPr>
          <a:xfrm>
            <a:off x="1835696" y="3381180"/>
            <a:ext cx="2478445" cy="738664"/>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grpSp>
        <p:nvGrpSpPr>
          <p:cNvPr id="270" name="组合 269"/>
          <p:cNvGrpSpPr/>
          <p:nvPr/>
        </p:nvGrpSpPr>
        <p:grpSpPr>
          <a:xfrm>
            <a:off x="5052362" y="2989800"/>
            <a:ext cx="1145236" cy="1044038"/>
            <a:chOff x="1567307" y="638524"/>
            <a:chExt cx="1145236" cy="1044038"/>
          </a:xfrm>
        </p:grpSpPr>
        <p:sp>
          <p:nvSpPr>
            <p:cNvPr id="271" name="矩形 270"/>
            <p:cNvSpPr/>
            <p:nvPr/>
          </p:nvSpPr>
          <p:spPr>
            <a:xfrm>
              <a:off x="1619671" y="1358562"/>
              <a:ext cx="648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step</a:t>
              </a:r>
              <a:endParaRPr lang="zh-CN" altLang="en-US" sz="2000" dirty="0"/>
            </a:p>
          </p:txBody>
        </p:sp>
        <p:sp>
          <p:nvSpPr>
            <p:cNvPr id="272" name="TextBox 271"/>
            <p:cNvSpPr txBox="1"/>
            <p:nvPr/>
          </p:nvSpPr>
          <p:spPr>
            <a:xfrm>
              <a:off x="1567307" y="638524"/>
              <a:ext cx="511611" cy="769441"/>
            </a:xfrm>
            <a:prstGeom prst="rect">
              <a:avLst/>
            </a:prstGeom>
            <a:noFill/>
          </p:spPr>
          <p:txBody>
            <a:bodyPr wrap="square" rtlCol="0">
              <a:spAutoFit/>
            </a:bodyPr>
            <a:lstStyle/>
            <a:p>
              <a:r>
                <a:rPr lang="en-US" altLang="zh-CN" sz="4400" dirty="0">
                  <a:latin typeface="+mn-ea"/>
                </a:rPr>
                <a:t>4</a:t>
              </a:r>
              <a:endParaRPr lang="zh-CN" altLang="en-US" sz="4400" dirty="0">
                <a:latin typeface="+mn-ea"/>
              </a:endParaRPr>
            </a:p>
          </p:txBody>
        </p:sp>
        <p:sp>
          <p:nvSpPr>
            <p:cNvPr id="273" name="TextBox 272"/>
            <p:cNvSpPr txBox="1"/>
            <p:nvPr/>
          </p:nvSpPr>
          <p:spPr>
            <a:xfrm>
              <a:off x="1979712" y="638524"/>
              <a:ext cx="732831" cy="769441"/>
            </a:xfrm>
            <a:prstGeom prst="rect">
              <a:avLst/>
            </a:prstGeom>
            <a:noFill/>
          </p:spPr>
          <p:txBody>
            <a:bodyPr wrap="square" rtlCol="0">
              <a:spAutoFit/>
            </a:bodyPr>
            <a:lstStyle/>
            <a:p>
              <a:r>
                <a:rPr lang="en-US" altLang="zh-CN" sz="4400" dirty="0">
                  <a:solidFill>
                    <a:schemeClr val="tx2"/>
                  </a:solidFill>
                  <a:latin typeface="Agency FB" panose="020B0503020202020204" pitchFamily="34" charset="0"/>
                  <a:ea typeface="Batang" panose="02030600000101010101" pitchFamily="18" charset="-127"/>
                </a:rPr>
                <a:t>TH</a:t>
              </a:r>
              <a:endParaRPr lang="zh-CN" altLang="en-US" sz="4400" dirty="0">
                <a:solidFill>
                  <a:schemeClr val="tx2"/>
                </a:solidFill>
                <a:latin typeface="Agency FB" panose="020B0503020202020204" pitchFamily="34" charset="0"/>
                <a:ea typeface="Batang" panose="02030600000101010101" pitchFamily="18" charset="-127"/>
              </a:endParaRPr>
            </a:p>
          </p:txBody>
        </p:sp>
      </p:grpSp>
      <p:sp>
        <p:nvSpPr>
          <p:cNvPr id="274" name="矩形 273"/>
          <p:cNvSpPr/>
          <p:nvPr/>
        </p:nvSpPr>
        <p:spPr>
          <a:xfrm>
            <a:off x="6053997" y="3021140"/>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75" name="TextBox 274"/>
          <p:cNvSpPr txBox="1"/>
          <p:nvPr/>
        </p:nvSpPr>
        <p:spPr>
          <a:xfrm>
            <a:off x="6053995" y="3381180"/>
            <a:ext cx="2478445" cy="738664"/>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grpSp>
        <p:nvGrpSpPr>
          <p:cNvPr id="276" name="组合 275"/>
          <p:cNvGrpSpPr/>
          <p:nvPr/>
        </p:nvGrpSpPr>
        <p:grpSpPr>
          <a:xfrm>
            <a:off x="5052362" y="1214846"/>
            <a:ext cx="1145236" cy="1044038"/>
            <a:chOff x="1567307" y="638524"/>
            <a:chExt cx="1145236" cy="1044038"/>
          </a:xfrm>
        </p:grpSpPr>
        <p:sp>
          <p:nvSpPr>
            <p:cNvPr id="277" name="矩形 276"/>
            <p:cNvSpPr/>
            <p:nvPr/>
          </p:nvSpPr>
          <p:spPr>
            <a:xfrm>
              <a:off x="1619671" y="1358562"/>
              <a:ext cx="648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step</a:t>
              </a:r>
              <a:endParaRPr lang="zh-CN" altLang="en-US" sz="2000" dirty="0"/>
            </a:p>
          </p:txBody>
        </p:sp>
        <p:sp>
          <p:nvSpPr>
            <p:cNvPr id="278" name="TextBox 277"/>
            <p:cNvSpPr txBox="1"/>
            <p:nvPr/>
          </p:nvSpPr>
          <p:spPr>
            <a:xfrm>
              <a:off x="1567307" y="638524"/>
              <a:ext cx="511611" cy="769441"/>
            </a:xfrm>
            <a:prstGeom prst="rect">
              <a:avLst/>
            </a:prstGeom>
            <a:noFill/>
          </p:spPr>
          <p:txBody>
            <a:bodyPr wrap="square" rtlCol="0">
              <a:spAutoFit/>
            </a:bodyPr>
            <a:lstStyle/>
            <a:p>
              <a:r>
                <a:rPr lang="en-US" altLang="zh-CN" sz="4400" dirty="0">
                  <a:latin typeface="+mn-ea"/>
                </a:rPr>
                <a:t>2</a:t>
              </a:r>
              <a:endParaRPr lang="zh-CN" altLang="en-US" sz="4400" dirty="0">
                <a:latin typeface="+mn-ea"/>
              </a:endParaRPr>
            </a:p>
          </p:txBody>
        </p:sp>
        <p:sp>
          <p:nvSpPr>
            <p:cNvPr id="279" name="TextBox 278"/>
            <p:cNvSpPr txBox="1"/>
            <p:nvPr/>
          </p:nvSpPr>
          <p:spPr>
            <a:xfrm>
              <a:off x="1979712" y="638524"/>
              <a:ext cx="732831" cy="769441"/>
            </a:xfrm>
            <a:prstGeom prst="rect">
              <a:avLst/>
            </a:prstGeom>
            <a:noFill/>
          </p:spPr>
          <p:txBody>
            <a:bodyPr wrap="square" rtlCol="0">
              <a:spAutoFit/>
            </a:bodyPr>
            <a:lstStyle/>
            <a:p>
              <a:r>
                <a:rPr lang="en-US" altLang="zh-CN" sz="4400" dirty="0">
                  <a:solidFill>
                    <a:schemeClr val="tx2"/>
                  </a:solidFill>
                  <a:latin typeface="Agency FB" panose="020B0503020202020204" pitchFamily="34" charset="0"/>
                  <a:ea typeface="Batang" panose="02030600000101010101" pitchFamily="18" charset="-127"/>
                </a:rPr>
                <a:t>ND</a:t>
              </a:r>
              <a:endParaRPr lang="zh-CN" altLang="en-US" sz="4400" dirty="0">
                <a:solidFill>
                  <a:schemeClr val="tx2"/>
                </a:solidFill>
                <a:latin typeface="Agency FB" panose="020B0503020202020204" pitchFamily="34" charset="0"/>
                <a:ea typeface="Batang" panose="02030600000101010101" pitchFamily="18" charset="-127"/>
              </a:endParaRPr>
            </a:p>
          </p:txBody>
        </p:sp>
      </p:grpSp>
      <p:sp>
        <p:nvSpPr>
          <p:cNvPr id="280" name="矩形 279"/>
          <p:cNvSpPr/>
          <p:nvPr/>
        </p:nvSpPr>
        <p:spPr>
          <a:xfrm>
            <a:off x="6053997" y="1220940"/>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81" name="TextBox 280"/>
          <p:cNvSpPr txBox="1"/>
          <p:nvPr/>
        </p:nvSpPr>
        <p:spPr>
          <a:xfrm>
            <a:off x="6053995" y="1580980"/>
            <a:ext cx="2478445" cy="738664"/>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sp>
        <p:nvSpPr>
          <p:cNvPr id="282" name="文本框 37"/>
          <p:cNvSpPr txBox="1"/>
          <p:nvPr/>
        </p:nvSpPr>
        <p:spPr>
          <a:xfrm>
            <a:off x="2645819" y="267494"/>
            <a:ext cx="3852362" cy="523220"/>
          </a:xfrm>
          <a:prstGeom prst="rect">
            <a:avLst/>
          </a:prstGeom>
          <a:noFill/>
        </p:spPr>
        <p:txBody>
          <a:bodyPr wrap="squar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此处输入标题</a:t>
            </a:r>
          </a:p>
        </p:txBody>
      </p:sp>
      <p:cxnSp>
        <p:nvCxnSpPr>
          <p:cNvPr id="283" name="直接连接符 282"/>
          <p:cNvCxnSpPr/>
          <p:nvPr/>
        </p:nvCxnSpPr>
        <p:spPr>
          <a:xfrm>
            <a:off x="1835696" y="463702"/>
            <a:ext cx="648072"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284" name="直接连接符 283"/>
          <p:cNvCxnSpPr/>
          <p:nvPr/>
        </p:nvCxnSpPr>
        <p:spPr>
          <a:xfrm>
            <a:off x="6660232" y="463702"/>
            <a:ext cx="648072"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500"/>
                                        <p:tgtEl>
                                          <p:spTgt spid="28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82"/>
                                        </p:tgtEl>
                                        <p:attrNameLst>
                                          <p:attrName>style.visibility</p:attrName>
                                        </p:attrNameLst>
                                      </p:cBhvr>
                                      <p:to>
                                        <p:strVal val="visible"/>
                                      </p:to>
                                    </p:set>
                                    <p:animEffect transition="in" filter="fade">
                                      <p:cBhvr>
                                        <p:cTn id="14" dur="1000"/>
                                        <p:tgtEl>
                                          <p:spTgt spid="282"/>
                                        </p:tgtEl>
                                      </p:cBhvr>
                                    </p:animEffect>
                                    <p:anim calcmode="lin" valueType="num">
                                      <p:cBhvr>
                                        <p:cTn id="15" dur="1000" fill="hold"/>
                                        <p:tgtEl>
                                          <p:spTgt spid="282"/>
                                        </p:tgtEl>
                                        <p:attrNameLst>
                                          <p:attrName>ppt_x</p:attrName>
                                        </p:attrNameLst>
                                      </p:cBhvr>
                                      <p:tavLst>
                                        <p:tav tm="0">
                                          <p:val>
                                            <p:strVal val="#ppt_x"/>
                                          </p:val>
                                        </p:tav>
                                        <p:tav tm="100000">
                                          <p:val>
                                            <p:strVal val="#ppt_x"/>
                                          </p:val>
                                        </p:tav>
                                      </p:tavLst>
                                    </p:anim>
                                    <p:anim calcmode="lin" valueType="num">
                                      <p:cBhvr>
                                        <p:cTn id="16" dur="1000" fill="hold"/>
                                        <p:tgtEl>
                                          <p:spTgt spid="28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59"/>
                                        </p:tgtEl>
                                        <p:attrNameLst>
                                          <p:attrName>style.visibility</p:attrName>
                                        </p:attrNameLst>
                                      </p:cBhvr>
                                      <p:to>
                                        <p:strVal val="visible"/>
                                      </p:to>
                                    </p:set>
                                    <p:animEffect transition="in" filter="fade">
                                      <p:cBhvr>
                                        <p:cTn id="20" dur="500"/>
                                        <p:tgtEl>
                                          <p:spTgt spid="259"/>
                                        </p:tgtEl>
                                      </p:cBhvr>
                                    </p:animEffect>
                                    <p:anim calcmode="lin" valueType="num">
                                      <p:cBhvr>
                                        <p:cTn id="21" dur="500" fill="hold"/>
                                        <p:tgtEl>
                                          <p:spTgt spid="259"/>
                                        </p:tgtEl>
                                        <p:attrNameLst>
                                          <p:attrName>ppt_x</p:attrName>
                                        </p:attrNameLst>
                                      </p:cBhvr>
                                      <p:tavLst>
                                        <p:tav tm="0">
                                          <p:val>
                                            <p:strVal val="#ppt_x"/>
                                          </p:val>
                                        </p:tav>
                                        <p:tav tm="100000">
                                          <p:val>
                                            <p:strVal val="#ppt_x"/>
                                          </p:val>
                                        </p:tav>
                                      </p:tavLst>
                                    </p:anim>
                                    <p:anim calcmode="lin" valueType="num">
                                      <p:cBhvr>
                                        <p:cTn id="22" dur="500" fill="hold"/>
                                        <p:tgtEl>
                                          <p:spTgt spid="25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7"/>
                                        </p:tgtEl>
                                        <p:attrNameLst>
                                          <p:attrName>style.visibility</p:attrName>
                                        </p:attrNameLst>
                                      </p:cBhvr>
                                      <p:to>
                                        <p:strVal val="visible"/>
                                      </p:to>
                                    </p:set>
                                    <p:animEffect transition="in" filter="fade">
                                      <p:cBhvr>
                                        <p:cTn id="26" dur="500"/>
                                        <p:tgtEl>
                                          <p:spTgt spid="25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58"/>
                                        </p:tgtEl>
                                        <p:attrNameLst>
                                          <p:attrName>style.visibility</p:attrName>
                                        </p:attrNameLst>
                                      </p:cBhvr>
                                      <p:to>
                                        <p:strVal val="visible"/>
                                      </p:to>
                                    </p:set>
                                    <p:animEffect transition="in" filter="fade">
                                      <p:cBhvr>
                                        <p:cTn id="30" dur="500"/>
                                        <p:tgtEl>
                                          <p:spTgt spid="258"/>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fade">
                                      <p:cBhvr>
                                        <p:cTn id="34" dur="500"/>
                                        <p:tgtEl>
                                          <p:spTgt spid="276"/>
                                        </p:tgtEl>
                                      </p:cBhvr>
                                    </p:animEffect>
                                    <p:anim calcmode="lin" valueType="num">
                                      <p:cBhvr>
                                        <p:cTn id="35" dur="500" fill="hold"/>
                                        <p:tgtEl>
                                          <p:spTgt spid="276"/>
                                        </p:tgtEl>
                                        <p:attrNameLst>
                                          <p:attrName>ppt_x</p:attrName>
                                        </p:attrNameLst>
                                      </p:cBhvr>
                                      <p:tavLst>
                                        <p:tav tm="0">
                                          <p:val>
                                            <p:strVal val="#ppt_x"/>
                                          </p:val>
                                        </p:tav>
                                        <p:tav tm="100000">
                                          <p:val>
                                            <p:strVal val="#ppt_x"/>
                                          </p:val>
                                        </p:tav>
                                      </p:tavLst>
                                    </p:anim>
                                    <p:anim calcmode="lin" valueType="num">
                                      <p:cBhvr>
                                        <p:cTn id="36" dur="500" fill="hold"/>
                                        <p:tgtEl>
                                          <p:spTgt spid="276"/>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80"/>
                                        </p:tgtEl>
                                        <p:attrNameLst>
                                          <p:attrName>style.visibility</p:attrName>
                                        </p:attrNameLst>
                                      </p:cBhvr>
                                      <p:to>
                                        <p:strVal val="visible"/>
                                      </p:to>
                                    </p:set>
                                    <p:animEffect transition="in" filter="fade">
                                      <p:cBhvr>
                                        <p:cTn id="40" dur="500"/>
                                        <p:tgtEl>
                                          <p:spTgt spid="280"/>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81"/>
                                        </p:tgtEl>
                                        <p:attrNameLst>
                                          <p:attrName>style.visibility</p:attrName>
                                        </p:attrNameLst>
                                      </p:cBhvr>
                                      <p:to>
                                        <p:strVal val="visible"/>
                                      </p:to>
                                    </p:set>
                                    <p:animEffect transition="in" filter="fade">
                                      <p:cBhvr>
                                        <p:cTn id="44" dur="500"/>
                                        <p:tgtEl>
                                          <p:spTgt spid="281"/>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264"/>
                                        </p:tgtEl>
                                        <p:attrNameLst>
                                          <p:attrName>style.visibility</p:attrName>
                                        </p:attrNameLst>
                                      </p:cBhvr>
                                      <p:to>
                                        <p:strVal val="visible"/>
                                      </p:to>
                                    </p:set>
                                    <p:animEffect transition="in" filter="fade">
                                      <p:cBhvr>
                                        <p:cTn id="48" dur="500"/>
                                        <p:tgtEl>
                                          <p:spTgt spid="264"/>
                                        </p:tgtEl>
                                      </p:cBhvr>
                                    </p:animEffect>
                                    <p:anim calcmode="lin" valueType="num">
                                      <p:cBhvr>
                                        <p:cTn id="49" dur="500" fill="hold"/>
                                        <p:tgtEl>
                                          <p:spTgt spid="264"/>
                                        </p:tgtEl>
                                        <p:attrNameLst>
                                          <p:attrName>ppt_x</p:attrName>
                                        </p:attrNameLst>
                                      </p:cBhvr>
                                      <p:tavLst>
                                        <p:tav tm="0">
                                          <p:val>
                                            <p:strVal val="#ppt_x"/>
                                          </p:val>
                                        </p:tav>
                                        <p:tav tm="100000">
                                          <p:val>
                                            <p:strVal val="#ppt_x"/>
                                          </p:val>
                                        </p:tav>
                                      </p:tavLst>
                                    </p:anim>
                                    <p:anim calcmode="lin" valueType="num">
                                      <p:cBhvr>
                                        <p:cTn id="50" dur="500" fill="hold"/>
                                        <p:tgtEl>
                                          <p:spTgt spid="264"/>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68"/>
                                        </p:tgtEl>
                                        <p:attrNameLst>
                                          <p:attrName>style.visibility</p:attrName>
                                        </p:attrNameLst>
                                      </p:cBhvr>
                                      <p:to>
                                        <p:strVal val="visible"/>
                                      </p:to>
                                    </p:set>
                                    <p:animEffect transition="in" filter="fade">
                                      <p:cBhvr>
                                        <p:cTn id="54" dur="500"/>
                                        <p:tgtEl>
                                          <p:spTgt spid="268"/>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269"/>
                                        </p:tgtEl>
                                        <p:attrNameLst>
                                          <p:attrName>style.visibility</p:attrName>
                                        </p:attrNameLst>
                                      </p:cBhvr>
                                      <p:to>
                                        <p:strVal val="visible"/>
                                      </p:to>
                                    </p:set>
                                    <p:animEffect transition="in" filter="fade">
                                      <p:cBhvr>
                                        <p:cTn id="58" dur="500"/>
                                        <p:tgtEl>
                                          <p:spTgt spid="269"/>
                                        </p:tgtEl>
                                      </p:cBhvr>
                                    </p:animEffect>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270"/>
                                        </p:tgtEl>
                                        <p:attrNameLst>
                                          <p:attrName>style.visibility</p:attrName>
                                        </p:attrNameLst>
                                      </p:cBhvr>
                                      <p:to>
                                        <p:strVal val="visible"/>
                                      </p:to>
                                    </p:set>
                                    <p:animEffect transition="in" filter="fade">
                                      <p:cBhvr>
                                        <p:cTn id="62" dur="500"/>
                                        <p:tgtEl>
                                          <p:spTgt spid="270"/>
                                        </p:tgtEl>
                                      </p:cBhvr>
                                    </p:animEffect>
                                    <p:anim calcmode="lin" valueType="num">
                                      <p:cBhvr>
                                        <p:cTn id="63" dur="500" fill="hold"/>
                                        <p:tgtEl>
                                          <p:spTgt spid="270"/>
                                        </p:tgtEl>
                                        <p:attrNameLst>
                                          <p:attrName>ppt_x</p:attrName>
                                        </p:attrNameLst>
                                      </p:cBhvr>
                                      <p:tavLst>
                                        <p:tav tm="0">
                                          <p:val>
                                            <p:strVal val="#ppt_x"/>
                                          </p:val>
                                        </p:tav>
                                        <p:tav tm="100000">
                                          <p:val>
                                            <p:strVal val="#ppt_x"/>
                                          </p:val>
                                        </p:tav>
                                      </p:tavLst>
                                    </p:anim>
                                    <p:anim calcmode="lin" valueType="num">
                                      <p:cBhvr>
                                        <p:cTn id="64" dur="500" fill="hold"/>
                                        <p:tgtEl>
                                          <p:spTgt spid="270"/>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274"/>
                                        </p:tgtEl>
                                        <p:attrNameLst>
                                          <p:attrName>style.visibility</p:attrName>
                                        </p:attrNameLst>
                                      </p:cBhvr>
                                      <p:to>
                                        <p:strVal val="visible"/>
                                      </p:to>
                                    </p:set>
                                    <p:animEffect transition="in" filter="fade">
                                      <p:cBhvr>
                                        <p:cTn id="68" dur="500"/>
                                        <p:tgtEl>
                                          <p:spTgt spid="274"/>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75"/>
                                        </p:tgtEl>
                                        <p:attrNameLst>
                                          <p:attrName>style.visibility</p:attrName>
                                        </p:attrNameLst>
                                      </p:cBhvr>
                                      <p:to>
                                        <p:strVal val="visible"/>
                                      </p:to>
                                    </p:set>
                                    <p:animEffect transition="in" filter="fade">
                                      <p:cBhvr>
                                        <p:cTn id="72"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P spid="268" grpId="0"/>
      <p:bldP spid="269" grpId="0"/>
      <p:bldP spid="274" grpId="0"/>
      <p:bldP spid="275" grpId="0"/>
      <p:bldP spid="280" grpId="0"/>
      <p:bldP spid="281" grpId="0"/>
      <p:bldP spid="2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ecns.cn/visual/2016/05-30/U542P886T1D212480F12DT20160530102057.jpg"/>
          <p:cNvPicPr>
            <a:picLocks noChangeAspect="1" noChangeArrowheads="1"/>
          </p:cNvPicPr>
          <p:nvPr/>
        </p:nvPicPr>
        <p:blipFill>
          <a:blip r:embed="rId2" cstate="print"/>
          <a:stretch>
            <a:fillRect/>
          </a:stretch>
        </p:blipFill>
        <p:spPr bwMode="auto">
          <a:xfrm>
            <a:off x="755576" y="1347614"/>
            <a:ext cx="2880000" cy="2880000"/>
          </a:xfrm>
          <a:prstGeom prst="ellipse">
            <a:avLst/>
          </a:prstGeom>
          <a:noFill/>
        </p:spPr>
      </p:pic>
      <p:sp>
        <p:nvSpPr>
          <p:cNvPr id="2" name="椭圆 1"/>
          <p:cNvSpPr/>
          <p:nvPr/>
        </p:nvSpPr>
        <p:spPr>
          <a:xfrm rot="16200000">
            <a:off x="1367920" y="-234000"/>
            <a:ext cx="612000" cy="1080000"/>
          </a:xfrm>
          <a:custGeom>
            <a:avLst/>
            <a:gdLst/>
            <a:ahLst/>
            <a:cxnLst/>
            <a:rect l="l" t="t" r="r" b="b"/>
            <a:pathLst>
              <a:path w="540000" h="1080000">
                <a:moveTo>
                  <a:pt x="540000" y="0"/>
                </a:moveTo>
                <a:lnTo>
                  <a:pt x="540000" y="1080000"/>
                </a:lnTo>
                <a:cubicBezTo>
                  <a:pt x="241766" y="1080000"/>
                  <a:pt x="0" y="838234"/>
                  <a:pt x="0" y="540000"/>
                </a:cubicBezTo>
                <a:cubicBezTo>
                  <a:pt x="0" y="241766"/>
                  <a:pt x="241766" y="0"/>
                  <a:pt x="540000" y="0"/>
                </a:cubicBez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
          <p:cNvSpPr>
            <a:spLocks noChangeAspect="1"/>
          </p:cNvSpPr>
          <p:nvPr/>
        </p:nvSpPr>
        <p:spPr>
          <a:xfrm rot="16200000">
            <a:off x="647736" y="-90000"/>
            <a:ext cx="180000" cy="360000"/>
          </a:xfrm>
          <a:custGeom>
            <a:avLst/>
            <a:gdLst/>
            <a:ahLst/>
            <a:cxnLst/>
            <a:rect l="l" t="t" r="r" b="b"/>
            <a:pathLst>
              <a:path w="540000" h="1080000">
                <a:moveTo>
                  <a:pt x="540000" y="0"/>
                </a:moveTo>
                <a:lnTo>
                  <a:pt x="540000" y="1080000"/>
                </a:lnTo>
                <a:cubicBezTo>
                  <a:pt x="241766" y="1080000"/>
                  <a:pt x="0" y="838234"/>
                  <a:pt x="0" y="540000"/>
                </a:cubicBezTo>
                <a:cubicBezTo>
                  <a:pt x="0" y="241766"/>
                  <a:pt x="241766" y="0"/>
                  <a:pt x="540000" y="0"/>
                </a:cubicBez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1"/>
          <p:cNvSpPr/>
          <p:nvPr/>
        </p:nvSpPr>
        <p:spPr>
          <a:xfrm rot="5400000" flipV="1">
            <a:off x="1187896" y="4333500"/>
            <a:ext cx="540000" cy="1080000"/>
          </a:xfrm>
          <a:custGeom>
            <a:avLst/>
            <a:gdLst/>
            <a:ahLst/>
            <a:cxnLst/>
            <a:rect l="l" t="t" r="r" b="b"/>
            <a:pathLst>
              <a:path w="540000" h="1080000">
                <a:moveTo>
                  <a:pt x="540000" y="0"/>
                </a:moveTo>
                <a:lnTo>
                  <a:pt x="540000" y="1080000"/>
                </a:lnTo>
                <a:cubicBezTo>
                  <a:pt x="241766" y="1080000"/>
                  <a:pt x="0" y="838234"/>
                  <a:pt x="0" y="540000"/>
                </a:cubicBezTo>
                <a:cubicBezTo>
                  <a:pt x="0" y="241766"/>
                  <a:pt x="241766" y="0"/>
                  <a:pt x="540000" y="0"/>
                </a:cubicBez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1799896" y="4751704"/>
            <a:ext cx="396000" cy="396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509976" y="3147814"/>
            <a:ext cx="396000" cy="396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2969976" y="3345814"/>
            <a:ext cx="1080000" cy="1080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851976" y="3885814"/>
            <a:ext cx="504000" cy="504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807856" y="4047966"/>
            <a:ext cx="468000" cy="468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98070" y="627534"/>
            <a:ext cx="396000" cy="396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557736" y="790187"/>
            <a:ext cx="1080000" cy="1080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485736" y="1478912"/>
            <a:ext cx="504000" cy="504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1403736" y="771262"/>
            <a:ext cx="468000" cy="468000"/>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60032" y="1851670"/>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18" name="TextBox 17"/>
          <p:cNvSpPr txBox="1"/>
          <p:nvPr/>
        </p:nvSpPr>
        <p:spPr>
          <a:xfrm>
            <a:off x="4860032" y="2355726"/>
            <a:ext cx="3888432" cy="1077218"/>
          </a:xfrm>
          <a:prstGeom prst="rect">
            <a:avLst/>
          </a:prstGeom>
          <a:noFill/>
          <a:ln>
            <a:noFill/>
          </a:ln>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此处添加内容此处添加内容此处添加内容此处添加内容此处添加内容此处添加内容此处添加内容此处添加内容此处添加内容此处添加内容此处添加内容此处添加内容</a:t>
            </a:r>
          </a:p>
        </p:txBody>
      </p:sp>
      <p:sp>
        <p:nvSpPr>
          <p:cNvPr id="19" name="矩形 18"/>
          <p:cNvSpPr/>
          <p:nvPr/>
        </p:nvSpPr>
        <p:spPr>
          <a:xfrm>
            <a:off x="5796136" y="339502"/>
            <a:ext cx="295232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b="1" dirty="0">
                <a:solidFill>
                  <a:schemeClr val="bg1"/>
                </a:solidFill>
                <a:latin typeface="微软雅黑" panose="020B0503020204020204" pitchFamily="34" charset="-122"/>
                <a:ea typeface="微软雅黑" panose="020B0503020204020204" pitchFamily="34" charset="-122"/>
              </a:rPr>
              <a:t>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椭圆 2"/>
          <p:cNvSpPr/>
          <p:nvPr>
            <p:custDataLst>
              <p:tags r:id="rId2"/>
            </p:custDataLst>
          </p:nvPr>
        </p:nvSpPr>
        <p:spPr>
          <a:xfrm>
            <a:off x="2267744" y="1131750"/>
            <a:ext cx="2700000" cy="27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custDataLst>
              <p:tags r:id="rId3"/>
            </p:custDataLst>
          </p:nvPr>
        </p:nvSpPr>
        <p:spPr>
          <a:xfrm>
            <a:off x="6497639" y="1571625"/>
            <a:ext cx="612000" cy="61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custDataLst>
              <p:tags r:id="rId4"/>
            </p:custDataLst>
          </p:nvPr>
        </p:nvSpPr>
        <p:spPr>
          <a:xfrm>
            <a:off x="7026908" y="1877625"/>
            <a:ext cx="360000" cy="36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custDataLst>
              <p:tags r:id="rId5"/>
            </p:custDataLst>
          </p:nvPr>
        </p:nvSpPr>
        <p:spPr>
          <a:xfrm>
            <a:off x="2106782" y="3158326"/>
            <a:ext cx="612000" cy="612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custDataLst>
              <p:tags r:id="rId6"/>
            </p:custDataLst>
          </p:nvPr>
        </p:nvSpPr>
        <p:spPr>
          <a:xfrm>
            <a:off x="2726353" y="3684299"/>
            <a:ext cx="360000" cy="36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椭圆 3"/>
          <p:cNvSpPr/>
          <p:nvPr>
            <p:custDataLst>
              <p:tags r:id="rId7"/>
            </p:custDataLst>
          </p:nvPr>
        </p:nvSpPr>
        <p:spPr>
          <a:xfrm>
            <a:off x="4093369" y="1131750"/>
            <a:ext cx="2700000" cy="270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TextBox 1"/>
          <p:cNvSpPr txBox="1"/>
          <p:nvPr/>
        </p:nvSpPr>
        <p:spPr>
          <a:xfrm>
            <a:off x="3014353" y="2187030"/>
            <a:ext cx="3115294" cy="769441"/>
          </a:xfrm>
          <a:prstGeom prst="rect">
            <a:avLst/>
          </a:prstGeom>
          <a:noFill/>
        </p:spPr>
        <p:txBody>
          <a:bodyPr wrap="square" rtlCol="0">
            <a:spAutoFit/>
          </a:bodyPr>
          <a:lstStyle/>
          <a:p>
            <a:pPr algn="ctr"/>
            <a:r>
              <a:rPr lang="zh-CN" altLang="en-US" sz="4400" dirty="0">
                <a:solidFill>
                  <a:schemeClr val="bg1"/>
                </a:solidFill>
                <a:latin typeface="华文新魏" panose="02010800040101010101" pitchFamily="2" charset="-122"/>
                <a:ea typeface="华文新魏" panose="02010800040101010101" pitchFamily="2" charset="-122"/>
              </a:rPr>
              <a:t>谢谢观赏！</a:t>
            </a:r>
          </a:p>
        </p:txBody>
      </p:sp>
      <p:sp>
        <p:nvSpPr>
          <p:cNvPr id="10" name="椭圆 9"/>
          <p:cNvSpPr/>
          <p:nvPr>
            <p:custDataLst>
              <p:tags r:id="rId8"/>
            </p:custDataLst>
          </p:nvPr>
        </p:nvSpPr>
        <p:spPr>
          <a:xfrm>
            <a:off x="1907736" y="3284326"/>
            <a:ext cx="288000" cy="288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custDataLst>
              <p:tags r:id="rId9"/>
            </p:custDataLst>
          </p:nvPr>
        </p:nvSpPr>
        <p:spPr>
          <a:xfrm>
            <a:off x="6177982" y="1281214"/>
            <a:ext cx="288000" cy="288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anim calcmode="lin" valueType="num">
                                      <p:cBhvr>
                                        <p:cTn id="21" dur="250" fill="hold"/>
                                        <p:tgtEl>
                                          <p:spTgt spid="8"/>
                                        </p:tgtEl>
                                        <p:attrNameLst>
                                          <p:attrName>ppt_x</p:attrName>
                                        </p:attrNameLst>
                                      </p:cBhvr>
                                      <p:tavLst>
                                        <p:tav tm="0">
                                          <p:val>
                                            <p:strVal val="#ppt_x"/>
                                          </p:val>
                                        </p:tav>
                                        <p:tav tm="100000">
                                          <p:val>
                                            <p:strVal val="#ppt_x"/>
                                          </p:val>
                                        </p:tav>
                                      </p:tavLst>
                                    </p:anim>
                                    <p:anim calcmode="lin" valueType="num">
                                      <p:cBhvr>
                                        <p:cTn id="22" dur="25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anim calcmode="lin" valueType="num">
                                      <p:cBhvr>
                                        <p:cTn id="27" dur="250" fill="hold"/>
                                        <p:tgtEl>
                                          <p:spTgt spid="10"/>
                                        </p:tgtEl>
                                        <p:attrNameLst>
                                          <p:attrName>ppt_x</p:attrName>
                                        </p:attrNameLst>
                                      </p:cBhvr>
                                      <p:tavLst>
                                        <p:tav tm="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50"/>
                                        <p:tgtEl>
                                          <p:spTgt spid="5"/>
                                        </p:tgtEl>
                                      </p:cBhvr>
                                    </p:animEffect>
                                    <p:anim calcmode="lin" valueType="num">
                                      <p:cBhvr>
                                        <p:cTn id="33" dur="250" fill="hold"/>
                                        <p:tgtEl>
                                          <p:spTgt spid="5"/>
                                        </p:tgtEl>
                                        <p:attrNameLst>
                                          <p:attrName>ppt_x</p:attrName>
                                        </p:attrNameLst>
                                      </p:cBhvr>
                                      <p:tavLst>
                                        <p:tav tm="0">
                                          <p:val>
                                            <p:strVal val="#ppt_x"/>
                                          </p:val>
                                        </p:tav>
                                        <p:tav tm="100000">
                                          <p:val>
                                            <p:strVal val="#ppt_x"/>
                                          </p:val>
                                        </p:tav>
                                      </p:tavLst>
                                    </p:anim>
                                    <p:anim calcmode="lin" valueType="num">
                                      <p:cBhvr>
                                        <p:cTn id="34" dur="25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50"/>
                                        <p:tgtEl>
                                          <p:spTgt spid="11"/>
                                        </p:tgtEl>
                                      </p:cBhvr>
                                    </p:animEffect>
                                    <p:anim calcmode="lin" valueType="num">
                                      <p:cBhvr>
                                        <p:cTn id="39" dur="250" fill="hold"/>
                                        <p:tgtEl>
                                          <p:spTgt spid="11"/>
                                        </p:tgtEl>
                                        <p:attrNameLst>
                                          <p:attrName>ppt_x</p:attrName>
                                        </p:attrNameLst>
                                      </p:cBhvr>
                                      <p:tavLst>
                                        <p:tav tm="0">
                                          <p:val>
                                            <p:strVal val="#ppt_x"/>
                                          </p:val>
                                        </p:tav>
                                        <p:tav tm="100000">
                                          <p:val>
                                            <p:strVal val="#ppt_x"/>
                                          </p:val>
                                        </p:tav>
                                      </p:tavLst>
                                    </p:anim>
                                    <p:anim calcmode="lin" valueType="num">
                                      <p:cBhvr>
                                        <p:cTn id="40" dur="25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anim calcmode="lin" valueType="num">
                                      <p:cBhvr>
                                        <p:cTn id="45" dur="250" fill="hold"/>
                                        <p:tgtEl>
                                          <p:spTgt spid="6"/>
                                        </p:tgtEl>
                                        <p:attrNameLst>
                                          <p:attrName>ppt_x</p:attrName>
                                        </p:attrNameLst>
                                      </p:cBhvr>
                                      <p:tavLst>
                                        <p:tav tm="0">
                                          <p:val>
                                            <p:strVal val="#ppt_x"/>
                                          </p:val>
                                        </p:tav>
                                        <p:tav tm="100000">
                                          <p:val>
                                            <p:strVal val="#ppt_x"/>
                                          </p:val>
                                        </p:tav>
                                      </p:tavLst>
                                    </p:anim>
                                    <p:anim calcmode="lin" valueType="num">
                                      <p:cBhvr>
                                        <p:cTn id="46" dur="25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animBg="1"/>
      <p:bldP spid="2"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35922" y="1275606"/>
            <a:ext cx="461262" cy="475945"/>
            <a:chOff x="1669522" y="1375725"/>
            <a:chExt cx="461262" cy="475945"/>
          </a:xfrm>
        </p:grpSpPr>
        <p:sp>
          <p:nvSpPr>
            <p:cNvPr id="14" name="MH_Number_1" descr="#wm#_48_07_*Z">
              <a:hlinkClick r:id="rId18" action="ppaction://hlinksldjump"/>
            </p:cNvPr>
            <p:cNvSpPr>
              <a:spLocks noChangeArrowheads="1"/>
            </p:cNvSpPr>
            <p:nvPr>
              <p:custDataLst>
                <p:tags r:id="rId15"/>
              </p:custDataLst>
            </p:nvPr>
          </p:nvSpPr>
          <p:spPr bwMode="auto">
            <a:xfrm>
              <a:off x="1698784" y="1375725"/>
              <a:ext cx="432000" cy="432000"/>
            </a:xfrm>
            <a:prstGeom prst="ellipse">
              <a:avLst/>
            </a:prstGeom>
            <a:solidFill>
              <a:schemeClr val="accent1">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rPr>
                <a:t>1</a:t>
              </a:r>
              <a:endParaRPr kumimoji="0" lang="zh-CN"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endParaRPr>
            </a:p>
          </p:txBody>
        </p:sp>
        <p:sp>
          <p:nvSpPr>
            <p:cNvPr id="15" name="MH_Others_1" descr="#wm#_48_07_*Z"/>
            <p:cNvSpPr>
              <a:spLocks noChangeArrowheads="1"/>
            </p:cNvSpPr>
            <p:nvPr>
              <p:custDataLst>
                <p:tags r:id="rId16"/>
              </p:custDataLst>
            </p:nvPr>
          </p:nvSpPr>
          <p:spPr bwMode="auto">
            <a:xfrm>
              <a:off x="1669522" y="1671670"/>
              <a:ext cx="180000" cy="18000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50" b="0" i="0" u="none" strike="noStrike" kern="0" cap="none" spc="0" normalizeH="0" noProof="0">
                <a:ln>
                  <a:noFill/>
                </a:ln>
                <a:solidFill>
                  <a:srgbClr val="FFFFFF"/>
                </a:solidFill>
                <a:effectLst/>
                <a:uLnTx/>
                <a:uFillTx/>
                <a:latin typeface="+mn-lt"/>
                <a:ea typeface="+mn-ea"/>
                <a:sym typeface="Arial" panose="020B0604020202020204" pitchFamily="34" charset="0"/>
              </a:endParaRPr>
            </a:p>
          </p:txBody>
        </p:sp>
      </p:grpSp>
      <p:sp>
        <p:nvSpPr>
          <p:cNvPr id="35" name="MH_Entry_1">
            <a:hlinkClick r:id="rId18" action="ppaction://hlinksldjump"/>
          </p:cNvPr>
          <p:cNvSpPr txBox="1"/>
          <p:nvPr>
            <p:custDataLst>
              <p:tags r:id="rId2"/>
            </p:custDataLst>
          </p:nvPr>
        </p:nvSpPr>
        <p:spPr>
          <a:xfrm>
            <a:off x="2227266" y="1319503"/>
            <a:ext cx="4000500" cy="329861"/>
          </a:xfrm>
          <a:prstGeom prst="rect">
            <a:avLst/>
          </a:prstGeom>
          <a:noFill/>
        </p:spPr>
        <p:txBody>
          <a:bodyPr wrap="square" lIns="0" tIns="0" rIns="0" bIns="0" rtlCol="0" anchor="ctr" anchorCtr="0">
            <a:normAutofit/>
          </a:bodyPr>
          <a:lstStyle/>
          <a:p>
            <a:r>
              <a:rPr lang="zh-CN" altLang="en-US" sz="2000" dirty="0"/>
              <a:t>请在这里输入您的标题</a:t>
            </a:r>
          </a:p>
        </p:txBody>
      </p:sp>
      <p:sp>
        <p:nvSpPr>
          <p:cNvPr id="77" name="MH_Others_10" descr="#wm#_48_07_*Z"/>
          <p:cNvSpPr>
            <a:spLocks noChangeArrowheads="1"/>
          </p:cNvSpPr>
          <p:nvPr>
            <p:custDataLst>
              <p:tags r:id="rId3"/>
            </p:custDataLst>
          </p:nvPr>
        </p:nvSpPr>
        <p:spPr bwMode="auto">
          <a:xfrm>
            <a:off x="6300192" y="555526"/>
            <a:ext cx="1512000" cy="1512000"/>
          </a:xfrm>
          <a:prstGeom prst="ellipse">
            <a:avLst/>
          </a:prstGeom>
          <a:solidFill>
            <a:schemeClr val="accent1">
              <a:alpha val="86000"/>
            </a:scheme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7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目</a:t>
            </a:r>
            <a:endParaRPr kumimoji="0" lang="zh-CN" altLang="zh-CN" sz="7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78" name="MH_Others_11" descr="#wm#_48_07_*Z"/>
          <p:cNvSpPr>
            <a:spLocks noChangeArrowheads="1"/>
          </p:cNvSpPr>
          <p:nvPr>
            <p:custDataLst>
              <p:tags r:id="rId4"/>
            </p:custDataLst>
          </p:nvPr>
        </p:nvSpPr>
        <p:spPr bwMode="auto">
          <a:xfrm>
            <a:off x="7380312" y="1635742"/>
            <a:ext cx="864000" cy="864000"/>
          </a:xfrm>
          <a:prstGeom prst="ellipse">
            <a:avLst/>
          </a:prstGeom>
          <a:solidFill>
            <a:schemeClr val="accent3">
              <a:alpha val="30000"/>
            </a:scheme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录</a:t>
            </a:r>
            <a:endParaRPr kumimoji="0" lang="zh-CN" altLang="zh-CN" sz="44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MH_Others_12"/>
          <p:cNvSpPr txBox="1"/>
          <p:nvPr>
            <p:custDataLst>
              <p:tags r:id="rId5"/>
            </p:custDataLst>
          </p:nvPr>
        </p:nvSpPr>
        <p:spPr>
          <a:xfrm>
            <a:off x="6776251" y="2240304"/>
            <a:ext cx="612357" cy="2059638"/>
          </a:xfrm>
          <a:prstGeom prst="rect">
            <a:avLst/>
          </a:prstGeom>
          <a:noFill/>
        </p:spPr>
        <p:txBody>
          <a:bodyPr vert="eaVert" wrap="square" lIns="0" tIns="0" rIns="0" bIns="0" rtlCol="0" anchor="ctr" anchorCtr="0">
            <a:normAutofit fontScale="85000" lnSpcReduction="10000"/>
          </a:bodyPr>
          <a:lstStyle/>
          <a:p>
            <a:r>
              <a:rPr lang="en-US" altLang="zh-CN" sz="3600" dirty="0">
                <a:solidFill>
                  <a:schemeClr val="accent3"/>
                </a:solidFill>
                <a:latin typeface="华文细黑" panose="02010600040101010101" pitchFamily="2" charset="-122"/>
                <a:ea typeface="华文细黑" panose="02010600040101010101" pitchFamily="2" charset="-122"/>
              </a:rPr>
              <a:t>CONTENTS</a:t>
            </a:r>
            <a:endParaRPr lang="zh-CN" altLang="en-US" sz="3600" dirty="0">
              <a:solidFill>
                <a:schemeClr val="accent3"/>
              </a:solidFill>
              <a:latin typeface="华文细黑" panose="02010600040101010101" pitchFamily="2" charset="-122"/>
              <a:ea typeface="华文细黑" panose="02010600040101010101" pitchFamily="2" charset="-122"/>
            </a:endParaRPr>
          </a:p>
        </p:txBody>
      </p:sp>
      <p:grpSp>
        <p:nvGrpSpPr>
          <p:cNvPr id="12" name="组合 11"/>
          <p:cNvGrpSpPr/>
          <p:nvPr/>
        </p:nvGrpSpPr>
        <p:grpSpPr>
          <a:xfrm>
            <a:off x="1635922" y="1986316"/>
            <a:ext cx="461262" cy="475945"/>
            <a:chOff x="1669522" y="1375725"/>
            <a:chExt cx="461262" cy="475945"/>
          </a:xfrm>
        </p:grpSpPr>
        <p:sp>
          <p:nvSpPr>
            <p:cNvPr id="13" name="MH_Number_1" descr="#wm#_48_07_*Z">
              <a:hlinkClick r:id="rId18" action="ppaction://hlinksldjump"/>
            </p:cNvPr>
            <p:cNvSpPr>
              <a:spLocks noChangeArrowheads="1"/>
            </p:cNvSpPr>
            <p:nvPr>
              <p:custDataLst>
                <p:tags r:id="rId13"/>
              </p:custDataLst>
            </p:nvPr>
          </p:nvSpPr>
          <p:spPr bwMode="auto">
            <a:xfrm>
              <a:off x="1698784" y="1375725"/>
              <a:ext cx="432000" cy="432000"/>
            </a:xfrm>
            <a:prstGeom prst="ellipse">
              <a:avLst/>
            </a:prstGeom>
            <a:solidFill>
              <a:schemeClr val="accent1">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rPr>
                <a:t>2</a:t>
              </a:r>
              <a:endParaRPr kumimoji="0" lang="zh-CN"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endParaRPr>
            </a:p>
          </p:txBody>
        </p:sp>
        <p:sp>
          <p:nvSpPr>
            <p:cNvPr id="16" name="MH_Others_1" descr="#wm#_48_07_*Z"/>
            <p:cNvSpPr>
              <a:spLocks noChangeArrowheads="1"/>
            </p:cNvSpPr>
            <p:nvPr>
              <p:custDataLst>
                <p:tags r:id="rId14"/>
              </p:custDataLst>
            </p:nvPr>
          </p:nvSpPr>
          <p:spPr bwMode="auto">
            <a:xfrm>
              <a:off x="1669522" y="1671670"/>
              <a:ext cx="180000" cy="18000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50" b="0" i="0" u="none" strike="noStrike" kern="0" cap="none" spc="0" normalizeH="0" noProof="0">
                <a:ln>
                  <a:noFill/>
                </a:ln>
                <a:solidFill>
                  <a:srgbClr val="FFFFFF"/>
                </a:solidFill>
                <a:effectLst/>
                <a:uLnTx/>
                <a:uFillTx/>
                <a:latin typeface="+mn-lt"/>
                <a:ea typeface="+mn-ea"/>
                <a:sym typeface="Arial" panose="020B0604020202020204" pitchFamily="34" charset="0"/>
              </a:endParaRPr>
            </a:p>
          </p:txBody>
        </p:sp>
      </p:grpSp>
      <p:sp>
        <p:nvSpPr>
          <p:cNvPr id="17" name="MH_Entry_1">
            <a:hlinkClick r:id="rId18" action="ppaction://hlinksldjump"/>
          </p:cNvPr>
          <p:cNvSpPr txBox="1"/>
          <p:nvPr>
            <p:custDataLst>
              <p:tags r:id="rId6"/>
            </p:custDataLst>
          </p:nvPr>
        </p:nvSpPr>
        <p:spPr>
          <a:xfrm>
            <a:off x="2227266" y="2044121"/>
            <a:ext cx="4000500" cy="329861"/>
          </a:xfrm>
          <a:prstGeom prst="rect">
            <a:avLst/>
          </a:prstGeom>
          <a:noFill/>
        </p:spPr>
        <p:txBody>
          <a:bodyPr wrap="square" lIns="0" tIns="0" rIns="0" bIns="0" rtlCol="0" anchor="ctr" anchorCtr="0">
            <a:normAutofit/>
          </a:bodyPr>
          <a:lstStyle/>
          <a:p>
            <a:r>
              <a:rPr lang="zh-CN" altLang="en-US" sz="2000" dirty="0"/>
              <a:t>请在这里输入您的标题</a:t>
            </a:r>
          </a:p>
        </p:txBody>
      </p:sp>
      <p:grpSp>
        <p:nvGrpSpPr>
          <p:cNvPr id="18" name="组合 17"/>
          <p:cNvGrpSpPr/>
          <p:nvPr/>
        </p:nvGrpSpPr>
        <p:grpSpPr>
          <a:xfrm>
            <a:off x="1635922" y="2697026"/>
            <a:ext cx="461262" cy="475945"/>
            <a:chOff x="1669522" y="1375725"/>
            <a:chExt cx="461262" cy="475945"/>
          </a:xfrm>
        </p:grpSpPr>
        <p:sp>
          <p:nvSpPr>
            <p:cNvPr id="19" name="MH_Number_1" descr="#wm#_48_07_*Z">
              <a:hlinkClick r:id="rId18" action="ppaction://hlinksldjump"/>
            </p:cNvPr>
            <p:cNvSpPr>
              <a:spLocks noChangeArrowheads="1"/>
            </p:cNvSpPr>
            <p:nvPr>
              <p:custDataLst>
                <p:tags r:id="rId11"/>
              </p:custDataLst>
            </p:nvPr>
          </p:nvSpPr>
          <p:spPr bwMode="auto">
            <a:xfrm>
              <a:off x="1698784" y="1375725"/>
              <a:ext cx="432000" cy="432000"/>
            </a:xfrm>
            <a:prstGeom prst="ellipse">
              <a:avLst/>
            </a:prstGeom>
            <a:solidFill>
              <a:schemeClr val="accent1">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rPr>
                <a:t>3</a:t>
              </a:r>
              <a:endParaRPr kumimoji="0" lang="zh-CN"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endParaRPr>
            </a:p>
          </p:txBody>
        </p:sp>
        <p:sp>
          <p:nvSpPr>
            <p:cNvPr id="20" name="MH_Others_1" descr="#wm#_48_07_*Z"/>
            <p:cNvSpPr>
              <a:spLocks noChangeArrowheads="1"/>
            </p:cNvSpPr>
            <p:nvPr>
              <p:custDataLst>
                <p:tags r:id="rId12"/>
              </p:custDataLst>
            </p:nvPr>
          </p:nvSpPr>
          <p:spPr bwMode="auto">
            <a:xfrm>
              <a:off x="1669522" y="1671670"/>
              <a:ext cx="180000" cy="18000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50" b="0" i="0" u="none" strike="noStrike" kern="0" cap="none" spc="0" normalizeH="0" noProof="0">
                <a:ln>
                  <a:noFill/>
                </a:ln>
                <a:solidFill>
                  <a:srgbClr val="FFFFFF"/>
                </a:solidFill>
                <a:effectLst/>
                <a:uLnTx/>
                <a:uFillTx/>
                <a:latin typeface="+mn-lt"/>
                <a:ea typeface="+mn-ea"/>
                <a:sym typeface="Arial" panose="020B0604020202020204" pitchFamily="34" charset="0"/>
              </a:endParaRPr>
            </a:p>
          </p:txBody>
        </p:sp>
      </p:grpSp>
      <p:sp>
        <p:nvSpPr>
          <p:cNvPr id="21" name="MH_Entry_1">
            <a:hlinkClick r:id="rId18" action="ppaction://hlinksldjump"/>
          </p:cNvPr>
          <p:cNvSpPr txBox="1"/>
          <p:nvPr>
            <p:custDataLst>
              <p:tags r:id="rId7"/>
            </p:custDataLst>
          </p:nvPr>
        </p:nvSpPr>
        <p:spPr>
          <a:xfrm>
            <a:off x="2227266" y="2768739"/>
            <a:ext cx="4000500" cy="329861"/>
          </a:xfrm>
          <a:prstGeom prst="rect">
            <a:avLst/>
          </a:prstGeom>
          <a:noFill/>
        </p:spPr>
        <p:txBody>
          <a:bodyPr wrap="square" lIns="0" tIns="0" rIns="0" bIns="0" rtlCol="0" anchor="ctr" anchorCtr="0">
            <a:normAutofit/>
          </a:bodyPr>
          <a:lstStyle/>
          <a:p>
            <a:r>
              <a:rPr lang="zh-CN" altLang="en-US" sz="2000" dirty="0"/>
              <a:t>请在这里输入您的标题</a:t>
            </a:r>
          </a:p>
        </p:txBody>
      </p:sp>
      <p:grpSp>
        <p:nvGrpSpPr>
          <p:cNvPr id="22" name="组合 21"/>
          <p:cNvGrpSpPr/>
          <p:nvPr/>
        </p:nvGrpSpPr>
        <p:grpSpPr>
          <a:xfrm>
            <a:off x="1635922" y="3407735"/>
            <a:ext cx="461262" cy="475945"/>
            <a:chOff x="1669522" y="1375725"/>
            <a:chExt cx="461262" cy="475945"/>
          </a:xfrm>
        </p:grpSpPr>
        <p:sp>
          <p:nvSpPr>
            <p:cNvPr id="23" name="MH_Number_1" descr="#wm#_48_07_*Z">
              <a:hlinkClick r:id="rId18" action="ppaction://hlinksldjump"/>
            </p:cNvPr>
            <p:cNvSpPr>
              <a:spLocks noChangeArrowheads="1"/>
            </p:cNvSpPr>
            <p:nvPr>
              <p:custDataLst>
                <p:tags r:id="rId9"/>
              </p:custDataLst>
            </p:nvPr>
          </p:nvSpPr>
          <p:spPr bwMode="auto">
            <a:xfrm>
              <a:off x="1698784" y="1375725"/>
              <a:ext cx="432000" cy="432000"/>
            </a:xfrm>
            <a:prstGeom prst="ellipse">
              <a:avLst/>
            </a:prstGeom>
            <a:solidFill>
              <a:schemeClr val="accent1">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rPr>
                <a:t>4</a:t>
              </a:r>
              <a:endParaRPr kumimoji="0" lang="zh-CN" altLang="zh-CN" sz="2400" b="1" i="0" u="none" strike="noStrike" kern="0" cap="none" spc="0" normalizeH="0" noProof="0" dirty="0">
                <a:ln>
                  <a:noFill/>
                </a:ln>
                <a:solidFill>
                  <a:srgbClr val="FFFFFF"/>
                </a:solidFill>
                <a:effectLst/>
                <a:uLnTx/>
                <a:uFillTx/>
                <a:latin typeface="+mn-lt"/>
                <a:ea typeface="+mn-ea"/>
                <a:cs typeface="Times New Roman" panose="02020603050405020304" pitchFamily="18" charset="0"/>
                <a:sym typeface="Arial" panose="020B0604020202020204" pitchFamily="34" charset="0"/>
              </a:endParaRPr>
            </a:p>
          </p:txBody>
        </p:sp>
        <p:sp>
          <p:nvSpPr>
            <p:cNvPr id="24" name="MH_Others_1" descr="#wm#_48_07_*Z"/>
            <p:cNvSpPr>
              <a:spLocks noChangeArrowheads="1"/>
            </p:cNvSpPr>
            <p:nvPr>
              <p:custDataLst>
                <p:tags r:id="rId10"/>
              </p:custDataLst>
            </p:nvPr>
          </p:nvSpPr>
          <p:spPr bwMode="auto">
            <a:xfrm>
              <a:off x="1669522" y="1671670"/>
              <a:ext cx="180000" cy="18000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2" charset="-122"/>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50" b="0" i="0" u="none" strike="noStrike" kern="0" cap="none" spc="0" normalizeH="0" noProof="0">
                <a:ln>
                  <a:noFill/>
                </a:ln>
                <a:solidFill>
                  <a:srgbClr val="FFFFFF"/>
                </a:solidFill>
                <a:effectLst/>
                <a:uLnTx/>
                <a:uFillTx/>
                <a:latin typeface="+mn-lt"/>
                <a:ea typeface="+mn-ea"/>
                <a:sym typeface="Arial" panose="020B0604020202020204" pitchFamily="34" charset="0"/>
              </a:endParaRPr>
            </a:p>
          </p:txBody>
        </p:sp>
      </p:grpSp>
      <p:sp>
        <p:nvSpPr>
          <p:cNvPr id="25" name="MH_Entry_1">
            <a:hlinkClick r:id="rId18" action="ppaction://hlinksldjump"/>
          </p:cNvPr>
          <p:cNvSpPr txBox="1"/>
          <p:nvPr>
            <p:custDataLst>
              <p:tags r:id="rId8"/>
            </p:custDataLst>
          </p:nvPr>
        </p:nvSpPr>
        <p:spPr>
          <a:xfrm>
            <a:off x="2227266" y="3493357"/>
            <a:ext cx="4000500" cy="329861"/>
          </a:xfrm>
          <a:prstGeom prst="rect">
            <a:avLst/>
          </a:prstGeom>
          <a:noFill/>
        </p:spPr>
        <p:txBody>
          <a:bodyPr wrap="square" lIns="0" tIns="0" rIns="0" bIns="0" rtlCol="0" anchor="ctr" anchorCtr="0">
            <a:normAutofit/>
          </a:bodyPr>
          <a:lstStyle/>
          <a:p>
            <a:r>
              <a:rPr lang="zh-CN" altLang="en-US" sz="2000" dirty="0"/>
              <a:t>请在这里输入您的标题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7" grpId="0" animBg="1"/>
      <p:bldP spid="78" grpId="0" animBg="1"/>
      <p:bldP spid="32" grpId="0"/>
      <p:bldP spid="17" grpId="0"/>
      <p:bldP spid="2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1323976" y="1882379"/>
            <a:ext cx="7820025" cy="835819"/>
          </a:xfrm>
          <a:prstGeom prst="rect">
            <a:avLst/>
          </a:prstGeom>
          <a:solidFill>
            <a:schemeClr val="accent1"/>
          </a:solidFill>
          <a:ln w="12700" cap="flat" cmpd="sng" algn="ctr">
            <a:noFill/>
            <a:prstDash val="solid"/>
            <a:miter lim="800000"/>
          </a:ln>
          <a:effectLst/>
        </p:spPr>
        <p:txBody>
          <a:bodyPr lIns="360000" anchor="ctr">
            <a:normAutofit/>
          </a:bodyPr>
          <a:lstStyle/>
          <a:p>
            <a:pPr algn="just" eaLnBrk="1" fontAlgn="auto" hangingPunct="1">
              <a:spcBef>
                <a:spcPts val="0"/>
              </a:spcBef>
              <a:spcAft>
                <a:spcPts val="0"/>
              </a:spcAft>
              <a:defRPr/>
            </a:pPr>
            <a:r>
              <a:rPr lang="zh-CN" altLang="en-US" sz="3200" b="1" dirty="0">
                <a:solidFill>
                  <a:srgbClr val="FFFFFF"/>
                </a:solidFill>
                <a:latin typeface="Arial Black" panose="020B0A04020102020204" pitchFamily="34" charset="0"/>
              </a:rPr>
              <a:t>输入您的章节标题</a:t>
            </a:r>
            <a:endParaRPr lang="zh-CN" altLang="en-US" sz="1600" kern="0" dirty="0">
              <a:solidFill>
                <a:srgbClr val="FFFFFF"/>
              </a:solidFill>
              <a:latin typeface="Calibri" panose="020F0502020204030204"/>
              <a:ea typeface="幼圆" panose="02010509060101010101" charset="-122"/>
            </a:endParaRPr>
          </a:p>
        </p:txBody>
      </p:sp>
      <p:sp>
        <p:nvSpPr>
          <p:cNvPr id="6" name="矩形 5"/>
          <p:cNvSpPr/>
          <p:nvPr>
            <p:custDataLst>
              <p:tags r:id="rId3"/>
            </p:custDataLst>
          </p:nvPr>
        </p:nvSpPr>
        <p:spPr>
          <a:xfrm>
            <a:off x="1" y="1882379"/>
            <a:ext cx="550863" cy="835819"/>
          </a:xfrm>
          <a:prstGeom prst="rect">
            <a:avLst/>
          </a:pr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7" name="文本占位符 9"/>
          <p:cNvSpPr txBox="1"/>
          <p:nvPr>
            <p:custDataLst>
              <p:tags r:id="rId4"/>
            </p:custDataLst>
          </p:nvPr>
        </p:nvSpPr>
        <p:spPr>
          <a:xfrm>
            <a:off x="550863" y="1882379"/>
            <a:ext cx="773112" cy="835819"/>
          </a:xfrm>
          <a:prstGeom prst="rect">
            <a:avLst/>
          </a:prstGeom>
        </p:spPr>
        <p:txBody>
          <a:bodyPr lIns="0" tIns="0" rIns="0" bIns="0" anchor="ct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505"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charset="-122"/>
              <a:buChar char=" "/>
              <a:defRPr sz="1600" kern="1200" baseline="0">
                <a:solidFill>
                  <a:srgbClr val="7D7D7D"/>
                </a:solidFill>
                <a:latin typeface="幼圆" panose="02010509060101010101" charset="-122"/>
                <a:ea typeface="幼圆" panose="020105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defRPr/>
            </a:pPr>
            <a:r>
              <a:rPr lang="en-US" altLang="zh-CN" dirty="0"/>
              <a:t>01</a:t>
            </a:r>
            <a:endParaRPr lang="zh-CN" altLang="en-US" dirty="0"/>
          </a:p>
        </p:txBody>
      </p:sp>
      <p:sp>
        <p:nvSpPr>
          <p:cNvPr id="3077" name="文本占位符 6"/>
          <p:cNvSpPr txBox="1"/>
          <p:nvPr>
            <p:custDataLst>
              <p:tags r:id="rId5"/>
            </p:custDataLst>
          </p:nvPr>
        </p:nvSpPr>
        <p:spPr bwMode="auto">
          <a:xfrm>
            <a:off x="1323976" y="2730104"/>
            <a:ext cx="7820025"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ts val="1800"/>
              </a:spcBef>
              <a:buClr>
                <a:srgbClr val="963B22"/>
              </a:buClr>
              <a:buSzPct val="60000"/>
              <a:buFont typeface="Wingdings" panose="05000000000000000000" pitchFamily="2" charset="2"/>
              <a:buNone/>
              <a:defRPr/>
            </a:pPr>
            <a:r>
              <a:rPr lang="zh-CN" altLang="en-US" sz="1600" dirty="0">
                <a:solidFill>
                  <a:schemeClr val="tx1">
                    <a:lumMod val="50000"/>
                    <a:lumOff val="50000"/>
                  </a:schemeClr>
                </a:solidFill>
                <a:latin typeface="Arial" panose="020B0604020202020204" pitchFamily="34" charset="0"/>
                <a:ea typeface="微软雅黑" panose="020B0503020204020204" pitchFamily="34" charset="-122"/>
              </a:rPr>
              <a:t>此处可添加说明内容</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668951" y="4120038"/>
            <a:ext cx="1404000" cy="1044000"/>
            <a:chOff x="668951" y="4120038"/>
            <a:chExt cx="1404000" cy="1044000"/>
          </a:xfrm>
        </p:grpSpPr>
        <p:grpSp>
          <p:nvGrpSpPr>
            <p:cNvPr id="4" name="组合 3"/>
            <p:cNvGrpSpPr/>
            <p:nvPr/>
          </p:nvGrpSpPr>
          <p:grpSpPr>
            <a:xfrm>
              <a:off x="668951" y="4120038"/>
              <a:ext cx="1404000" cy="1044000"/>
              <a:chOff x="668951" y="4120038"/>
              <a:chExt cx="1404000" cy="1044000"/>
            </a:xfrm>
          </p:grpSpPr>
          <p:sp>
            <p:nvSpPr>
              <p:cNvPr id="3" name="矩形 2"/>
              <p:cNvSpPr/>
              <p:nvPr/>
            </p:nvSpPr>
            <p:spPr>
              <a:xfrm>
                <a:off x="1370951" y="4120038"/>
                <a:ext cx="702000"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668951" y="4120038"/>
                <a:ext cx="1404000" cy="1044000"/>
              </a:xfrm>
              <a:prstGeom prst="parallelogram">
                <a:avLst>
                  <a:gd name="adj" fmla="val 68485"/>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dirty="0"/>
              </a:p>
            </p:txBody>
          </p:sp>
        </p:grpSp>
        <p:sp>
          <p:nvSpPr>
            <p:cNvPr id="14" name="TextBox 13"/>
            <p:cNvSpPr txBox="1"/>
            <p:nvPr/>
          </p:nvSpPr>
          <p:spPr>
            <a:xfrm>
              <a:off x="1043608" y="4434666"/>
              <a:ext cx="824785" cy="369332"/>
            </a:xfrm>
            <a:prstGeom prst="rect">
              <a:avLst/>
            </a:prstGeom>
            <a:noFill/>
          </p:spPr>
          <p:txBody>
            <a:bodyPr wrap="square" rtlCol="0">
              <a:spAutoFit/>
            </a:bodyPr>
            <a:lstStyle/>
            <a:p>
              <a:r>
                <a:rPr lang="en-US" altLang="zh-CN" b="1" dirty="0">
                  <a:solidFill>
                    <a:schemeClr val="bg1"/>
                  </a:solidFill>
                  <a:latin typeface="+mn-ea"/>
                </a:rPr>
                <a:t>2013</a:t>
              </a:r>
              <a:endParaRPr lang="zh-CN" altLang="en-US" b="1" dirty="0">
                <a:solidFill>
                  <a:schemeClr val="bg1"/>
                </a:solidFill>
                <a:latin typeface="+mn-ea"/>
              </a:endParaRPr>
            </a:p>
          </p:txBody>
        </p:sp>
      </p:grpSp>
      <p:grpSp>
        <p:nvGrpSpPr>
          <p:cNvPr id="53" name="组合 52"/>
          <p:cNvGrpSpPr/>
          <p:nvPr/>
        </p:nvGrpSpPr>
        <p:grpSpPr>
          <a:xfrm>
            <a:off x="2436339" y="3924386"/>
            <a:ext cx="1584000" cy="1239652"/>
            <a:chOff x="2436339" y="3924386"/>
            <a:chExt cx="1584000" cy="1239652"/>
          </a:xfrm>
        </p:grpSpPr>
        <p:grpSp>
          <p:nvGrpSpPr>
            <p:cNvPr id="5" name="组合 4"/>
            <p:cNvGrpSpPr>
              <a:grpSpLocks noChangeAspect="1"/>
            </p:cNvGrpSpPr>
            <p:nvPr/>
          </p:nvGrpSpPr>
          <p:grpSpPr>
            <a:xfrm>
              <a:off x="2436339" y="3924386"/>
              <a:ext cx="1584000" cy="1239652"/>
              <a:chOff x="731453" y="4120038"/>
              <a:chExt cx="1487830" cy="1044000"/>
            </a:xfrm>
          </p:grpSpPr>
          <p:sp>
            <p:nvSpPr>
              <p:cNvPr id="6" name="矩形 5"/>
              <p:cNvSpPr/>
              <p:nvPr/>
            </p:nvSpPr>
            <p:spPr>
              <a:xfrm>
                <a:off x="1475368" y="4120038"/>
                <a:ext cx="743915"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731453" y="4120038"/>
                <a:ext cx="1487830" cy="1044000"/>
              </a:xfrm>
              <a:prstGeom prst="parallelogram">
                <a:avLst>
                  <a:gd name="adj" fmla="val 65045"/>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sp>
          <p:nvSpPr>
            <p:cNvPr id="15" name="TextBox 14"/>
            <p:cNvSpPr txBox="1"/>
            <p:nvPr/>
          </p:nvSpPr>
          <p:spPr>
            <a:xfrm>
              <a:off x="2843808" y="4362658"/>
              <a:ext cx="824785" cy="369332"/>
            </a:xfrm>
            <a:prstGeom prst="rect">
              <a:avLst/>
            </a:prstGeom>
            <a:noFill/>
          </p:spPr>
          <p:txBody>
            <a:bodyPr wrap="square" rtlCol="0">
              <a:spAutoFit/>
            </a:bodyPr>
            <a:lstStyle/>
            <a:p>
              <a:r>
                <a:rPr lang="en-US" altLang="zh-CN" b="1" dirty="0">
                  <a:solidFill>
                    <a:schemeClr val="bg1"/>
                  </a:solidFill>
                  <a:latin typeface="+mn-ea"/>
                </a:rPr>
                <a:t>2014</a:t>
              </a:r>
              <a:endParaRPr lang="zh-CN" altLang="en-US" b="1" dirty="0">
                <a:solidFill>
                  <a:schemeClr val="bg1"/>
                </a:solidFill>
                <a:latin typeface="+mn-ea"/>
              </a:endParaRPr>
            </a:p>
          </p:txBody>
        </p:sp>
      </p:grpSp>
      <p:grpSp>
        <p:nvGrpSpPr>
          <p:cNvPr id="54" name="组合 53"/>
          <p:cNvGrpSpPr/>
          <p:nvPr/>
        </p:nvGrpSpPr>
        <p:grpSpPr>
          <a:xfrm>
            <a:off x="4383727" y="3760038"/>
            <a:ext cx="1764001" cy="1404000"/>
            <a:chOff x="4383727" y="3760038"/>
            <a:chExt cx="1764001" cy="1404000"/>
          </a:xfrm>
        </p:grpSpPr>
        <p:grpSp>
          <p:nvGrpSpPr>
            <p:cNvPr id="8" name="组合 7"/>
            <p:cNvGrpSpPr/>
            <p:nvPr/>
          </p:nvGrpSpPr>
          <p:grpSpPr>
            <a:xfrm>
              <a:off x="4383727" y="3760038"/>
              <a:ext cx="1764001" cy="1404000"/>
              <a:chOff x="781956" y="4120038"/>
              <a:chExt cx="1417204" cy="1044001"/>
            </a:xfrm>
          </p:grpSpPr>
          <p:sp>
            <p:nvSpPr>
              <p:cNvPr id="9" name="矩形 8"/>
              <p:cNvSpPr/>
              <p:nvPr/>
            </p:nvSpPr>
            <p:spPr>
              <a:xfrm>
                <a:off x="1562865" y="4120038"/>
                <a:ext cx="636295"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781956" y="4120039"/>
                <a:ext cx="1417204" cy="1044000"/>
              </a:xfrm>
              <a:prstGeom prst="parallelogram">
                <a:avLst>
                  <a:gd name="adj" fmla="val 67233"/>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sp>
          <p:nvSpPr>
            <p:cNvPr id="16" name="TextBox 15"/>
            <p:cNvSpPr txBox="1"/>
            <p:nvPr/>
          </p:nvSpPr>
          <p:spPr>
            <a:xfrm>
              <a:off x="4899343" y="4290650"/>
              <a:ext cx="824785" cy="369332"/>
            </a:xfrm>
            <a:prstGeom prst="rect">
              <a:avLst/>
            </a:prstGeom>
            <a:noFill/>
          </p:spPr>
          <p:txBody>
            <a:bodyPr wrap="square" rtlCol="0">
              <a:spAutoFit/>
            </a:bodyPr>
            <a:lstStyle/>
            <a:p>
              <a:r>
                <a:rPr lang="en-US" altLang="zh-CN" b="1" dirty="0">
                  <a:solidFill>
                    <a:schemeClr val="bg1"/>
                  </a:solidFill>
                  <a:latin typeface="+mn-ea"/>
                </a:rPr>
                <a:t>2015</a:t>
              </a:r>
              <a:endParaRPr lang="zh-CN" altLang="en-US" b="1" dirty="0">
                <a:solidFill>
                  <a:schemeClr val="bg1"/>
                </a:solidFill>
                <a:latin typeface="+mn-ea"/>
              </a:endParaRPr>
            </a:p>
          </p:txBody>
        </p:sp>
      </p:grpSp>
      <p:grpSp>
        <p:nvGrpSpPr>
          <p:cNvPr id="55" name="组合 54"/>
          <p:cNvGrpSpPr/>
          <p:nvPr/>
        </p:nvGrpSpPr>
        <p:grpSpPr>
          <a:xfrm>
            <a:off x="6511115" y="3547368"/>
            <a:ext cx="1908000" cy="1616670"/>
            <a:chOff x="6511115" y="3547368"/>
            <a:chExt cx="1908000" cy="1616670"/>
          </a:xfrm>
        </p:grpSpPr>
        <p:grpSp>
          <p:nvGrpSpPr>
            <p:cNvPr id="11" name="组合 10"/>
            <p:cNvGrpSpPr>
              <a:grpSpLocks noChangeAspect="1"/>
            </p:cNvGrpSpPr>
            <p:nvPr/>
          </p:nvGrpSpPr>
          <p:grpSpPr>
            <a:xfrm>
              <a:off x="6511115" y="3547368"/>
              <a:ext cx="1908000" cy="1616670"/>
              <a:chOff x="561402" y="4120038"/>
              <a:chExt cx="1724507" cy="1044000"/>
            </a:xfrm>
          </p:grpSpPr>
          <p:sp>
            <p:nvSpPr>
              <p:cNvPr id="12" name="矩形 11"/>
              <p:cNvSpPr/>
              <p:nvPr/>
            </p:nvSpPr>
            <p:spPr>
              <a:xfrm>
                <a:off x="1537538" y="4120038"/>
                <a:ext cx="748371"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561402" y="4120038"/>
                <a:ext cx="1724507" cy="1044000"/>
              </a:xfrm>
              <a:prstGeom prst="parallelogram">
                <a:avLst>
                  <a:gd name="adj" fmla="val 66550"/>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sp>
          <p:nvSpPr>
            <p:cNvPr id="17" name="TextBox 16"/>
            <p:cNvSpPr txBox="1"/>
            <p:nvPr/>
          </p:nvSpPr>
          <p:spPr>
            <a:xfrm>
              <a:off x="7052722" y="4155926"/>
              <a:ext cx="824785" cy="369332"/>
            </a:xfrm>
            <a:prstGeom prst="rect">
              <a:avLst/>
            </a:prstGeom>
            <a:noFill/>
          </p:spPr>
          <p:txBody>
            <a:bodyPr wrap="square" rtlCol="0">
              <a:spAutoFit/>
            </a:bodyPr>
            <a:lstStyle/>
            <a:p>
              <a:r>
                <a:rPr lang="en-US" altLang="zh-CN" b="1" dirty="0">
                  <a:solidFill>
                    <a:schemeClr val="bg1"/>
                  </a:solidFill>
                  <a:latin typeface="+mn-ea"/>
                </a:rPr>
                <a:t>2016</a:t>
              </a:r>
              <a:endParaRPr lang="zh-CN" altLang="en-US" b="1" dirty="0">
                <a:solidFill>
                  <a:schemeClr val="bg1"/>
                </a:solidFill>
                <a:latin typeface="+mn-ea"/>
              </a:endParaRPr>
            </a:p>
          </p:txBody>
        </p:sp>
      </p:grpSp>
      <p:grpSp>
        <p:nvGrpSpPr>
          <p:cNvPr id="26" name="组合 25"/>
          <p:cNvGrpSpPr/>
          <p:nvPr/>
        </p:nvGrpSpPr>
        <p:grpSpPr>
          <a:xfrm>
            <a:off x="1295728" y="1923678"/>
            <a:ext cx="828000" cy="828000"/>
            <a:chOff x="1295728" y="1968963"/>
            <a:chExt cx="828000" cy="828000"/>
          </a:xfrm>
        </p:grpSpPr>
        <p:sp>
          <p:nvSpPr>
            <p:cNvPr id="21" name="椭圆 20"/>
            <p:cNvSpPr/>
            <p:nvPr/>
          </p:nvSpPr>
          <p:spPr>
            <a:xfrm>
              <a:off x="1295728"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奖杯.png"/>
            <p:cNvPicPr>
              <a:picLocks noChangeAspect="1"/>
            </p:cNvPicPr>
            <p:nvPr/>
          </p:nvPicPr>
          <p:blipFill>
            <a:blip r:embed="rId2" cstate="print">
              <a:duotone>
                <a:prstClr val="black"/>
                <a:schemeClr val="accent1">
                  <a:tint val="45000"/>
                  <a:satMod val="400000"/>
                </a:schemeClr>
              </a:duotone>
            </a:blip>
            <a:stretch>
              <a:fillRect/>
            </a:stretch>
          </p:blipFill>
          <p:spPr>
            <a:xfrm>
              <a:off x="1457728" y="2130963"/>
              <a:ext cx="504000" cy="504000"/>
            </a:xfrm>
            <a:prstGeom prst="rect">
              <a:avLst/>
            </a:prstGeom>
          </p:spPr>
        </p:pic>
      </p:grpSp>
      <p:grpSp>
        <p:nvGrpSpPr>
          <p:cNvPr id="27" name="组合 26"/>
          <p:cNvGrpSpPr/>
          <p:nvPr/>
        </p:nvGrpSpPr>
        <p:grpSpPr>
          <a:xfrm>
            <a:off x="3221896" y="1635646"/>
            <a:ext cx="828000" cy="828000"/>
            <a:chOff x="3189103" y="1968963"/>
            <a:chExt cx="828000" cy="828000"/>
          </a:xfrm>
        </p:grpSpPr>
        <p:pic>
          <p:nvPicPr>
            <p:cNvPr id="19" name="图片 18" descr="商务 (1).png"/>
            <p:cNvPicPr/>
            <p:nvPr/>
          </p:nvPicPr>
          <p:blipFill>
            <a:blip r:embed="rId3" cstate="print">
              <a:duotone>
                <a:prstClr val="black"/>
                <a:schemeClr val="accent1">
                  <a:tint val="45000"/>
                  <a:satMod val="400000"/>
                </a:schemeClr>
              </a:duotone>
            </a:blip>
            <a:stretch>
              <a:fillRect/>
            </a:stretch>
          </p:blipFill>
          <p:spPr>
            <a:xfrm>
              <a:off x="3330859" y="2112963"/>
              <a:ext cx="544489" cy="540000"/>
            </a:xfrm>
            <a:prstGeom prst="rect">
              <a:avLst/>
            </a:prstGeom>
          </p:spPr>
        </p:pic>
        <p:sp>
          <p:nvSpPr>
            <p:cNvPr id="22" name="椭圆 21"/>
            <p:cNvSpPr/>
            <p:nvPr/>
          </p:nvSpPr>
          <p:spPr>
            <a:xfrm>
              <a:off x="3189103"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5292080" y="1383710"/>
            <a:ext cx="828000" cy="828000"/>
            <a:chOff x="5265727" y="1968963"/>
            <a:chExt cx="828000" cy="828000"/>
          </a:xfrm>
        </p:grpSpPr>
        <p:pic>
          <p:nvPicPr>
            <p:cNvPr id="18" name="图片 17" descr="地球.png"/>
            <p:cNvPicPr>
              <a:picLocks noChangeAspect="1"/>
            </p:cNvPicPr>
            <p:nvPr/>
          </p:nvPicPr>
          <p:blipFill>
            <a:blip r:embed="rId4" cstate="print">
              <a:duotone>
                <a:prstClr val="black"/>
                <a:schemeClr val="accent1">
                  <a:tint val="45000"/>
                  <a:satMod val="400000"/>
                </a:schemeClr>
              </a:duotone>
            </a:blip>
            <a:stretch>
              <a:fillRect/>
            </a:stretch>
          </p:blipFill>
          <p:spPr>
            <a:xfrm>
              <a:off x="5427727" y="2130963"/>
              <a:ext cx="504000" cy="504000"/>
            </a:xfrm>
            <a:prstGeom prst="rect">
              <a:avLst/>
            </a:prstGeom>
          </p:spPr>
        </p:pic>
        <p:sp>
          <p:nvSpPr>
            <p:cNvPr id="23" name="椭圆 22"/>
            <p:cNvSpPr/>
            <p:nvPr/>
          </p:nvSpPr>
          <p:spPr>
            <a:xfrm>
              <a:off x="5265727"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524328" y="987574"/>
            <a:ext cx="828000" cy="828000"/>
            <a:chOff x="7559738" y="1968963"/>
            <a:chExt cx="828000" cy="828000"/>
          </a:xfrm>
        </p:grpSpPr>
        <p:sp>
          <p:nvSpPr>
            <p:cNvPr id="24" name="椭圆 23"/>
            <p:cNvSpPr/>
            <p:nvPr/>
          </p:nvSpPr>
          <p:spPr>
            <a:xfrm>
              <a:off x="7559738"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评价总结.png"/>
            <p:cNvPicPr/>
            <p:nvPr/>
          </p:nvPicPr>
          <p:blipFill>
            <a:blip r:embed="rId5" cstate="print">
              <a:duotone>
                <a:prstClr val="black"/>
                <a:schemeClr val="accent1">
                  <a:tint val="45000"/>
                  <a:satMod val="400000"/>
                </a:schemeClr>
              </a:duotone>
            </a:blip>
            <a:stretch>
              <a:fillRect/>
            </a:stretch>
          </p:blipFill>
          <p:spPr>
            <a:xfrm>
              <a:off x="7721738" y="2130963"/>
              <a:ext cx="504000" cy="504000"/>
            </a:xfrm>
            <a:prstGeom prst="rect">
              <a:avLst/>
            </a:prstGeom>
          </p:spPr>
        </p:pic>
      </p:grpSp>
      <p:cxnSp>
        <p:nvCxnSpPr>
          <p:cNvPr id="31" name="直接连接符 30"/>
          <p:cNvCxnSpPr/>
          <p:nvPr/>
        </p:nvCxnSpPr>
        <p:spPr>
          <a:xfrm>
            <a:off x="1700704" y="2751798"/>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700704" y="3867893"/>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106289" y="3003798"/>
            <a:ext cx="1296144" cy="823446"/>
            <a:chOff x="1043608" y="3003798"/>
            <a:chExt cx="1296144" cy="823446"/>
          </a:xfrm>
        </p:grpSpPr>
        <p:sp>
          <p:nvSpPr>
            <p:cNvPr id="34" name="矩形 33"/>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35" name="TextBox 34"/>
            <p:cNvSpPr txBox="1"/>
            <p:nvPr/>
          </p:nvSpPr>
          <p:spPr>
            <a:xfrm>
              <a:off x="1043608" y="3365579"/>
              <a:ext cx="1296144"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grpSp>
        <p:nvGrpSpPr>
          <p:cNvPr id="36" name="组合 35"/>
          <p:cNvGrpSpPr/>
          <p:nvPr/>
        </p:nvGrpSpPr>
        <p:grpSpPr>
          <a:xfrm>
            <a:off x="2987824" y="2756416"/>
            <a:ext cx="1296144" cy="823446"/>
            <a:chOff x="1043608" y="3003798"/>
            <a:chExt cx="1296144" cy="823446"/>
          </a:xfrm>
        </p:grpSpPr>
        <p:sp>
          <p:nvSpPr>
            <p:cNvPr id="37" name="矩形 36"/>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1043608" y="3365579"/>
              <a:ext cx="1296144"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cxnSp>
        <p:nvCxnSpPr>
          <p:cNvPr id="39" name="直接连接符 38"/>
          <p:cNvCxnSpPr/>
          <p:nvPr/>
        </p:nvCxnSpPr>
        <p:spPr>
          <a:xfrm>
            <a:off x="3635896" y="2463766"/>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635896" y="3651870"/>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724128" y="2211710"/>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724128" y="3507854"/>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5076056" y="2592075"/>
            <a:ext cx="1296144" cy="823446"/>
            <a:chOff x="1043608" y="3003798"/>
            <a:chExt cx="1296144" cy="823446"/>
          </a:xfrm>
        </p:grpSpPr>
        <p:sp>
          <p:nvSpPr>
            <p:cNvPr id="44" name="矩形 43"/>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45" name="TextBox 44"/>
            <p:cNvSpPr txBox="1"/>
            <p:nvPr/>
          </p:nvSpPr>
          <p:spPr>
            <a:xfrm>
              <a:off x="1043608" y="3365579"/>
              <a:ext cx="1296144"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cxnSp>
        <p:nvCxnSpPr>
          <p:cNvPr id="46" name="直接连接符 45"/>
          <p:cNvCxnSpPr/>
          <p:nvPr/>
        </p:nvCxnSpPr>
        <p:spPr>
          <a:xfrm>
            <a:off x="7956376" y="1815694"/>
            <a:ext cx="0" cy="32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956376" y="3219822"/>
            <a:ext cx="0" cy="324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7308304" y="2283718"/>
            <a:ext cx="1296144" cy="823446"/>
            <a:chOff x="1043608" y="3003798"/>
            <a:chExt cx="1296144" cy="823446"/>
          </a:xfrm>
        </p:grpSpPr>
        <p:sp>
          <p:nvSpPr>
            <p:cNvPr id="49" name="矩形 48"/>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1043608" y="3365579"/>
              <a:ext cx="1296144"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sp>
        <p:nvSpPr>
          <p:cNvPr id="51" name="上凸带形 50"/>
          <p:cNvSpPr/>
          <p:nvPr/>
        </p:nvSpPr>
        <p:spPr>
          <a:xfrm>
            <a:off x="2699792" y="267494"/>
            <a:ext cx="3888432" cy="684000"/>
          </a:xfrm>
          <a:prstGeom prst="ribbon2">
            <a:avLst>
              <a:gd name="adj1" fmla="val 16667"/>
              <a:gd name="adj2" fmla="val 661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par>
                                <p:cTn id="47" presetID="22" presetClass="entr" presetSubtype="4"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par>
                                <p:cTn id="62" presetID="22" presetClass="entr" presetSubtype="4"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par>
                                <p:cTn id="77" presetID="22" presetClass="entr" presetSubtype="4"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down)">
                                      <p:cBhvr>
                                        <p:cTn id="79" dur="500"/>
                                        <p:tgtEl>
                                          <p:spTgt spid="47"/>
                                        </p:tgtEl>
                                      </p:cBhvr>
                                    </p:animEffect>
                                  </p:childTnLst>
                                </p:cTn>
                              </p:par>
                            </p:childTnLst>
                          </p:cTn>
                        </p:par>
                        <p:par>
                          <p:cTn id="80" fill="hold">
                            <p:stCondLst>
                              <p:cond delay="8000"/>
                            </p:stCondLst>
                            <p:childTnLst>
                              <p:par>
                                <p:cTn id="81" presetID="10" presetClass="entr" presetSubtype="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山 绿.jpg"/>
          <p:cNvPicPr/>
          <p:nvPr/>
        </p:nvPicPr>
        <p:blipFill>
          <a:blip r:embed="rId2" cstate="print"/>
          <a:stretch>
            <a:fillRect/>
          </a:stretch>
        </p:blipFill>
        <p:spPr>
          <a:xfrm>
            <a:off x="6870932" y="1390966"/>
            <a:ext cx="2304000" cy="1324800"/>
          </a:xfrm>
          <a:prstGeom prst="rect">
            <a:avLst/>
          </a:prstGeom>
        </p:spPr>
      </p:pic>
      <p:pic>
        <p:nvPicPr>
          <p:cNvPr id="32" name="图片 31" descr="山 绿湖.jpg"/>
          <p:cNvPicPr/>
          <p:nvPr/>
        </p:nvPicPr>
        <p:blipFill>
          <a:blip r:embed="rId3" cstate="print"/>
          <a:stretch>
            <a:fillRect/>
          </a:stretch>
        </p:blipFill>
        <p:spPr>
          <a:xfrm>
            <a:off x="-36512" y="2704209"/>
            <a:ext cx="2304000" cy="1324800"/>
          </a:xfrm>
          <a:prstGeom prst="rect">
            <a:avLst/>
          </a:prstGeom>
        </p:spPr>
      </p:pic>
      <p:pic>
        <p:nvPicPr>
          <p:cNvPr id="31" name="图片 30" descr="山野趣.jpg"/>
          <p:cNvPicPr/>
          <p:nvPr/>
        </p:nvPicPr>
        <p:blipFill>
          <a:blip r:embed="rId4" cstate="print"/>
          <a:stretch>
            <a:fillRect/>
          </a:stretch>
        </p:blipFill>
        <p:spPr>
          <a:xfrm>
            <a:off x="4564730" y="2704209"/>
            <a:ext cx="2304000" cy="1324800"/>
          </a:xfrm>
          <a:prstGeom prst="rect">
            <a:avLst/>
          </a:prstGeom>
        </p:spPr>
      </p:pic>
      <p:sp>
        <p:nvSpPr>
          <p:cNvPr id="7" name="矩形 6"/>
          <p:cNvSpPr/>
          <p:nvPr/>
        </p:nvSpPr>
        <p:spPr>
          <a:xfrm>
            <a:off x="4572000" y="1391866"/>
            <a:ext cx="2304000" cy="132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6512" y="1391866"/>
            <a:ext cx="2304000" cy="132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64109" y="2705109"/>
            <a:ext cx="2304000" cy="1323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70932" y="2705109"/>
            <a:ext cx="2304000" cy="1323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37"/>
          <p:cNvSpPr txBox="1"/>
          <p:nvPr/>
        </p:nvSpPr>
        <p:spPr>
          <a:xfrm>
            <a:off x="2645819" y="267494"/>
            <a:ext cx="3852362" cy="523220"/>
          </a:xfrm>
          <a:prstGeom prst="rect">
            <a:avLst/>
          </a:prstGeom>
          <a:noFill/>
        </p:spPr>
        <p:txBody>
          <a:bodyPr wrap="squar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此处输入标题</a:t>
            </a:r>
          </a:p>
        </p:txBody>
      </p:sp>
      <p:cxnSp>
        <p:nvCxnSpPr>
          <p:cNvPr id="13" name="直接连接符 12"/>
          <p:cNvCxnSpPr/>
          <p:nvPr/>
        </p:nvCxnSpPr>
        <p:spPr>
          <a:xfrm>
            <a:off x="1835696" y="463702"/>
            <a:ext cx="648072"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660232" y="463702"/>
            <a:ext cx="648072"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11560" y="4193236"/>
            <a:ext cx="7992888" cy="523220"/>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此处添加内容此处添加内容此处添加内容此处添加内容此处添加内容此处添加内容此处添加内容此处添加内容此处添加内容此处添加内容此处添加内容</a:t>
            </a:r>
          </a:p>
        </p:txBody>
      </p:sp>
      <p:sp>
        <p:nvSpPr>
          <p:cNvPr id="16" name="矩形 15"/>
          <p:cNvSpPr/>
          <p:nvPr/>
        </p:nvSpPr>
        <p:spPr>
          <a:xfrm>
            <a:off x="2483768" y="843558"/>
            <a:ext cx="3877985"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此处添加内容此处添加内容此处添加内容</a:t>
            </a:r>
            <a:endParaRPr lang="zh-CN" altLang="en-US" sz="1600" dirty="0"/>
          </a:p>
        </p:txBody>
      </p:sp>
      <p:sp>
        <p:nvSpPr>
          <p:cNvPr id="17" name="TextBox 16"/>
          <p:cNvSpPr txBox="1"/>
          <p:nvPr/>
        </p:nvSpPr>
        <p:spPr>
          <a:xfrm>
            <a:off x="251520" y="1357293"/>
            <a:ext cx="1728192" cy="584775"/>
          </a:xfrm>
          <a:prstGeom prst="rect">
            <a:avLst/>
          </a:prstGeom>
          <a:noFill/>
        </p:spPr>
        <p:txBody>
          <a:bodyPr wrap="square" rtlCol="0">
            <a:spAutoFit/>
          </a:bodyPr>
          <a:lstStyle/>
          <a:p>
            <a:pPr algn="ctr"/>
            <a:r>
              <a:rPr lang="en-US" altLang="zh-CN" sz="3200" dirty="0">
                <a:solidFill>
                  <a:schemeClr val="bg1"/>
                </a:solidFill>
              </a:rPr>
              <a:t>one</a:t>
            </a:r>
            <a:endParaRPr lang="zh-CN" altLang="en-US" sz="3200" dirty="0">
              <a:solidFill>
                <a:schemeClr val="bg1"/>
              </a:solidFill>
            </a:endParaRPr>
          </a:p>
        </p:txBody>
      </p:sp>
      <p:sp>
        <p:nvSpPr>
          <p:cNvPr id="18" name="文本框 8"/>
          <p:cNvSpPr txBox="1"/>
          <p:nvPr/>
        </p:nvSpPr>
        <p:spPr>
          <a:xfrm>
            <a:off x="107504" y="1924646"/>
            <a:ext cx="2016224" cy="523220"/>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sp>
        <p:nvSpPr>
          <p:cNvPr id="19" name="TextBox 18"/>
          <p:cNvSpPr txBox="1"/>
          <p:nvPr/>
        </p:nvSpPr>
        <p:spPr>
          <a:xfrm>
            <a:off x="4860032" y="1357293"/>
            <a:ext cx="1728192" cy="584775"/>
          </a:xfrm>
          <a:prstGeom prst="rect">
            <a:avLst/>
          </a:prstGeom>
          <a:noFill/>
        </p:spPr>
        <p:txBody>
          <a:bodyPr wrap="square" rtlCol="0">
            <a:spAutoFit/>
          </a:bodyPr>
          <a:lstStyle/>
          <a:p>
            <a:pPr algn="ctr"/>
            <a:r>
              <a:rPr lang="en-US" altLang="zh-CN" sz="3200" dirty="0">
                <a:solidFill>
                  <a:schemeClr val="bg1"/>
                </a:solidFill>
              </a:rPr>
              <a:t>two</a:t>
            </a:r>
            <a:endParaRPr lang="zh-CN" altLang="en-US" sz="3200" dirty="0">
              <a:solidFill>
                <a:schemeClr val="bg1"/>
              </a:solidFill>
            </a:endParaRPr>
          </a:p>
        </p:txBody>
      </p:sp>
      <p:sp>
        <p:nvSpPr>
          <p:cNvPr id="23" name="TextBox 22"/>
          <p:cNvSpPr txBox="1"/>
          <p:nvPr/>
        </p:nvSpPr>
        <p:spPr>
          <a:xfrm>
            <a:off x="7164288" y="2643758"/>
            <a:ext cx="1728192" cy="584775"/>
          </a:xfrm>
          <a:prstGeom prst="rect">
            <a:avLst/>
          </a:prstGeom>
          <a:noFill/>
        </p:spPr>
        <p:txBody>
          <a:bodyPr wrap="square" rtlCol="0">
            <a:spAutoFit/>
          </a:bodyPr>
          <a:lstStyle/>
          <a:p>
            <a:pPr algn="ctr"/>
            <a:r>
              <a:rPr lang="en-US" altLang="zh-CN" sz="3200" dirty="0">
                <a:solidFill>
                  <a:schemeClr val="bg1"/>
                </a:solidFill>
              </a:rPr>
              <a:t>four</a:t>
            </a:r>
            <a:endParaRPr lang="zh-CN" altLang="en-US" sz="3200" dirty="0">
              <a:solidFill>
                <a:schemeClr val="bg1"/>
              </a:solidFill>
            </a:endParaRPr>
          </a:p>
        </p:txBody>
      </p:sp>
      <p:sp>
        <p:nvSpPr>
          <p:cNvPr id="25" name="TextBox 24"/>
          <p:cNvSpPr txBox="1"/>
          <p:nvPr/>
        </p:nvSpPr>
        <p:spPr>
          <a:xfrm>
            <a:off x="2555776" y="2643758"/>
            <a:ext cx="1728192" cy="584775"/>
          </a:xfrm>
          <a:prstGeom prst="rect">
            <a:avLst/>
          </a:prstGeom>
          <a:noFill/>
        </p:spPr>
        <p:txBody>
          <a:bodyPr wrap="square" rtlCol="0">
            <a:spAutoFit/>
          </a:bodyPr>
          <a:lstStyle/>
          <a:p>
            <a:pPr algn="ctr"/>
            <a:r>
              <a:rPr lang="en-US" altLang="zh-CN" sz="3200" dirty="0">
                <a:solidFill>
                  <a:schemeClr val="bg1"/>
                </a:solidFill>
              </a:rPr>
              <a:t>three</a:t>
            </a:r>
            <a:endParaRPr lang="zh-CN" altLang="en-US" sz="3200" dirty="0">
              <a:solidFill>
                <a:schemeClr val="bg1"/>
              </a:solidFill>
            </a:endParaRPr>
          </a:p>
        </p:txBody>
      </p:sp>
      <p:sp>
        <p:nvSpPr>
          <p:cNvPr id="27" name="文本框 8"/>
          <p:cNvSpPr txBox="1"/>
          <p:nvPr/>
        </p:nvSpPr>
        <p:spPr>
          <a:xfrm>
            <a:off x="4716016" y="1933357"/>
            <a:ext cx="2016224" cy="523220"/>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sp>
        <p:nvSpPr>
          <p:cNvPr id="28" name="文本框 8"/>
          <p:cNvSpPr txBox="1"/>
          <p:nvPr/>
        </p:nvSpPr>
        <p:spPr>
          <a:xfrm>
            <a:off x="2411760" y="3219822"/>
            <a:ext cx="2016224" cy="523220"/>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sp>
        <p:nvSpPr>
          <p:cNvPr id="29" name="文本框 8"/>
          <p:cNvSpPr txBox="1"/>
          <p:nvPr/>
        </p:nvSpPr>
        <p:spPr>
          <a:xfrm>
            <a:off x="7020272" y="3219822"/>
            <a:ext cx="2016224" cy="523220"/>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pic>
        <p:nvPicPr>
          <p:cNvPr id="30" name="图片 29" descr="山崖小镇 魔女宅急便.jpg"/>
          <p:cNvPicPr/>
          <p:nvPr/>
        </p:nvPicPr>
        <p:blipFill>
          <a:blip r:embed="rId5" cstate="print"/>
          <a:stretch>
            <a:fillRect/>
          </a:stretch>
        </p:blipFill>
        <p:spPr>
          <a:xfrm>
            <a:off x="2267744" y="1390966"/>
            <a:ext cx="2304000" cy="132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500"/>
                                        <p:tgtEl>
                                          <p:spTgt spid="29"/>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5" grpId="0"/>
      <p:bldP spid="16" grpId="0"/>
      <p:bldP spid="17" grpId="0"/>
      <p:bldP spid="18" grpId="0"/>
      <p:bldP spid="19" grpId="0"/>
      <p:bldP spid="23" grpId="0"/>
      <p:bldP spid="25"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zner.net/images/dimg/banner_brand.jpg"/>
          <p:cNvPicPr>
            <a:picLocks noChangeAspect="1" noChangeArrowheads="1"/>
          </p:cNvPicPr>
          <p:nvPr/>
        </p:nvPicPr>
        <p:blipFill>
          <a:blip r:embed="rId2" cstate="print"/>
          <a:srcRect/>
          <a:stretch>
            <a:fillRect/>
          </a:stretch>
        </p:blipFill>
        <p:spPr bwMode="auto">
          <a:xfrm>
            <a:off x="0" y="0"/>
            <a:ext cx="9144000" cy="2281926"/>
          </a:xfrm>
          <a:prstGeom prst="rect">
            <a:avLst/>
          </a:prstGeom>
          <a:noFill/>
        </p:spPr>
      </p:pic>
      <p:sp>
        <p:nvSpPr>
          <p:cNvPr id="3" name="矩形 2"/>
          <p:cNvSpPr/>
          <p:nvPr/>
        </p:nvSpPr>
        <p:spPr>
          <a:xfrm>
            <a:off x="899592" y="1869672"/>
            <a:ext cx="3240000"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75476" y="1977684"/>
            <a:ext cx="2088232"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添加标题</a:t>
            </a:r>
          </a:p>
        </p:txBody>
      </p:sp>
      <p:sp>
        <p:nvSpPr>
          <p:cNvPr id="5" name="TextBox 4"/>
          <p:cNvSpPr txBox="1"/>
          <p:nvPr/>
        </p:nvSpPr>
        <p:spPr>
          <a:xfrm>
            <a:off x="1223448" y="2517744"/>
            <a:ext cx="2592288" cy="954107"/>
          </a:xfrm>
          <a:prstGeom prst="rect">
            <a:avLst/>
          </a:prstGeom>
          <a:noFill/>
          <a:ln>
            <a:noFill/>
          </a:ln>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a:t>
            </a:r>
          </a:p>
          <a:p>
            <a:pPr algn="ctr"/>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a:t>
            </a:r>
          </a:p>
          <a:p>
            <a:pPr algn="ctr"/>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a:t>
            </a:r>
          </a:p>
        </p:txBody>
      </p:sp>
      <p:sp>
        <p:nvSpPr>
          <p:cNvPr id="6" name="TextBox 5"/>
          <p:cNvSpPr txBox="1"/>
          <p:nvPr/>
        </p:nvSpPr>
        <p:spPr>
          <a:xfrm>
            <a:off x="4716016" y="3003798"/>
            <a:ext cx="3960440" cy="1077218"/>
          </a:xfrm>
          <a:prstGeom prst="rect">
            <a:avLst/>
          </a:prstGeom>
          <a:noFill/>
          <a:ln>
            <a:noFill/>
          </a:ln>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此处添加内容此处添加内容此处添加内容此处添加内容此处添加内容此处添加内容此处添加内容此处添加内容此处添加内容此处添加内容此处添加内容此处添加内容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1323976" y="1882379"/>
            <a:ext cx="7820025" cy="835819"/>
          </a:xfrm>
          <a:prstGeom prst="rect">
            <a:avLst/>
          </a:prstGeom>
          <a:solidFill>
            <a:schemeClr val="accent1"/>
          </a:solidFill>
          <a:ln w="12700" cap="flat" cmpd="sng" algn="ctr">
            <a:noFill/>
            <a:prstDash val="solid"/>
            <a:miter lim="800000"/>
          </a:ln>
          <a:effectLst/>
        </p:spPr>
        <p:txBody>
          <a:bodyPr lIns="360000" anchor="ctr">
            <a:normAutofit/>
          </a:bodyPr>
          <a:lstStyle/>
          <a:p>
            <a:pPr algn="just" eaLnBrk="1" fontAlgn="auto" hangingPunct="1">
              <a:spcBef>
                <a:spcPts val="0"/>
              </a:spcBef>
              <a:spcAft>
                <a:spcPts val="0"/>
              </a:spcAft>
              <a:defRPr/>
            </a:pPr>
            <a:r>
              <a:rPr lang="zh-CN" altLang="en-US" sz="3200" b="1" dirty="0">
                <a:solidFill>
                  <a:srgbClr val="FFFFFF"/>
                </a:solidFill>
                <a:latin typeface="Arial Black" panose="020B0A04020102020204" pitchFamily="34" charset="0"/>
              </a:rPr>
              <a:t>输入您的章节标题</a:t>
            </a:r>
            <a:endParaRPr lang="zh-CN" altLang="en-US" sz="1600" kern="0" dirty="0">
              <a:solidFill>
                <a:srgbClr val="FFFFFF"/>
              </a:solidFill>
              <a:latin typeface="Calibri" panose="020F0502020204030204"/>
              <a:ea typeface="幼圆" panose="02010509060101010101" charset="-122"/>
            </a:endParaRPr>
          </a:p>
        </p:txBody>
      </p:sp>
      <p:sp>
        <p:nvSpPr>
          <p:cNvPr id="6" name="矩形 5"/>
          <p:cNvSpPr/>
          <p:nvPr>
            <p:custDataLst>
              <p:tags r:id="rId3"/>
            </p:custDataLst>
          </p:nvPr>
        </p:nvSpPr>
        <p:spPr>
          <a:xfrm>
            <a:off x="1" y="1882379"/>
            <a:ext cx="550863" cy="835819"/>
          </a:xfrm>
          <a:prstGeom prst="rect">
            <a:avLst/>
          </a:pr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7" name="文本占位符 9"/>
          <p:cNvSpPr txBox="1"/>
          <p:nvPr>
            <p:custDataLst>
              <p:tags r:id="rId4"/>
            </p:custDataLst>
          </p:nvPr>
        </p:nvSpPr>
        <p:spPr>
          <a:xfrm>
            <a:off x="550863" y="1882379"/>
            <a:ext cx="773112" cy="835819"/>
          </a:xfrm>
          <a:prstGeom prst="rect">
            <a:avLst/>
          </a:prstGeom>
        </p:spPr>
        <p:txBody>
          <a:bodyPr lIns="0" tIns="0" rIns="0" bIns="0" anchor="ct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505"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charset="-122"/>
              <a:buChar char=" "/>
              <a:defRPr sz="1600" kern="1200" baseline="0">
                <a:solidFill>
                  <a:srgbClr val="7D7D7D"/>
                </a:solidFill>
                <a:latin typeface="幼圆" panose="02010509060101010101" charset="-122"/>
                <a:ea typeface="幼圆" panose="020105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defRPr/>
            </a:pPr>
            <a:r>
              <a:rPr lang="en-US" altLang="zh-CN" dirty="0"/>
              <a:t>02</a:t>
            </a:r>
            <a:endParaRPr lang="zh-CN" altLang="en-US" dirty="0"/>
          </a:p>
        </p:txBody>
      </p:sp>
      <p:sp>
        <p:nvSpPr>
          <p:cNvPr id="3077" name="文本占位符 6"/>
          <p:cNvSpPr txBox="1"/>
          <p:nvPr>
            <p:custDataLst>
              <p:tags r:id="rId5"/>
            </p:custDataLst>
          </p:nvPr>
        </p:nvSpPr>
        <p:spPr bwMode="auto">
          <a:xfrm>
            <a:off x="1323976" y="2730104"/>
            <a:ext cx="7820025"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ts val="1800"/>
              </a:spcBef>
              <a:buClr>
                <a:srgbClr val="963B22"/>
              </a:buClr>
              <a:buSzPct val="60000"/>
              <a:buFont typeface="Wingdings" panose="05000000000000000000" pitchFamily="2" charset="2"/>
              <a:buNone/>
              <a:defRPr/>
            </a:pPr>
            <a:r>
              <a:rPr lang="zh-CN" altLang="en-US" sz="1600" dirty="0">
                <a:solidFill>
                  <a:schemeClr val="tx1">
                    <a:lumMod val="50000"/>
                    <a:lumOff val="50000"/>
                  </a:schemeClr>
                </a:solidFill>
                <a:latin typeface="Arial" panose="020B0604020202020204" pitchFamily="34" charset="0"/>
                <a:ea typeface="微软雅黑" panose="020B0503020204020204" pitchFamily="34" charset="-122"/>
              </a:rPr>
              <a:t>此处可添加说明内容</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0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36512" y="1779710"/>
            <a:ext cx="8064000" cy="432000"/>
          </a:xfrm>
          <a:prstGeom prst="rightArrow">
            <a:avLst>
              <a:gd name="adj1" fmla="val 50000"/>
              <a:gd name="adj2" fmla="val 594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5940152" y="1491630"/>
            <a:ext cx="1440160" cy="1044104"/>
            <a:chOff x="6084168" y="1779662"/>
            <a:chExt cx="1440160" cy="1044104"/>
          </a:xfrm>
        </p:grpSpPr>
        <p:sp>
          <p:nvSpPr>
            <p:cNvPr id="37" name="直角三角形 36"/>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38" name="直角三角形 37"/>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39" name="平行四边形 38"/>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pic>
          <p:nvPicPr>
            <p:cNvPr id="44" name="图片 43" descr="云.png"/>
            <p:cNvPicPr>
              <a:picLocks noChangeAspect="1"/>
            </p:cNvPicPr>
            <p:nvPr/>
          </p:nvPicPr>
          <p:blipFill>
            <a:blip r:embed="rId2" cstate="print"/>
            <a:stretch>
              <a:fillRect/>
            </a:stretch>
          </p:blipFill>
          <p:spPr>
            <a:xfrm>
              <a:off x="6552168" y="2049662"/>
              <a:ext cx="504000" cy="504000"/>
            </a:xfrm>
            <a:prstGeom prst="rect">
              <a:avLst/>
            </a:prstGeom>
          </p:spPr>
        </p:pic>
      </p:grpSp>
      <p:grpSp>
        <p:nvGrpSpPr>
          <p:cNvPr id="58" name="组合 57"/>
          <p:cNvGrpSpPr/>
          <p:nvPr/>
        </p:nvGrpSpPr>
        <p:grpSpPr>
          <a:xfrm>
            <a:off x="4499992" y="1491630"/>
            <a:ext cx="1440160" cy="1044104"/>
            <a:chOff x="4355976" y="1779662"/>
            <a:chExt cx="1440160" cy="1044104"/>
          </a:xfrm>
        </p:grpSpPr>
        <p:grpSp>
          <p:nvGrpSpPr>
            <p:cNvPr id="32" name="组合 31"/>
            <p:cNvGrpSpPr/>
            <p:nvPr/>
          </p:nvGrpSpPr>
          <p:grpSpPr>
            <a:xfrm>
              <a:off x="4355976" y="1779662"/>
              <a:ext cx="1440160" cy="1044104"/>
              <a:chOff x="6084168" y="1779662"/>
              <a:chExt cx="1440160" cy="1044104"/>
            </a:xfrm>
          </p:grpSpPr>
          <p:sp>
            <p:nvSpPr>
              <p:cNvPr id="36" name="直角三角形 35"/>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3" name="直角三角形 42"/>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5" name="平行四边形 44"/>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pic>
          <p:nvPicPr>
            <p:cNvPr id="42" name="图片 41" descr="奖杯.png"/>
            <p:cNvPicPr>
              <a:picLocks noChangeAspect="1"/>
            </p:cNvPicPr>
            <p:nvPr/>
          </p:nvPicPr>
          <p:blipFill>
            <a:blip r:embed="rId3" cstate="print"/>
            <a:stretch>
              <a:fillRect/>
            </a:stretch>
          </p:blipFill>
          <p:spPr>
            <a:xfrm>
              <a:off x="4860056" y="2085714"/>
              <a:ext cx="468000" cy="468000"/>
            </a:xfrm>
            <a:prstGeom prst="rect">
              <a:avLst/>
            </a:prstGeom>
          </p:spPr>
        </p:pic>
      </p:grpSp>
      <p:grpSp>
        <p:nvGrpSpPr>
          <p:cNvPr id="57" name="组合 56"/>
          <p:cNvGrpSpPr/>
          <p:nvPr/>
        </p:nvGrpSpPr>
        <p:grpSpPr>
          <a:xfrm>
            <a:off x="3035829" y="1491630"/>
            <a:ext cx="1440160" cy="1044104"/>
            <a:chOff x="2915816" y="1779662"/>
            <a:chExt cx="1440160" cy="1044104"/>
          </a:xfrm>
        </p:grpSpPr>
        <p:grpSp>
          <p:nvGrpSpPr>
            <p:cNvPr id="47" name="组合 46"/>
            <p:cNvGrpSpPr/>
            <p:nvPr/>
          </p:nvGrpSpPr>
          <p:grpSpPr>
            <a:xfrm>
              <a:off x="2915816" y="1779662"/>
              <a:ext cx="1440160" cy="1044104"/>
              <a:chOff x="6084168" y="1779662"/>
              <a:chExt cx="1440160" cy="1044104"/>
            </a:xfrm>
          </p:grpSpPr>
          <p:sp>
            <p:nvSpPr>
              <p:cNvPr id="48" name="直角三角形 47"/>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9" name="直角三角形 48"/>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0" name="平行四边形 49"/>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pic>
          <p:nvPicPr>
            <p:cNvPr id="41" name="图片 40" descr="地球.png"/>
            <p:cNvPicPr>
              <a:picLocks noChangeAspect="1"/>
            </p:cNvPicPr>
            <p:nvPr/>
          </p:nvPicPr>
          <p:blipFill>
            <a:blip r:embed="rId4" cstate="print"/>
            <a:stretch>
              <a:fillRect/>
            </a:stretch>
          </p:blipFill>
          <p:spPr>
            <a:xfrm>
              <a:off x="3437896" y="2103714"/>
              <a:ext cx="432000" cy="432000"/>
            </a:xfrm>
            <a:prstGeom prst="rect">
              <a:avLst/>
            </a:prstGeom>
          </p:spPr>
        </p:pic>
      </p:grpSp>
      <p:grpSp>
        <p:nvGrpSpPr>
          <p:cNvPr id="56" name="组合 55"/>
          <p:cNvGrpSpPr/>
          <p:nvPr/>
        </p:nvGrpSpPr>
        <p:grpSpPr>
          <a:xfrm>
            <a:off x="1619672" y="1491630"/>
            <a:ext cx="1440160" cy="1044104"/>
            <a:chOff x="539552" y="1779662"/>
            <a:chExt cx="1440160" cy="1044104"/>
          </a:xfrm>
        </p:grpSpPr>
        <p:grpSp>
          <p:nvGrpSpPr>
            <p:cNvPr id="51" name="组合 50"/>
            <p:cNvGrpSpPr/>
            <p:nvPr/>
          </p:nvGrpSpPr>
          <p:grpSpPr>
            <a:xfrm>
              <a:off x="539552" y="1779662"/>
              <a:ext cx="1440160" cy="1044104"/>
              <a:chOff x="6084168" y="1779662"/>
              <a:chExt cx="1440160" cy="1044104"/>
            </a:xfrm>
          </p:grpSpPr>
          <p:sp>
            <p:nvSpPr>
              <p:cNvPr id="52" name="直角三角形 51"/>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3" name="直角三角形 52"/>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4" name="平行四边形 53"/>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pic>
          <p:nvPicPr>
            <p:cNvPr id="40" name="图片 39" descr="商务 (1).png"/>
            <p:cNvPicPr/>
            <p:nvPr/>
          </p:nvPicPr>
          <p:blipFill>
            <a:blip r:embed="rId5" cstate="print"/>
            <a:stretch>
              <a:fillRect/>
            </a:stretch>
          </p:blipFill>
          <p:spPr>
            <a:xfrm>
              <a:off x="971600" y="2067694"/>
              <a:ext cx="471600" cy="468000"/>
            </a:xfrm>
            <a:prstGeom prst="rect">
              <a:avLst/>
            </a:prstGeom>
          </p:spPr>
        </p:pic>
      </p:grpSp>
      <p:grpSp>
        <p:nvGrpSpPr>
          <p:cNvPr id="61" name="组合 60"/>
          <p:cNvGrpSpPr/>
          <p:nvPr/>
        </p:nvGrpSpPr>
        <p:grpSpPr>
          <a:xfrm>
            <a:off x="1403648" y="2715766"/>
            <a:ext cx="1296144" cy="1278724"/>
            <a:chOff x="1043608" y="3003798"/>
            <a:chExt cx="1296144" cy="1278724"/>
          </a:xfrm>
        </p:grpSpPr>
        <p:sp>
          <p:nvSpPr>
            <p:cNvPr id="59" name="矩形 58"/>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60" name="TextBox 59"/>
            <p:cNvSpPr txBox="1"/>
            <p:nvPr/>
          </p:nvSpPr>
          <p:spPr>
            <a:xfrm>
              <a:off x="1043608" y="3543858"/>
              <a:ext cx="1296144" cy="738664"/>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grpSp>
        <p:nvGrpSpPr>
          <p:cNvPr id="62" name="组合 61"/>
          <p:cNvGrpSpPr/>
          <p:nvPr/>
        </p:nvGrpSpPr>
        <p:grpSpPr>
          <a:xfrm>
            <a:off x="2963821" y="2715766"/>
            <a:ext cx="1296144" cy="1278724"/>
            <a:chOff x="1043608" y="3003798"/>
            <a:chExt cx="1296144" cy="1278724"/>
          </a:xfrm>
        </p:grpSpPr>
        <p:sp>
          <p:nvSpPr>
            <p:cNvPr id="63" name="矩形 62"/>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64" name="TextBox 63"/>
            <p:cNvSpPr txBox="1"/>
            <p:nvPr/>
          </p:nvSpPr>
          <p:spPr>
            <a:xfrm>
              <a:off x="1043608" y="3543858"/>
              <a:ext cx="1296144" cy="738664"/>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grpSp>
        <p:nvGrpSpPr>
          <p:cNvPr id="65" name="组合 64"/>
          <p:cNvGrpSpPr/>
          <p:nvPr/>
        </p:nvGrpSpPr>
        <p:grpSpPr>
          <a:xfrm>
            <a:off x="4427984" y="2715766"/>
            <a:ext cx="1296144" cy="1278724"/>
            <a:chOff x="1043608" y="3003798"/>
            <a:chExt cx="1296144" cy="1278724"/>
          </a:xfrm>
        </p:grpSpPr>
        <p:sp>
          <p:nvSpPr>
            <p:cNvPr id="66" name="矩形 65"/>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67" name="TextBox 66"/>
            <p:cNvSpPr txBox="1"/>
            <p:nvPr/>
          </p:nvSpPr>
          <p:spPr>
            <a:xfrm>
              <a:off x="1043608" y="3543858"/>
              <a:ext cx="1296144" cy="738664"/>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grpSp>
        <p:nvGrpSpPr>
          <p:cNvPr id="68" name="组合 67"/>
          <p:cNvGrpSpPr/>
          <p:nvPr/>
        </p:nvGrpSpPr>
        <p:grpSpPr>
          <a:xfrm>
            <a:off x="5940152" y="2715766"/>
            <a:ext cx="1296144" cy="1278724"/>
            <a:chOff x="1043608" y="3003798"/>
            <a:chExt cx="1296144" cy="1278724"/>
          </a:xfrm>
        </p:grpSpPr>
        <p:sp>
          <p:nvSpPr>
            <p:cNvPr id="69" name="矩形 68"/>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70" name="TextBox 69"/>
            <p:cNvSpPr txBox="1"/>
            <p:nvPr/>
          </p:nvSpPr>
          <p:spPr>
            <a:xfrm>
              <a:off x="1043608" y="3543858"/>
              <a:ext cx="1296144" cy="738664"/>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sp>
        <p:nvSpPr>
          <p:cNvPr id="71" name="上凸带形 70"/>
          <p:cNvSpPr/>
          <p:nvPr/>
        </p:nvSpPr>
        <p:spPr>
          <a:xfrm>
            <a:off x="2699792" y="267494"/>
            <a:ext cx="3888432" cy="684000"/>
          </a:xfrm>
          <a:prstGeom prst="ribbon2">
            <a:avLst>
              <a:gd name="adj1" fmla="val 16667"/>
              <a:gd name="adj2" fmla="val 661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此处添加标题</a:t>
            </a:r>
          </a:p>
        </p:txBody>
      </p:sp>
      <p:sp>
        <p:nvSpPr>
          <p:cNvPr id="72" name="矩形 71"/>
          <p:cNvSpPr/>
          <p:nvPr/>
        </p:nvSpPr>
        <p:spPr>
          <a:xfrm>
            <a:off x="971600" y="4137342"/>
            <a:ext cx="7128792" cy="523220"/>
          </a:xfrm>
          <a:prstGeom prst="rect">
            <a:avLst/>
          </a:prstGeom>
        </p:spPr>
        <p:txBody>
          <a:bodyPr wrap="square">
            <a:spAutoFit/>
          </a:bodyPr>
          <a:lstStyle/>
          <a:p>
            <a:r>
              <a:rPr lang="zh-CN" altLang="en-US" sz="1400" dirty="0"/>
              <a:t>此处添加内容此处添加内容此处添加内容此处添加内容此处添加内容此处添加内容此处添加内容此处添加内容此处添加内容此处添加内容此处添加内容此处添加内容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 grpId="0" animBg="1"/>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00000" y="0"/>
            <a:ext cx="37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4968144" y="411510"/>
            <a:ext cx="900000" cy="900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4968144" y="1311643"/>
            <a:ext cx="900000" cy="900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4968144" y="2211776"/>
            <a:ext cx="900000" cy="900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4968144" y="3111910"/>
            <a:ext cx="900000" cy="900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4536096" y="843558"/>
            <a:ext cx="900000" cy="900000"/>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4536096" y="1749659"/>
            <a:ext cx="900000" cy="900000"/>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4536096" y="2655760"/>
            <a:ext cx="900000" cy="900000"/>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4535976" y="3561860"/>
            <a:ext cx="900000" cy="900000"/>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37"/>
          <p:cNvSpPr txBox="1"/>
          <p:nvPr/>
        </p:nvSpPr>
        <p:spPr>
          <a:xfrm>
            <a:off x="1924751" y="824394"/>
            <a:ext cx="183811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此处添加标题</a:t>
            </a:r>
          </a:p>
        </p:txBody>
      </p:sp>
      <p:sp>
        <p:nvSpPr>
          <p:cNvPr id="16" name="矩形 15"/>
          <p:cNvSpPr/>
          <p:nvPr/>
        </p:nvSpPr>
        <p:spPr>
          <a:xfrm>
            <a:off x="1475656" y="1149736"/>
            <a:ext cx="2736304" cy="523220"/>
          </a:xfrm>
          <a:prstGeom prst="rect">
            <a:avLst/>
          </a:prstGeom>
        </p:spPr>
        <p:txBody>
          <a:bodyPr wrap="square">
            <a:spAutoFit/>
          </a:bodyPr>
          <a:lstStyle/>
          <a:p>
            <a:r>
              <a:rPr lang="zh-CN" altLang="en-US" sz="1400" dirty="0"/>
              <a:t>此处添加内容此处添加内容此处添加内容</a:t>
            </a:r>
          </a:p>
        </p:txBody>
      </p:sp>
      <p:grpSp>
        <p:nvGrpSpPr>
          <p:cNvPr id="33" name="组合 32"/>
          <p:cNvGrpSpPr/>
          <p:nvPr/>
        </p:nvGrpSpPr>
        <p:grpSpPr>
          <a:xfrm>
            <a:off x="611560" y="861564"/>
            <a:ext cx="684000" cy="684000"/>
            <a:chOff x="611560" y="824394"/>
            <a:chExt cx="720000" cy="720000"/>
          </a:xfrm>
        </p:grpSpPr>
        <p:sp>
          <p:nvSpPr>
            <p:cNvPr id="11" name="椭圆 10"/>
            <p:cNvSpPr/>
            <p:nvPr/>
          </p:nvSpPr>
          <p:spPr>
            <a:xfrm>
              <a:off x="611560" y="824394"/>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评价总结.png"/>
            <p:cNvPicPr>
              <a:picLocks noChangeAspect="1"/>
            </p:cNvPicPr>
            <p:nvPr/>
          </p:nvPicPr>
          <p:blipFill>
            <a:blip r:embed="rId3" cstate="print"/>
            <a:stretch>
              <a:fillRect/>
            </a:stretch>
          </p:blipFill>
          <p:spPr>
            <a:xfrm>
              <a:off x="787417" y="1016227"/>
              <a:ext cx="394201" cy="360000"/>
            </a:xfrm>
            <a:prstGeom prst="rect">
              <a:avLst/>
            </a:prstGeom>
          </p:spPr>
        </p:pic>
      </p:grpSp>
      <p:grpSp>
        <p:nvGrpSpPr>
          <p:cNvPr id="40" name="组合 39"/>
          <p:cNvGrpSpPr/>
          <p:nvPr/>
        </p:nvGrpSpPr>
        <p:grpSpPr>
          <a:xfrm>
            <a:off x="611560" y="1923706"/>
            <a:ext cx="684000" cy="684000"/>
            <a:chOff x="611560" y="1886536"/>
            <a:chExt cx="720000" cy="720000"/>
          </a:xfrm>
        </p:grpSpPr>
        <p:sp>
          <p:nvSpPr>
            <p:cNvPr id="12" name="椭圆 11"/>
            <p:cNvSpPr/>
            <p:nvPr/>
          </p:nvSpPr>
          <p:spPr>
            <a:xfrm>
              <a:off x="611560" y="1886536"/>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商务 (1).png"/>
            <p:cNvPicPr>
              <a:picLocks noChangeAspect="1"/>
            </p:cNvPicPr>
            <p:nvPr/>
          </p:nvPicPr>
          <p:blipFill>
            <a:blip r:embed="rId4" cstate="print"/>
            <a:stretch>
              <a:fillRect/>
            </a:stretch>
          </p:blipFill>
          <p:spPr>
            <a:xfrm>
              <a:off x="755575" y="2051367"/>
              <a:ext cx="454133" cy="390339"/>
            </a:xfrm>
            <a:prstGeom prst="rect">
              <a:avLst/>
            </a:prstGeom>
          </p:spPr>
        </p:pic>
      </p:grpSp>
      <p:grpSp>
        <p:nvGrpSpPr>
          <p:cNvPr id="42" name="组合 41"/>
          <p:cNvGrpSpPr/>
          <p:nvPr/>
        </p:nvGrpSpPr>
        <p:grpSpPr>
          <a:xfrm>
            <a:off x="611560" y="4047990"/>
            <a:ext cx="684000" cy="684000"/>
            <a:chOff x="611560" y="4010820"/>
            <a:chExt cx="720000" cy="720000"/>
          </a:xfrm>
        </p:grpSpPr>
        <p:sp>
          <p:nvSpPr>
            <p:cNvPr id="14" name="椭圆 13"/>
            <p:cNvSpPr/>
            <p:nvPr/>
          </p:nvSpPr>
          <p:spPr>
            <a:xfrm>
              <a:off x="611560" y="4010820"/>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施工中.png"/>
            <p:cNvPicPr>
              <a:picLocks noChangeAspect="1"/>
            </p:cNvPicPr>
            <p:nvPr/>
          </p:nvPicPr>
          <p:blipFill>
            <a:blip r:embed="rId5" cstate="print"/>
            <a:stretch>
              <a:fillRect/>
            </a:stretch>
          </p:blipFill>
          <p:spPr>
            <a:xfrm>
              <a:off x="769415" y="4181820"/>
              <a:ext cx="404290" cy="378000"/>
            </a:xfrm>
            <a:prstGeom prst="rect">
              <a:avLst/>
            </a:prstGeom>
          </p:spPr>
        </p:pic>
      </p:grpSp>
      <p:grpSp>
        <p:nvGrpSpPr>
          <p:cNvPr id="41" name="组合 40"/>
          <p:cNvGrpSpPr/>
          <p:nvPr/>
        </p:nvGrpSpPr>
        <p:grpSpPr>
          <a:xfrm>
            <a:off x="611560" y="2985848"/>
            <a:ext cx="684000" cy="684000"/>
            <a:chOff x="611560" y="2948678"/>
            <a:chExt cx="720000" cy="720000"/>
          </a:xfrm>
        </p:grpSpPr>
        <p:sp>
          <p:nvSpPr>
            <p:cNvPr id="13" name="椭圆 12"/>
            <p:cNvSpPr/>
            <p:nvPr/>
          </p:nvSpPr>
          <p:spPr>
            <a:xfrm>
              <a:off x="611560" y="2948678"/>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总览.png"/>
            <p:cNvPicPr>
              <a:picLocks noChangeAspect="1"/>
            </p:cNvPicPr>
            <p:nvPr/>
          </p:nvPicPr>
          <p:blipFill>
            <a:blip r:embed="rId6" cstate="print"/>
            <a:stretch>
              <a:fillRect/>
            </a:stretch>
          </p:blipFill>
          <p:spPr>
            <a:xfrm>
              <a:off x="769415" y="3113509"/>
              <a:ext cx="404290" cy="390339"/>
            </a:xfrm>
            <a:prstGeom prst="rect">
              <a:avLst/>
            </a:prstGeom>
          </p:spPr>
        </p:pic>
      </p:grpSp>
      <p:sp>
        <p:nvSpPr>
          <p:cNvPr id="28" name="文本框 37"/>
          <p:cNvSpPr txBox="1"/>
          <p:nvPr/>
        </p:nvSpPr>
        <p:spPr>
          <a:xfrm>
            <a:off x="6444208" y="1275606"/>
            <a:ext cx="183811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此处添加标题</a:t>
            </a:r>
          </a:p>
        </p:txBody>
      </p:sp>
      <p:sp>
        <p:nvSpPr>
          <p:cNvPr id="29" name="矩形 28"/>
          <p:cNvSpPr/>
          <p:nvPr/>
        </p:nvSpPr>
        <p:spPr>
          <a:xfrm>
            <a:off x="6300192" y="1923678"/>
            <a:ext cx="2160240" cy="2031325"/>
          </a:xfrm>
          <a:prstGeom prst="rect">
            <a:avLst/>
          </a:prstGeom>
        </p:spPr>
        <p:txBody>
          <a:bodyPr wrap="square">
            <a:spAutoFit/>
          </a:bodyPr>
          <a:lstStyle/>
          <a:p>
            <a:pPr algn="ctr"/>
            <a:r>
              <a:rPr lang="zh-CN" altLang="en-US" sz="1400" dirty="0">
                <a:solidFill>
                  <a:schemeClr val="bg1"/>
                </a:solidFill>
              </a:rPr>
              <a:t>此处添加内容</a:t>
            </a:r>
            <a:endParaRPr lang="en-US" altLang="zh-CN" sz="1400" dirty="0">
              <a:solidFill>
                <a:schemeClr val="bg1"/>
              </a:solidFill>
            </a:endParaRPr>
          </a:p>
          <a:p>
            <a:pPr algn="ctr"/>
            <a:r>
              <a:rPr lang="zh-CN" altLang="en-US" sz="1400" dirty="0">
                <a:solidFill>
                  <a:schemeClr val="bg1"/>
                </a:solidFill>
              </a:rPr>
              <a:t>此处添加内容</a:t>
            </a:r>
            <a:endParaRPr lang="en-US" altLang="zh-CN" sz="1400" dirty="0">
              <a:solidFill>
                <a:schemeClr val="bg1"/>
              </a:solidFill>
            </a:endParaRPr>
          </a:p>
          <a:p>
            <a:pPr algn="ctr"/>
            <a:r>
              <a:rPr lang="zh-CN" altLang="en-US" sz="1400" dirty="0">
                <a:solidFill>
                  <a:schemeClr val="bg1"/>
                </a:solidFill>
              </a:rPr>
              <a:t>此处添加内容</a:t>
            </a:r>
          </a:p>
          <a:p>
            <a:pPr algn="ctr"/>
            <a:r>
              <a:rPr lang="zh-CN" altLang="en-US" sz="1400" dirty="0">
                <a:solidFill>
                  <a:schemeClr val="bg1"/>
                </a:solidFill>
              </a:rPr>
              <a:t>此处添加内容</a:t>
            </a:r>
          </a:p>
          <a:p>
            <a:pPr algn="ctr"/>
            <a:r>
              <a:rPr lang="zh-CN" altLang="en-US" sz="1400" dirty="0">
                <a:solidFill>
                  <a:schemeClr val="bg1"/>
                </a:solidFill>
              </a:rPr>
              <a:t>此处添加内容</a:t>
            </a:r>
          </a:p>
          <a:p>
            <a:pPr algn="ctr"/>
            <a:r>
              <a:rPr lang="zh-CN" altLang="en-US" sz="1400" dirty="0">
                <a:solidFill>
                  <a:schemeClr val="bg1"/>
                </a:solidFill>
              </a:rPr>
              <a:t>此处添加内容</a:t>
            </a:r>
          </a:p>
          <a:p>
            <a:pPr algn="ctr"/>
            <a:r>
              <a:rPr lang="zh-CN" altLang="en-US" sz="1400" dirty="0">
                <a:solidFill>
                  <a:schemeClr val="bg1"/>
                </a:solidFill>
              </a:rPr>
              <a:t>此处添加内容</a:t>
            </a:r>
          </a:p>
          <a:p>
            <a:pPr algn="ctr"/>
            <a:r>
              <a:rPr lang="zh-CN" altLang="en-US" sz="1400" dirty="0">
                <a:solidFill>
                  <a:schemeClr val="bg1"/>
                </a:solidFill>
              </a:rPr>
              <a:t>此处添加内容</a:t>
            </a:r>
          </a:p>
          <a:p>
            <a:pPr algn="ctr"/>
            <a:r>
              <a:rPr lang="zh-CN" altLang="en-US" sz="1400" dirty="0">
                <a:solidFill>
                  <a:schemeClr val="bg1"/>
                </a:solidFill>
              </a:rPr>
              <a:t>此处添加内容</a:t>
            </a:r>
          </a:p>
        </p:txBody>
      </p:sp>
      <p:sp>
        <p:nvSpPr>
          <p:cNvPr id="34" name="文本框 37"/>
          <p:cNvSpPr txBox="1"/>
          <p:nvPr/>
        </p:nvSpPr>
        <p:spPr>
          <a:xfrm>
            <a:off x="1924751" y="1867204"/>
            <a:ext cx="183811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此处添加标题</a:t>
            </a:r>
          </a:p>
        </p:txBody>
      </p:sp>
      <p:sp>
        <p:nvSpPr>
          <p:cNvPr id="35" name="矩形 34"/>
          <p:cNvSpPr/>
          <p:nvPr/>
        </p:nvSpPr>
        <p:spPr>
          <a:xfrm>
            <a:off x="1475656" y="2192546"/>
            <a:ext cx="2736304" cy="523220"/>
          </a:xfrm>
          <a:prstGeom prst="rect">
            <a:avLst/>
          </a:prstGeom>
        </p:spPr>
        <p:txBody>
          <a:bodyPr wrap="square">
            <a:spAutoFit/>
          </a:bodyPr>
          <a:lstStyle/>
          <a:p>
            <a:r>
              <a:rPr lang="zh-CN" altLang="en-US" sz="1400" dirty="0"/>
              <a:t>此处添加内容此处添加内容此处添加内容</a:t>
            </a:r>
          </a:p>
        </p:txBody>
      </p:sp>
      <p:sp>
        <p:nvSpPr>
          <p:cNvPr id="36" name="文本框 37"/>
          <p:cNvSpPr txBox="1"/>
          <p:nvPr/>
        </p:nvSpPr>
        <p:spPr>
          <a:xfrm>
            <a:off x="1924751" y="2947324"/>
            <a:ext cx="183811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此处添加标题</a:t>
            </a:r>
          </a:p>
        </p:txBody>
      </p:sp>
      <p:sp>
        <p:nvSpPr>
          <p:cNvPr id="37" name="矩形 36"/>
          <p:cNvSpPr/>
          <p:nvPr/>
        </p:nvSpPr>
        <p:spPr>
          <a:xfrm>
            <a:off x="1475656" y="3272666"/>
            <a:ext cx="2736304" cy="523220"/>
          </a:xfrm>
          <a:prstGeom prst="rect">
            <a:avLst/>
          </a:prstGeom>
        </p:spPr>
        <p:txBody>
          <a:bodyPr wrap="square">
            <a:spAutoFit/>
          </a:bodyPr>
          <a:lstStyle/>
          <a:p>
            <a:r>
              <a:rPr lang="zh-CN" altLang="en-US" sz="1400" dirty="0"/>
              <a:t>此处添加内容此处添加内容此处添加内容</a:t>
            </a:r>
          </a:p>
        </p:txBody>
      </p:sp>
      <p:sp>
        <p:nvSpPr>
          <p:cNvPr id="38" name="文本框 37"/>
          <p:cNvSpPr txBox="1"/>
          <p:nvPr/>
        </p:nvSpPr>
        <p:spPr>
          <a:xfrm>
            <a:off x="1924751" y="4027444"/>
            <a:ext cx="183811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此处添加标题</a:t>
            </a:r>
          </a:p>
        </p:txBody>
      </p:sp>
      <p:sp>
        <p:nvSpPr>
          <p:cNvPr id="39" name="矩形 38"/>
          <p:cNvSpPr/>
          <p:nvPr/>
        </p:nvSpPr>
        <p:spPr>
          <a:xfrm>
            <a:off x="1475656" y="4352786"/>
            <a:ext cx="2736304" cy="523220"/>
          </a:xfrm>
          <a:prstGeom prst="rect">
            <a:avLst/>
          </a:prstGeom>
        </p:spPr>
        <p:txBody>
          <a:bodyPr wrap="square">
            <a:spAutoFit/>
          </a:bodyPr>
          <a:lstStyle/>
          <a:p>
            <a:r>
              <a:rPr lang="zh-CN" altLang="en-US" sz="1400" dirty="0"/>
              <a:t>此处添加内容此处添加内容此处添加内容</a:t>
            </a:r>
          </a:p>
        </p:txBody>
      </p:sp>
      <p:sp>
        <p:nvSpPr>
          <p:cNvPr id="30" name="文本框 37"/>
          <p:cNvSpPr txBox="1"/>
          <p:nvPr/>
        </p:nvSpPr>
        <p:spPr>
          <a:xfrm>
            <a:off x="719638" y="104314"/>
            <a:ext cx="3852362" cy="523220"/>
          </a:xfrm>
          <a:prstGeom prst="rect">
            <a:avLst/>
          </a:prstGeom>
          <a:noFill/>
        </p:spPr>
        <p:txBody>
          <a:bodyPr wrap="squar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8" grpId="0"/>
      <p:bldP spid="29" grpId="0"/>
      <p:bldP spid="34" grpId="0"/>
      <p:bldP spid="35" grpId="0"/>
      <p:bldP spid="36" grpId="0"/>
      <p:bldP spid="37" grpId="0"/>
      <p:bldP spid="38" grpId="0"/>
      <p:bldP spid="3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6"/>
  <p:tag name="MH_SECTIONID" val="287,288,"/>
</p:tagLst>
</file>

<file path=ppt/tags/tag10.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ENTRY"/>
  <p:tag name="ID" val="626766"/>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12.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13.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ENTRY"/>
  <p:tag name="ID" val="626766"/>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ENTRY"/>
  <p:tag name="ID" val="626766"/>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ENTRY"/>
  <p:tag name="ID" val="626766"/>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NUMBER"/>
  <p:tag name="ID" val="626766"/>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19.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NUMBER"/>
  <p:tag name="ID" val="626766"/>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60720145846"/>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21.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NUMBER"/>
  <p:tag name="ID" val="626766"/>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23.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NUMBER"/>
  <p:tag name="ID" val="626766"/>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TYPE" val="OTHERS"/>
  <p:tag name="ID" val="626766"/>
</p:tagLst>
</file>

<file path=ppt/tags/tag25.xml><?xml version="1.0" encoding="utf-8"?>
<p:tagLst xmlns:a="http://schemas.openxmlformats.org/drawingml/2006/main" xmlns:r="http://schemas.openxmlformats.org/officeDocument/2006/relationships" xmlns:p="http://schemas.openxmlformats.org/presentationml/2006/main">
  <p:tag name="MH" val="20160722150301"/>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4"/>
</p:tagLst>
</file>

<file path=ppt/tags/tag27.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5"/>
</p:tagLst>
</file>

<file path=ppt/tags/tag28.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9"/>
</p:tagLst>
</file>

<file path=ppt/tags/tag29.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720145846"/>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722150301"/>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4"/>
</p:tagLst>
</file>

<file path=ppt/tags/tag32.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5"/>
</p:tagLst>
</file>

<file path=ppt/tags/tag33.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9"/>
</p:tagLst>
</file>

<file path=ppt/tags/tag34.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6"/>
</p:tagLst>
</file>

<file path=ppt/tags/tag35.xml><?xml version="1.0" encoding="utf-8"?>
<p:tagLst xmlns:a="http://schemas.openxmlformats.org/drawingml/2006/main" xmlns:r="http://schemas.openxmlformats.org/officeDocument/2006/relationships" xmlns:p="http://schemas.openxmlformats.org/presentationml/2006/main">
  <p:tag name="MH" val="20160722150301"/>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4"/>
</p:tagLst>
</file>

<file path=ppt/tags/tag37.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5"/>
</p:tagLst>
</file>

<file path=ppt/tags/tag38.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9"/>
</p:tagLst>
</file>

<file path=ppt/tags/tag39.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6"/>
</p:tagLst>
</file>

<file path=ppt/tags/tag4.xml><?xml version="1.0" encoding="utf-8"?>
<p:tagLst xmlns:a="http://schemas.openxmlformats.org/drawingml/2006/main" xmlns:r="http://schemas.openxmlformats.org/officeDocument/2006/relationships" xmlns:p="http://schemas.openxmlformats.org/presentationml/2006/main">
  <p:tag name="MH" val="20160720145846"/>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722232724"/>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2"/>
</p:tagLst>
</file>

<file path=ppt/tags/tag42.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4"/>
</p:tagLst>
</file>

<file path=ppt/tags/tag43.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5"/>
</p:tagLst>
</file>

<file path=ppt/tags/tag44.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6"/>
</p:tagLst>
</file>

<file path=ppt/tags/tag45.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7"/>
</p:tagLst>
</file>

<file path=ppt/tags/tag46.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3"/>
</p:tagLst>
</file>

<file path=ppt/tags/tag47.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7"/>
</p:tagLst>
</file>

<file path=ppt/tags/tag48.xml><?xml version="1.0" encoding="utf-8"?>
<p:tagLst xmlns:a="http://schemas.openxmlformats.org/drawingml/2006/main" xmlns:r="http://schemas.openxmlformats.org/officeDocument/2006/relationships" xmlns:p="http://schemas.openxmlformats.org/presentationml/2006/main">
  <p:tag name="MH" val="20160722232724"/>
  <p:tag name="MH_LIBRARY" val="GRAPHIC"/>
  <p:tag name="MH_ORDER" val="Oval 5"/>
</p:tagLst>
</file>

<file path=ppt/tags/tag5.xml><?xml version="1.0" encoding="utf-8"?>
<p:tagLst xmlns:a="http://schemas.openxmlformats.org/drawingml/2006/main" xmlns:r="http://schemas.openxmlformats.org/officeDocument/2006/relationships" xmlns:p="http://schemas.openxmlformats.org/presentationml/2006/main">
  <p:tag name="MH" val="20160720145846"/>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720145846"/>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720145846"/>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72014584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720145617"/>
  <p:tag name="MH_LIBRARY" val="CONTENTS"/>
  <p:tag name="MH_AUTOCOLOR" val="TRUE"/>
  <p:tag name="MH_TYPE" val="CONTENT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黑体"/>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全屏显示(16:9)</PresentationFormat>
  <Paragraphs>140</Paragraphs>
  <Slides>15</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黑体</vt:lpstr>
      <vt:lpstr>华文细黑</vt:lpstr>
      <vt:lpstr>华文新魏</vt:lpstr>
      <vt:lpstr>微软雅黑</vt:lpstr>
      <vt:lpstr>Agency FB</vt:lpstr>
      <vt:lpstr>Arial</vt:lpstr>
      <vt:lpstr>Arial Black</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2020-04-17T04:22:56Z</dcterms:created>
  <dcterms:modified xsi:type="dcterms:W3CDTF">2021-01-06T01:05:36Z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