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1522075" cy="6480175"/>
  <p:notesSz cx="6858000" cy="9144000"/>
  <p:custDataLst>
    <p:tags r:id="rId3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0">
          <p15:clr>
            <a:srgbClr val="A4A3A4"/>
          </p15:clr>
        </p15:guide>
        <p15:guide id="2" pos="3709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9EB39"/>
    <a:srgbClr val="FFDB01"/>
    <a:srgbClr val="FFFF00"/>
    <a:srgbClr val="FFCC00"/>
    <a:srgbClr val="993300"/>
    <a:srgbClr val="FF6600"/>
    <a:srgbClr val="FFFFFF"/>
    <a:srgbClr val="018DED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36" y="96"/>
      </p:cViewPr>
      <p:guideLst>
        <p:guide orient="horz" pos="1950"/>
        <p:guide pos="3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91-499A-974B-E2D1844368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91-499A-974B-E2D184436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80672"/>
        <c:axId val="189982208"/>
      </c:barChart>
      <c:catAx>
        <c:axId val="18998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rgbClr val="FFC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pPr>
            <a:endParaRPr lang="zh-CN"/>
          </a:p>
        </c:txPr>
        <c:crossAx val="189982208"/>
        <c:crosses val="autoZero"/>
        <c:auto val="1"/>
        <c:lblAlgn val="ctr"/>
        <c:lblOffset val="100"/>
        <c:noMultiLvlLbl val="0"/>
      </c:catAx>
      <c:valAx>
        <c:axId val="18998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9980672"/>
        <c:crosses val="autoZero"/>
        <c:crossBetween val="between"/>
      </c:valAx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rgbClr val="FFC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pPr>
            <a:endParaRPr lang="zh-CN"/>
          </a:p>
        </c:txPr>
      </c:legendEntry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5-48DE-82EB-5084324CDD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DB0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5-48DE-82EB-5084324CD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398656"/>
        <c:axId val="191400192"/>
      </c:barChart>
      <c:catAx>
        <c:axId val="19139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rgbClr val="FFC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pPr>
            <a:endParaRPr lang="zh-CN"/>
          </a:p>
        </c:txPr>
        <c:crossAx val="191400192"/>
        <c:crosses val="autoZero"/>
        <c:auto val="1"/>
        <c:lblAlgn val="ctr"/>
        <c:lblOffset val="100"/>
        <c:noMultiLvlLbl val="0"/>
      </c:catAx>
      <c:valAx>
        <c:axId val="19140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1398656"/>
        <c:crosses val="autoZero"/>
        <c:crossBetween val="between"/>
      </c:valAx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rgbClr val="FFC000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rgbClr val="F9EB39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pPr>
            <a:endParaRPr lang="zh-CN"/>
          </a:p>
        </c:txPr>
      </c:legendEntry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687DB4D-7B90-4584-8393-907B9DC5145A}" type="datetime1">
              <a:rPr lang="zh-CN" altLang="en-US"/>
              <a:t>2021/1/6</a:t>
            </a:fld>
            <a:endParaRPr lang="zh-CN" altLang="en-US" sz="1200"/>
          </a:p>
        </p:txBody>
      </p:sp>
      <p:sp>
        <p:nvSpPr>
          <p:cNvPr id="3379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/>
              <a:t>单击此处编辑母版文本样式</a:t>
            </a:r>
          </a:p>
          <a:p>
            <a:pPr>
              <a:defRPr/>
            </a:pPr>
            <a:r>
              <a:rPr lang="zh-CN" altLang="zh-CN"/>
              <a:t>第二级</a:t>
            </a:r>
          </a:p>
          <a:p>
            <a:pPr>
              <a:defRPr/>
            </a:pPr>
            <a:r>
              <a:rPr lang="zh-CN" altLang="zh-CN"/>
              <a:t>第三级</a:t>
            </a:r>
          </a:p>
          <a:p>
            <a:pPr>
              <a:defRPr/>
            </a:pPr>
            <a:r>
              <a:rPr lang="zh-CN" altLang="zh-CN"/>
              <a:t>第四级</a:t>
            </a:r>
          </a:p>
          <a:p>
            <a:pPr>
              <a:defRPr/>
            </a:pPr>
            <a:r>
              <a:rPr lang="zh-CN" altLang="zh-CN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3AD9530-11DE-468B-93F6-DA553068BE50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687DB4D-7B90-4584-8393-907B9DC5145A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AD9530-11DE-468B-93F6-DA553068BE50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6213-43A0-4D97-87F7-5AB745BA7E9C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BBA6-835F-4D43-A365-E328851406D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96E0-F764-4081-8A09-3DA8729F3019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4A51E-127A-4D13-B2F8-96C768662C7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5" y="260350"/>
            <a:ext cx="2592388" cy="55276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60350"/>
            <a:ext cx="7624762" cy="55276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EE8A-5B80-4DED-88FE-6BBCC89861EA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6208-FF63-4563-BA76-337AFEB6824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B17E-C8F3-4A04-B37B-D32D63BD58A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0C77-CFED-4103-89D2-222C4F7B021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2BA3-6345-4614-9E3B-C1BCD0C3BAE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63C1-8D83-4D68-A38F-917FB7FC462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D59B7-D438-4CF8-82C7-8F7BA6DEDCD6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35C7-42F7-4C4D-B056-9DF1C8272D3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AA32-0747-4384-890B-C815ECBD052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4E5E-67AB-4EC1-A770-4DD5321B8D1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B938-0618-49AE-954A-93BC134DF2A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0691-8FF4-45A2-8140-129F1BD43A1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FFC0-162A-410E-8DB3-EB67851AB15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D0D1-DE81-4F12-965D-FCA87137D55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191D-B2BE-4D33-A609-E305A2847CFC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4EE6C-1F6D-45C3-9FFA-AA3DAA04E1E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980D-2F06-43D4-81BC-E56D7550D369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D1C9-91F9-4542-BCB6-06923B61573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6263" y="260350"/>
            <a:ext cx="10369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6007100"/>
            <a:ext cx="268763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763382-EAFE-46E0-B630-59748D4021E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6007100"/>
            <a:ext cx="3648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6007100"/>
            <a:ext cx="26876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694487-87AC-4902-9535-5D233B870BF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522075" cy="64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522075" cy="64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6338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20910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5482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30054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441325" indent="-44132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955675" indent="-367030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471930" indent="-29400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2059305" indent="-29400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647950" indent="-29400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31051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35623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40195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44767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6"/>
          <p:cNvSpPr>
            <a:spLocks noChangeArrowheads="1"/>
          </p:cNvSpPr>
          <p:nvPr/>
        </p:nvSpPr>
        <p:spPr bwMode="auto">
          <a:xfrm>
            <a:off x="2738837" y="4486574"/>
            <a:ext cx="564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工作汇报年终总结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2036763" y="5233827"/>
            <a:ext cx="73414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C000"/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PRESENTATION TEMPELETE TITLE</a:t>
            </a:r>
          </a:p>
        </p:txBody>
      </p:sp>
      <p:grpSp>
        <p:nvGrpSpPr>
          <p:cNvPr id="2056" name="Group 8"/>
          <p:cNvGrpSpPr/>
          <p:nvPr/>
        </p:nvGrpSpPr>
        <p:grpSpPr bwMode="auto">
          <a:xfrm>
            <a:off x="3548063" y="5781515"/>
            <a:ext cx="4320222" cy="338772"/>
            <a:chOff x="0" y="0"/>
            <a:chExt cx="6805" cy="533"/>
          </a:xfrm>
        </p:grpSpPr>
        <p:sp>
          <p:nvSpPr>
            <p:cNvPr id="2059" name="直接连接符 15"/>
            <p:cNvSpPr>
              <a:spLocks noChangeShapeType="1"/>
            </p:cNvSpPr>
            <p:nvPr/>
          </p:nvSpPr>
          <p:spPr bwMode="auto">
            <a:xfrm>
              <a:off x="0" y="0"/>
              <a:ext cx="1" cy="50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C000"/>
                </a:solidFill>
                <a:latin typeface="方正兰亭黑_GB18030" pitchFamily="2" charset="-122"/>
                <a:ea typeface="方正兰亭黑_GB18030" pitchFamily="2" charset="-122"/>
              </a:endParaRPr>
            </a:p>
          </p:txBody>
        </p:sp>
        <p:sp>
          <p:nvSpPr>
            <p:cNvPr id="2060" name="直接连接符 16"/>
            <p:cNvSpPr>
              <a:spLocks noChangeShapeType="1"/>
            </p:cNvSpPr>
            <p:nvPr/>
          </p:nvSpPr>
          <p:spPr bwMode="auto">
            <a:xfrm>
              <a:off x="1701" y="0"/>
              <a:ext cx="1" cy="50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C000"/>
                </a:solidFill>
                <a:latin typeface="方正兰亭黑_GB18030" pitchFamily="2" charset="-122"/>
                <a:ea typeface="方正兰亭黑_GB18030" pitchFamily="2" charset="-122"/>
              </a:endParaRPr>
            </a:p>
          </p:txBody>
        </p:sp>
        <p:sp>
          <p:nvSpPr>
            <p:cNvPr id="2061" name="直接连接符 17"/>
            <p:cNvSpPr>
              <a:spLocks noChangeShapeType="1"/>
            </p:cNvSpPr>
            <p:nvPr/>
          </p:nvSpPr>
          <p:spPr bwMode="auto">
            <a:xfrm>
              <a:off x="3453" y="0"/>
              <a:ext cx="1" cy="50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C000"/>
                </a:solidFill>
                <a:latin typeface="方正兰亭黑_GB18030" pitchFamily="2" charset="-122"/>
                <a:ea typeface="方正兰亭黑_GB18030" pitchFamily="2" charset="-122"/>
              </a:endParaRPr>
            </a:p>
          </p:txBody>
        </p:sp>
        <p:sp>
          <p:nvSpPr>
            <p:cNvPr id="2062" name="直接连接符 18"/>
            <p:cNvSpPr>
              <a:spLocks noChangeShapeType="1"/>
            </p:cNvSpPr>
            <p:nvPr/>
          </p:nvSpPr>
          <p:spPr bwMode="auto">
            <a:xfrm>
              <a:off x="5220" y="0"/>
              <a:ext cx="1" cy="50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C000"/>
                </a:solidFill>
                <a:latin typeface="方正兰亭黑_GB18030" pitchFamily="2" charset="-122"/>
                <a:ea typeface="方正兰亭黑_GB18030" pitchFamily="2" charset="-122"/>
              </a:endParaRPr>
            </a:p>
          </p:txBody>
        </p:sp>
        <p:sp>
          <p:nvSpPr>
            <p:cNvPr id="2063" name="直接连接符 19"/>
            <p:cNvSpPr>
              <a:spLocks noChangeShapeType="1"/>
            </p:cNvSpPr>
            <p:nvPr/>
          </p:nvSpPr>
          <p:spPr bwMode="auto">
            <a:xfrm>
              <a:off x="6804" y="8"/>
              <a:ext cx="1" cy="494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C000"/>
                </a:solidFill>
                <a:latin typeface="方正兰亭黑_GB18030" pitchFamily="2" charset="-122"/>
                <a:ea typeface="方正兰亭黑_GB18030" pitchFamily="2" charset="-122"/>
              </a:endParaRPr>
            </a:p>
          </p:txBody>
        </p:sp>
        <p:sp>
          <p:nvSpPr>
            <p:cNvPr id="2064" name="TextBox 20"/>
            <p:cNvSpPr>
              <a:spLocks noChangeArrowheads="1"/>
            </p:cNvSpPr>
            <p:nvPr/>
          </p:nvSpPr>
          <p:spPr bwMode="auto">
            <a:xfrm>
              <a:off x="4" y="0"/>
              <a:ext cx="1583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C000"/>
                  </a:solidFill>
                  <a:latin typeface="方正兰亭黑_GB18030" pitchFamily="2" charset="-122"/>
                  <a:ea typeface="方正兰亭黑_GB18030" pitchFamily="2" charset="-122"/>
                  <a:sym typeface="方正兰亭中黑_GBK" pitchFamily="2" charset="-122"/>
                </a:rPr>
                <a:t>工作总结</a:t>
              </a:r>
            </a:p>
          </p:txBody>
        </p:sp>
        <p:sp>
          <p:nvSpPr>
            <p:cNvPr id="2065" name="TextBox 21"/>
            <p:cNvSpPr>
              <a:spLocks noChangeArrowheads="1"/>
            </p:cNvSpPr>
            <p:nvPr/>
          </p:nvSpPr>
          <p:spPr bwMode="auto">
            <a:xfrm>
              <a:off x="1823" y="0"/>
              <a:ext cx="1583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C000"/>
                  </a:solidFill>
                  <a:latin typeface="方正兰亭黑_GB18030" pitchFamily="2" charset="-122"/>
                  <a:ea typeface="方正兰亭黑_GB18030" pitchFamily="2" charset="-122"/>
                  <a:sym typeface="方正兰亭中黑_GBK" pitchFamily="2" charset="-122"/>
                </a:rPr>
                <a:t>商务报告</a:t>
              </a:r>
            </a:p>
          </p:txBody>
        </p:sp>
        <p:sp>
          <p:nvSpPr>
            <p:cNvPr id="2066" name="TextBox 22"/>
            <p:cNvSpPr>
              <a:spLocks noChangeArrowheads="1"/>
            </p:cNvSpPr>
            <p:nvPr/>
          </p:nvSpPr>
          <p:spPr bwMode="auto">
            <a:xfrm>
              <a:off x="3524" y="0"/>
              <a:ext cx="1583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FFC000"/>
                  </a:solidFill>
                  <a:latin typeface="方正兰亭黑_GB18030" pitchFamily="2" charset="-122"/>
                  <a:ea typeface="方正兰亭黑_GB18030" pitchFamily="2" charset="-122"/>
                  <a:sym typeface="方正兰亭中黑_GBK" pitchFamily="2" charset="-122"/>
                </a:rPr>
                <a:t>新年计划</a:t>
              </a:r>
            </a:p>
          </p:txBody>
        </p:sp>
        <p:sp>
          <p:nvSpPr>
            <p:cNvPr id="2067" name="TextBox 23"/>
            <p:cNvSpPr>
              <a:spLocks noChangeArrowheads="1"/>
            </p:cNvSpPr>
            <p:nvPr/>
          </p:nvSpPr>
          <p:spPr bwMode="auto">
            <a:xfrm>
              <a:off x="5220" y="0"/>
              <a:ext cx="1583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C000"/>
                  </a:solidFill>
                  <a:latin typeface="方正兰亭黑_GB18030" pitchFamily="2" charset="-122"/>
                  <a:ea typeface="方正兰亭黑_GB18030" pitchFamily="2" charset="-122"/>
                  <a:sym typeface="方正兰亭中黑_GBK" pitchFamily="2" charset="-122"/>
                </a:rPr>
                <a:t>商务展示</a:t>
              </a:r>
            </a:p>
          </p:txBody>
        </p:sp>
      </p:grpSp>
      <p:sp>
        <p:nvSpPr>
          <p:cNvPr id="21" name="Oval 208"/>
          <p:cNvSpPr/>
          <p:nvPr/>
        </p:nvSpPr>
        <p:spPr bwMode="auto">
          <a:xfrm rot="10800000">
            <a:off x="2282594" y="1884546"/>
            <a:ext cx="2112595" cy="2038543"/>
          </a:xfrm>
          <a:prstGeom prst="ellipse">
            <a:avLst/>
          </a:prstGeom>
          <a:solidFill>
            <a:srgbClr val="FFC000"/>
          </a:solidFill>
          <a:ln w="22225" cap="rnd">
            <a:solidFill>
              <a:srgbClr val="FFC000"/>
            </a:solidFill>
            <a:prstDash val="sysDot"/>
            <a:miter lim="800000"/>
          </a:ln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61659" y="1683530"/>
            <a:ext cx="126028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15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zh-CN" alt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Oval 208"/>
          <p:cNvSpPr/>
          <p:nvPr/>
        </p:nvSpPr>
        <p:spPr bwMode="auto">
          <a:xfrm rot="10800000">
            <a:off x="3793252" y="1787908"/>
            <a:ext cx="2112595" cy="2038543"/>
          </a:xfrm>
          <a:prstGeom prst="ellipse">
            <a:avLst/>
          </a:prstGeom>
          <a:solidFill>
            <a:srgbClr val="FFC000"/>
          </a:solidFill>
          <a:ln w="22225" cap="rnd">
            <a:solidFill>
              <a:srgbClr val="FFC000"/>
            </a:solidFill>
            <a:prstDash val="sysDot"/>
            <a:miter lim="800000"/>
          </a:ln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Oval 208"/>
          <p:cNvSpPr/>
          <p:nvPr/>
        </p:nvSpPr>
        <p:spPr bwMode="auto">
          <a:xfrm rot="10800000">
            <a:off x="6862032" y="1864588"/>
            <a:ext cx="2112595" cy="2038543"/>
          </a:xfrm>
          <a:prstGeom prst="ellipse">
            <a:avLst/>
          </a:prstGeom>
          <a:solidFill>
            <a:srgbClr val="FFC000"/>
          </a:solidFill>
          <a:ln w="22225" cap="rnd">
            <a:solidFill>
              <a:srgbClr val="FFC000"/>
            </a:solidFill>
            <a:prstDash val="sysDot"/>
            <a:miter lim="800000"/>
          </a:ln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Oval 208"/>
          <p:cNvSpPr/>
          <p:nvPr/>
        </p:nvSpPr>
        <p:spPr bwMode="auto">
          <a:xfrm rot="10800000">
            <a:off x="5313379" y="2232017"/>
            <a:ext cx="2051144" cy="1852170"/>
          </a:xfrm>
          <a:prstGeom prst="ellipse">
            <a:avLst/>
          </a:prstGeom>
          <a:solidFill>
            <a:srgbClr val="FFC000"/>
          </a:solidFill>
          <a:ln w="22225" cap="rnd">
            <a:solidFill>
              <a:srgbClr val="FFC000"/>
            </a:solidFill>
            <a:prstDash val="sysDot"/>
            <a:miter lim="800000"/>
          </a:ln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19408" y="1606851"/>
            <a:ext cx="126028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zh-CN" alt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00639" y="1957772"/>
            <a:ext cx="1248410" cy="2399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15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4" name="矩形 33"/>
          <p:cNvSpPr/>
          <p:nvPr/>
        </p:nvSpPr>
        <p:spPr>
          <a:xfrm>
            <a:off x="7188396" y="1703489"/>
            <a:ext cx="1459865" cy="2399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15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</a:p>
        </p:txBody>
      </p:sp>
      <p:pic>
        <p:nvPicPr>
          <p:cNvPr id="9" name="taking the rei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28199" y="-72018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101" grpId="0" bldLvl="0" autoUpdateAnimBg="0"/>
      <p:bldP spid="4103" grpId="0" bldLvl="0" autoUpdateAnimBg="0"/>
      <p:bldP spid="21" grpId="0" animBg="1"/>
      <p:bldP spid="8" grpId="0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23950" y="4786313"/>
            <a:ext cx="9255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</a:t>
            </a:r>
            <a:endParaRPr lang="zh-CN" altLang="en-US"/>
          </a:p>
        </p:txBody>
      </p:sp>
      <p:grpSp>
        <p:nvGrpSpPr>
          <p:cNvPr id="13315" name="Group 10"/>
          <p:cNvGrpSpPr/>
          <p:nvPr/>
        </p:nvGrpSpPr>
        <p:grpSpPr bwMode="auto">
          <a:xfrm>
            <a:off x="1792288" y="2670175"/>
            <a:ext cx="2070100" cy="1217613"/>
            <a:chOff x="0" y="0"/>
            <a:chExt cx="2726" cy="1624"/>
          </a:xfrm>
        </p:grpSpPr>
        <p:sp>
          <p:nvSpPr>
            <p:cNvPr id="1128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单击此处添加标题</a:t>
              </a:r>
            </a:p>
          </p:txBody>
        </p:sp>
        <p:sp>
          <p:nvSpPr>
            <p:cNvPr id="11290" name="Rectangle 12"/>
            <p:cNvSpPr>
              <a:spLocks noChangeArrowheads="1"/>
            </p:cNvSpPr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1268" name="Oval 14"/>
          <p:cNvSpPr>
            <a:spLocks noChangeArrowheads="1"/>
          </p:cNvSpPr>
          <p:nvPr/>
        </p:nvSpPr>
        <p:spPr bwMode="auto">
          <a:xfrm>
            <a:off x="1150938" y="2654300"/>
            <a:ext cx="444500" cy="4381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1150938" y="2660650"/>
            <a:ext cx="4445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1</a:t>
            </a:r>
            <a:endParaRPr lang="zh-CN" altLang="en-US"/>
          </a:p>
        </p:txBody>
      </p:sp>
      <p:grpSp>
        <p:nvGrpSpPr>
          <p:cNvPr id="13320" name="Group 4"/>
          <p:cNvGrpSpPr/>
          <p:nvPr/>
        </p:nvGrpSpPr>
        <p:grpSpPr bwMode="auto">
          <a:xfrm>
            <a:off x="1008063" y="2117725"/>
            <a:ext cx="9369425" cy="268288"/>
            <a:chOff x="0" y="0"/>
            <a:chExt cx="7344815" cy="213386"/>
          </a:xfrm>
          <a:solidFill>
            <a:srgbClr val="FFC000"/>
          </a:solidFill>
        </p:grpSpPr>
        <p:sp>
          <p:nvSpPr>
            <p:cNvPr id="11285" name="Rectangle 61"/>
            <p:cNvSpPr>
              <a:spLocks noChangeArrowheads="1"/>
            </p:cNvSpPr>
            <p:nvPr/>
          </p:nvSpPr>
          <p:spPr bwMode="auto">
            <a:xfrm>
              <a:off x="0" y="0"/>
              <a:ext cx="7344815" cy="320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6" name="Flowchart: Merge 3"/>
            <p:cNvSpPr>
              <a:spLocks noChangeArrowheads="1"/>
            </p:cNvSpPr>
            <p:nvPr/>
          </p:nvSpPr>
          <p:spPr bwMode="auto">
            <a:xfrm>
              <a:off x="199435" y="21985"/>
              <a:ext cx="210541" cy="191401"/>
            </a:xfrm>
            <a:prstGeom prst="flowChartMerg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7" name="Flowchart: Merge 64"/>
            <p:cNvSpPr>
              <a:spLocks noChangeArrowheads="1"/>
            </p:cNvSpPr>
            <p:nvPr/>
          </p:nvSpPr>
          <p:spPr bwMode="auto">
            <a:xfrm>
              <a:off x="2809071" y="21985"/>
              <a:ext cx="210541" cy="191401"/>
            </a:xfrm>
            <a:prstGeom prst="flowChartMerg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8" name="Flowchart: Merge 65"/>
            <p:cNvSpPr>
              <a:spLocks noChangeArrowheads="1"/>
            </p:cNvSpPr>
            <p:nvPr/>
          </p:nvSpPr>
          <p:spPr bwMode="auto">
            <a:xfrm>
              <a:off x="5274869" y="21985"/>
              <a:ext cx="210541" cy="191401"/>
            </a:xfrm>
            <a:prstGeom prst="flowChartMerg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25" name="Group 10"/>
          <p:cNvGrpSpPr/>
          <p:nvPr/>
        </p:nvGrpSpPr>
        <p:grpSpPr bwMode="auto">
          <a:xfrm>
            <a:off x="5146675" y="2670175"/>
            <a:ext cx="2070100" cy="1217613"/>
            <a:chOff x="0" y="0"/>
            <a:chExt cx="2726" cy="1624"/>
          </a:xfrm>
        </p:grpSpPr>
        <p:sp>
          <p:nvSpPr>
            <p:cNvPr id="1128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单击此处添加标题</a:t>
              </a:r>
            </a:p>
          </p:txBody>
        </p:sp>
        <p:sp>
          <p:nvSpPr>
            <p:cNvPr id="11284" name="Rectangle 12"/>
            <p:cNvSpPr>
              <a:spLocks noChangeArrowheads="1"/>
            </p:cNvSpPr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13328" name="Group 13"/>
          <p:cNvGrpSpPr/>
          <p:nvPr/>
        </p:nvGrpSpPr>
        <p:grpSpPr bwMode="auto">
          <a:xfrm>
            <a:off x="4499070" y="2654300"/>
            <a:ext cx="449168" cy="438150"/>
            <a:chOff x="46" y="0"/>
            <a:chExt cx="590" cy="584"/>
          </a:xfrm>
        </p:grpSpPr>
        <p:sp>
          <p:nvSpPr>
            <p:cNvPr id="11281" name="Oval 14"/>
            <p:cNvSpPr>
              <a:spLocks noChangeArrowheads="1"/>
            </p:cNvSpPr>
            <p:nvPr/>
          </p:nvSpPr>
          <p:spPr bwMode="auto">
            <a:xfrm>
              <a:off x="52" y="0"/>
              <a:ext cx="584" cy="5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2" name="Rectangle 15"/>
            <p:cNvSpPr>
              <a:spLocks noChangeArrowheads="1"/>
            </p:cNvSpPr>
            <p:nvPr/>
          </p:nvSpPr>
          <p:spPr bwMode="auto">
            <a:xfrm>
              <a:off x="46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</a:t>
              </a:r>
              <a:endParaRPr lang="zh-CN" altLang="en-US" dirty="0"/>
            </a:p>
          </p:txBody>
        </p:sp>
      </p:grpSp>
      <p:grpSp>
        <p:nvGrpSpPr>
          <p:cNvPr id="13331" name="Group 10"/>
          <p:cNvGrpSpPr/>
          <p:nvPr/>
        </p:nvGrpSpPr>
        <p:grpSpPr bwMode="auto">
          <a:xfrm>
            <a:off x="8320088" y="2670175"/>
            <a:ext cx="2070100" cy="1217613"/>
            <a:chOff x="0" y="0"/>
            <a:chExt cx="2726" cy="1624"/>
          </a:xfrm>
        </p:grpSpPr>
        <p:sp>
          <p:nvSpPr>
            <p:cNvPr id="1127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单击此处添加标题</a:t>
              </a:r>
            </a:p>
          </p:txBody>
        </p:sp>
        <p:sp>
          <p:nvSpPr>
            <p:cNvPr id="11280" name="Rectangle 12"/>
            <p:cNvSpPr>
              <a:spLocks noChangeArrowheads="1"/>
            </p:cNvSpPr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13334" name="Group 13"/>
          <p:cNvGrpSpPr/>
          <p:nvPr/>
        </p:nvGrpSpPr>
        <p:grpSpPr bwMode="auto">
          <a:xfrm>
            <a:off x="7677150" y="2654300"/>
            <a:ext cx="444500" cy="438150"/>
            <a:chOff x="0" y="0"/>
            <a:chExt cx="584" cy="584"/>
          </a:xfrm>
        </p:grpSpPr>
        <p:sp>
          <p:nvSpPr>
            <p:cNvPr id="11277" name="Oval 14"/>
            <p:cNvSpPr>
              <a:spLocks noChangeArrowheads="1"/>
            </p:cNvSpPr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78" name="Rectangle 15"/>
            <p:cNvSpPr>
              <a:spLocks noChangeArrowheads="1"/>
            </p:cNvSpPr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3</a:t>
              </a:r>
              <a:endParaRPr lang="zh-CN" altLang="en-US" dirty="0"/>
            </a:p>
          </p:txBody>
        </p:sp>
      </p:grpSp>
      <p:sp>
        <p:nvSpPr>
          <p:cNvPr id="13337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</a:p>
        </p:txBody>
      </p:sp>
      <p:sp>
        <p:nvSpPr>
          <p:cNvPr id="13338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utoUpdateAnimBg="0"/>
      <p:bldP spid="13337" grpId="0" bldLvl="0" autoUpdateAnimBg="0"/>
      <p:bldP spid="13338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34"/>
          <p:cNvSpPr>
            <a:spLocks noChangeShapeType="1"/>
          </p:cNvSpPr>
          <p:nvPr/>
        </p:nvSpPr>
        <p:spPr bwMode="auto">
          <a:xfrm flipH="1" flipV="1">
            <a:off x="7739063" y="3275013"/>
            <a:ext cx="631825" cy="414337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39" name="Straight Connector 180"/>
          <p:cNvSpPr>
            <a:spLocks noChangeShapeType="1"/>
          </p:cNvSpPr>
          <p:nvPr/>
        </p:nvSpPr>
        <p:spPr bwMode="auto">
          <a:xfrm flipV="1">
            <a:off x="7724775" y="2844800"/>
            <a:ext cx="650875" cy="438150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Line 134"/>
          <p:cNvSpPr>
            <a:spLocks noChangeShapeType="1"/>
          </p:cNvSpPr>
          <p:nvPr/>
        </p:nvSpPr>
        <p:spPr bwMode="auto">
          <a:xfrm flipH="1" flipV="1">
            <a:off x="7739063" y="4972050"/>
            <a:ext cx="631825" cy="414338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41" name="Straight Connector 182"/>
          <p:cNvSpPr>
            <a:spLocks noChangeShapeType="1"/>
          </p:cNvSpPr>
          <p:nvPr/>
        </p:nvSpPr>
        <p:spPr bwMode="auto">
          <a:xfrm flipV="1">
            <a:off x="7724775" y="4541838"/>
            <a:ext cx="650875" cy="436562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Line 134"/>
          <p:cNvSpPr>
            <a:spLocks noChangeShapeType="1"/>
          </p:cNvSpPr>
          <p:nvPr/>
        </p:nvSpPr>
        <p:spPr bwMode="auto">
          <a:xfrm flipV="1">
            <a:off x="3335338" y="3275013"/>
            <a:ext cx="633412" cy="414337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43" name="Straight Connector 48"/>
          <p:cNvSpPr>
            <a:spLocks noChangeShapeType="1"/>
          </p:cNvSpPr>
          <p:nvPr/>
        </p:nvSpPr>
        <p:spPr bwMode="auto">
          <a:xfrm flipH="1" flipV="1">
            <a:off x="3330575" y="2824163"/>
            <a:ext cx="650875" cy="436562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Line 134"/>
          <p:cNvSpPr>
            <a:spLocks noChangeShapeType="1"/>
          </p:cNvSpPr>
          <p:nvPr/>
        </p:nvSpPr>
        <p:spPr bwMode="auto">
          <a:xfrm flipV="1">
            <a:off x="3335338" y="4972050"/>
            <a:ext cx="633412" cy="414338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45" name="Straight Connector 40"/>
          <p:cNvSpPr>
            <a:spLocks noChangeShapeType="1"/>
          </p:cNvSpPr>
          <p:nvPr/>
        </p:nvSpPr>
        <p:spPr bwMode="auto">
          <a:xfrm flipH="1" flipV="1">
            <a:off x="3330575" y="4541838"/>
            <a:ext cx="650875" cy="436562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Straight Connector 42"/>
          <p:cNvSpPr>
            <a:spLocks noChangeShapeType="1"/>
          </p:cNvSpPr>
          <p:nvPr/>
        </p:nvSpPr>
        <p:spPr bwMode="auto">
          <a:xfrm>
            <a:off x="4648200" y="3438525"/>
            <a:ext cx="795338" cy="455613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Straight Connector 43"/>
          <p:cNvSpPr>
            <a:spLocks noChangeShapeType="1"/>
          </p:cNvSpPr>
          <p:nvPr/>
        </p:nvSpPr>
        <p:spPr bwMode="auto">
          <a:xfrm flipV="1">
            <a:off x="4672013" y="4522788"/>
            <a:ext cx="788987" cy="373062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Straight Connector 56"/>
          <p:cNvSpPr>
            <a:spLocks noChangeShapeType="1"/>
          </p:cNvSpPr>
          <p:nvPr/>
        </p:nvSpPr>
        <p:spPr bwMode="auto">
          <a:xfrm flipH="1">
            <a:off x="6313488" y="3438525"/>
            <a:ext cx="795337" cy="450850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Straight Connector 57"/>
          <p:cNvSpPr>
            <a:spLocks noChangeShapeType="1"/>
          </p:cNvSpPr>
          <p:nvPr/>
        </p:nvSpPr>
        <p:spPr bwMode="auto">
          <a:xfrm flipH="1" flipV="1">
            <a:off x="6296025" y="4518025"/>
            <a:ext cx="788988" cy="371475"/>
          </a:xfrm>
          <a:prstGeom prst="line">
            <a:avLst/>
          </a:prstGeom>
          <a:noFill/>
          <a:ln w="127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Oval 156"/>
          <p:cNvSpPr>
            <a:spLocks noChangeArrowheads="1"/>
          </p:cNvSpPr>
          <p:nvPr/>
        </p:nvSpPr>
        <p:spPr bwMode="auto">
          <a:xfrm>
            <a:off x="5157788" y="3494088"/>
            <a:ext cx="1416050" cy="13985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1" name="Rectangle 6"/>
          <p:cNvSpPr>
            <a:spLocks noChangeArrowheads="1"/>
          </p:cNvSpPr>
          <p:nvPr/>
        </p:nvSpPr>
        <p:spPr bwMode="auto">
          <a:xfrm>
            <a:off x="0" y="-25400"/>
            <a:ext cx="11522075" cy="1825625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2" name="Oval 58"/>
          <p:cNvSpPr>
            <a:spLocks noChangeArrowheads="1"/>
          </p:cNvSpPr>
          <p:nvPr/>
        </p:nvSpPr>
        <p:spPr bwMode="auto">
          <a:xfrm>
            <a:off x="5321300" y="3667125"/>
            <a:ext cx="1063625" cy="1050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14353" name="Group 1"/>
          <p:cNvGrpSpPr/>
          <p:nvPr/>
        </p:nvGrpSpPr>
        <p:grpSpPr bwMode="auto">
          <a:xfrm>
            <a:off x="3981450" y="2941638"/>
            <a:ext cx="692150" cy="682625"/>
            <a:chOff x="0" y="0"/>
            <a:chExt cx="541985" cy="541985"/>
          </a:xfrm>
        </p:grpSpPr>
        <p:sp>
          <p:nvSpPr>
            <p:cNvPr id="12336" name="Oval 45"/>
            <p:cNvSpPr>
              <a:spLocks noChangeArrowheads="1"/>
            </p:cNvSpPr>
            <p:nvPr/>
          </p:nvSpPr>
          <p:spPr bwMode="auto">
            <a:xfrm flipH="1"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FFC000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7" name="Freeform 6"/>
            <p:cNvSpPr>
              <a:spLocks noChangeArrowheads="1"/>
            </p:cNvSpPr>
            <p:nvPr/>
          </p:nvSpPr>
          <p:spPr bwMode="auto">
            <a:xfrm>
              <a:off x="131292" y="118706"/>
              <a:ext cx="279400" cy="292100"/>
            </a:xfrm>
            <a:custGeom>
              <a:avLst/>
              <a:gdLst>
                <a:gd name="T0" fmla="*/ 2147483647 w 43"/>
                <a:gd name="T1" fmla="*/ 2147483647 h 45"/>
                <a:gd name="T2" fmla="*/ 2147483647 w 43"/>
                <a:gd name="T3" fmla="*/ 2147483647 h 45"/>
                <a:gd name="T4" fmla="*/ 2147483647 w 43"/>
                <a:gd name="T5" fmla="*/ 2147483647 h 45"/>
                <a:gd name="T6" fmla="*/ 2147483647 w 43"/>
                <a:gd name="T7" fmla="*/ 2147483647 h 45"/>
                <a:gd name="T8" fmla="*/ 2147483647 w 43"/>
                <a:gd name="T9" fmla="*/ 2147483647 h 45"/>
                <a:gd name="T10" fmla="*/ 2147483647 w 43"/>
                <a:gd name="T11" fmla="*/ 2147483647 h 45"/>
                <a:gd name="T12" fmla="*/ 2147483647 w 43"/>
                <a:gd name="T13" fmla="*/ 2147483647 h 45"/>
                <a:gd name="T14" fmla="*/ 2147483647 w 43"/>
                <a:gd name="T15" fmla="*/ 2147483647 h 45"/>
                <a:gd name="T16" fmla="*/ 2147483647 w 43"/>
                <a:gd name="T17" fmla="*/ 2147483647 h 45"/>
                <a:gd name="T18" fmla="*/ 2147483647 w 43"/>
                <a:gd name="T19" fmla="*/ 2147483647 h 45"/>
                <a:gd name="T20" fmla="*/ 2147483647 w 43"/>
                <a:gd name="T21" fmla="*/ 2147483647 h 45"/>
                <a:gd name="T22" fmla="*/ 2147483647 w 43"/>
                <a:gd name="T23" fmla="*/ 2147483647 h 45"/>
                <a:gd name="T24" fmla="*/ 0 w 43"/>
                <a:gd name="T25" fmla="*/ 2147483647 h 45"/>
                <a:gd name="T26" fmla="*/ 2147483647 w 43"/>
                <a:gd name="T27" fmla="*/ 0 h 45"/>
                <a:gd name="T28" fmla="*/ 2147483647 w 43"/>
                <a:gd name="T29" fmla="*/ 0 h 45"/>
                <a:gd name="T30" fmla="*/ 2147483647 w 43"/>
                <a:gd name="T31" fmla="*/ 2147483647 h 45"/>
                <a:gd name="T32" fmla="*/ 2147483647 w 43"/>
                <a:gd name="T33" fmla="*/ 2147483647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5"/>
                <a:gd name="T53" fmla="*/ 43 w 43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noFill/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4356" name="Group 5"/>
          <p:cNvGrpSpPr/>
          <p:nvPr/>
        </p:nvGrpSpPr>
        <p:grpSpPr bwMode="auto">
          <a:xfrm>
            <a:off x="3981450" y="4638675"/>
            <a:ext cx="692150" cy="682625"/>
            <a:chOff x="0" y="0"/>
            <a:chExt cx="541985" cy="541985"/>
          </a:xfrm>
        </p:grpSpPr>
        <p:sp>
          <p:nvSpPr>
            <p:cNvPr id="12334" name="Oval 37"/>
            <p:cNvSpPr>
              <a:spLocks noChangeArrowheads="1"/>
            </p:cNvSpPr>
            <p:nvPr/>
          </p:nvSpPr>
          <p:spPr bwMode="auto">
            <a:xfrm flipH="1"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FFC000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5" name="Freeform 7"/>
            <p:cNvSpPr>
              <a:spLocks noEditPoints="1" noChangeArrowheads="1"/>
            </p:cNvSpPr>
            <p:nvPr/>
          </p:nvSpPr>
          <p:spPr bwMode="auto">
            <a:xfrm>
              <a:off x="122401" y="131038"/>
              <a:ext cx="292100" cy="271463"/>
            </a:xfrm>
            <a:custGeom>
              <a:avLst/>
              <a:gdLst>
                <a:gd name="T0" fmla="*/ 2147483647 w 45"/>
                <a:gd name="T1" fmla="*/ 2147483647 h 42"/>
                <a:gd name="T2" fmla="*/ 2147483647 w 45"/>
                <a:gd name="T3" fmla="*/ 2147483647 h 42"/>
                <a:gd name="T4" fmla="*/ 2147483647 w 45"/>
                <a:gd name="T5" fmla="*/ 2147483647 h 42"/>
                <a:gd name="T6" fmla="*/ 2147483647 w 45"/>
                <a:gd name="T7" fmla="*/ 2147483647 h 42"/>
                <a:gd name="T8" fmla="*/ 2147483647 w 45"/>
                <a:gd name="T9" fmla="*/ 2147483647 h 42"/>
                <a:gd name="T10" fmla="*/ 2147483647 w 45"/>
                <a:gd name="T11" fmla="*/ 2147483647 h 42"/>
                <a:gd name="T12" fmla="*/ 2147483647 w 45"/>
                <a:gd name="T13" fmla="*/ 2147483647 h 42"/>
                <a:gd name="T14" fmla="*/ 2147483647 w 45"/>
                <a:gd name="T15" fmla="*/ 2147483647 h 42"/>
                <a:gd name="T16" fmla="*/ 2147483647 w 45"/>
                <a:gd name="T17" fmla="*/ 2147483647 h 42"/>
                <a:gd name="T18" fmla="*/ 0 w 45"/>
                <a:gd name="T19" fmla="*/ 2147483647 h 42"/>
                <a:gd name="T20" fmla="*/ 2147483647 w 45"/>
                <a:gd name="T21" fmla="*/ 0 h 42"/>
                <a:gd name="T22" fmla="*/ 2147483647 w 45"/>
                <a:gd name="T23" fmla="*/ 2147483647 h 42"/>
                <a:gd name="T24" fmla="*/ 2147483647 w 45"/>
                <a:gd name="T25" fmla="*/ 2147483647 h 42"/>
                <a:gd name="T26" fmla="*/ 2147483647 w 45"/>
                <a:gd name="T27" fmla="*/ 2147483647 h 42"/>
                <a:gd name="T28" fmla="*/ 2147483647 w 45"/>
                <a:gd name="T29" fmla="*/ 2147483647 h 42"/>
                <a:gd name="T30" fmla="*/ 2147483647 w 45"/>
                <a:gd name="T31" fmla="*/ 2147483647 h 42"/>
                <a:gd name="T32" fmla="*/ 2147483647 w 45"/>
                <a:gd name="T33" fmla="*/ 2147483647 h 42"/>
                <a:gd name="T34" fmla="*/ 2147483647 w 45"/>
                <a:gd name="T35" fmla="*/ 2147483647 h 42"/>
                <a:gd name="T36" fmla="*/ 2147483647 w 45"/>
                <a:gd name="T37" fmla="*/ 2147483647 h 42"/>
                <a:gd name="T38" fmla="*/ 2147483647 w 45"/>
                <a:gd name="T39" fmla="*/ 2147483647 h 42"/>
                <a:gd name="T40" fmla="*/ 2147483647 w 45"/>
                <a:gd name="T41" fmla="*/ 2147483647 h 42"/>
                <a:gd name="T42" fmla="*/ 2147483647 w 45"/>
                <a:gd name="T43" fmla="*/ 2147483647 h 42"/>
                <a:gd name="T44" fmla="*/ 2147483647 w 45"/>
                <a:gd name="T45" fmla="*/ 2147483647 h 42"/>
                <a:gd name="T46" fmla="*/ 2147483647 w 45"/>
                <a:gd name="T47" fmla="*/ 2147483647 h 42"/>
                <a:gd name="T48" fmla="*/ 2147483647 w 45"/>
                <a:gd name="T49" fmla="*/ 2147483647 h 42"/>
                <a:gd name="T50" fmla="*/ 2147483647 w 45"/>
                <a:gd name="T51" fmla="*/ 2147483647 h 42"/>
                <a:gd name="T52" fmla="*/ 2147483647 w 45"/>
                <a:gd name="T53" fmla="*/ 2147483647 h 42"/>
                <a:gd name="T54" fmla="*/ 2147483647 w 45"/>
                <a:gd name="T55" fmla="*/ 2147483647 h 42"/>
                <a:gd name="T56" fmla="*/ 2147483647 w 45"/>
                <a:gd name="T57" fmla="*/ 2147483647 h 42"/>
                <a:gd name="T58" fmla="*/ 2147483647 w 45"/>
                <a:gd name="T59" fmla="*/ 2147483647 h 42"/>
                <a:gd name="T60" fmla="*/ 2147483647 w 45"/>
                <a:gd name="T61" fmla="*/ 2147483647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42"/>
                <a:gd name="T95" fmla="*/ 45 w 45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42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noFill/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4359" name="Group 2"/>
          <p:cNvGrpSpPr/>
          <p:nvPr/>
        </p:nvGrpSpPr>
        <p:grpSpPr bwMode="auto">
          <a:xfrm>
            <a:off x="7064375" y="2936875"/>
            <a:ext cx="692150" cy="682625"/>
            <a:chOff x="0" y="0"/>
            <a:chExt cx="541985" cy="541985"/>
          </a:xfrm>
        </p:grpSpPr>
        <p:sp>
          <p:nvSpPr>
            <p:cNvPr id="12332" name="Oval 60"/>
            <p:cNvSpPr>
              <a:spLocks noChangeArrowheads="1"/>
            </p:cNvSpPr>
            <p:nvPr/>
          </p:nvSpPr>
          <p:spPr bwMode="auto">
            <a:xfrm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FFC000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3" name="Freeform 8"/>
            <p:cNvSpPr>
              <a:spLocks noEditPoints="1" noChangeArrowheads="1"/>
            </p:cNvSpPr>
            <p:nvPr/>
          </p:nvSpPr>
          <p:spPr bwMode="auto">
            <a:xfrm>
              <a:off x="134433" y="126897"/>
              <a:ext cx="285750" cy="277813"/>
            </a:xfrm>
            <a:custGeom>
              <a:avLst/>
              <a:gdLst>
                <a:gd name="T0" fmla="*/ 2147483647 w 44"/>
                <a:gd name="T1" fmla="*/ 2147483647 h 43"/>
                <a:gd name="T2" fmla="*/ 2147483647 w 44"/>
                <a:gd name="T3" fmla="*/ 2147483647 h 43"/>
                <a:gd name="T4" fmla="*/ 2147483647 w 44"/>
                <a:gd name="T5" fmla="*/ 2147483647 h 43"/>
                <a:gd name="T6" fmla="*/ 2147483647 w 44"/>
                <a:gd name="T7" fmla="*/ 2147483647 h 43"/>
                <a:gd name="T8" fmla="*/ 2147483647 w 44"/>
                <a:gd name="T9" fmla="*/ 2147483647 h 43"/>
                <a:gd name="T10" fmla="*/ 2147483647 w 44"/>
                <a:gd name="T11" fmla="*/ 2147483647 h 43"/>
                <a:gd name="T12" fmla="*/ 2147483647 w 44"/>
                <a:gd name="T13" fmla="*/ 2147483647 h 43"/>
                <a:gd name="T14" fmla="*/ 2147483647 w 44"/>
                <a:gd name="T15" fmla="*/ 2147483647 h 43"/>
                <a:gd name="T16" fmla="*/ 2147483647 w 44"/>
                <a:gd name="T17" fmla="*/ 2147483647 h 43"/>
                <a:gd name="T18" fmla="*/ 2147483647 w 44"/>
                <a:gd name="T19" fmla="*/ 2147483647 h 43"/>
                <a:gd name="T20" fmla="*/ 2147483647 w 44"/>
                <a:gd name="T21" fmla="*/ 2147483647 h 43"/>
                <a:gd name="T22" fmla="*/ 2147483647 w 44"/>
                <a:gd name="T23" fmla="*/ 2147483647 h 43"/>
                <a:gd name="T24" fmla="*/ 2147483647 w 44"/>
                <a:gd name="T25" fmla="*/ 2147483647 h 43"/>
                <a:gd name="T26" fmla="*/ 2147483647 w 44"/>
                <a:gd name="T27" fmla="*/ 2147483647 h 43"/>
                <a:gd name="T28" fmla="*/ 2147483647 w 44"/>
                <a:gd name="T29" fmla="*/ 2147483647 h 43"/>
                <a:gd name="T30" fmla="*/ 2147483647 w 44"/>
                <a:gd name="T31" fmla="*/ 2147483647 h 43"/>
                <a:gd name="T32" fmla="*/ 2147483647 w 44"/>
                <a:gd name="T33" fmla="*/ 2147483647 h 43"/>
                <a:gd name="T34" fmla="*/ 0 w 44"/>
                <a:gd name="T35" fmla="*/ 2147483647 h 43"/>
                <a:gd name="T36" fmla="*/ 0 w 44"/>
                <a:gd name="T37" fmla="*/ 2147483647 h 43"/>
                <a:gd name="T38" fmla="*/ 2147483647 w 44"/>
                <a:gd name="T39" fmla="*/ 2147483647 h 43"/>
                <a:gd name="T40" fmla="*/ 2147483647 w 44"/>
                <a:gd name="T41" fmla="*/ 2147483647 h 43"/>
                <a:gd name="T42" fmla="*/ 2147483647 w 44"/>
                <a:gd name="T43" fmla="*/ 2147483647 h 43"/>
                <a:gd name="T44" fmla="*/ 2147483647 w 44"/>
                <a:gd name="T45" fmla="*/ 2147483647 h 43"/>
                <a:gd name="T46" fmla="*/ 2147483647 w 44"/>
                <a:gd name="T47" fmla="*/ 2147483647 h 43"/>
                <a:gd name="T48" fmla="*/ 2147483647 w 44"/>
                <a:gd name="T49" fmla="*/ 2147483647 h 43"/>
                <a:gd name="T50" fmla="*/ 2147483647 w 44"/>
                <a:gd name="T51" fmla="*/ 2147483647 h 43"/>
                <a:gd name="T52" fmla="*/ 2147483647 w 44"/>
                <a:gd name="T53" fmla="*/ 2147483647 h 43"/>
                <a:gd name="T54" fmla="*/ 2147483647 w 44"/>
                <a:gd name="T55" fmla="*/ 2147483647 h 43"/>
                <a:gd name="T56" fmla="*/ 2147483647 w 44"/>
                <a:gd name="T57" fmla="*/ 2147483647 h 43"/>
                <a:gd name="T58" fmla="*/ 2147483647 w 44"/>
                <a:gd name="T59" fmla="*/ 2147483647 h 43"/>
                <a:gd name="T60" fmla="*/ 2147483647 w 44"/>
                <a:gd name="T61" fmla="*/ 2147483647 h 43"/>
                <a:gd name="T62" fmla="*/ 2147483647 w 44"/>
                <a:gd name="T63" fmla="*/ 2147483647 h 43"/>
                <a:gd name="T64" fmla="*/ 2147483647 w 44"/>
                <a:gd name="T65" fmla="*/ 2147483647 h 43"/>
                <a:gd name="T66" fmla="*/ 2147483647 w 44"/>
                <a:gd name="T67" fmla="*/ 2147483647 h 43"/>
                <a:gd name="T68" fmla="*/ 2147483647 w 44"/>
                <a:gd name="T69" fmla="*/ 2147483647 h 43"/>
                <a:gd name="T70" fmla="*/ 2147483647 w 44"/>
                <a:gd name="T71" fmla="*/ 2147483647 h 43"/>
                <a:gd name="T72" fmla="*/ 2147483647 w 44"/>
                <a:gd name="T73" fmla="*/ 2147483647 h 43"/>
                <a:gd name="T74" fmla="*/ 2147483647 w 44"/>
                <a:gd name="T75" fmla="*/ 2147483647 h 43"/>
                <a:gd name="T76" fmla="*/ 2147483647 w 44"/>
                <a:gd name="T77" fmla="*/ 0 h 43"/>
                <a:gd name="T78" fmla="*/ 2147483647 w 44"/>
                <a:gd name="T79" fmla="*/ 2147483647 h 43"/>
                <a:gd name="T80" fmla="*/ 2147483647 w 44"/>
                <a:gd name="T81" fmla="*/ 2147483647 h 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43"/>
                <a:gd name="T125" fmla="*/ 44 w 44"/>
                <a:gd name="T126" fmla="*/ 43 h 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noFill/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4362" name="Group 6"/>
          <p:cNvGrpSpPr/>
          <p:nvPr/>
        </p:nvGrpSpPr>
        <p:grpSpPr bwMode="auto">
          <a:xfrm>
            <a:off x="7064375" y="4632325"/>
            <a:ext cx="692150" cy="682625"/>
            <a:chOff x="0" y="0"/>
            <a:chExt cx="541985" cy="541985"/>
          </a:xfrm>
        </p:grpSpPr>
        <p:sp>
          <p:nvSpPr>
            <p:cNvPr id="12330" name="Oval 51"/>
            <p:cNvSpPr>
              <a:spLocks noChangeArrowheads="1"/>
            </p:cNvSpPr>
            <p:nvPr/>
          </p:nvSpPr>
          <p:spPr bwMode="auto">
            <a:xfrm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FFC000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1" name="Freeform 9"/>
            <p:cNvSpPr>
              <a:spLocks noChangeArrowheads="1"/>
            </p:cNvSpPr>
            <p:nvPr/>
          </p:nvSpPr>
          <p:spPr bwMode="auto">
            <a:xfrm>
              <a:off x="113536" y="131842"/>
              <a:ext cx="292100" cy="247650"/>
            </a:xfrm>
            <a:custGeom>
              <a:avLst/>
              <a:gdLst>
                <a:gd name="T0" fmla="*/ 2147483647 w 45"/>
                <a:gd name="T1" fmla="*/ 2147483647 h 38"/>
                <a:gd name="T2" fmla="*/ 2147483647 w 45"/>
                <a:gd name="T3" fmla="*/ 2147483647 h 38"/>
                <a:gd name="T4" fmla="*/ 2147483647 w 45"/>
                <a:gd name="T5" fmla="*/ 2147483647 h 38"/>
                <a:gd name="T6" fmla="*/ 2147483647 w 45"/>
                <a:gd name="T7" fmla="*/ 2147483647 h 38"/>
                <a:gd name="T8" fmla="*/ 2147483647 w 45"/>
                <a:gd name="T9" fmla="*/ 2147483647 h 38"/>
                <a:gd name="T10" fmla="*/ 2147483647 w 45"/>
                <a:gd name="T11" fmla="*/ 2147483647 h 38"/>
                <a:gd name="T12" fmla="*/ 2147483647 w 45"/>
                <a:gd name="T13" fmla="*/ 2147483647 h 38"/>
                <a:gd name="T14" fmla="*/ 2147483647 w 45"/>
                <a:gd name="T15" fmla="*/ 2147483647 h 38"/>
                <a:gd name="T16" fmla="*/ 2147483647 w 45"/>
                <a:gd name="T17" fmla="*/ 2147483647 h 38"/>
                <a:gd name="T18" fmla="*/ 2147483647 w 45"/>
                <a:gd name="T19" fmla="*/ 2147483647 h 38"/>
                <a:gd name="T20" fmla="*/ 2147483647 w 45"/>
                <a:gd name="T21" fmla="*/ 2147483647 h 38"/>
                <a:gd name="T22" fmla="*/ 2147483647 w 45"/>
                <a:gd name="T23" fmla="*/ 2147483647 h 38"/>
                <a:gd name="T24" fmla="*/ 2147483647 w 45"/>
                <a:gd name="T25" fmla="*/ 2147483647 h 38"/>
                <a:gd name="T26" fmla="*/ 0 w 45"/>
                <a:gd name="T27" fmla="*/ 2147483647 h 38"/>
                <a:gd name="T28" fmla="*/ 0 w 45"/>
                <a:gd name="T29" fmla="*/ 2147483647 h 38"/>
                <a:gd name="T30" fmla="*/ 2147483647 w 45"/>
                <a:gd name="T31" fmla="*/ 2147483647 h 38"/>
                <a:gd name="T32" fmla="*/ 2147483647 w 45"/>
                <a:gd name="T33" fmla="*/ 2147483647 h 38"/>
                <a:gd name="T34" fmla="*/ 2147483647 w 45"/>
                <a:gd name="T35" fmla="*/ 2147483647 h 38"/>
                <a:gd name="T36" fmla="*/ 2147483647 w 45"/>
                <a:gd name="T37" fmla="*/ 0 h 38"/>
                <a:gd name="T38" fmla="*/ 2147483647 w 45"/>
                <a:gd name="T39" fmla="*/ 2147483647 h 38"/>
                <a:gd name="T40" fmla="*/ 2147483647 w 45"/>
                <a:gd name="T41" fmla="*/ 2147483647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38"/>
                <a:gd name="T65" fmla="*/ 45 w 45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>
              <a:noFill/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14365" name="Rectangle 46"/>
          <p:cNvSpPr>
            <a:spLocks noChangeArrowheads="1"/>
          </p:cNvSpPr>
          <p:nvPr/>
        </p:nvSpPr>
        <p:spPr bwMode="auto">
          <a:xfrm flipH="1">
            <a:off x="1147763" y="2493963"/>
            <a:ext cx="2182812" cy="703262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6" name="Rectangle 47"/>
          <p:cNvSpPr>
            <a:spLocks noChangeArrowheads="1"/>
          </p:cNvSpPr>
          <p:nvPr/>
        </p:nvSpPr>
        <p:spPr bwMode="auto">
          <a:xfrm flipH="1">
            <a:off x="1147763" y="3355975"/>
            <a:ext cx="2182812" cy="7016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7" name="Rectangle 24"/>
          <p:cNvSpPr>
            <a:spLocks noChangeArrowheads="1"/>
          </p:cNvSpPr>
          <p:nvPr/>
        </p:nvSpPr>
        <p:spPr bwMode="auto">
          <a:xfrm>
            <a:off x="1270000" y="2592388"/>
            <a:ext cx="19716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68" name="Rectangle 24"/>
          <p:cNvSpPr>
            <a:spLocks noChangeArrowheads="1"/>
          </p:cNvSpPr>
          <p:nvPr/>
        </p:nvSpPr>
        <p:spPr bwMode="auto">
          <a:xfrm>
            <a:off x="1270000" y="3459163"/>
            <a:ext cx="19716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69" name="Rectangle 158"/>
          <p:cNvSpPr>
            <a:spLocks noChangeArrowheads="1"/>
          </p:cNvSpPr>
          <p:nvPr/>
        </p:nvSpPr>
        <p:spPr bwMode="auto">
          <a:xfrm flipH="1">
            <a:off x="1147763" y="4195763"/>
            <a:ext cx="2182812" cy="703262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0" name="Rectangle 159"/>
          <p:cNvSpPr>
            <a:spLocks noChangeArrowheads="1"/>
          </p:cNvSpPr>
          <p:nvPr/>
        </p:nvSpPr>
        <p:spPr bwMode="auto">
          <a:xfrm flipH="1">
            <a:off x="1147763" y="5057775"/>
            <a:ext cx="2182812" cy="7016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1" name="Rectangle 24"/>
          <p:cNvSpPr>
            <a:spLocks noChangeArrowheads="1"/>
          </p:cNvSpPr>
          <p:nvPr/>
        </p:nvSpPr>
        <p:spPr bwMode="auto">
          <a:xfrm>
            <a:off x="1270000" y="4294188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72" name="Rectangle 24"/>
          <p:cNvSpPr>
            <a:spLocks noChangeArrowheads="1"/>
          </p:cNvSpPr>
          <p:nvPr/>
        </p:nvSpPr>
        <p:spPr bwMode="auto">
          <a:xfrm>
            <a:off x="1270000" y="5160963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14373" name="Rectangle 170"/>
          <p:cNvSpPr>
            <a:spLocks noChangeArrowheads="1"/>
          </p:cNvSpPr>
          <p:nvPr/>
        </p:nvSpPr>
        <p:spPr bwMode="auto">
          <a:xfrm flipH="1">
            <a:off x="8355013" y="2493963"/>
            <a:ext cx="2182812" cy="703262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4" name="Rectangle 171"/>
          <p:cNvSpPr>
            <a:spLocks noChangeArrowheads="1"/>
          </p:cNvSpPr>
          <p:nvPr/>
        </p:nvSpPr>
        <p:spPr bwMode="auto">
          <a:xfrm flipH="1">
            <a:off x="8355013" y="3355975"/>
            <a:ext cx="2182812" cy="7016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5" name="Rectangle 24"/>
          <p:cNvSpPr>
            <a:spLocks noChangeArrowheads="1"/>
          </p:cNvSpPr>
          <p:nvPr/>
        </p:nvSpPr>
        <p:spPr bwMode="auto">
          <a:xfrm>
            <a:off x="8477250" y="2592388"/>
            <a:ext cx="19700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76" name="Rectangle 24"/>
          <p:cNvSpPr>
            <a:spLocks noChangeArrowheads="1"/>
          </p:cNvSpPr>
          <p:nvPr/>
        </p:nvSpPr>
        <p:spPr bwMode="auto">
          <a:xfrm>
            <a:off x="8477250" y="3459163"/>
            <a:ext cx="19700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14377" name="Rectangle 174"/>
          <p:cNvSpPr>
            <a:spLocks noChangeArrowheads="1"/>
          </p:cNvSpPr>
          <p:nvPr/>
        </p:nvSpPr>
        <p:spPr bwMode="auto">
          <a:xfrm flipH="1">
            <a:off x="8355013" y="4195763"/>
            <a:ext cx="2182812" cy="703262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8" name="Rectangle 175"/>
          <p:cNvSpPr>
            <a:spLocks noChangeArrowheads="1"/>
          </p:cNvSpPr>
          <p:nvPr/>
        </p:nvSpPr>
        <p:spPr bwMode="auto">
          <a:xfrm flipH="1">
            <a:off x="8355013" y="5057775"/>
            <a:ext cx="2182812" cy="7016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9" name="Rectangle 24"/>
          <p:cNvSpPr>
            <a:spLocks noChangeArrowheads="1"/>
          </p:cNvSpPr>
          <p:nvPr/>
        </p:nvSpPr>
        <p:spPr bwMode="auto">
          <a:xfrm>
            <a:off x="8477250" y="4294188"/>
            <a:ext cx="1970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80" name="Rectangle 24"/>
          <p:cNvSpPr>
            <a:spLocks noChangeArrowheads="1"/>
          </p:cNvSpPr>
          <p:nvPr/>
        </p:nvSpPr>
        <p:spPr bwMode="auto">
          <a:xfrm>
            <a:off x="8477250" y="5160963"/>
            <a:ext cx="1970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14381" name="Isosceles Triangle 14"/>
          <p:cNvSpPr>
            <a:spLocks noChangeArrowheads="1"/>
          </p:cNvSpPr>
          <p:nvPr/>
        </p:nvSpPr>
        <p:spPr bwMode="auto">
          <a:xfrm rot="10800000">
            <a:off x="3892550" y="2052638"/>
            <a:ext cx="3997325" cy="1192212"/>
          </a:xfrm>
          <a:prstGeom prst="triangle">
            <a:avLst>
              <a:gd name="adj" fmla="val 5000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82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4383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84" name="矩形 101"/>
          <p:cNvSpPr>
            <a:spLocks noChangeArrowheads="1"/>
          </p:cNvSpPr>
          <p:nvPr/>
        </p:nvSpPr>
        <p:spPr bwMode="auto">
          <a:xfrm>
            <a:off x="5297488" y="3859213"/>
            <a:ext cx="1111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企业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LOGO</a:t>
            </a:r>
            <a:endParaRPr lang="zh-CN" altLang="en-US" dirty="0">
              <a:solidFill>
                <a:srgbClr val="FFC000"/>
              </a:solidFill>
            </a:endParaRPr>
          </a:p>
        </p:txBody>
      </p:sp>
      <p:pic>
        <p:nvPicPr>
          <p:cNvPr id="14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76713"/>
            <a:ext cx="18716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3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25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25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25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25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25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25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25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25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25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25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25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25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25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25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7" dur="25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25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9" dur="25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25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25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1" dur="25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5" dur="25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0" dur="25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25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9" dur="25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25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6" dur="25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1" dur="25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4" dur="25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8" dur="25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3" dur="25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6" dur="25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0" dur="2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5" dur="25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8" dur="25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bldLvl="0" animBg="1" autoUpdateAnimBg="0"/>
      <p:bldP spid="14351" grpId="0" bldLvl="0" animBg="1" autoUpdateAnimBg="0"/>
      <p:bldP spid="14352" grpId="0" bldLvl="0" animBg="1" autoUpdateAnimBg="0"/>
      <p:bldP spid="14365" grpId="0" bldLvl="0" animBg="1" autoUpdateAnimBg="0"/>
      <p:bldP spid="14366" grpId="0" bldLvl="0" animBg="1" autoUpdateAnimBg="0"/>
      <p:bldP spid="14367" grpId="0" bldLvl="0" autoUpdateAnimBg="0"/>
      <p:bldP spid="14368" grpId="0" bldLvl="0" autoUpdateAnimBg="0"/>
      <p:bldP spid="14369" grpId="0" bldLvl="0" animBg="1" autoUpdateAnimBg="0"/>
      <p:bldP spid="14370" grpId="0" bldLvl="0" animBg="1" autoUpdateAnimBg="0"/>
      <p:bldP spid="14371" grpId="0" bldLvl="0" autoUpdateAnimBg="0"/>
      <p:bldP spid="14372" grpId="0" bldLvl="0" autoUpdateAnimBg="0"/>
      <p:bldP spid="14373" grpId="0" bldLvl="0" animBg="1" autoUpdateAnimBg="0"/>
      <p:bldP spid="14374" grpId="0" bldLvl="0" animBg="1" autoUpdateAnimBg="0"/>
      <p:bldP spid="14375" grpId="0" bldLvl="0" autoUpdateAnimBg="0"/>
      <p:bldP spid="14376" grpId="0" bldLvl="0" autoUpdateAnimBg="0"/>
      <p:bldP spid="14377" grpId="0" bldLvl="0" animBg="1" autoUpdateAnimBg="0"/>
      <p:bldP spid="14378" grpId="0" bldLvl="0" animBg="1" autoUpdateAnimBg="0"/>
      <p:bldP spid="14379" grpId="0" bldLvl="0" autoUpdateAnimBg="0"/>
      <p:bldP spid="14380" grpId="0" bldLvl="0" autoUpdateAnimBg="0"/>
      <p:bldP spid="14381" grpId="0" bldLvl="0" animBg="1" autoUpdateAnimBg="0"/>
      <p:bldP spid="14382" grpId="0" bldLvl="0" autoUpdateAnimBg="0"/>
      <p:bldP spid="14383" grpId="0" bldLvl="0" autoUpdateAnimBg="0"/>
      <p:bldP spid="14384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536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68650"/>
            <a:ext cx="2700337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utoUpdateAnimBg="0"/>
      <p:bldP spid="15364" grpId="0" bldLvl="0" autoUpdateAnimBg="0"/>
      <p:bldP spid="153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14"/>
          <p:cNvGrpSpPr/>
          <p:nvPr/>
        </p:nvGrpSpPr>
        <p:grpSpPr bwMode="auto">
          <a:xfrm>
            <a:off x="6337300" y="3311525"/>
            <a:ext cx="1050925" cy="895350"/>
            <a:chOff x="0" y="0"/>
            <a:chExt cx="680374" cy="587404"/>
          </a:xfrm>
        </p:grpSpPr>
        <p:sp>
          <p:nvSpPr>
            <p:cNvPr id="14393" name="Freeform 46"/>
            <p:cNvSpPr>
              <a:spLocks noChangeArrowheads="1"/>
            </p:cNvSpPr>
            <p:nvPr/>
          </p:nvSpPr>
          <p:spPr bwMode="auto">
            <a:xfrm>
              <a:off x="0" y="0"/>
              <a:ext cx="680374" cy="587404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4394" name="Freeform 46"/>
            <p:cNvSpPr>
              <a:spLocks noChangeArrowheads="1"/>
            </p:cNvSpPr>
            <p:nvPr/>
          </p:nvSpPr>
          <p:spPr bwMode="auto">
            <a:xfrm>
              <a:off x="84600" y="73040"/>
              <a:ext cx="511175" cy="441325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39" name="Freeform 6"/>
          <p:cNvSpPr>
            <a:spLocks noChangeArrowheads="1"/>
          </p:cNvSpPr>
          <p:nvPr/>
        </p:nvSpPr>
        <p:spPr bwMode="auto">
          <a:xfrm>
            <a:off x="5800725" y="5113338"/>
            <a:ext cx="3175" cy="1587"/>
          </a:xfrm>
          <a:custGeom>
            <a:avLst/>
            <a:gdLst>
              <a:gd name="T0" fmla="*/ 1000502031 w 4"/>
              <a:gd name="T1" fmla="*/ 0 h 4"/>
              <a:gd name="T2" fmla="*/ 2000373825 w 4"/>
              <a:gd name="T3" fmla="*/ 249810464 h 4"/>
              <a:gd name="T4" fmla="*/ 0 w 4"/>
              <a:gd name="T5" fmla="*/ 249810464 h 4"/>
              <a:gd name="T6" fmla="*/ 1000502031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6390" name="Freeform 46"/>
          <p:cNvSpPr/>
          <p:nvPr/>
        </p:nvSpPr>
        <p:spPr bwMode="auto">
          <a:xfrm flipH="1">
            <a:off x="7140575" y="2065338"/>
            <a:ext cx="3352800" cy="150812"/>
          </a:xfrm>
          <a:custGeom>
            <a:avLst/>
            <a:gdLst>
              <a:gd name="T0" fmla="*/ 0 w 21600"/>
              <a:gd name="T1" fmla="*/ 7351910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FFC000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1" name="Freeform 46"/>
          <p:cNvSpPr/>
          <p:nvPr/>
        </p:nvSpPr>
        <p:spPr bwMode="auto">
          <a:xfrm flipH="1">
            <a:off x="7439025" y="3432175"/>
            <a:ext cx="3052763" cy="149225"/>
          </a:xfrm>
          <a:custGeom>
            <a:avLst/>
            <a:gdLst>
              <a:gd name="T0" fmla="*/ 0 w 21600"/>
              <a:gd name="T1" fmla="*/ 7122254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FFC000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2" name="Freeform 46"/>
          <p:cNvSpPr/>
          <p:nvPr/>
        </p:nvSpPr>
        <p:spPr bwMode="auto">
          <a:xfrm flipH="1">
            <a:off x="6623050" y="4437063"/>
            <a:ext cx="3870325" cy="150812"/>
          </a:xfrm>
          <a:custGeom>
            <a:avLst/>
            <a:gdLst>
              <a:gd name="T0" fmla="*/ 0 w 21600"/>
              <a:gd name="T1" fmla="*/ 7351910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FFC000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3" name="Freeform 46"/>
          <p:cNvSpPr/>
          <p:nvPr/>
        </p:nvSpPr>
        <p:spPr bwMode="auto">
          <a:xfrm>
            <a:off x="1239838" y="2524125"/>
            <a:ext cx="3443287" cy="150813"/>
          </a:xfrm>
          <a:custGeom>
            <a:avLst/>
            <a:gdLst>
              <a:gd name="T0" fmla="*/ 0 w 21600"/>
              <a:gd name="T1" fmla="*/ 735205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FFC000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4" name="Rectangle 37"/>
          <p:cNvSpPr>
            <a:spLocks noChangeArrowheads="1"/>
          </p:cNvSpPr>
          <p:nvPr/>
        </p:nvSpPr>
        <p:spPr bwMode="auto">
          <a:xfrm>
            <a:off x="1864511" y="2724150"/>
            <a:ext cx="22971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</a:t>
            </a:r>
          </a:p>
        </p:txBody>
      </p:sp>
      <p:sp>
        <p:nvSpPr>
          <p:cNvPr id="16395" name="Freeform 46"/>
          <p:cNvSpPr/>
          <p:nvPr/>
        </p:nvSpPr>
        <p:spPr bwMode="auto">
          <a:xfrm>
            <a:off x="1239838" y="3506788"/>
            <a:ext cx="4224337" cy="150812"/>
          </a:xfrm>
          <a:custGeom>
            <a:avLst/>
            <a:gdLst>
              <a:gd name="T0" fmla="*/ 0 w 21600"/>
              <a:gd name="T1" fmla="*/ 7351910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FFC000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6" name="Rectangle 37"/>
          <p:cNvSpPr>
            <a:spLocks noChangeArrowheads="1"/>
          </p:cNvSpPr>
          <p:nvPr/>
        </p:nvSpPr>
        <p:spPr bwMode="auto">
          <a:xfrm>
            <a:off x="1864511" y="3708400"/>
            <a:ext cx="22971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</a:t>
            </a:r>
          </a:p>
        </p:txBody>
      </p:sp>
      <p:sp>
        <p:nvSpPr>
          <p:cNvPr id="16397" name="Freeform 46"/>
          <p:cNvSpPr/>
          <p:nvPr/>
        </p:nvSpPr>
        <p:spPr bwMode="auto">
          <a:xfrm flipV="1">
            <a:off x="1239838" y="5175250"/>
            <a:ext cx="3673475" cy="150813"/>
          </a:xfrm>
          <a:custGeom>
            <a:avLst/>
            <a:gdLst>
              <a:gd name="T0" fmla="*/ 0 w 21600"/>
              <a:gd name="T1" fmla="*/ 735205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FFC000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8" name="Rectangle 37"/>
          <p:cNvSpPr>
            <a:spLocks noChangeArrowheads="1"/>
          </p:cNvSpPr>
          <p:nvPr/>
        </p:nvSpPr>
        <p:spPr bwMode="auto">
          <a:xfrm>
            <a:off x="1882775" y="4572000"/>
            <a:ext cx="22971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</a:t>
            </a:r>
          </a:p>
        </p:txBody>
      </p:sp>
      <p:sp>
        <p:nvSpPr>
          <p:cNvPr id="14349" name="Oval 2"/>
          <p:cNvSpPr>
            <a:spLocks noChangeArrowheads="1"/>
          </p:cNvSpPr>
          <p:nvPr/>
        </p:nvSpPr>
        <p:spPr bwMode="auto">
          <a:xfrm>
            <a:off x="1408113" y="2774950"/>
            <a:ext cx="336550" cy="3333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0" name="Rectangle 22"/>
          <p:cNvSpPr>
            <a:spLocks noChangeArrowheads="1"/>
          </p:cNvSpPr>
          <p:nvPr/>
        </p:nvSpPr>
        <p:spPr bwMode="auto">
          <a:xfrm>
            <a:off x="1376363" y="2828925"/>
            <a:ext cx="381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1</a:t>
            </a:r>
            <a:endParaRPr lang="zh-CN" altLang="en-US"/>
          </a:p>
        </p:txBody>
      </p:sp>
      <p:sp>
        <p:nvSpPr>
          <p:cNvPr id="14351" name="Oval 236"/>
          <p:cNvSpPr>
            <a:spLocks noChangeArrowheads="1"/>
          </p:cNvSpPr>
          <p:nvPr/>
        </p:nvSpPr>
        <p:spPr bwMode="auto">
          <a:xfrm>
            <a:off x="1408113" y="3729038"/>
            <a:ext cx="336550" cy="3333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2" name="Rectangle 22"/>
          <p:cNvSpPr>
            <a:spLocks noChangeArrowheads="1"/>
          </p:cNvSpPr>
          <p:nvPr/>
        </p:nvSpPr>
        <p:spPr bwMode="auto">
          <a:xfrm>
            <a:off x="1376363" y="3783013"/>
            <a:ext cx="3810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2</a:t>
            </a:r>
            <a:endParaRPr lang="zh-CN" altLang="en-US"/>
          </a:p>
        </p:txBody>
      </p:sp>
      <p:sp>
        <p:nvSpPr>
          <p:cNvPr id="14353" name="Oval 239"/>
          <p:cNvSpPr>
            <a:spLocks noChangeArrowheads="1"/>
          </p:cNvSpPr>
          <p:nvPr/>
        </p:nvSpPr>
        <p:spPr bwMode="auto">
          <a:xfrm>
            <a:off x="1408113" y="4591050"/>
            <a:ext cx="336550" cy="3333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1376363" y="4645025"/>
            <a:ext cx="381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3</a:t>
            </a:r>
            <a:endParaRPr lang="zh-CN" altLang="en-US"/>
          </a:p>
        </p:txBody>
      </p:sp>
      <p:sp>
        <p:nvSpPr>
          <p:cNvPr id="16405" name="Rectangle 37"/>
          <p:cNvSpPr>
            <a:spLocks noChangeArrowheads="1"/>
          </p:cNvSpPr>
          <p:nvPr/>
        </p:nvSpPr>
        <p:spPr bwMode="auto">
          <a:xfrm>
            <a:off x="7881938" y="2212975"/>
            <a:ext cx="1992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 </a:t>
            </a:r>
          </a:p>
        </p:txBody>
      </p:sp>
      <p:sp>
        <p:nvSpPr>
          <p:cNvPr id="16406" name="Rectangle 37"/>
          <p:cNvSpPr>
            <a:spLocks noChangeArrowheads="1"/>
          </p:cNvSpPr>
          <p:nvPr/>
        </p:nvSpPr>
        <p:spPr bwMode="auto">
          <a:xfrm>
            <a:off x="7881938" y="3611563"/>
            <a:ext cx="19923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 </a:t>
            </a:r>
          </a:p>
        </p:txBody>
      </p:sp>
      <p:sp>
        <p:nvSpPr>
          <p:cNvPr id="16407" name="Rectangle 37"/>
          <p:cNvSpPr>
            <a:spLocks noChangeArrowheads="1"/>
          </p:cNvSpPr>
          <p:nvPr/>
        </p:nvSpPr>
        <p:spPr bwMode="auto">
          <a:xfrm>
            <a:off x="7881938" y="4656138"/>
            <a:ext cx="1992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 </a:t>
            </a:r>
          </a:p>
        </p:txBody>
      </p:sp>
      <p:grpSp>
        <p:nvGrpSpPr>
          <p:cNvPr id="16408" name="Group 244"/>
          <p:cNvGrpSpPr/>
          <p:nvPr/>
        </p:nvGrpSpPr>
        <p:grpSpPr bwMode="auto">
          <a:xfrm>
            <a:off x="9956800" y="2263775"/>
            <a:ext cx="381000" cy="333375"/>
            <a:chOff x="0" y="0"/>
            <a:chExt cx="298739" cy="264080"/>
          </a:xfrm>
        </p:grpSpPr>
        <p:sp>
          <p:nvSpPr>
            <p:cNvPr id="14391" name="Oval 245"/>
            <p:cNvSpPr>
              <a:spLocks noChangeArrowheads="1"/>
            </p:cNvSpPr>
            <p:nvPr/>
          </p:nvSpPr>
          <p:spPr bwMode="auto">
            <a:xfrm>
              <a:off x="24472" y="0"/>
              <a:ext cx="264080" cy="264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92" name="Rectangle 22"/>
            <p:cNvSpPr>
              <a:spLocks noChangeArrowheads="1"/>
            </p:cNvSpPr>
            <p:nvPr/>
          </p:nvSpPr>
          <p:spPr bwMode="auto">
            <a:xfrm>
              <a:off x="0" y="43066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4</a:t>
              </a:r>
              <a:endParaRPr lang="zh-CN" altLang="en-US"/>
            </a:p>
          </p:txBody>
        </p:sp>
      </p:grpSp>
      <p:grpSp>
        <p:nvGrpSpPr>
          <p:cNvPr id="16411" name="Group 247"/>
          <p:cNvGrpSpPr/>
          <p:nvPr/>
        </p:nvGrpSpPr>
        <p:grpSpPr bwMode="auto">
          <a:xfrm>
            <a:off x="9956800" y="3633788"/>
            <a:ext cx="381000" cy="331787"/>
            <a:chOff x="0" y="0"/>
            <a:chExt cx="298739" cy="264080"/>
          </a:xfrm>
        </p:grpSpPr>
        <p:sp>
          <p:nvSpPr>
            <p:cNvPr id="14389" name="Oval 248"/>
            <p:cNvSpPr>
              <a:spLocks noChangeArrowheads="1"/>
            </p:cNvSpPr>
            <p:nvPr/>
          </p:nvSpPr>
          <p:spPr bwMode="auto">
            <a:xfrm>
              <a:off x="24472" y="0"/>
              <a:ext cx="264080" cy="264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90" name="Rectangle 22"/>
            <p:cNvSpPr>
              <a:spLocks noChangeArrowheads="1"/>
            </p:cNvSpPr>
            <p:nvPr/>
          </p:nvSpPr>
          <p:spPr bwMode="auto">
            <a:xfrm>
              <a:off x="0" y="43066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5</a:t>
              </a:r>
              <a:endParaRPr lang="zh-CN" altLang="en-US"/>
            </a:p>
          </p:txBody>
        </p:sp>
      </p:grpSp>
      <p:grpSp>
        <p:nvGrpSpPr>
          <p:cNvPr id="16414" name="Group 250"/>
          <p:cNvGrpSpPr/>
          <p:nvPr/>
        </p:nvGrpSpPr>
        <p:grpSpPr bwMode="auto">
          <a:xfrm>
            <a:off x="9956800" y="4675188"/>
            <a:ext cx="381000" cy="331787"/>
            <a:chOff x="0" y="0"/>
            <a:chExt cx="298739" cy="264080"/>
          </a:xfrm>
        </p:grpSpPr>
        <p:sp>
          <p:nvSpPr>
            <p:cNvPr id="14387" name="Oval 251"/>
            <p:cNvSpPr>
              <a:spLocks noChangeArrowheads="1"/>
            </p:cNvSpPr>
            <p:nvPr/>
          </p:nvSpPr>
          <p:spPr bwMode="auto">
            <a:xfrm>
              <a:off x="24472" y="0"/>
              <a:ext cx="264080" cy="264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88" name="Rectangle 22"/>
            <p:cNvSpPr>
              <a:spLocks noChangeArrowheads="1"/>
            </p:cNvSpPr>
            <p:nvPr/>
          </p:nvSpPr>
          <p:spPr bwMode="auto">
            <a:xfrm>
              <a:off x="0" y="43066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6</a:t>
              </a:r>
              <a:endParaRPr lang="zh-CN" altLang="en-US" dirty="0"/>
            </a:p>
          </p:txBody>
        </p:sp>
      </p:grpSp>
      <p:grpSp>
        <p:nvGrpSpPr>
          <p:cNvPr id="14361" name="Group 214"/>
          <p:cNvGrpSpPr/>
          <p:nvPr/>
        </p:nvGrpSpPr>
        <p:grpSpPr bwMode="auto">
          <a:xfrm>
            <a:off x="5518150" y="2819400"/>
            <a:ext cx="1050925" cy="895350"/>
            <a:chOff x="0" y="0"/>
            <a:chExt cx="680374" cy="587404"/>
          </a:xfrm>
        </p:grpSpPr>
        <p:sp>
          <p:nvSpPr>
            <p:cNvPr id="14385" name="Freeform 46"/>
            <p:cNvSpPr>
              <a:spLocks noChangeArrowheads="1"/>
            </p:cNvSpPr>
            <p:nvPr/>
          </p:nvSpPr>
          <p:spPr bwMode="auto">
            <a:xfrm>
              <a:off x="0" y="0"/>
              <a:ext cx="680374" cy="587404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4386" name="Freeform 46"/>
            <p:cNvSpPr>
              <a:spLocks noChangeArrowheads="1"/>
            </p:cNvSpPr>
            <p:nvPr/>
          </p:nvSpPr>
          <p:spPr bwMode="auto">
            <a:xfrm>
              <a:off x="84600" y="73040"/>
              <a:ext cx="511175" cy="441325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62" name="Freeform 6"/>
          <p:cNvSpPr>
            <a:spLocks noEditPoints="1" noChangeArrowheads="1"/>
          </p:cNvSpPr>
          <p:nvPr/>
        </p:nvSpPr>
        <p:spPr bwMode="auto">
          <a:xfrm>
            <a:off x="5822950" y="3089275"/>
            <a:ext cx="415925" cy="368300"/>
          </a:xfrm>
          <a:custGeom>
            <a:avLst/>
            <a:gdLst>
              <a:gd name="T0" fmla="*/ 2147483647 w 158"/>
              <a:gd name="T1" fmla="*/ 2147483647 h 141"/>
              <a:gd name="T2" fmla="*/ 2147483647 w 158"/>
              <a:gd name="T3" fmla="*/ 2147483647 h 141"/>
              <a:gd name="T4" fmla="*/ 2147483647 w 158"/>
              <a:gd name="T5" fmla="*/ 2147483647 h 141"/>
              <a:gd name="T6" fmla="*/ 2147483647 w 158"/>
              <a:gd name="T7" fmla="*/ 2147483647 h 141"/>
              <a:gd name="T8" fmla="*/ 2147483647 w 158"/>
              <a:gd name="T9" fmla="*/ 2147483647 h 141"/>
              <a:gd name="T10" fmla="*/ 2147483647 w 158"/>
              <a:gd name="T11" fmla="*/ 2147483647 h 141"/>
              <a:gd name="T12" fmla="*/ 0 w 158"/>
              <a:gd name="T13" fmla="*/ 2147483647 h 141"/>
              <a:gd name="T14" fmla="*/ 2147483647 w 158"/>
              <a:gd name="T15" fmla="*/ 0 h 141"/>
              <a:gd name="T16" fmla="*/ 2147483647 w 158"/>
              <a:gd name="T17" fmla="*/ 2147483647 h 141"/>
              <a:gd name="T18" fmla="*/ 2147483647 w 158"/>
              <a:gd name="T19" fmla="*/ 2147483647 h 141"/>
              <a:gd name="T20" fmla="*/ 2147483647 w 158"/>
              <a:gd name="T21" fmla="*/ 2147483647 h 141"/>
              <a:gd name="T22" fmla="*/ 2147483647 w 158"/>
              <a:gd name="T23" fmla="*/ 2147483647 h 141"/>
              <a:gd name="T24" fmla="*/ 2147483647 w 158"/>
              <a:gd name="T25" fmla="*/ 2147483647 h 141"/>
              <a:gd name="T26" fmla="*/ 2147483647 w 158"/>
              <a:gd name="T27" fmla="*/ 2147483647 h 141"/>
              <a:gd name="T28" fmla="*/ 2147483647 w 158"/>
              <a:gd name="T29" fmla="*/ 2147483647 h 141"/>
              <a:gd name="T30" fmla="*/ 2147483647 w 158"/>
              <a:gd name="T31" fmla="*/ 2147483647 h 141"/>
              <a:gd name="T32" fmla="*/ 2147483647 w 158"/>
              <a:gd name="T33" fmla="*/ 2147483647 h 141"/>
              <a:gd name="T34" fmla="*/ 2147483647 w 158"/>
              <a:gd name="T35" fmla="*/ 2147483647 h 141"/>
              <a:gd name="T36" fmla="*/ 2147483647 w 158"/>
              <a:gd name="T37" fmla="*/ 2147483647 h 141"/>
              <a:gd name="T38" fmla="*/ 2147483647 w 158"/>
              <a:gd name="T39" fmla="*/ 2147483647 h 141"/>
              <a:gd name="T40" fmla="*/ 2147483647 w 158"/>
              <a:gd name="T41" fmla="*/ 2147483647 h 141"/>
              <a:gd name="T42" fmla="*/ 2147483647 w 158"/>
              <a:gd name="T43" fmla="*/ 2147483647 h 141"/>
              <a:gd name="T44" fmla="*/ 2147483647 w 158"/>
              <a:gd name="T45" fmla="*/ 2147483647 h 141"/>
              <a:gd name="T46" fmla="*/ 2147483647 w 158"/>
              <a:gd name="T47" fmla="*/ 2147483647 h 141"/>
              <a:gd name="T48" fmla="*/ 2147483647 w 158"/>
              <a:gd name="T49" fmla="*/ 2147483647 h 141"/>
              <a:gd name="T50" fmla="*/ 2147483647 w 158"/>
              <a:gd name="T51" fmla="*/ 2147483647 h 141"/>
              <a:gd name="T52" fmla="*/ 2147483647 w 158"/>
              <a:gd name="T53" fmla="*/ 2147483647 h 141"/>
              <a:gd name="T54" fmla="*/ 2147483647 w 158"/>
              <a:gd name="T55" fmla="*/ 2147483647 h 141"/>
              <a:gd name="T56" fmla="*/ 2147483647 w 158"/>
              <a:gd name="T57" fmla="*/ 2147483647 h 141"/>
              <a:gd name="T58" fmla="*/ 2147483647 w 158"/>
              <a:gd name="T59" fmla="*/ 2147483647 h 141"/>
              <a:gd name="T60" fmla="*/ 2147483647 w 158"/>
              <a:gd name="T61" fmla="*/ 2147483647 h 141"/>
              <a:gd name="T62" fmla="*/ 2147483647 w 158"/>
              <a:gd name="T63" fmla="*/ 2147483647 h 141"/>
              <a:gd name="T64" fmla="*/ 2147483647 w 158"/>
              <a:gd name="T65" fmla="*/ 2147483647 h 141"/>
              <a:gd name="T66" fmla="*/ 2147483647 w 158"/>
              <a:gd name="T67" fmla="*/ 2147483647 h 141"/>
              <a:gd name="T68" fmla="*/ 2147483647 w 158"/>
              <a:gd name="T69" fmla="*/ 2147483647 h 141"/>
              <a:gd name="T70" fmla="*/ 2147483647 w 158"/>
              <a:gd name="T71" fmla="*/ 2147483647 h 141"/>
              <a:gd name="T72" fmla="*/ 2147483647 w 158"/>
              <a:gd name="T73" fmla="*/ 2147483647 h 141"/>
              <a:gd name="T74" fmla="*/ 2147483647 w 158"/>
              <a:gd name="T75" fmla="*/ 2147483647 h 141"/>
              <a:gd name="T76" fmla="*/ 2147483647 w 158"/>
              <a:gd name="T77" fmla="*/ 2147483647 h 141"/>
              <a:gd name="T78" fmla="*/ 2147483647 w 158"/>
              <a:gd name="T79" fmla="*/ 2147483647 h 141"/>
              <a:gd name="T80" fmla="*/ 2147483647 w 158"/>
              <a:gd name="T81" fmla="*/ 2147483647 h 141"/>
              <a:gd name="T82" fmla="*/ 2147483647 w 158"/>
              <a:gd name="T83" fmla="*/ 2147483647 h 141"/>
              <a:gd name="T84" fmla="*/ 2147483647 w 158"/>
              <a:gd name="T85" fmla="*/ 2147483647 h 141"/>
              <a:gd name="T86" fmla="*/ 2147483647 w 158"/>
              <a:gd name="T87" fmla="*/ 2147483647 h 141"/>
              <a:gd name="T88" fmla="*/ 2147483647 w 158"/>
              <a:gd name="T89" fmla="*/ 2147483647 h 141"/>
              <a:gd name="T90" fmla="*/ 2147483647 w 158"/>
              <a:gd name="T91" fmla="*/ 2147483647 h 141"/>
              <a:gd name="T92" fmla="*/ 2147483647 w 158"/>
              <a:gd name="T93" fmla="*/ 2147483647 h 141"/>
              <a:gd name="T94" fmla="*/ 2147483647 w 158"/>
              <a:gd name="T95" fmla="*/ 2147483647 h 141"/>
              <a:gd name="T96" fmla="*/ 2147483647 w 158"/>
              <a:gd name="T97" fmla="*/ 2147483647 h 141"/>
              <a:gd name="T98" fmla="*/ 2147483647 w 158"/>
              <a:gd name="T99" fmla="*/ 2147483647 h 141"/>
              <a:gd name="T100" fmla="*/ 2147483647 w 158"/>
              <a:gd name="T101" fmla="*/ 2147483647 h 141"/>
              <a:gd name="T102" fmla="*/ 2147483647 w 158"/>
              <a:gd name="T103" fmla="*/ 2147483647 h 141"/>
              <a:gd name="T104" fmla="*/ 2147483647 w 158"/>
              <a:gd name="T105" fmla="*/ 2147483647 h 141"/>
              <a:gd name="T106" fmla="*/ 2147483647 w 158"/>
              <a:gd name="T107" fmla="*/ 2147483647 h 141"/>
              <a:gd name="T108" fmla="*/ 2147483647 w 158"/>
              <a:gd name="T109" fmla="*/ 2147483647 h 141"/>
              <a:gd name="T110" fmla="*/ 2147483647 w 158"/>
              <a:gd name="T111" fmla="*/ 2147483647 h 141"/>
              <a:gd name="T112" fmla="*/ 2147483647 w 158"/>
              <a:gd name="T113" fmla="*/ 2147483647 h 141"/>
              <a:gd name="T114" fmla="*/ 2147483647 w 158"/>
              <a:gd name="T115" fmla="*/ 2147483647 h 141"/>
              <a:gd name="T116" fmla="*/ 2147483647 w 158"/>
              <a:gd name="T117" fmla="*/ 2147483647 h 141"/>
              <a:gd name="T118" fmla="*/ 2147483647 w 158"/>
              <a:gd name="T119" fmla="*/ 2147483647 h 141"/>
              <a:gd name="T120" fmla="*/ 2147483647 w 158"/>
              <a:gd name="T121" fmla="*/ 2147483647 h 1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8"/>
              <a:gd name="T184" fmla="*/ 0 h 141"/>
              <a:gd name="T185" fmla="*/ 158 w 158"/>
              <a:gd name="T186" fmla="*/ 141 h 1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8" h="141">
                <a:moveTo>
                  <a:pt x="18" y="22"/>
                </a:moveTo>
                <a:cubicBezTo>
                  <a:pt x="18" y="138"/>
                  <a:pt x="18" y="138"/>
                  <a:pt x="18" y="138"/>
                </a:cubicBezTo>
                <a:cubicBezTo>
                  <a:pt x="18" y="140"/>
                  <a:pt x="16" y="141"/>
                  <a:pt x="15" y="141"/>
                </a:cubicBezTo>
                <a:cubicBezTo>
                  <a:pt x="9" y="141"/>
                  <a:pt x="9" y="141"/>
                  <a:pt x="9" y="141"/>
                </a:cubicBezTo>
                <a:cubicBezTo>
                  <a:pt x="7" y="141"/>
                  <a:pt x="6" y="140"/>
                  <a:pt x="6" y="138"/>
                </a:cubicBezTo>
                <a:cubicBezTo>
                  <a:pt x="6" y="22"/>
                  <a:pt x="6" y="22"/>
                  <a:pt x="6" y="22"/>
                </a:cubicBezTo>
                <a:cubicBezTo>
                  <a:pt x="3" y="20"/>
                  <a:pt x="0" y="16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" y="0"/>
                  <a:pt x="24" y="6"/>
                  <a:pt x="24" y="12"/>
                </a:cubicBezTo>
                <a:cubicBezTo>
                  <a:pt x="24" y="16"/>
                  <a:pt x="21" y="20"/>
                  <a:pt x="18" y="22"/>
                </a:cubicBezTo>
                <a:close/>
                <a:moveTo>
                  <a:pt x="158" y="88"/>
                </a:moveTo>
                <a:cubicBezTo>
                  <a:pt x="158" y="90"/>
                  <a:pt x="157" y="92"/>
                  <a:pt x="155" y="93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48" y="97"/>
                  <a:pt x="134" y="105"/>
                  <a:pt x="120" y="105"/>
                </a:cubicBezTo>
                <a:cubicBezTo>
                  <a:pt x="114" y="105"/>
                  <a:pt x="110" y="103"/>
                  <a:pt x="105" y="101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94" y="95"/>
                  <a:pt x="86" y="92"/>
                  <a:pt x="75" y="92"/>
                </a:cubicBezTo>
                <a:cubicBezTo>
                  <a:pt x="62" y="92"/>
                  <a:pt x="43" y="99"/>
                  <a:pt x="32" y="105"/>
                </a:cubicBezTo>
                <a:cubicBezTo>
                  <a:pt x="32" y="106"/>
                  <a:pt x="30" y="106"/>
                  <a:pt x="29" y="106"/>
                </a:cubicBezTo>
                <a:cubicBezTo>
                  <a:pt x="28" y="106"/>
                  <a:pt x="27" y="106"/>
                  <a:pt x="27" y="105"/>
                </a:cubicBezTo>
                <a:cubicBezTo>
                  <a:pt x="25" y="104"/>
                  <a:pt x="24" y="102"/>
                  <a:pt x="24" y="100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0"/>
                  <a:pt x="25" y="28"/>
                  <a:pt x="26" y="27"/>
                </a:cubicBezTo>
                <a:cubicBezTo>
                  <a:pt x="32" y="24"/>
                  <a:pt x="53" y="12"/>
                  <a:pt x="72" y="12"/>
                </a:cubicBezTo>
                <a:cubicBezTo>
                  <a:pt x="87" y="12"/>
                  <a:pt x="100" y="18"/>
                  <a:pt x="110" y="23"/>
                </a:cubicBezTo>
                <a:cubicBezTo>
                  <a:pt x="113" y="24"/>
                  <a:pt x="116" y="25"/>
                  <a:pt x="119" y="25"/>
                </a:cubicBezTo>
                <a:cubicBezTo>
                  <a:pt x="129" y="25"/>
                  <a:pt x="141" y="18"/>
                  <a:pt x="147" y="14"/>
                </a:cubicBezTo>
                <a:cubicBezTo>
                  <a:pt x="148" y="14"/>
                  <a:pt x="149" y="13"/>
                  <a:pt x="150" y="13"/>
                </a:cubicBezTo>
                <a:cubicBezTo>
                  <a:pt x="152" y="12"/>
                  <a:pt x="154" y="12"/>
                  <a:pt x="156" y="13"/>
                </a:cubicBezTo>
                <a:cubicBezTo>
                  <a:pt x="157" y="14"/>
                  <a:pt x="158" y="16"/>
                  <a:pt x="158" y="18"/>
                </a:cubicBezTo>
                <a:lnTo>
                  <a:pt x="158" y="88"/>
                </a:lnTo>
                <a:close/>
                <a:moveTo>
                  <a:pt x="70" y="24"/>
                </a:moveTo>
                <a:cubicBezTo>
                  <a:pt x="59" y="25"/>
                  <a:pt x="45" y="30"/>
                  <a:pt x="35" y="36"/>
                </a:cubicBezTo>
                <a:cubicBezTo>
                  <a:pt x="35" y="53"/>
                  <a:pt x="35" y="53"/>
                  <a:pt x="35" y="53"/>
                </a:cubicBezTo>
                <a:cubicBezTo>
                  <a:pt x="46" y="47"/>
                  <a:pt x="59" y="42"/>
                  <a:pt x="70" y="42"/>
                </a:cubicBezTo>
                <a:lnTo>
                  <a:pt x="70" y="24"/>
                </a:lnTo>
                <a:close/>
                <a:moveTo>
                  <a:pt x="70" y="63"/>
                </a:moveTo>
                <a:cubicBezTo>
                  <a:pt x="59" y="64"/>
                  <a:pt x="46" y="68"/>
                  <a:pt x="35" y="73"/>
                </a:cubicBezTo>
                <a:cubicBezTo>
                  <a:pt x="35" y="90"/>
                  <a:pt x="35" y="90"/>
                  <a:pt x="35" y="90"/>
                </a:cubicBezTo>
                <a:cubicBezTo>
                  <a:pt x="46" y="85"/>
                  <a:pt x="59" y="81"/>
                  <a:pt x="70" y="80"/>
                </a:cubicBezTo>
                <a:lnTo>
                  <a:pt x="70" y="63"/>
                </a:lnTo>
                <a:close/>
                <a:moveTo>
                  <a:pt x="147" y="68"/>
                </a:moveTo>
                <a:cubicBezTo>
                  <a:pt x="138" y="72"/>
                  <a:pt x="124" y="78"/>
                  <a:pt x="111" y="74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10" y="53"/>
                  <a:pt x="109" y="53"/>
                  <a:pt x="108" y="52"/>
                </a:cubicBezTo>
                <a:cubicBezTo>
                  <a:pt x="97" y="47"/>
                  <a:pt x="89" y="42"/>
                  <a:pt x="75" y="42"/>
                </a:cubicBezTo>
                <a:cubicBezTo>
                  <a:pt x="73" y="42"/>
                  <a:pt x="72" y="42"/>
                  <a:pt x="70" y="42"/>
                </a:cubicBezTo>
                <a:cubicBezTo>
                  <a:pt x="70" y="63"/>
                  <a:pt x="70" y="63"/>
                  <a:pt x="70" y="63"/>
                </a:cubicBezTo>
                <a:cubicBezTo>
                  <a:pt x="71" y="63"/>
                  <a:pt x="72" y="63"/>
                  <a:pt x="72" y="63"/>
                </a:cubicBezTo>
                <a:cubicBezTo>
                  <a:pt x="86" y="63"/>
                  <a:pt x="97" y="67"/>
                  <a:pt x="108" y="73"/>
                </a:cubicBezTo>
                <a:cubicBezTo>
                  <a:pt x="109" y="73"/>
                  <a:pt x="110" y="74"/>
                  <a:pt x="111" y="74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4" y="92"/>
                  <a:pt x="117" y="93"/>
                  <a:pt x="120" y="93"/>
                </a:cubicBezTo>
                <a:cubicBezTo>
                  <a:pt x="130" y="93"/>
                  <a:pt x="141" y="87"/>
                  <a:pt x="147" y="84"/>
                </a:cubicBezTo>
                <a:lnTo>
                  <a:pt x="147" y="68"/>
                </a:lnTo>
                <a:close/>
                <a:moveTo>
                  <a:pt x="147" y="28"/>
                </a:moveTo>
                <a:cubicBezTo>
                  <a:pt x="139" y="32"/>
                  <a:pt x="129" y="36"/>
                  <a:pt x="119" y="36"/>
                </a:cubicBezTo>
                <a:cubicBezTo>
                  <a:pt x="116" y="36"/>
                  <a:pt x="114" y="36"/>
                  <a:pt x="111" y="36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24" y="57"/>
                  <a:pt x="138" y="50"/>
                  <a:pt x="147" y="45"/>
                </a:cubicBezTo>
                <a:lnTo>
                  <a:pt x="147" y="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63" name="Group 223"/>
          <p:cNvGrpSpPr/>
          <p:nvPr/>
        </p:nvGrpSpPr>
        <p:grpSpPr bwMode="auto">
          <a:xfrm>
            <a:off x="5473700" y="3744913"/>
            <a:ext cx="1050925" cy="893762"/>
            <a:chOff x="0" y="0"/>
            <a:chExt cx="680374" cy="587404"/>
          </a:xfrm>
        </p:grpSpPr>
        <p:sp>
          <p:nvSpPr>
            <p:cNvPr id="14383" name="Freeform 46"/>
            <p:cNvSpPr>
              <a:spLocks noChangeArrowheads="1"/>
            </p:cNvSpPr>
            <p:nvPr/>
          </p:nvSpPr>
          <p:spPr bwMode="auto">
            <a:xfrm>
              <a:off x="0" y="0"/>
              <a:ext cx="680374" cy="587404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4" name="Freeform 46"/>
            <p:cNvSpPr>
              <a:spLocks noChangeArrowheads="1"/>
            </p:cNvSpPr>
            <p:nvPr/>
          </p:nvSpPr>
          <p:spPr bwMode="auto">
            <a:xfrm>
              <a:off x="84600" y="73040"/>
              <a:ext cx="511175" cy="441325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14364" name="Freeform 7"/>
          <p:cNvSpPr>
            <a:spLocks noEditPoints="1" noChangeArrowheads="1"/>
          </p:cNvSpPr>
          <p:nvPr/>
        </p:nvSpPr>
        <p:spPr bwMode="auto">
          <a:xfrm>
            <a:off x="5800725" y="3956050"/>
            <a:ext cx="419100" cy="411163"/>
          </a:xfrm>
          <a:custGeom>
            <a:avLst/>
            <a:gdLst>
              <a:gd name="T0" fmla="*/ 2147483647 w 141"/>
              <a:gd name="T1" fmla="*/ 2147483647 h 140"/>
              <a:gd name="T2" fmla="*/ 2147483647 w 141"/>
              <a:gd name="T3" fmla="*/ 2147483647 h 140"/>
              <a:gd name="T4" fmla="*/ 2147483647 w 141"/>
              <a:gd name="T5" fmla="*/ 2147483647 h 140"/>
              <a:gd name="T6" fmla="*/ 2147483647 w 141"/>
              <a:gd name="T7" fmla="*/ 2147483647 h 140"/>
              <a:gd name="T8" fmla="*/ 2147483647 w 141"/>
              <a:gd name="T9" fmla="*/ 2147483647 h 140"/>
              <a:gd name="T10" fmla="*/ 2147483647 w 141"/>
              <a:gd name="T11" fmla="*/ 2147483647 h 140"/>
              <a:gd name="T12" fmla="*/ 2147483647 w 141"/>
              <a:gd name="T13" fmla="*/ 2147483647 h 140"/>
              <a:gd name="T14" fmla="*/ 2147483647 w 141"/>
              <a:gd name="T15" fmla="*/ 0 h 140"/>
              <a:gd name="T16" fmla="*/ 2147483647 w 141"/>
              <a:gd name="T17" fmla="*/ 0 h 140"/>
              <a:gd name="T18" fmla="*/ 2147483647 w 141"/>
              <a:gd name="T19" fmla="*/ 2147483647 h 140"/>
              <a:gd name="T20" fmla="*/ 2147483647 w 141"/>
              <a:gd name="T21" fmla="*/ 2147483647 h 140"/>
              <a:gd name="T22" fmla="*/ 2147483647 w 141"/>
              <a:gd name="T23" fmla="*/ 2147483647 h 140"/>
              <a:gd name="T24" fmla="*/ 2147483647 w 141"/>
              <a:gd name="T25" fmla="*/ 2147483647 h 140"/>
              <a:gd name="T26" fmla="*/ 2147483647 w 141"/>
              <a:gd name="T27" fmla="*/ 2147483647 h 140"/>
              <a:gd name="T28" fmla="*/ 2147483647 w 141"/>
              <a:gd name="T29" fmla="*/ 2147483647 h 140"/>
              <a:gd name="T30" fmla="*/ 2147483647 w 141"/>
              <a:gd name="T31" fmla="*/ 2147483647 h 140"/>
              <a:gd name="T32" fmla="*/ 2147483647 w 141"/>
              <a:gd name="T33" fmla="*/ 2147483647 h 140"/>
              <a:gd name="T34" fmla="*/ 2147483647 w 141"/>
              <a:gd name="T35" fmla="*/ 2147483647 h 140"/>
              <a:gd name="T36" fmla="*/ 2147483647 w 141"/>
              <a:gd name="T37" fmla="*/ 2147483647 h 140"/>
              <a:gd name="T38" fmla="*/ 2147483647 w 141"/>
              <a:gd name="T39" fmla="*/ 2147483647 h 140"/>
              <a:gd name="T40" fmla="*/ 2147483647 w 141"/>
              <a:gd name="T41" fmla="*/ 2147483647 h 140"/>
              <a:gd name="T42" fmla="*/ 2147483647 w 141"/>
              <a:gd name="T43" fmla="*/ 2147483647 h 140"/>
              <a:gd name="T44" fmla="*/ 2147483647 w 141"/>
              <a:gd name="T45" fmla="*/ 2147483647 h 140"/>
              <a:gd name="T46" fmla="*/ 2147483647 w 141"/>
              <a:gd name="T47" fmla="*/ 2147483647 h 140"/>
              <a:gd name="T48" fmla="*/ 2147483647 w 141"/>
              <a:gd name="T49" fmla="*/ 2147483647 h 140"/>
              <a:gd name="T50" fmla="*/ 2147483647 w 141"/>
              <a:gd name="T51" fmla="*/ 2147483647 h 1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"/>
              <a:gd name="T79" fmla="*/ 0 h 140"/>
              <a:gd name="T80" fmla="*/ 141 w 141"/>
              <a:gd name="T81" fmla="*/ 140 h 1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" h="140">
                <a:moveTo>
                  <a:pt x="124" y="140"/>
                </a:moveTo>
                <a:cubicBezTo>
                  <a:pt x="18" y="140"/>
                  <a:pt x="18" y="140"/>
                  <a:pt x="18" y="140"/>
                </a:cubicBezTo>
                <a:cubicBezTo>
                  <a:pt x="5" y="140"/>
                  <a:pt x="0" y="131"/>
                  <a:pt x="7" y="121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4" y="11"/>
                  <a:pt x="42" y="9"/>
                  <a:pt x="42" y="6"/>
                </a:cubicBezTo>
                <a:cubicBezTo>
                  <a:pt x="42" y="2"/>
                  <a:pt x="44" y="0"/>
                  <a:pt x="48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8" y="0"/>
                  <a:pt x="100" y="2"/>
                  <a:pt x="100" y="6"/>
                </a:cubicBezTo>
                <a:cubicBezTo>
                  <a:pt x="100" y="9"/>
                  <a:pt x="98" y="11"/>
                  <a:pt x="94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48"/>
                  <a:pt x="89" y="48"/>
                  <a:pt x="89" y="48"/>
                </a:cubicBezTo>
                <a:cubicBezTo>
                  <a:pt x="135" y="121"/>
                  <a:pt x="135" y="121"/>
                  <a:pt x="135" y="121"/>
                </a:cubicBezTo>
                <a:cubicBezTo>
                  <a:pt x="141" y="131"/>
                  <a:pt x="137" y="140"/>
                  <a:pt x="124" y="140"/>
                </a:cubicBezTo>
                <a:close/>
                <a:moveTo>
                  <a:pt x="38" y="93"/>
                </a:moveTo>
                <a:cubicBezTo>
                  <a:pt x="104" y="93"/>
                  <a:pt x="104" y="93"/>
                  <a:pt x="104" y="93"/>
                </a:cubicBezTo>
                <a:cubicBezTo>
                  <a:pt x="79" y="54"/>
                  <a:pt x="79" y="54"/>
                  <a:pt x="79" y="54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11"/>
                  <a:pt x="77" y="11"/>
                  <a:pt x="77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51"/>
                  <a:pt x="65" y="51"/>
                  <a:pt x="65" y="51"/>
                </a:cubicBezTo>
                <a:cubicBezTo>
                  <a:pt x="63" y="54"/>
                  <a:pt x="63" y="54"/>
                  <a:pt x="63" y="54"/>
                </a:cubicBezTo>
                <a:lnTo>
                  <a:pt x="38" y="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5" name="Freeform 8"/>
          <p:cNvSpPr>
            <a:spLocks noEditPoints="1" noChangeArrowheads="1"/>
          </p:cNvSpPr>
          <p:nvPr/>
        </p:nvSpPr>
        <p:spPr bwMode="auto">
          <a:xfrm>
            <a:off x="6645275" y="3548063"/>
            <a:ext cx="407988" cy="334962"/>
          </a:xfrm>
          <a:custGeom>
            <a:avLst/>
            <a:gdLst>
              <a:gd name="T0" fmla="*/ 2147483647 w 141"/>
              <a:gd name="T1" fmla="*/ 2147483647 h 117"/>
              <a:gd name="T2" fmla="*/ 2147483647 w 141"/>
              <a:gd name="T3" fmla="*/ 2147483647 h 117"/>
              <a:gd name="T4" fmla="*/ 2147483647 w 141"/>
              <a:gd name="T5" fmla="*/ 2147483647 h 117"/>
              <a:gd name="T6" fmla="*/ 0 w 141"/>
              <a:gd name="T7" fmla="*/ 2147483647 h 117"/>
              <a:gd name="T8" fmla="*/ 0 w 141"/>
              <a:gd name="T9" fmla="*/ 2147483647 h 117"/>
              <a:gd name="T10" fmla="*/ 2147483647 w 141"/>
              <a:gd name="T11" fmla="*/ 2147483647 h 117"/>
              <a:gd name="T12" fmla="*/ 2147483647 w 141"/>
              <a:gd name="T13" fmla="*/ 2147483647 h 117"/>
              <a:gd name="T14" fmla="*/ 2147483647 w 141"/>
              <a:gd name="T15" fmla="*/ 0 h 117"/>
              <a:gd name="T16" fmla="*/ 2147483647 w 141"/>
              <a:gd name="T17" fmla="*/ 0 h 117"/>
              <a:gd name="T18" fmla="*/ 2147483647 w 141"/>
              <a:gd name="T19" fmla="*/ 2147483647 h 117"/>
              <a:gd name="T20" fmla="*/ 2147483647 w 141"/>
              <a:gd name="T21" fmla="*/ 2147483647 h 117"/>
              <a:gd name="T22" fmla="*/ 2147483647 w 141"/>
              <a:gd name="T23" fmla="*/ 2147483647 h 117"/>
              <a:gd name="T24" fmla="*/ 2147483647 w 141"/>
              <a:gd name="T25" fmla="*/ 2147483647 h 117"/>
              <a:gd name="T26" fmla="*/ 2147483647 w 141"/>
              <a:gd name="T27" fmla="*/ 2147483647 h 117"/>
              <a:gd name="T28" fmla="*/ 2147483647 w 141"/>
              <a:gd name="T29" fmla="*/ 2147483647 h 117"/>
              <a:gd name="T30" fmla="*/ 2147483647 w 141"/>
              <a:gd name="T31" fmla="*/ 2147483647 h 117"/>
              <a:gd name="T32" fmla="*/ 2147483647 w 141"/>
              <a:gd name="T33" fmla="*/ 2147483647 h 117"/>
              <a:gd name="T34" fmla="*/ 2147483647 w 141"/>
              <a:gd name="T35" fmla="*/ 2147483647 h 117"/>
              <a:gd name="T36" fmla="*/ 2147483647 w 141"/>
              <a:gd name="T37" fmla="*/ 2147483647 h 117"/>
              <a:gd name="T38" fmla="*/ 2147483647 w 141"/>
              <a:gd name="T39" fmla="*/ 2147483647 h 117"/>
              <a:gd name="T40" fmla="*/ 2147483647 w 141"/>
              <a:gd name="T41" fmla="*/ 2147483647 h 117"/>
              <a:gd name="T42" fmla="*/ 2147483647 w 141"/>
              <a:gd name="T43" fmla="*/ 2147483647 h 117"/>
              <a:gd name="T44" fmla="*/ 2147483647 w 141"/>
              <a:gd name="T45" fmla="*/ 2147483647 h 117"/>
              <a:gd name="T46" fmla="*/ 2147483647 w 141"/>
              <a:gd name="T47" fmla="*/ 2147483647 h 117"/>
              <a:gd name="T48" fmla="*/ 2147483647 w 141"/>
              <a:gd name="T49" fmla="*/ 2147483647 h 117"/>
              <a:gd name="T50" fmla="*/ 2147483647 w 141"/>
              <a:gd name="T51" fmla="*/ 2147483647 h 117"/>
              <a:gd name="T52" fmla="*/ 2147483647 w 141"/>
              <a:gd name="T53" fmla="*/ 2147483647 h 117"/>
              <a:gd name="T54" fmla="*/ 2147483647 w 141"/>
              <a:gd name="T55" fmla="*/ 2147483647 h 117"/>
              <a:gd name="T56" fmla="*/ 2147483647 w 141"/>
              <a:gd name="T57" fmla="*/ 2147483647 h 117"/>
              <a:gd name="T58" fmla="*/ 2147483647 w 141"/>
              <a:gd name="T59" fmla="*/ 2147483647 h 117"/>
              <a:gd name="T60" fmla="*/ 2147483647 w 141"/>
              <a:gd name="T61" fmla="*/ 2147483647 h 117"/>
              <a:gd name="T62" fmla="*/ 2147483647 w 141"/>
              <a:gd name="T63" fmla="*/ 2147483647 h 117"/>
              <a:gd name="T64" fmla="*/ 2147483647 w 141"/>
              <a:gd name="T65" fmla="*/ 2147483647 h 117"/>
              <a:gd name="T66" fmla="*/ 2147483647 w 141"/>
              <a:gd name="T67" fmla="*/ 2147483647 h 117"/>
              <a:gd name="T68" fmla="*/ 2147483647 w 141"/>
              <a:gd name="T69" fmla="*/ 2147483647 h 117"/>
              <a:gd name="T70" fmla="*/ 2147483647 w 141"/>
              <a:gd name="T71" fmla="*/ 2147483647 h 117"/>
              <a:gd name="T72" fmla="*/ 2147483647 w 141"/>
              <a:gd name="T73" fmla="*/ 2147483647 h 117"/>
              <a:gd name="T74" fmla="*/ 2147483647 w 141"/>
              <a:gd name="T75" fmla="*/ 2147483647 h 117"/>
              <a:gd name="T76" fmla="*/ 2147483647 w 141"/>
              <a:gd name="T77" fmla="*/ 2147483647 h 1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1"/>
              <a:gd name="T118" fmla="*/ 0 h 117"/>
              <a:gd name="T119" fmla="*/ 141 w 141"/>
              <a:gd name="T120" fmla="*/ 117 h 1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1" h="117">
                <a:moveTo>
                  <a:pt x="141" y="103"/>
                </a:moveTo>
                <a:cubicBezTo>
                  <a:pt x="141" y="111"/>
                  <a:pt x="134" y="117"/>
                  <a:pt x="126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1"/>
                  <a:pt x="0" y="10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1"/>
                  <a:pt x="1" y="69"/>
                  <a:pt x="2" y="66"/>
                </a:cubicBezTo>
                <a:cubicBezTo>
                  <a:pt x="20" y="11"/>
                  <a:pt x="20" y="11"/>
                  <a:pt x="20" y="11"/>
                </a:cubicBezTo>
                <a:cubicBezTo>
                  <a:pt x="22" y="4"/>
                  <a:pt x="28" y="0"/>
                  <a:pt x="35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3" y="0"/>
                  <a:pt x="119" y="4"/>
                  <a:pt x="121" y="11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40" y="69"/>
                  <a:pt x="141" y="71"/>
                  <a:pt x="141" y="73"/>
                </a:cubicBezTo>
                <a:lnTo>
                  <a:pt x="141" y="103"/>
                </a:lnTo>
                <a:close/>
                <a:moveTo>
                  <a:pt x="129" y="73"/>
                </a:moveTo>
                <a:cubicBezTo>
                  <a:pt x="129" y="72"/>
                  <a:pt x="128" y="70"/>
                  <a:pt x="12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3" y="70"/>
                  <a:pt x="12" y="72"/>
                  <a:pt x="12" y="73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2" y="104"/>
                  <a:pt x="13" y="105"/>
                  <a:pt x="15" y="105"/>
                </a:cubicBezTo>
                <a:cubicBezTo>
                  <a:pt x="126" y="105"/>
                  <a:pt x="126" y="105"/>
                  <a:pt x="126" y="105"/>
                </a:cubicBezTo>
                <a:cubicBezTo>
                  <a:pt x="128" y="105"/>
                  <a:pt x="129" y="104"/>
                  <a:pt x="129" y="103"/>
                </a:cubicBezTo>
                <a:lnTo>
                  <a:pt x="129" y="73"/>
                </a:lnTo>
                <a:close/>
                <a:moveTo>
                  <a:pt x="125" y="59"/>
                </a:moveTo>
                <a:cubicBezTo>
                  <a:pt x="110" y="14"/>
                  <a:pt x="110" y="14"/>
                  <a:pt x="110" y="14"/>
                </a:cubicBezTo>
                <a:cubicBezTo>
                  <a:pt x="110" y="13"/>
                  <a:pt x="108" y="12"/>
                  <a:pt x="106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3" y="12"/>
                  <a:pt x="32" y="13"/>
                  <a:pt x="31" y="14"/>
                </a:cubicBezTo>
                <a:cubicBezTo>
                  <a:pt x="17" y="59"/>
                  <a:pt x="17" y="59"/>
                  <a:pt x="17" y="59"/>
                </a:cubicBezTo>
                <a:lnTo>
                  <a:pt x="125" y="59"/>
                </a:lnTo>
                <a:close/>
                <a:moveTo>
                  <a:pt x="88" y="95"/>
                </a:moveTo>
                <a:cubicBezTo>
                  <a:pt x="84" y="95"/>
                  <a:pt x="81" y="92"/>
                  <a:pt x="81" y="88"/>
                </a:cubicBezTo>
                <a:cubicBezTo>
                  <a:pt x="81" y="84"/>
                  <a:pt x="84" y="81"/>
                  <a:pt x="88" y="81"/>
                </a:cubicBezTo>
                <a:cubicBezTo>
                  <a:pt x="92" y="81"/>
                  <a:pt x="96" y="84"/>
                  <a:pt x="96" y="88"/>
                </a:cubicBezTo>
                <a:cubicBezTo>
                  <a:pt x="96" y="92"/>
                  <a:pt x="92" y="95"/>
                  <a:pt x="88" y="95"/>
                </a:cubicBezTo>
                <a:close/>
                <a:moveTo>
                  <a:pt x="112" y="95"/>
                </a:moveTo>
                <a:cubicBezTo>
                  <a:pt x="108" y="95"/>
                  <a:pt x="104" y="92"/>
                  <a:pt x="104" y="88"/>
                </a:cubicBezTo>
                <a:cubicBezTo>
                  <a:pt x="104" y="84"/>
                  <a:pt x="108" y="81"/>
                  <a:pt x="112" y="81"/>
                </a:cubicBezTo>
                <a:cubicBezTo>
                  <a:pt x="116" y="81"/>
                  <a:pt x="119" y="84"/>
                  <a:pt x="119" y="88"/>
                </a:cubicBezTo>
                <a:cubicBezTo>
                  <a:pt x="119" y="92"/>
                  <a:pt x="116" y="95"/>
                  <a:pt x="112" y="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426" name="Group 4"/>
          <p:cNvGrpSpPr/>
          <p:nvPr/>
        </p:nvGrpSpPr>
        <p:grpSpPr bwMode="auto">
          <a:xfrm>
            <a:off x="6054725" y="1889125"/>
            <a:ext cx="1049338" cy="895350"/>
            <a:chOff x="0" y="0"/>
            <a:chExt cx="823252" cy="710758"/>
          </a:xfrm>
        </p:grpSpPr>
        <p:grpSp>
          <p:nvGrpSpPr>
            <p:cNvPr id="14379" name="Group 217"/>
            <p:cNvGrpSpPr/>
            <p:nvPr/>
          </p:nvGrpSpPr>
          <p:grpSpPr bwMode="auto">
            <a:xfrm>
              <a:off x="0" y="0"/>
              <a:ext cx="823252" cy="710758"/>
              <a:chOff x="0" y="0"/>
              <a:chExt cx="680374" cy="587404"/>
            </a:xfrm>
          </p:grpSpPr>
          <p:sp>
            <p:nvSpPr>
              <p:cNvPr id="14381" name="Freeform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374" cy="587404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2" name="Freeform 46"/>
              <p:cNvSpPr>
                <a:spLocks noChangeArrowheads="1"/>
              </p:cNvSpPr>
              <p:nvPr/>
            </p:nvSpPr>
            <p:spPr bwMode="auto">
              <a:xfrm>
                <a:off x="84600" y="73040"/>
                <a:ext cx="511175" cy="441325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/>
              <a:lstStyle/>
              <a:p>
                <a:endParaRPr lang="zh-CN" altLang="en-US"/>
              </a:p>
            </p:txBody>
          </p:sp>
        </p:grpSp>
        <p:sp>
          <p:nvSpPr>
            <p:cNvPr id="14380" name="Freeform 9"/>
            <p:cNvSpPr>
              <a:spLocks noEditPoints="1" noChangeArrowheads="1"/>
            </p:cNvSpPr>
            <p:nvPr/>
          </p:nvSpPr>
          <p:spPr bwMode="auto">
            <a:xfrm>
              <a:off x="236283" y="249173"/>
              <a:ext cx="367123" cy="246476"/>
            </a:xfrm>
            <a:custGeom>
              <a:avLst/>
              <a:gdLst>
                <a:gd name="T0" fmla="*/ 2147483647 w 210"/>
                <a:gd name="T1" fmla="*/ 2147483647 h 141"/>
                <a:gd name="T2" fmla="*/ 2147483647 w 210"/>
                <a:gd name="T3" fmla="*/ 2147483647 h 141"/>
                <a:gd name="T4" fmla="*/ 2147483647 w 210"/>
                <a:gd name="T5" fmla="*/ 2147483647 h 141"/>
                <a:gd name="T6" fmla="*/ 2147483647 w 210"/>
                <a:gd name="T7" fmla="*/ 2147483647 h 141"/>
                <a:gd name="T8" fmla="*/ 2147483647 w 210"/>
                <a:gd name="T9" fmla="*/ 2147483647 h 141"/>
                <a:gd name="T10" fmla="*/ 2147483647 w 210"/>
                <a:gd name="T11" fmla="*/ 2147483647 h 141"/>
                <a:gd name="T12" fmla="*/ 2147483647 w 210"/>
                <a:gd name="T13" fmla="*/ 2147483647 h 141"/>
                <a:gd name="T14" fmla="*/ 2147483647 w 210"/>
                <a:gd name="T15" fmla="*/ 2147483647 h 141"/>
                <a:gd name="T16" fmla="*/ 2147483647 w 210"/>
                <a:gd name="T17" fmla="*/ 2147483647 h 141"/>
                <a:gd name="T18" fmla="*/ 2147483647 w 210"/>
                <a:gd name="T19" fmla="*/ 2147483647 h 141"/>
                <a:gd name="T20" fmla="*/ 2147483647 w 210"/>
                <a:gd name="T21" fmla="*/ 2147483647 h 141"/>
                <a:gd name="T22" fmla="*/ 2147483647 w 210"/>
                <a:gd name="T23" fmla="*/ 2147483647 h 141"/>
                <a:gd name="T24" fmla="*/ 2147483647 w 210"/>
                <a:gd name="T25" fmla="*/ 2147483647 h 141"/>
                <a:gd name="T26" fmla="*/ 2147483647 w 210"/>
                <a:gd name="T27" fmla="*/ 2147483647 h 141"/>
                <a:gd name="T28" fmla="*/ 2147483647 w 210"/>
                <a:gd name="T29" fmla="*/ 2147483647 h 141"/>
                <a:gd name="T30" fmla="*/ 2147483647 w 210"/>
                <a:gd name="T31" fmla="*/ 2147483647 h 141"/>
                <a:gd name="T32" fmla="*/ 2147483647 w 210"/>
                <a:gd name="T33" fmla="*/ 2147483647 h 141"/>
                <a:gd name="T34" fmla="*/ 2147483647 w 210"/>
                <a:gd name="T35" fmla="*/ 2147483647 h 141"/>
                <a:gd name="T36" fmla="*/ 2147483647 w 210"/>
                <a:gd name="T37" fmla="*/ 2147483647 h 141"/>
                <a:gd name="T38" fmla="*/ 0 w 210"/>
                <a:gd name="T39" fmla="*/ 2147483647 h 141"/>
                <a:gd name="T40" fmla="*/ 2147483647 w 210"/>
                <a:gd name="T41" fmla="*/ 2147483647 h 141"/>
                <a:gd name="T42" fmla="*/ 2147483647 w 210"/>
                <a:gd name="T43" fmla="*/ 0 h 141"/>
                <a:gd name="T44" fmla="*/ 2147483647 w 210"/>
                <a:gd name="T45" fmla="*/ 0 h 141"/>
                <a:gd name="T46" fmla="*/ 2147483647 w 210"/>
                <a:gd name="T47" fmla="*/ 0 h 141"/>
                <a:gd name="T48" fmla="*/ 2147483647 w 210"/>
                <a:gd name="T49" fmla="*/ 2147483647 h 141"/>
                <a:gd name="T50" fmla="*/ 2147483647 w 210"/>
                <a:gd name="T51" fmla="*/ 2147483647 h 141"/>
                <a:gd name="T52" fmla="*/ 2147483647 w 210"/>
                <a:gd name="T53" fmla="*/ 2147483647 h 141"/>
                <a:gd name="T54" fmla="*/ 2147483647 w 210"/>
                <a:gd name="T55" fmla="*/ 2147483647 h 141"/>
                <a:gd name="T56" fmla="*/ 2147483647 w 210"/>
                <a:gd name="T57" fmla="*/ 2147483647 h 141"/>
                <a:gd name="T58" fmla="*/ 2147483647 w 210"/>
                <a:gd name="T59" fmla="*/ 2147483647 h 141"/>
                <a:gd name="T60" fmla="*/ 2147483647 w 210"/>
                <a:gd name="T61" fmla="*/ 2147483647 h 141"/>
                <a:gd name="T62" fmla="*/ 2147483647 w 210"/>
                <a:gd name="T63" fmla="*/ 2147483647 h 141"/>
                <a:gd name="T64" fmla="*/ 2147483647 w 210"/>
                <a:gd name="T65" fmla="*/ 2147483647 h 141"/>
                <a:gd name="T66" fmla="*/ 2147483647 w 210"/>
                <a:gd name="T67" fmla="*/ 2147483647 h 141"/>
                <a:gd name="T68" fmla="*/ 2147483647 w 210"/>
                <a:gd name="T69" fmla="*/ 2147483647 h 141"/>
                <a:gd name="T70" fmla="*/ 2147483647 w 210"/>
                <a:gd name="T71" fmla="*/ 2147483647 h 1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0"/>
                <a:gd name="T109" fmla="*/ 0 h 141"/>
                <a:gd name="T110" fmla="*/ 210 w 210"/>
                <a:gd name="T111" fmla="*/ 141 h 1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31" name="Group 14"/>
          <p:cNvGrpSpPr/>
          <p:nvPr/>
        </p:nvGrpSpPr>
        <p:grpSpPr bwMode="auto">
          <a:xfrm>
            <a:off x="4972050" y="4660900"/>
            <a:ext cx="1050925" cy="895350"/>
            <a:chOff x="0" y="0"/>
            <a:chExt cx="823252" cy="710758"/>
          </a:xfrm>
        </p:grpSpPr>
        <p:grpSp>
          <p:nvGrpSpPr>
            <p:cNvPr id="14375" name="Group 226"/>
            <p:cNvGrpSpPr/>
            <p:nvPr/>
          </p:nvGrpSpPr>
          <p:grpSpPr bwMode="auto">
            <a:xfrm>
              <a:off x="0" y="0"/>
              <a:ext cx="823252" cy="710758"/>
              <a:chOff x="0" y="0"/>
              <a:chExt cx="680374" cy="587404"/>
            </a:xfrm>
          </p:grpSpPr>
          <p:sp>
            <p:nvSpPr>
              <p:cNvPr id="14377" name="Freeform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374" cy="587404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/>
              <a:lstStyle/>
              <a:p>
                <a:endParaRPr lang="zh-CN" altLang="en-US"/>
              </a:p>
            </p:txBody>
          </p:sp>
          <p:sp>
            <p:nvSpPr>
              <p:cNvPr id="14378" name="Freeform 46"/>
              <p:cNvSpPr>
                <a:spLocks noChangeArrowheads="1"/>
              </p:cNvSpPr>
              <p:nvPr/>
            </p:nvSpPr>
            <p:spPr bwMode="auto">
              <a:xfrm>
                <a:off x="84600" y="73040"/>
                <a:ext cx="511175" cy="441325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76" name="Freeform 10"/>
            <p:cNvSpPr>
              <a:spLocks noEditPoints="1" noChangeArrowheads="1"/>
            </p:cNvSpPr>
            <p:nvPr/>
          </p:nvSpPr>
          <p:spPr bwMode="auto">
            <a:xfrm>
              <a:off x="263073" y="212467"/>
              <a:ext cx="309068" cy="285823"/>
            </a:xfrm>
            <a:custGeom>
              <a:avLst/>
              <a:gdLst>
                <a:gd name="T0" fmla="*/ 2147483647 w 152"/>
                <a:gd name="T1" fmla="*/ 2147483647 h 140"/>
                <a:gd name="T2" fmla="*/ 2147483647 w 152"/>
                <a:gd name="T3" fmla="*/ 2147483647 h 140"/>
                <a:gd name="T4" fmla="*/ 2147483647 w 152"/>
                <a:gd name="T5" fmla="*/ 2147483647 h 140"/>
                <a:gd name="T6" fmla="*/ 2147483647 w 152"/>
                <a:gd name="T7" fmla="*/ 2147483647 h 140"/>
                <a:gd name="T8" fmla="*/ 2147483647 w 152"/>
                <a:gd name="T9" fmla="*/ 2147483647 h 140"/>
                <a:gd name="T10" fmla="*/ 2147483647 w 152"/>
                <a:gd name="T11" fmla="*/ 2147483647 h 140"/>
                <a:gd name="T12" fmla="*/ 2147483647 w 152"/>
                <a:gd name="T13" fmla="*/ 2147483647 h 140"/>
                <a:gd name="T14" fmla="*/ 2147483647 w 152"/>
                <a:gd name="T15" fmla="*/ 2147483647 h 140"/>
                <a:gd name="T16" fmla="*/ 2147483647 w 152"/>
                <a:gd name="T17" fmla="*/ 2147483647 h 140"/>
                <a:gd name="T18" fmla="*/ 0 w 152"/>
                <a:gd name="T19" fmla="*/ 2147483647 h 140"/>
                <a:gd name="T20" fmla="*/ 0 w 152"/>
                <a:gd name="T21" fmla="*/ 2147483647 h 140"/>
                <a:gd name="T22" fmla="*/ 2147483647 w 152"/>
                <a:gd name="T23" fmla="*/ 2147483647 h 140"/>
                <a:gd name="T24" fmla="*/ 2147483647 w 152"/>
                <a:gd name="T25" fmla="*/ 2147483647 h 140"/>
                <a:gd name="T26" fmla="*/ 2147483647 w 152"/>
                <a:gd name="T27" fmla="*/ 2147483647 h 140"/>
                <a:gd name="T28" fmla="*/ 2147483647 w 152"/>
                <a:gd name="T29" fmla="*/ 0 h 140"/>
                <a:gd name="T30" fmla="*/ 2147483647 w 152"/>
                <a:gd name="T31" fmla="*/ 0 h 140"/>
                <a:gd name="T32" fmla="*/ 2147483647 w 152"/>
                <a:gd name="T33" fmla="*/ 2147483647 h 140"/>
                <a:gd name="T34" fmla="*/ 2147483647 w 152"/>
                <a:gd name="T35" fmla="*/ 2147483647 h 140"/>
                <a:gd name="T36" fmla="*/ 2147483647 w 152"/>
                <a:gd name="T37" fmla="*/ 2147483647 h 140"/>
                <a:gd name="T38" fmla="*/ 2147483647 w 152"/>
                <a:gd name="T39" fmla="*/ 2147483647 h 140"/>
                <a:gd name="T40" fmla="*/ 2147483647 w 152"/>
                <a:gd name="T41" fmla="*/ 2147483647 h 140"/>
                <a:gd name="T42" fmla="*/ 2147483647 w 152"/>
                <a:gd name="T43" fmla="*/ 2147483647 h 140"/>
                <a:gd name="T44" fmla="*/ 2147483647 w 152"/>
                <a:gd name="T45" fmla="*/ 2147483647 h 140"/>
                <a:gd name="T46" fmla="*/ 2147483647 w 152"/>
                <a:gd name="T47" fmla="*/ 2147483647 h 140"/>
                <a:gd name="T48" fmla="*/ 2147483647 w 152"/>
                <a:gd name="T49" fmla="*/ 2147483647 h 140"/>
                <a:gd name="T50" fmla="*/ 2147483647 w 152"/>
                <a:gd name="T51" fmla="*/ 2147483647 h 140"/>
                <a:gd name="T52" fmla="*/ 2147483647 w 152"/>
                <a:gd name="T53" fmla="*/ 2147483647 h 140"/>
                <a:gd name="T54" fmla="*/ 2147483647 w 152"/>
                <a:gd name="T55" fmla="*/ 2147483647 h 140"/>
                <a:gd name="T56" fmla="*/ 2147483647 w 152"/>
                <a:gd name="T57" fmla="*/ 2147483647 h 140"/>
                <a:gd name="T58" fmla="*/ 2147483647 w 152"/>
                <a:gd name="T59" fmla="*/ 2147483647 h 140"/>
                <a:gd name="T60" fmla="*/ 2147483647 w 152"/>
                <a:gd name="T61" fmla="*/ 2147483647 h 140"/>
                <a:gd name="T62" fmla="*/ 2147483647 w 152"/>
                <a:gd name="T63" fmla="*/ 2147483647 h 140"/>
                <a:gd name="T64" fmla="*/ 2147483647 w 152"/>
                <a:gd name="T65" fmla="*/ 2147483647 h 140"/>
                <a:gd name="T66" fmla="*/ 2147483647 w 152"/>
                <a:gd name="T67" fmla="*/ 2147483647 h 140"/>
                <a:gd name="T68" fmla="*/ 2147483647 w 152"/>
                <a:gd name="T69" fmla="*/ 2147483647 h 140"/>
                <a:gd name="T70" fmla="*/ 2147483647 w 152"/>
                <a:gd name="T71" fmla="*/ 2147483647 h 140"/>
                <a:gd name="T72" fmla="*/ 2147483647 w 152"/>
                <a:gd name="T73" fmla="*/ 2147483647 h 140"/>
                <a:gd name="T74" fmla="*/ 2147483647 w 152"/>
                <a:gd name="T75" fmla="*/ 2147483647 h 140"/>
                <a:gd name="T76" fmla="*/ 2147483647 w 152"/>
                <a:gd name="T77" fmla="*/ 2147483647 h 140"/>
                <a:gd name="T78" fmla="*/ 2147483647 w 152"/>
                <a:gd name="T79" fmla="*/ 2147483647 h 140"/>
                <a:gd name="T80" fmla="*/ 2147483647 w 152"/>
                <a:gd name="T81" fmla="*/ 2147483647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2"/>
                <a:gd name="T124" fmla="*/ 0 h 140"/>
                <a:gd name="T125" fmla="*/ 152 w 152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36" name="Group 3"/>
          <p:cNvGrpSpPr/>
          <p:nvPr/>
        </p:nvGrpSpPr>
        <p:grpSpPr bwMode="auto">
          <a:xfrm>
            <a:off x="4699000" y="2355850"/>
            <a:ext cx="1050925" cy="895350"/>
            <a:chOff x="0" y="0"/>
            <a:chExt cx="823252" cy="710758"/>
          </a:xfrm>
        </p:grpSpPr>
        <p:grpSp>
          <p:nvGrpSpPr>
            <p:cNvPr id="14371" name="Group 1"/>
            <p:cNvGrpSpPr/>
            <p:nvPr/>
          </p:nvGrpSpPr>
          <p:grpSpPr bwMode="auto">
            <a:xfrm>
              <a:off x="0" y="0"/>
              <a:ext cx="823252" cy="710758"/>
              <a:chOff x="0" y="0"/>
              <a:chExt cx="680374" cy="587404"/>
            </a:xfrm>
          </p:grpSpPr>
          <p:sp>
            <p:nvSpPr>
              <p:cNvPr id="14373" name="Freeform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374" cy="587404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/>
              <a:lstStyle/>
              <a:p>
                <a:endParaRPr lang="zh-CN" altLang="en-US"/>
              </a:p>
            </p:txBody>
          </p:sp>
          <p:sp>
            <p:nvSpPr>
              <p:cNvPr id="14374" name="Freeform 46"/>
              <p:cNvSpPr>
                <a:spLocks noChangeArrowheads="1"/>
              </p:cNvSpPr>
              <p:nvPr/>
            </p:nvSpPr>
            <p:spPr bwMode="auto">
              <a:xfrm>
                <a:off x="84600" y="73040"/>
                <a:ext cx="511175" cy="441325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72" name="Freeform 11"/>
            <p:cNvSpPr>
              <a:spLocks noEditPoints="1" noChangeArrowheads="1"/>
            </p:cNvSpPr>
            <p:nvPr/>
          </p:nvSpPr>
          <p:spPr bwMode="auto">
            <a:xfrm>
              <a:off x="266550" y="189768"/>
              <a:ext cx="290153" cy="341524"/>
            </a:xfrm>
            <a:custGeom>
              <a:avLst/>
              <a:gdLst>
                <a:gd name="T0" fmla="*/ 2147483647 w 129"/>
                <a:gd name="T1" fmla="*/ 2147483647 h 152"/>
                <a:gd name="T2" fmla="*/ 2147483647 w 129"/>
                <a:gd name="T3" fmla="*/ 2147483647 h 152"/>
                <a:gd name="T4" fmla="*/ 2147483647 w 129"/>
                <a:gd name="T5" fmla="*/ 2147483647 h 152"/>
                <a:gd name="T6" fmla="*/ 2147483647 w 129"/>
                <a:gd name="T7" fmla="*/ 2147483647 h 152"/>
                <a:gd name="T8" fmla="*/ 2147483647 w 129"/>
                <a:gd name="T9" fmla="*/ 2147483647 h 152"/>
                <a:gd name="T10" fmla="*/ 0 w 129"/>
                <a:gd name="T11" fmla="*/ 2147483647 h 152"/>
                <a:gd name="T12" fmla="*/ 2147483647 w 129"/>
                <a:gd name="T13" fmla="*/ 2147483647 h 152"/>
                <a:gd name="T14" fmla="*/ 2147483647 w 129"/>
                <a:gd name="T15" fmla="*/ 2147483647 h 152"/>
                <a:gd name="T16" fmla="*/ 2147483647 w 129"/>
                <a:gd name="T17" fmla="*/ 2147483647 h 152"/>
                <a:gd name="T18" fmla="*/ 2147483647 w 129"/>
                <a:gd name="T19" fmla="*/ 2147483647 h 152"/>
                <a:gd name="T20" fmla="*/ 2147483647 w 129"/>
                <a:gd name="T21" fmla="*/ 2147483647 h 152"/>
                <a:gd name="T22" fmla="*/ 2147483647 w 129"/>
                <a:gd name="T23" fmla="*/ 2147483647 h 152"/>
                <a:gd name="T24" fmla="*/ 2147483647 w 129"/>
                <a:gd name="T25" fmla="*/ 2147483647 h 152"/>
                <a:gd name="T26" fmla="*/ 2147483647 w 129"/>
                <a:gd name="T27" fmla="*/ 2147483647 h 152"/>
                <a:gd name="T28" fmla="*/ 2147483647 w 129"/>
                <a:gd name="T29" fmla="*/ 2147483647 h 152"/>
                <a:gd name="T30" fmla="*/ 2147483647 w 129"/>
                <a:gd name="T31" fmla="*/ 2147483647 h 152"/>
                <a:gd name="T32" fmla="*/ 2147483647 w 129"/>
                <a:gd name="T33" fmla="*/ 2147483647 h 152"/>
                <a:gd name="T34" fmla="*/ 2147483647 w 129"/>
                <a:gd name="T35" fmla="*/ 2147483647 h 152"/>
                <a:gd name="T36" fmla="*/ 2147483647 w 129"/>
                <a:gd name="T37" fmla="*/ 2147483647 h 152"/>
                <a:gd name="T38" fmla="*/ 2147483647 w 129"/>
                <a:gd name="T39" fmla="*/ 2147483647 h 152"/>
                <a:gd name="T40" fmla="*/ 2147483647 w 129"/>
                <a:gd name="T41" fmla="*/ 2147483647 h 152"/>
                <a:gd name="T42" fmla="*/ 2147483647 w 129"/>
                <a:gd name="T43" fmla="*/ 2147483647 h 152"/>
                <a:gd name="T44" fmla="*/ 2147483647 w 129"/>
                <a:gd name="T45" fmla="*/ 2147483647 h 152"/>
                <a:gd name="T46" fmla="*/ 2147483647 w 129"/>
                <a:gd name="T47" fmla="*/ 2147483647 h 152"/>
                <a:gd name="T48" fmla="*/ 2147483647 w 129"/>
                <a:gd name="T49" fmla="*/ 2147483647 h 152"/>
                <a:gd name="T50" fmla="*/ 2147483647 w 129"/>
                <a:gd name="T51" fmla="*/ 2147483647 h 152"/>
                <a:gd name="T52" fmla="*/ 2147483647 w 129"/>
                <a:gd name="T53" fmla="*/ 2147483647 h 152"/>
                <a:gd name="T54" fmla="*/ 2147483647 w 129"/>
                <a:gd name="T55" fmla="*/ 2147483647 h 152"/>
                <a:gd name="T56" fmla="*/ 2147483647 w 129"/>
                <a:gd name="T57" fmla="*/ 2147483647 h 152"/>
                <a:gd name="T58" fmla="*/ 2147483647 w 129"/>
                <a:gd name="T59" fmla="*/ 2147483647 h 152"/>
                <a:gd name="T60" fmla="*/ 2147483647 w 129"/>
                <a:gd name="T61" fmla="*/ 2147483647 h 152"/>
                <a:gd name="T62" fmla="*/ 2147483647 w 129"/>
                <a:gd name="T63" fmla="*/ 2147483647 h 152"/>
                <a:gd name="T64" fmla="*/ 2147483647 w 129"/>
                <a:gd name="T65" fmla="*/ 2147483647 h 152"/>
                <a:gd name="T66" fmla="*/ 2147483647 w 129"/>
                <a:gd name="T67" fmla="*/ 2147483647 h 152"/>
                <a:gd name="T68" fmla="*/ 2147483647 w 129"/>
                <a:gd name="T69" fmla="*/ 2147483647 h 152"/>
                <a:gd name="T70" fmla="*/ 2147483647 w 129"/>
                <a:gd name="T71" fmla="*/ 2147483647 h 152"/>
                <a:gd name="T72" fmla="*/ 2147483647 w 129"/>
                <a:gd name="T73" fmla="*/ 2147483647 h 1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52"/>
                <a:gd name="T113" fmla="*/ 129 w 129"/>
                <a:gd name="T114" fmla="*/ 152 h 1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41" name="Rectangle 45"/>
          <p:cNvSpPr>
            <a:spLocks noChangeArrowheads="1"/>
          </p:cNvSpPr>
          <p:nvPr/>
        </p:nvSpPr>
        <p:spPr bwMode="auto">
          <a:xfrm>
            <a:off x="1969286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6442" name="Rectangle 14"/>
          <p:cNvSpPr>
            <a:spLocks noChangeArrowheads="1"/>
          </p:cNvSpPr>
          <p:nvPr/>
        </p:nvSpPr>
        <p:spPr bwMode="auto">
          <a:xfrm>
            <a:off x="1278724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bldLvl="0" autoUpdateAnimBg="0"/>
      <p:bldP spid="16395" grpId="0" animBg="1"/>
      <p:bldP spid="16396" grpId="0" bldLvl="0" autoUpdateAnimBg="0"/>
      <p:bldP spid="16397" grpId="0" animBg="1"/>
      <p:bldP spid="16398" grpId="0" bldLvl="0" autoUpdateAnimBg="0"/>
      <p:bldP spid="16405" grpId="0" bldLvl="0" autoUpdateAnimBg="0"/>
      <p:bldP spid="16406" grpId="0" bldLvl="0" autoUpdateAnimBg="0"/>
      <p:bldP spid="16407" grpId="0" bldLvl="0" autoUpdateAnimBg="0"/>
      <p:bldP spid="16441" grpId="0" bldLvl="0" autoUpdateAnimBg="0"/>
      <p:bldP spid="1644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3"/>
          <p:cNvSpPr>
            <a:spLocks noChangeArrowheads="1"/>
          </p:cNvSpPr>
          <p:nvPr/>
        </p:nvSpPr>
        <p:spPr bwMode="auto">
          <a:xfrm>
            <a:off x="0" y="1716088"/>
            <a:ext cx="11522075" cy="4764087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1" name="Group 35"/>
          <p:cNvGrpSpPr/>
          <p:nvPr/>
        </p:nvGrpSpPr>
        <p:grpSpPr bwMode="auto">
          <a:xfrm>
            <a:off x="7334250" y="2503488"/>
            <a:ext cx="3213100" cy="1282700"/>
            <a:chOff x="0" y="0"/>
            <a:chExt cx="3425" cy="856"/>
          </a:xfrm>
        </p:grpSpPr>
        <p:sp>
          <p:nvSpPr>
            <p:cNvPr id="15383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4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84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6270625" y="2441575"/>
            <a:ext cx="809625" cy="800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5" name="Group 35"/>
          <p:cNvGrpSpPr/>
          <p:nvPr/>
        </p:nvGrpSpPr>
        <p:grpSpPr bwMode="auto">
          <a:xfrm>
            <a:off x="7334250" y="4486275"/>
            <a:ext cx="3213100" cy="1282700"/>
            <a:chOff x="0" y="0"/>
            <a:chExt cx="3425" cy="856"/>
          </a:xfrm>
        </p:grpSpPr>
        <p:sp>
          <p:nvSpPr>
            <p:cNvPr id="15381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56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82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18" name="Oval 198"/>
          <p:cNvSpPr>
            <a:spLocks noChangeArrowheads="1"/>
          </p:cNvSpPr>
          <p:nvPr/>
        </p:nvSpPr>
        <p:spPr bwMode="auto">
          <a:xfrm>
            <a:off x="6270625" y="4424363"/>
            <a:ext cx="809625" cy="800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9" name="Group 35"/>
          <p:cNvGrpSpPr/>
          <p:nvPr/>
        </p:nvGrpSpPr>
        <p:grpSpPr bwMode="auto">
          <a:xfrm>
            <a:off x="2266950" y="2503488"/>
            <a:ext cx="3213100" cy="1282700"/>
            <a:chOff x="0" y="0"/>
            <a:chExt cx="3425" cy="856"/>
          </a:xfrm>
        </p:grpSpPr>
        <p:sp>
          <p:nvSpPr>
            <p:cNvPr id="15379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4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80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22" name="Oval 202"/>
          <p:cNvSpPr>
            <a:spLocks noChangeArrowheads="1"/>
          </p:cNvSpPr>
          <p:nvPr/>
        </p:nvSpPr>
        <p:spPr bwMode="auto">
          <a:xfrm>
            <a:off x="1203325" y="2441575"/>
            <a:ext cx="809625" cy="800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23" name="Group 35"/>
          <p:cNvGrpSpPr/>
          <p:nvPr/>
        </p:nvGrpSpPr>
        <p:grpSpPr bwMode="auto">
          <a:xfrm>
            <a:off x="2266950" y="4486275"/>
            <a:ext cx="3213100" cy="1282700"/>
            <a:chOff x="0" y="0"/>
            <a:chExt cx="3425" cy="856"/>
          </a:xfrm>
        </p:grpSpPr>
        <p:sp>
          <p:nvSpPr>
            <p:cNvPr id="15377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4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78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26" name="Oval 206"/>
          <p:cNvSpPr>
            <a:spLocks noChangeArrowheads="1"/>
          </p:cNvSpPr>
          <p:nvPr/>
        </p:nvSpPr>
        <p:spPr bwMode="auto">
          <a:xfrm>
            <a:off x="1203325" y="4424363"/>
            <a:ext cx="809625" cy="800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7" name="Freeform 6"/>
          <p:cNvSpPr>
            <a:spLocks noEditPoints="1" noChangeArrowheads="1"/>
          </p:cNvSpPr>
          <p:nvPr/>
        </p:nvSpPr>
        <p:spPr bwMode="auto">
          <a:xfrm>
            <a:off x="6394450" y="2543175"/>
            <a:ext cx="561975" cy="555625"/>
          </a:xfrm>
          <a:custGeom>
            <a:avLst/>
            <a:gdLst>
              <a:gd name="T0" fmla="*/ 2147483647 w 172"/>
              <a:gd name="T1" fmla="*/ 2147483647 h 172"/>
              <a:gd name="T2" fmla="*/ 2147483647 w 172"/>
              <a:gd name="T3" fmla="*/ 2147483647 h 172"/>
              <a:gd name="T4" fmla="*/ 2147483647 w 172"/>
              <a:gd name="T5" fmla="*/ 2147483647 h 172"/>
              <a:gd name="T6" fmla="*/ 2147483647 w 172"/>
              <a:gd name="T7" fmla="*/ 2147483647 h 172"/>
              <a:gd name="T8" fmla="*/ 2147483647 w 172"/>
              <a:gd name="T9" fmla="*/ 2147483647 h 172"/>
              <a:gd name="T10" fmla="*/ 2147483647 w 172"/>
              <a:gd name="T11" fmla="*/ 2147483647 h 172"/>
              <a:gd name="T12" fmla="*/ 2147483647 w 172"/>
              <a:gd name="T13" fmla="*/ 2147483647 h 172"/>
              <a:gd name="T14" fmla="*/ 2147483647 w 172"/>
              <a:gd name="T15" fmla="*/ 2147483647 h 172"/>
              <a:gd name="T16" fmla="*/ 2147483647 w 172"/>
              <a:gd name="T17" fmla="*/ 2147483647 h 172"/>
              <a:gd name="T18" fmla="*/ 2147483647 w 172"/>
              <a:gd name="T19" fmla="*/ 2147483647 h 172"/>
              <a:gd name="T20" fmla="*/ 2147483647 w 172"/>
              <a:gd name="T21" fmla="*/ 2147483647 h 172"/>
              <a:gd name="T22" fmla="*/ 2147483647 w 172"/>
              <a:gd name="T23" fmla="*/ 2147483647 h 172"/>
              <a:gd name="T24" fmla="*/ 2147483647 w 172"/>
              <a:gd name="T25" fmla="*/ 2147483647 h 172"/>
              <a:gd name="T26" fmla="*/ 2147483647 w 172"/>
              <a:gd name="T27" fmla="*/ 2147483647 h 172"/>
              <a:gd name="T28" fmla="*/ 2147483647 w 172"/>
              <a:gd name="T29" fmla="*/ 2147483647 h 172"/>
              <a:gd name="T30" fmla="*/ 2147483647 w 172"/>
              <a:gd name="T31" fmla="*/ 2147483647 h 172"/>
              <a:gd name="T32" fmla="*/ 2147483647 w 172"/>
              <a:gd name="T33" fmla="*/ 2147483647 h 172"/>
              <a:gd name="T34" fmla="*/ 2147483647 w 172"/>
              <a:gd name="T35" fmla="*/ 2147483647 h 172"/>
              <a:gd name="T36" fmla="*/ 2147483647 w 172"/>
              <a:gd name="T37" fmla="*/ 2147483647 h 172"/>
              <a:gd name="T38" fmla="*/ 2147483647 w 172"/>
              <a:gd name="T39" fmla="*/ 2147483647 h 172"/>
              <a:gd name="T40" fmla="*/ 2147483647 w 172"/>
              <a:gd name="T41" fmla="*/ 2147483647 h 172"/>
              <a:gd name="T42" fmla="*/ 2147483647 w 172"/>
              <a:gd name="T43" fmla="*/ 2147483647 h 172"/>
              <a:gd name="T44" fmla="*/ 0 w 172"/>
              <a:gd name="T45" fmla="*/ 2147483647 h 172"/>
              <a:gd name="T46" fmla="*/ 2147483647 w 172"/>
              <a:gd name="T47" fmla="*/ 2147483647 h 172"/>
              <a:gd name="T48" fmla="*/ 2147483647 w 172"/>
              <a:gd name="T49" fmla="*/ 2147483647 h 172"/>
              <a:gd name="T50" fmla="*/ 2147483647 w 172"/>
              <a:gd name="T51" fmla="*/ 2147483647 h 172"/>
              <a:gd name="T52" fmla="*/ 2147483647 w 172"/>
              <a:gd name="T53" fmla="*/ 2147483647 h 172"/>
              <a:gd name="T54" fmla="*/ 2147483647 w 172"/>
              <a:gd name="T55" fmla="*/ 2147483647 h 172"/>
              <a:gd name="T56" fmla="*/ 2147483647 w 172"/>
              <a:gd name="T57" fmla="*/ 2147483647 h 172"/>
              <a:gd name="T58" fmla="*/ 2147483647 w 172"/>
              <a:gd name="T59" fmla="*/ 2147483647 h 172"/>
              <a:gd name="T60" fmla="*/ 2147483647 w 172"/>
              <a:gd name="T61" fmla="*/ 2147483647 h 172"/>
              <a:gd name="T62" fmla="*/ 2147483647 w 172"/>
              <a:gd name="T63" fmla="*/ 2147483647 h 172"/>
              <a:gd name="T64" fmla="*/ 2147483647 w 172"/>
              <a:gd name="T65" fmla="*/ 2147483647 h 1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2"/>
              <a:gd name="T100" fmla="*/ 0 h 172"/>
              <a:gd name="T101" fmla="*/ 172 w 172"/>
              <a:gd name="T102" fmla="*/ 172 h 1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28" name="Freeform 7"/>
          <p:cNvSpPr>
            <a:spLocks noEditPoints="1" noChangeArrowheads="1"/>
          </p:cNvSpPr>
          <p:nvPr/>
        </p:nvSpPr>
        <p:spPr bwMode="auto">
          <a:xfrm>
            <a:off x="1328738" y="4619625"/>
            <a:ext cx="558800" cy="361950"/>
          </a:xfrm>
          <a:custGeom>
            <a:avLst/>
            <a:gdLst>
              <a:gd name="T0" fmla="*/ 2147483647 w 171"/>
              <a:gd name="T1" fmla="*/ 2147483647 h 112"/>
              <a:gd name="T2" fmla="*/ 2147483647 w 171"/>
              <a:gd name="T3" fmla="*/ 2147483647 h 112"/>
              <a:gd name="T4" fmla="*/ 2147483647 w 171"/>
              <a:gd name="T5" fmla="*/ 2147483647 h 112"/>
              <a:gd name="T6" fmla="*/ 2147483647 w 171"/>
              <a:gd name="T7" fmla="*/ 2147483647 h 112"/>
              <a:gd name="T8" fmla="*/ 2147483647 w 171"/>
              <a:gd name="T9" fmla="*/ 2147483647 h 112"/>
              <a:gd name="T10" fmla="*/ 2147483647 w 171"/>
              <a:gd name="T11" fmla="*/ 2147483647 h 112"/>
              <a:gd name="T12" fmla="*/ 2147483647 w 171"/>
              <a:gd name="T13" fmla="*/ 2147483647 h 112"/>
              <a:gd name="T14" fmla="*/ 2147483647 w 171"/>
              <a:gd name="T15" fmla="*/ 2147483647 h 112"/>
              <a:gd name="T16" fmla="*/ 2147483647 w 171"/>
              <a:gd name="T17" fmla="*/ 2147483647 h 112"/>
              <a:gd name="T18" fmla="*/ 2147483647 w 171"/>
              <a:gd name="T19" fmla="*/ 2147483647 h 112"/>
              <a:gd name="T20" fmla="*/ 2147483647 w 171"/>
              <a:gd name="T21" fmla="*/ 2147483647 h 112"/>
              <a:gd name="T22" fmla="*/ 2147483647 w 171"/>
              <a:gd name="T23" fmla="*/ 2147483647 h 112"/>
              <a:gd name="T24" fmla="*/ 2147483647 w 171"/>
              <a:gd name="T25" fmla="*/ 2147483647 h 112"/>
              <a:gd name="T26" fmla="*/ 2147483647 w 171"/>
              <a:gd name="T27" fmla="*/ 2147483647 h 112"/>
              <a:gd name="T28" fmla="*/ 2147483647 w 171"/>
              <a:gd name="T29" fmla="*/ 2147483647 h 112"/>
              <a:gd name="T30" fmla="*/ 2147483647 w 171"/>
              <a:gd name="T31" fmla="*/ 2147483647 h 112"/>
              <a:gd name="T32" fmla="*/ 2147483647 w 171"/>
              <a:gd name="T33" fmla="*/ 2147483647 h 112"/>
              <a:gd name="T34" fmla="*/ 2147483647 w 171"/>
              <a:gd name="T35" fmla="*/ 2147483647 h 112"/>
              <a:gd name="T36" fmla="*/ 2147483647 w 171"/>
              <a:gd name="T37" fmla="*/ 2147483647 h 112"/>
              <a:gd name="T38" fmla="*/ 2147483647 w 171"/>
              <a:gd name="T39" fmla="*/ 2147483647 h 112"/>
              <a:gd name="T40" fmla="*/ 2147483647 w 171"/>
              <a:gd name="T41" fmla="*/ 2147483647 h 112"/>
              <a:gd name="T42" fmla="*/ 2147483647 w 171"/>
              <a:gd name="T43" fmla="*/ 0 h 112"/>
              <a:gd name="T44" fmla="*/ 2147483647 w 171"/>
              <a:gd name="T45" fmla="*/ 2147483647 h 112"/>
              <a:gd name="T46" fmla="*/ 2147483647 w 171"/>
              <a:gd name="T47" fmla="*/ 2147483647 h 112"/>
              <a:gd name="T48" fmla="*/ 2147483647 w 171"/>
              <a:gd name="T49" fmla="*/ 2147483647 h 112"/>
              <a:gd name="T50" fmla="*/ 0 w 171"/>
              <a:gd name="T51" fmla="*/ 2147483647 h 112"/>
              <a:gd name="T52" fmla="*/ 2147483647 w 171"/>
              <a:gd name="T53" fmla="*/ 2147483647 h 112"/>
              <a:gd name="T54" fmla="*/ 2147483647 w 171"/>
              <a:gd name="T55" fmla="*/ 2147483647 h 112"/>
              <a:gd name="T56" fmla="*/ 2147483647 w 171"/>
              <a:gd name="T57" fmla="*/ 2147483647 h 112"/>
              <a:gd name="T58" fmla="*/ 2147483647 w 171"/>
              <a:gd name="T59" fmla="*/ 2147483647 h 1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1"/>
              <a:gd name="T91" fmla="*/ 0 h 112"/>
              <a:gd name="T92" fmla="*/ 171 w 171"/>
              <a:gd name="T93" fmla="*/ 112 h 11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1" h="112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29" name="Freeform 8"/>
          <p:cNvSpPr>
            <a:spLocks noEditPoints="1" noChangeArrowheads="1"/>
          </p:cNvSpPr>
          <p:nvPr/>
        </p:nvSpPr>
        <p:spPr bwMode="auto">
          <a:xfrm>
            <a:off x="1322388" y="2606675"/>
            <a:ext cx="519112" cy="473075"/>
          </a:xfrm>
          <a:custGeom>
            <a:avLst/>
            <a:gdLst>
              <a:gd name="T0" fmla="*/ 2147483647 w 159"/>
              <a:gd name="T1" fmla="*/ 2147483647 h 147"/>
              <a:gd name="T2" fmla="*/ 2147483647 w 159"/>
              <a:gd name="T3" fmla="*/ 2147483647 h 147"/>
              <a:gd name="T4" fmla="*/ 2147483647 w 159"/>
              <a:gd name="T5" fmla="*/ 2147483647 h 147"/>
              <a:gd name="T6" fmla="*/ 2147483647 w 159"/>
              <a:gd name="T7" fmla="*/ 2147483647 h 147"/>
              <a:gd name="T8" fmla="*/ 2147483647 w 159"/>
              <a:gd name="T9" fmla="*/ 2147483647 h 147"/>
              <a:gd name="T10" fmla="*/ 2147483647 w 159"/>
              <a:gd name="T11" fmla="*/ 2147483647 h 147"/>
              <a:gd name="T12" fmla="*/ 2147483647 w 159"/>
              <a:gd name="T13" fmla="*/ 2147483647 h 147"/>
              <a:gd name="T14" fmla="*/ 2147483647 w 159"/>
              <a:gd name="T15" fmla="*/ 2147483647 h 147"/>
              <a:gd name="T16" fmla="*/ 2147483647 w 159"/>
              <a:gd name="T17" fmla="*/ 2147483647 h 147"/>
              <a:gd name="T18" fmla="*/ 2147483647 w 159"/>
              <a:gd name="T19" fmla="*/ 0 h 147"/>
              <a:gd name="T20" fmla="*/ 2147483647 w 159"/>
              <a:gd name="T21" fmla="*/ 0 h 147"/>
              <a:gd name="T22" fmla="*/ 2147483647 w 159"/>
              <a:gd name="T23" fmla="*/ 2147483647 h 147"/>
              <a:gd name="T24" fmla="*/ 2147483647 w 159"/>
              <a:gd name="T25" fmla="*/ 2147483647 h 147"/>
              <a:gd name="T26" fmla="*/ 2147483647 w 159"/>
              <a:gd name="T27" fmla="*/ 2147483647 h 147"/>
              <a:gd name="T28" fmla="*/ 2147483647 w 159"/>
              <a:gd name="T29" fmla="*/ 2147483647 h 147"/>
              <a:gd name="T30" fmla="*/ 2147483647 w 159"/>
              <a:gd name="T31" fmla="*/ 2147483647 h 147"/>
              <a:gd name="T32" fmla="*/ 2147483647 w 159"/>
              <a:gd name="T33" fmla="*/ 2147483647 h 147"/>
              <a:gd name="T34" fmla="*/ 2147483647 w 159"/>
              <a:gd name="T35" fmla="*/ 2147483647 h 147"/>
              <a:gd name="T36" fmla="*/ 2147483647 w 159"/>
              <a:gd name="T37" fmla="*/ 2147483647 h 147"/>
              <a:gd name="T38" fmla="*/ 2147483647 w 159"/>
              <a:gd name="T39" fmla="*/ 2147483647 h 147"/>
              <a:gd name="T40" fmla="*/ 2147483647 w 159"/>
              <a:gd name="T41" fmla="*/ 2147483647 h 147"/>
              <a:gd name="T42" fmla="*/ 2147483647 w 159"/>
              <a:gd name="T43" fmla="*/ 2147483647 h 147"/>
              <a:gd name="T44" fmla="*/ 2147483647 w 159"/>
              <a:gd name="T45" fmla="*/ 2147483647 h 147"/>
              <a:gd name="T46" fmla="*/ 2147483647 w 159"/>
              <a:gd name="T47" fmla="*/ 2147483647 h 147"/>
              <a:gd name="T48" fmla="*/ 2147483647 w 159"/>
              <a:gd name="T49" fmla="*/ 2147483647 h 147"/>
              <a:gd name="T50" fmla="*/ 2147483647 w 159"/>
              <a:gd name="T51" fmla="*/ 2147483647 h 147"/>
              <a:gd name="T52" fmla="*/ 2147483647 w 159"/>
              <a:gd name="T53" fmla="*/ 0 h 1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9"/>
              <a:gd name="T82" fmla="*/ 0 h 147"/>
              <a:gd name="T83" fmla="*/ 159 w 159"/>
              <a:gd name="T84" fmla="*/ 147 h 1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9" h="147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30" name="Freeform 9"/>
          <p:cNvSpPr>
            <a:spLocks noEditPoints="1" noChangeArrowheads="1"/>
          </p:cNvSpPr>
          <p:nvPr/>
        </p:nvSpPr>
        <p:spPr bwMode="auto">
          <a:xfrm>
            <a:off x="6521450" y="4557713"/>
            <a:ext cx="314325" cy="533400"/>
          </a:xfrm>
          <a:custGeom>
            <a:avLst/>
            <a:gdLst>
              <a:gd name="T0" fmla="*/ 2147483647 w 96"/>
              <a:gd name="T1" fmla="*/ 2147483647 h 165"/>
              <a:gd name="T2" fmla="*/ 2147483647 w 96"/>
              <a:gd name="T3" fmla="*/ 2147483647 h 165"/>
              <a:gd name="T4" fmla="*/ 2147483647 w 96"/>
              <a:gd name="T5" fmla="*/ 2147483647 h 165"/>
              <a:gd name="T6" fmla="*/ 2147483647 w 96"/>
              <a:gd name="T7" fmla="*/ 2147483647 h 165"/>
              <a:gd name="T8" fmla="*/ 2147483647 w 96"/>
              <a:gd name="T9" fmla="*/ 2147483647 h 165"/>
              <a:gd name="T10" fmla="*/ 2147483647 w 96"/>
              <a:gd name="T11" fmla="*/ 2147483647 h 165"/>
              <a:gd name="T12" fmla="*/ 2147483647 w 96"/>
              <a:gd name="T13" fmla="*/ 2147483647 h 165"/>
              <a:gd name="T14" fmla="*/ 2147483647 w 96"/>
              <a:gd name="T15" fmla="*/ 2147483647 h 165"/>
              <a:gd name="T16" fmla="*/ 2147483647 w 96"/>
              <a:gd name="T17" fmla="*/ 2147483647 h 165"/>
              <a:gd name="T18" fmla="*/ 2147483647 w 96"/>
              <a:gd name="T19" fmla="*/ 2147483647 h 165"/>
              <a:gd name="T20" fmla="*/ 2147483647 w 96"/>
              <a:gd name="T21" fmla="*/ 2147483647 h 165"/>
              <a:gd name="T22" fmla="*/ 0 w 96"/>
              <a:gd name="T23" fmla="*/ 2147483647 h 165"/>
              <a:gd name="T24" fmla="*/ 2147483647 w 96"/>
              <a:gd name="T25" fmla="*/ 2147483647 h 165"/>
              <a:gd name="T26" fmla="*/ 2147483647 w 96"/>
              <a:gd name="T27" fmla="*/ 2147483647 h 165"/>
              <a:gd name="T28" fmla="*/ 2147483647 w 96"/>
              <a:gd name="T29" fmla="*/ 2147483647 h 1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6"/>
              <a:gd name="T46" fmla="*/ 0 h 165"/>
              <a:gd name="T47" fmla="*/ 96 w 96"/>
              <a:gd name="T48" fmla="*/ 165 h 1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6" h="165">
                <a:moveTo>
                  <a:pt x="42" y="69"/>
                </a:moveTo>
                <a:cubicBezTo>
                  <a:pt x="42" y="71"/>
                  <a:pt x="41" y="73"/>
                  <a:pt x="41" y="75"/>
                </a:cubicBezTo>
                <a:cubicBezTo>
                  <a:pt x="37" y="87"/>
                  <a:pt x="33" y="101"/>
                  <a:pt x="33" y="117"/>
                </a:cubicBezTo>
                <a:cubicBezTo>
                  <a:pt x="33" y="126"/>
                  <a:pt x="28" y="129"/>
                  <a:pt x="24" y="129"/>
                </a:cubicBezTo>
                <a:cubicBezTo>
                  <a:pt x="18" y="129"/>
                  <a:pt x="14" y="125"/>
                  <a:pt x="14" y="119"/>
                </a:cubicBezTo>
                <a:cubicBezTo>
                  <a:pt x="14" y="100"/>
                  <a:pt x="23" y="88"/>
                  <a:pt x="31" y="77"/>
                </a:cubicBezTo>
                <a:cubicBezTo>
                  <a:pt x="33" y="73"/>
                  <a:pt x="36" y="70"/>
                  <a:pt x="38" y="67"/>
                </a:cubicBezTo>
                <a:cubicBezTo>
                  <a:pt x="39" y="66"/>
                  <a:pt x="41" y="66"/>
                  <a:pt x="42" y="67"/>
                </a:cubicBezTo>
                <a:cubicBezTo>
                  <a:pt x="43" y="68"/>
                  <a:pt x="43" y="69"/>
                  <a:pt x="42" y="69"/>
                </a:cubicBezTo>
                <a:close/>
                <a:moveTo>
                  <a:pt x="50" y="2"/>
                </a:moveTo>
                <a:cubicBezTo>
                  <a:pt x="50" y="0"/>
                  <a:pt x="47" y="0"/>
                  <a:pt x="46" y="2"/>
                </a:cubicBezTo>
                <a:cubicBezTo>
                  <a:pt x="39" y="63"/>
                  <a:pt x="0" y="76"/>
                  <a:pt x="0" y="118"/>
                </a:cubicBezTo>
                <a:cubicBezTo>
                  <a:pt x="0" y="144"/>
                  <a:pt x="22" y="165"/>
                  <a:pt x="48" y="165"/>
                </a:cubicBezTo>
                <a:cubicBezTo>
                  <a:pt x="74" y="165"/>
                  <a:pt x="96" y="144"/>
                  <a:pt x="96" y="118"/>
                </a:cubicBezTo>
                <a:cubicBezTo>
                  <a:pt x="96" y="76"/>
                  <a:pt x="57" y="63"/>
                  <a:pt x="5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3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743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 autoUpdateAnimBg="0"/>
      <p:bldP spid="17414" grpId="0" bldLvl="0" animBg="1" autoUpdateAnimBg="0"/>
      <p:bldP spid="17418" grpId="0" bldLvl="0" animBg="1" autoUpdateAnimBg="0"/>
      <p:bldP spid="17422" grpId="0" bldLvl="0" animBg="1" autoUpdateAnimBg="0"/>
      <p:bldP spid="17426" grpId="0" bldLvl="0" animBg="1" autoUpdateAnimBg="0"/>
      <p:bldP spid="17427" grpId="0" animBg="1"/>
      <p:bldP spid="17428" grpId="0" animBg="1"/>
      <p:bldP spid="17429" grpId="0" animBg="1"/>
      <p:bldP spid="17430" grpId="0" animBg="1"/>
      <p:bldP spid="17431" grpId="0" bldLvl="0" autoUpdateAnimBg="0"/>
      <p:bldP spid="17432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ChangeArrowheads="1"/>
          </p:cNvSpPr>
          <p:nvPr/>
        </p:nvSpPr>
        <p:spPr bwMode="auto">
          <a:xfrm>
            <a:off x="1239838" y="2241550"/>
            <a:ext cx="3673475" cy="3538538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Freeform 6"/>
          <p:cNvSpPr>
            <a:spLocks noChangeArrowheads="1"/>
          </p:cNvSpPr>
          <p:nvPr/>
        </p:nvSpPr>
        <p:spPr bwMode="auto">
          <a:xfrm>
            <a:off x="5494338" y="2074863"/>
            <a:ext cx="1512887" cy="3705225"/>
          </a:xfrm>
          <a:custGeom>
            <a:avLst/>
            <a:gdLst>
              <a:gd name="T0" fmla="*/ 2147483647 w 1235"/>
              <a:gd name="T1" fmla="*/ 0 h 3683"/>
              <a:gd name="T2" fmla="*/ 2147483647 w 1235"/>
              <a:gd name="T3" fmla="*/ 2147483647 h 3683"/>
              <a:gd name="T4" fmla="*/ 2147483647 w 1235"/>
              <a:gd name="T5" fmla="*/ 2147483647 h 3683"/>
              <a:gd name="T6" fmla="*/ 2147483647 w 1235"/>
              <a:gd name="T7" fmla="*/ 2147483647 h 3683"/>
              <a:gd name="T8" fmla="*/ 2147483647 w 1235"/>
              <a:gd name="T9" fmla="*/ 2147483647 h 3683"/>
              <a:gd name="T10" fmla="*/ 2147483647 w 1235"/>
              <a:gd name="T11" fmla="*/ 2147483647 h 3683"/>
              <a:gd name="T12" fmla="*/ 2147483647 w 1235"/>
              <a:gd name="T13" fmla="*/ 2147483647 h 3683"/>
              <a:gd name="T14" fmla="*/ 2147483647 w 1235"/>
              <a:gd name="T15" fmla="*/ 2147483647 h 3683"/>
              <a:gd name="T16" fmla="*/ 2147483647 w 1235"/>
              <a:gd name="T17" fmla="*/ 2147483647 h 3683"/>
              <a:gd name="T18" fmla="*/ 2147483647 w 1235"/>
              <a:gd name="T19" fmla="*/ 2147483647 h 3683"/>
              <a:gd name="T20" fmla="*/ 2147483647 w 1235"/>
              <a:gd name="T21" fmla="*/ 2147483647 h 3683"/>
              <a:gd name="T22" fmla="*/ 2147483647 w 1235"/>
              <a:gd name="T23" fmla="*/ 2147483647 h 3683"/>
              <a:gd name="T24" fmla="*/ 2147483647 w 1235"/>
              <a:gd name="T25" fmla="*/ 2147483647 h 3683"/>
              <a:gd name="T26" fmla="*/ 2147483647 w 1235"/>
              <a:gd name="T27" fmla="*/ 2147483647 h 3683"/>
              <a:gd name="T28" fmla="*/ 2147483647 w 1235"/>
              <a:gd name="T29" fmla="*/ 2147483647 h 3683"/>
              <a:gd name="T30" fmla="*/ 2147483647 w 1235"/>
              <a:gd name="T31" fmla="*/ 2147483647 h 3683"/>
              <a:gd name="T32" fmla="*/ 2147483647 w 1235"/>
              <a:gd name="T33" fmla="*/ 2147483647 h 3683"/>
              <a:gd name="T34" fmla="*/ 2147483647 w 1235"/>
              <a:gd name="T35" fmla="*/ 2147483647 h 3683"/>
              <a:gd name="T36" fmla="*/ 2147483647 w 1235"/>
              <a:gd name="T37" fmla="*/ 2147483647 h 3683"/>
              <a:gd name="T38" fmla="*/ 0 w 1235"/>
              <a:gd name="T39" fmla="*/ 2147483647 h 3683"/>
              <a:gd name="T40" fmla="*/ 0 w 1235"/>
              <a:gd name="T41" fmla="*/ 2147483647 h 3683"/>
              <a:gd name="T42" fmla="*/ 1838294906 w 1235"/>
              <a:gd name="T43" fmla="*/ 2147483647 h 3683"/>
              <a:gd name="T44" fmla="*/ 2147483647 w 1235"/>
              <a:gd name="T45" fmla="*/ 2147483647 h 3683"/>
              <a:gd name="T46" fmla="*/ 2147483647 w 1235"/>
              <a:gd name="T47" fmla="*/ 2147483647 h 3683"/>
              <a:gd name="T48" fmla="*/ 2147483647 w 1235"/>
              <a:gd name="T49" fmla="*/ 2147483647 h 3683"/>
              <a:gd name="T50" fmla="*/ 2147483647 w 1235"/>
              <a:gd name="T51" fmla="*/ 2147483647 h 3683"/>
              <a:gd name="T52" fmla="*/ 2147483647 w 1235"/>
              <a:gd name="T53" fmla="*/ 2147483647 h 3683"/>
              <a:gd name="T54" fmla="*/ 2147483647 w 1235"/>
              <a:gd name="T55" fmla="*/ 2147483647 h 3683"/>
              <a:gd name="T56" fmla="*/ 2147483647 w 1235"/>
              <a:gd name="T57" fmla="*/ 2147483647 h 3683"/>
              <a:gd name="T58" fmla="*/ 2147483647 w 1235"/>
              <a:gd name="T59" fmla="*/ 2147483647 h 3683"/>
              <a:gd name="T60" fmla="*/ 2147483647 w 1235"/>
              <a:gd name="T61" fmla="*/ 2147483647 h 3683"/>
              <a:gd name="T62" fmla="*/ 2147483647 w 1235"/>
              <a:gd name="T63" fmla="*/ 2147483647 h 3683"/>
              <a:gd name="T64" fmla="*/ 2147483647 w 1235"/>
              <a:gd name="T65" fmla="*/ 2147483647 h 3683"/>
              <a:gd name="T66" fmla="*/ 2147483647 w 1235"/>
              <a:gd name="T67" fmla="*/ 2147483647 h 3683"/>
              <a:gd name="T68" fmla="*/ 2147483647 w 1235"/>
              <a:gd name="T69" fmla="*/ 2147483647 h 3683"/>
              <a:gd name="T70" fmla="*/ 2147483647 w 1235"/>
              <a:gd name="T71" fmla="*/ 2147483647 h 3683"/>
              <a:gd name="T72" fmla="*/ 2147483647 w 1235"/>
              <a:gd name="T73" fmla="*/ 0 h 36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5"/>
              <a:gd name="T112" fmla="*/ 0 h 3683"/>
              <a:gd name="T113" fmla="*/ 1235 w 1235"/>
              <a:gd name="T114" fmla="*/ 3683 h 368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rgbClr val="FFC000">
              <a:alpha val="65097"/>
            </a:srgbClr>
          </a:solidFill>
          <a:ln>
            <a:noFill/>
          </a:ln>
        </p:spPr>
        <p:txBody>
          <a:bodyPr lIns="122555" tIns="60960" rIns="122555" bIns="60960"/>
          <a:lstStyle/>
          <a:p>
            <a:endParaRPr lang="zh-CN" alt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895975" y="2787650"/>
            <a:ext cx="730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2" charset="0"/>
              </a:rPr>
              <a:t>65%</a:t>
            </a:r>
            <a:endParaRPr lang="zh-CN" altLang="en-US"/>
          </a:p>
        </p:txBody>
      </p:sp>
      <p:grpSp>
        <p:nvGrpSpPr>
          <p:cNvPr id="18437" name="Group 16"/>
          <p:cNvGrpSpPr/>
          <p:nvPr/>
        </p:nvGrpSpPr>
        <p:grpSpPr bwMode="auto">
          <a:xfrm>
            <a:off x="1516063" y="2557463"/>
            <a:ext cx="3122612" cy="2843212"/>
            <a:chOff x="0" y="0"/>
            <a:chExt cx="3600" cy="3790"/>
          </a:xfrm>
        </p:grpSpPr>
        <p:sp>
          <p:nvSpPr>
            <p:cNvPr id="16410" name="Rectangle 17"/>
            <p:cNvSpPr>
              <a:spLocks noChangeArrowheads="1"/>
            </p:cNvSpPr>
            <p:nvPr/>
          </p:nvSpPr>
          <p:spPr bwMode="auto">
            <a:xfrm>
              <a:off x="0" y="952"/>
              <a:ext cx="3600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分钟之内。此处添加详细文本描述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分钟之内。</a:t>
              </a:r>
              <a:endParaRPr lang="zh-CN" altLang="en-US"/>
            </a:p>
          </p:txBody>
        </p:sp>
        <p:sp>
          <p:nvSpPr>
            <p:cNvPr id="164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360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7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sp>
        <p:nvSpPr>
          <p:cNvPr id="18440" name="Freeform 6"/>
          <p:cNvSpPr>
            <a:spLocks noChangeArrowheads="1"/>
          </p:cNvSpPr>
          <p:nvPr/>
        </p:nvSpPr>
        <p:spPr bwMode="auto">
          <a:xfrm>
            <a:off x="7239000" y="2074863"/>
            <a:ext cx="1512888" cy="3705225"/>
          </a:xfrm>
          <a:custGeom>
            <a:avLst/>
            <a:gdLst>
              <a:gd name="T0" fmla="*/ 2147483647 w 1235"/>
              <a:gd name="T1" fmla="*/ 0 h 3683"/>
              <a:gd name="T2" fmla="*/ 2147483647 w 1235"/>
              <a:gd name="T3" fmla="*/ 2147483647 h 3683"/>
              <a:gd name="T4" fmla="*/ 2147483647 w 1235"/>
              <a:gd name="T5" fmla="*/ 2147483647 h 3683"/>
              <a:gd name="T6" fmla="*/ 2147483647 w 1235"/>
              <a:gd name="T7" fmla="*/ 2147483647 h 3683"/>
              <a:gd name="T8" fmla="*/ 2147483647 w 1235"/>
              <a:gd name="T9" fmla="*/ 2147483647 h 3683"/>
              <a:gd name="T10" fmla="*/ 2147483647 w 1235"/>
              <a:gd name="T11" fmla="*/ 2147483647 h 3683"/>
              <a:gd name="T12" fmla="*/ 2147483647 w 1235"/>
              <a:gd name="T13" fmla="*/ 2147483647 h 3683"/>
              <a:gd name="T14" fmla="*/ 2147483647 w 1235"/>
              <a:gd name="T15" fmla="*/ 2147483647 h 3683"/>
              <a:gd name="T16" fmla="*/ 2147483647 w 1235"/>
              <a:gd name="T17" fmla="*/ 2147483647 h 3683"/>
              <a:gd name="T18" fmla="*/ 2147483647 w 1235"/>
              <a:gd name="T19" fmla="*/ 2147483647 h 3683"/>
              <a:gd name="T20" fmla="*/ 2147483647 w 1235"/>
              <a:gd name="T21" fmla="*/ 2147483647 h 3683"/>
              <a:gd name="T22" fmla="*/ 2147483647 w 1235"/>
              <a:gd name="T23" fmla="*/ 2147483647 h 3683"/>
              <a:gd name="T24" fmla="*/ 2147483647 w 1235"/>
              <a:gd name="T25" fmla="*/ 2147483647 h 3683"/>
              <a:gd name="T26" fmla="*/ 2147483647 w 1235"/>
              <a:gd name="T27" fmla="*/ 2147483647 h 3683"/>
              <a:gd name="T28" fmla="*/ 2147483647 w 1235"/>
              <a:gd name="T29" fmla="*/ 2147483647 h 3683"/>
              <a:gd name="T30" fmla="*/ 2147483647 w 1235"/>
              <a:gd name="T31" fmla="*/ 2147483647 h 3683"/>
              <a:gd name="T32" fmla="*/ 2147483647 w 1235"/>
              <a:gd name="T33" fmla="*/ 2147483647 h 3683"/>
              <a:gd name="T34" fmla="*/ 2147483647 w 1235"/>
              <a:gd name="T35" fmla="*/ 2147483647 h 3683"/>
              <a:gd name="T36" fmla="*/ 2147483647 w 1235"/>
              <a:gd name="T37" fmla="*/ 2147483647 h 3683"/>
              <a:gd name="T38" fmla="*/ 0 w 1235"/>
              <a:gd name="T39" fmla="*/ 2147483647 h 3683"/>
              <a:gd name="T40" fmla="*/ 0 w 1235"/>
              <a:gd name="T41" fmla="*/ 2147483647 h 3683"/>
              <a:gd name="T42" fmla="*/ 1838297346 w 1235"/>
              <a:gd name="T43" fmla="*/ 2147483647 h 3683"/>
              <a:gd name="T44" fmla="*/ 2147483647 w 1235"/>
              <a:gd name="T45" fmla="*/ 2147483647 h 3683"/>
              <a:gd name="T46" fmla="*/ 2147483647 w 1235"/>
              <a:gd name="T47" fmla="*/ 2147483647 h 3683"/>
              <a:gd name="T48" fmla="*/ 2147483647 w 1235"/>
              <a:gd name="T49" fmla="*/ 2147483647 h 3683"/>
              <a:gd name="T50" fmla="*/ 2147483647 w 1235"/>
              <a:gd name="T51" fmla="*/ 2147483647 h 3683"/>
              <a:gd name="T52" fmla="*/ 2147483647 w 1235"/>
              <a:gd name="T53" fmla="*/ 2147483647 h 3683"/>
              <a:gd name="T54" fmla="*/ 2147483647 w 1235"/>
              <a:gd name="T55" fmla="*/ 2147483647 h 3683"/>
              <a:gd name="T56" fmla="*/ 2147483647 w 1235"/>
              <a:gd name="T57" fmla="*/ 2147483647 h 3683"/>
              <a:gd name="T58" fmla="*/ 2147483647 w 1235"/>
              <a:gd name="T59" fmla="*/ 2147483647 h 3683"/>
              <a:gd name="T60" fmla="*/ 2147483647 w 1235"/>
              <a:gd name="T61" fmla="*/ 2147483647 h 3683"/>
              <a:gd name="T62" fmla="*/ 2147483647 w 1235"/>
              <a:gd name="T63" fmla="*/ 2147483647 h 3683"/>
              <a:gd name="T64" fmla="*/ 2147483647 w 1235"/>
              <a:gd name="T65" fmla="*/ 2147483647 h 3683"/>
              <a:gd name="T66" fmla="*/ 2147483647 w 1235"/>
              <a:gd name="T67" fmla="*/ 2147483647 h 3683"/>
              <a:gd name="T68" fmla="*/ 2147483647 w 1235"/>
              <a:gd name="T69" fmla="*/ 2147483647 h 3683"/>
              <a:gd name="T70" fmla="*/ 2147483647 w 1235"/>
              <a:gd name="T71" fmla="*/ 2147483647 h 3683"/>
              <a:gd name="T72" fmla="*/ 2147483647 w 1235"/>
              <a:gd name="T73" fmla="*/ 0 h 36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5"/>
              <a:gd name="T112" fmla="*/ 0 h 3683"/>
              <a:gd name="T113" fmla="*/ 1235 w 1235"/>
              <a:gd name="T114" fmla="*/ 3683 h 368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7642225" y="2787650"/>
            <a:ext cx="7286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2" charset="0"/>
              </a:rPr>
              <a:t>50%</a:t>
            </a:r>
          </a:p>
        </p:txBody>
      </p:sp>
      <p:sp>
        <p:nvSpPr>
          <p:cNvPr id="18442" name="Freeform 6"/>
          <p:cNvSpPr>
            <a:spLocks noChangeArrowheads="1"/>
          </p:cNvSpPr>
          <p:nvPr/>
        </p:nvSpPr>
        <p:spPr bwMode="auto">
          <a:xfrm>
            <a:off x="8985250" y="2074863"/>
            <a:ext cx="1511300" cy="3705225"/>
          </a:xfrm>
          <a:custGeom>
            <a:avLst/>
            <a:gdLst>
              <a:gd name="T0" fmla="*/ 2147483647 w 1235"/>
              <a:gd name="T1" fmla="*/ 0 h 3683"/>
              <a:gd name="T2" fmla="*/ 2147483647 w 1235"/>
              <a:gd name="T3" fmla="*/ 2147483647 h 3683"/>
              <a:gd name="T4" fmla="*/ 2147483647 w 1235"/>
              <a:gd name="T5" fmla="*/ 2147483647 h 3683"/>
              <a:gd name="T6" fmla="*/ 2147483647 w 1235"/>
              <a:gd name="T7" fmla="*/ 2147483647 h 3683"/>
              <a:gd name="T8" fmla="*/ 2147483647 w 1235"/>
              <a:gd name="T9" fmla="*/ 2147483647 h 3683"/>
              <a:gd name="T10" fmla="*/ 2147483647 w 1235"/>
              <a:gd name="T11" fmla="*/ 2147483647 h 3683"/>
              <a:gd name="T12" fmla="*/ 2147483647 w 1235"/>
              <a:gd name="T13" fmla="*/ 2147483647 h 3683"/>
              <a:gd name="T14" fmla="*/ 2147483647 w 1235"/>
              <a:gd name="T15" fmla="*/ 2147483647 h 3683"/>
              <a:gd name="T16" fmla="*/ 2147483647 w 1235"/>
              <a:gd name="T17" fmla="*/ 2147483647 h 3683"/>
              <a:gd name="T18" fmla="*/ 2147483647 w 1235"/>
              <a:gd name="T19" fmla="*/ 2147483647 h 3683"/>
              <a:gd name="T20" fmla="*/ 2147483647 w 1235"/>
              <a:gd name="T21" fmla="*/ 2147483647 h 3683"/>
              <a:gd name="T22" fmla="*/ 2147483647 w 1235"/>
              <a:gd name="T23" fmla="*/ 2147483647 h 3683"/>
              <a:gd name="T24" fmla="*/ 2147483647 w 1235"/>
              <a:gd name="T25" fmla="*/ 2147483647 h 3683"/>
              <a:gd name="T26" fmla="*/ 2147483647 w 1235"/>
              <a:gd name="T27" fmla="*/ 2147483647 h 3683"/>
              <a:gd name="T28" fmla="*/ 2147483647 w 1235"/>
              <a:gd name="T29" fmla="*/ 2147483647 h 3683"/>
              <a:gd name="T30" fmla="*/ 2147483647 w 1235"/>
              <a:gd name="T31" fmla="*/ 2147483647 h 3683"/>
              <a:gd name="T32" fmla="*/ 2147483647 w 1235"/>
              <a:gd name="T33" fmla="*/ 2147483647 h 3683"/>
              <a:gd name="T34" fmla="*/ 2147483647 w 1235"/>
              <a:gd name="T35" fmla="*/ 2147483647 h 3683"/>
              <a:gd name="T36" fmla="*/ 2147483647 w 1235"/>
              <a:gd name="T37" fmla="*/ 2147483647 h 3683"/>
              <a:gd name="T38" fmla="*/ 0 w 1235"/>
              <a:gd name="T39" fmla="*/ 2147483647 h 3683"/>
              <a:gd name="T40" fmla="*/ 0 w 1235"/>
              <a:gd name="T41" fmla="*/ 2147483647 h 3683"/>
              <a:gd name="T42" fmla="*/ 1832942575 w 1235"/>
              <a:gd name="T43" fmla="*/ 2147483647 h 3683"/>
              <a:gd name="T44" fmla="*/ 2147483647 w 1235"/>
              <a:gd name="T45" fmla="*/ 2147483647 h 3683"/>
              <a:gd name="T46" fmla="*/ 2147483647 w 1235"/>
              <a:gd name="T47" fmla="*/ 2147483647 h 3683"/>
              <a:gd name="T48" fmla="*/ 2147483647 w 1235"/>
              <a:gd name="T49" fmla="*/ 2147483647 h 3683"/>
              <a:gd name="T50" fmla="*/ 2147483647 w 1235"/>
              <a:gd name="T51" fmla="*/ 2147483647 h 3683"/>
              <a:gd name="T52" fmla="*/ 2147483647 w 1235"/>
              <a:gd name="T53" fmla="*/ 2147483647 h 3683"/>
              <a:gd name="T54" fmla="*/ 2147483647 w 1235"/>
              <a:gd name="T55" fmla="*/ 2147483647 h 3683"/>
              <a:gd name="T56" fmla="*/ 2147483647 w 1235"/>
              <a:gd name="T57" fmla="*/ 2147483647 h 3683"/>
              <a:gd name="T58" fmla="*/ 2147483647 w 1235"/>
              <a:gd name="T59" fmla="*/ 2147483647 h 3683"/>
              <a:gd name="T60" fmla="*/ 2147483647 w 1235"/>
              <a:gd name="T61" fmla="*/ 2147483647 h 3683"/>
              <a:gd name="T62" fmla="*/ 2147483647 w 1235"/>
              <a:gd name="T63" fmla="*/ 2147483647 h 3683"/>
              <a:gd name="T64" fmla="*/ 2147483647 w 1235"/>
              <a:gd name="T65" fmla="*/ 2147483647 h 3683"/>
              <a:gd name="T66" fmla="*/ 2147483647 w 1235"/>
              <a:gd name="T67" fmla="*/ 2147483647 h 3683"/>
              <a:gd name="T68" fmla="*/ 2147483647 w 1235"/>
              <a:gd name="T69" fmla="*/ 2147483647 h 3683"/>
              <a:gd name="T70" fmla="*/ 2147483647 w 1235"/>
              <a:gd name="T71" fmla="*/ 2147483647 h 3683"/>
              <a:gd name="T72" fmla="*/ 2147483647 w 1235"/>
              <a:gd name="T73" fmla="*/ 0 h 36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5"/>
              <a:gd name="T112" fmla="*/ 0 h 3683"/>
              <a:gd name="T113" fmla="*/ 1235 w 1235"/>
              <a:gd name="T114" fmla="*/ 3683 h 368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rgbClr val="FFC000">
              <a:alpha val="65097"/>
            </a:srgbClr>
          </a:solidFill>
          <a:ln>
            <a:noFill/>
          </a:ln>
        </p:spPr>
        <p:txBody>
          <a:bodyPr lIns="122555" tIns="60960" rIns="122555" bIns="60960"/>
          <a:lstStyle/>
          <a:p>
            <a:endParaRPr lang="zh-CN" altLang="en-US"/>
          </a:p>
        </p:txBody>
      </p:sp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9386888" y="2787650"/>
            <a:ext cx="7286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2" charset="0"/>
              </a:rPr>
              <a:t>35%</a:t>
            </a:r>
            <a:endParaRPr lang="zh-CN" altLang="en-US"/>
          </a:p>
        </p:txBody>
      </p:sp>
      <p:grpSp>
        <p:nvGrpSpPr>
          <p:cNvPr id="18444" name="Group 9"/>
          <p:cNvGrpSpPr/>
          <p:nvPr/>
        </p:nvGrpSpPr>
        <p:grpSpPr bwMode="auto">
          <a:xfrm>
            <a:off x="9185275" y="3619500"/>
            <a:ext cx="1182688" cy="1990725"/>
            <a:chOff x="0" y="0"/>
            <a:chExt cx="927240" cy="1579845"/>
          </a:xfrm>
        </p:grpSpPr>
        <p:grpSp>
          <p:nvGrpSpPr>
            <p:cNvPr id="16406" name="Group 2"/>
            <p:cNvGrpSpPr/>
            <p:nvPr/>
          </p:nvGrpSpPr>
          <p:grpSpPr bwMode="auto">
            <a:xfrm>
              <a:off x="0" y="0"/>
              <a:ext cx="927240" cy="1090568"/>
              <a:chOff x="0" y="0"/>
              <a:chExt cx="3724" cy="1374"/>
            </a:xfrm>
          </p:grpSpPr>
          <p:sp>
            <p:nvSpPr>
              <p:cNvPr id="16408" name="Rectangle 4"/>
              <p:cNvSpPr>
                <a:spLocks noChangeArrowheads="1"/>
              </p:cNvSpPr>
              <p:nvPr/>
            </p:nvSpPr>
            <p:spPr bwMode="auto">
              <a:xfrm>
                <a:off x="0" y="396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2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2" charset="0"/>
                </a:endParaRPr>
              </a:p>
            </p:txBody>
          </p:sp>
          <p:sp>
            <p:nvSpPr>
              <p:cNvPr id="1640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2" charset="0"/>
                  </a:rPr>
                  <a:t>单击此处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2" charset="0"/>
                  </a:rPr>
                  <a:t>添加标题</a:t>
                </a:r>
                <a:endParaRPr lang="zh-CN" altLang="en-US"/>
              </a:p>
            </p:txBody>
          </p:sp>
        </p:grpSp>
        <p:sp>
          <p:nvSpPr>
            <p:cNvPr id="16407" name="Freeform 6"/>
            <p:cNvSpPr>
              <a:spLocks noEditPoints="1" noChangeArrowheads="1"/>
            </p:cNvSpPr>
            <p:nvPr/>
          </p:nvSpPr>
          <p:spPr bwMode="auto">
            <a:xfrm>
              <a:off x="311995" y="1251602"/>
              <a:ext cx="300642" cy="328243"/>
            </a:xfrm>
            <a:custGeom>
              <a:avLst/>
              <a:gdLst>
                <a:gd name="T0" fmla="*/ 2147483647 w 129"/>
                <a:gd name="T1" fmla="*/ 2147483647 h 141"/>
                <a:gd name="T2" fmla="*/ 2147483647 w 129"/>
                <a:gd name="T3" fmla="*/ 2147483647 h 141"/>
                <a:gd name="T4" fmla="*/ 2147483647 w 129"/>
                <a:gd name="T5" fmla="*/ 2147483647 h 141"/>
                <a:gd name="T6" fmla="*/ 2147483647 w 129"/>
                <a:gd name="T7" fmla="*/ 2147483647 h 141"/>
                <a:gd name="T8" fmla="*/ 2147483647 w 129"/>
                <a:gd name="T9" fmla="*/ 2147483647 h 141"/>
                <a:gd name="T10" fmla="*/ 2147483647 w 129"/>
                <a:gd name="T11" fmla="*/ 2147483647 h 141"/>
                <a:gd name="T12" fmla="*/ 2147483647 w 129"/>
                <a:gd name="T13" fmla="*/ 2147483647 h 141"/>
                <a:gd name="T14" fmla="*/ 2147483647 w 129"/>
                <a:gd name="T15" fmla="*/ 2147483647 h 141"/>
                <a:gd name="T16" fmla="*/ 2147483647 w 129"/>
                <a:gd name="T17" fmla="*/ 2147483647 h 141"/>
                <a:gd name="T18" fmla="*/ 0 w 129"/>
                <a:gd name="T19" fmla="*/ 2147483647 h 141"/>
                <a:gd name="T20" fmla="*/ 0 w 129"/>
                <a:gd name="T21" fmla="*/ 2147483647 h 141"/>
                <a:gd name="T22" fmla="*/ 2147483647 w 129"/>
                <a:gd name="T23" fmla="*/ 2147483647 h 141"/>
                <a:gd name="T24" fmla="*/ 2147483647 w 129"/>
                <a:gd name="T25" fmla="*/ 2147483647 h 141"/>
                <a:gd name="T26" fmla="*/ 2147483647 w 129"/>
                <a:gd name="T27" fmla="*/ 2147483647 h 141"/>
                <a:gd name="T28" fmla="*/ 2147483647 w 129"/>
                <a:gd name="T29" fmla="*/ 0 h 141"/>
                <a:gd name="T30" fmla="*/ 2147483647 w 129"/>
                <a:gd name="T31" fmla="*/ 0 h 141"/>
                <a:gd name="T32" fmla="*/ 2147483647 w 129"/>
                <a:gd name="T33" fmla="*/ 2147483647 h 141"/>
                <a:gd name="T34" fmla="*/ 2147483647 w 129"/>
                <a:gd name="T35" fmla="*/ 2147483647 h 141"/>
                <a:gd name="T36" fmla="*/ 2147483647 w 129"/>
                <a:gd name="T37" fmla="*/ 2147483647 h 141"/>
                <a:gd name="T38" fmla="*/ 2147483647 w 129"/>
                <a:gd name="T39" fmla="*/ 2147483647 h 141"/>
                <a:gd name="T40" fmla="*/ 2147483647 w 129"/>
                <a:gd name="T41" fmla="*/ 2147483647 h 141"/>
                <a:gd name="T42" fmla="*/ 2147483647 w 129"/>
                <a:gd name="T43" fmla="*/ 2147483647 h 141"/>
                <a:gd name="T44" fmla="*/ 2147483647 w 129"/>
                <a:gd name="T45" fmla="*/ 2147483647 h 141"/>
                <a:gd name="T46" fmla="*/ 2147483647 w 129"/>
                <a:gd name="T47" fmla="*/ 2147483647 h 141"/>
                <a:gd name="T48" fmla="*/ 2147483647 w 129"/>
                <a:gd name="T49" fmla="*/ 2147483647 h 141"/>
                <a:gd name="T50" fmla="*/ 2147483647 w 129"/>
                <a:gd name="T51" fmla="*/ 2147483647 h 141"/>
                <a:gd name="T52" fmla="*/ 2147483647 w 129"/>
                <a:gd name="T53" fmla="*/ 2147483647 h 141"/>
                <a:gd name="T54" fmla="*/ 2147483647 w 129"/>
                <a:gd name="T55" fmla="*/ 2147483647 h 141"/>
                <a:gd name="T56" fmla="*/ 2147483647 w 129"/>
                <a:gd name="T57" fmla="*/ 2147483647 h 141"/>
                <a:gd name="T58" fmla="*/ 2147483647 w 129"/>
                <a:gd name="T59" fmla="*/ 2147483647 h 141"/>
                <a:gd name="T60" fmla="*/ 2147483647 w 129"/>
                <a:gd name="T61" fmla="*/ 2147483647 h 141"/>
                <a:gd name="T62" fmla="*/ 2147483647 w 129"/>
                <a:gd name="T63" fmla="*/ 2147483647 h 141"/>
                <a:gd name="T64" fmla="*/ 2147483647 w 129"/>
                <a:gd name="T65" fmla="*/ 2147483647 h 141"/>
                <a:gd name="T66" fmla="*/ 2147483647 w 129"/>
                <a:gd name="T67" fmla="*/ 2147483647 h 141"/>
                <a:gd name="T68" fmla="*/ 2147483647 w 129"/>
                <a:gd name="T69" fmla="*/ 2147483647 h 141"/>
                <a:gd name="T70" fmla="*/ 2147483647 w 129"/>
                <a:gd name="T71" fmla="*/ 2147483647 h 141"/>
                <a:gd name="T72" fmla="*/ 2147483647 w 129"/>
                <a:gd name="T73" fmla="*/ 2147483647 h 141"/>
                <a:gd name="T74" fmla="*/ 2147483647 w 129"/>
                <a:gd name="T75" fmla="*/ 2147483647 h 141"/>
                <a:gd name="T76" fmla="*/ 2147483647 w 129"/>
                <a:gd name="T77" fmla="*/ 2147483647 h 141"/>
                <a:gd name="T78" fmla="*/ 2147483647 w 129"/>
                <a:gd name="T79" fmla="*/ 2147483647 h 141"/>
                <a:gd name="T80" fmla="*/ 2147483647 w 129"/>
                <a:gd name="T81" fmla="*/ 2147483647 h 141"/>
                <a:gd name="T82" fmla="*/ 2147483647 w 129"/>
                <a:gd name="T83" fmla="*/ 2147483647 h 141"/>
                <a:gd name="T84" fmla="*/ 2147483647 w 129"/>
                <a:gd name="T85" fmla="*/ 2147483647 h 141"/>
                <a:gd name="T86" fmla="*/ 2147483647 w 129"/>
                <a:gd name="T87" fmla="*/ 2147483647 h 141"/>
                <a:gd name="T88" fmla="*/ 2147483647 w 129"/>
                <a:gd name="T89" fmla="*/ 2147483647 h 141"/>
                <a:gd name="T90" fmla="*/ 2147483647 w 129"/>
                <a:gd name="T91" fmla="*/ 2147483647 h 141"/>
                <a:gd name="T92" fmla="*/ 2147483647 w 129"/>
                <a:gd name="T93" fmla="*/ 2147483647 h 141"/>
                <a:gd name="T94" fmla="*/ 2147483647 w 129"/>
                <a:gd name="T95" fmla="*/ 2147483647 h 141"/>
                <a:gd name="T96" fmla="*/ 2147483647 w 129"/>
                <a:gd name="T97" fmla="*/ 2147483647 h 141"/>
                <a:gd name="T98" fmla="*/ 2147483647 w 129"/>
                <a:gd name="T99" fmla="*/ 2147483647 h 141"/>
                <a:gd name="T100" fmla="*/ 2147483647 w 129"/>
                <a:gd name="T101" fmla="*/ 2147483647 h 141"/>
                <a:gd name="T102" fmla="*/ 2147483647 w 129"/>
                <a:gd name="T103" fmla="*/ 2147483647 h 141"/>
                <a:gd name="T104" fmla="*/ 2147483647 w 129"/>
                <a:gd name="T105" fmla="*/ 2147483647 h 141"/>
                <a:gd name="T106" fmla="*/ 2147483647 w 129"/>
                <a:gd name="T107" fmla="*/ 2147483647 h 141"/>
                <a:gd name="T108" fmla="*/ 2147483647 w 129"/>
                <a:gd name="T109" fmla="*/ 2147483647 h 141"/>
                <a:gd name="T110" fmla="*/ 2147483647 w 129"/>
                <a:gd name="T111" fmla="*/ 2147483647 h 141"/>
                <a:gd name="T112" fmla="*/ 2147483647 w 129"/>
                <a:gd name="T113" fmla="*/ 2147483647 h 141"/>
                <a:gd name="T114" fmla="*/ 2147483647 w 129"/>
                <a:gd name="T115" fmla="*/ 2147483647 h 141"/>
                <a:gd name="T116" fmla="*/ 2147483647 w 129"/>
                <a:gd name="T117" fmla="*/ 2147483647 h 141"/>
                <a:gd name="T118" fmla="*/ 2147483647 w 129"/>
                <a:gd name="T119" fmla="*/ 2147483647 h 141"/>
                <a:gd name="T120" fmla="*/ 2147483647 w 129"/>
                <a:gd name="T121" fmla="*/ 2147483647 h 141"/>
                <a:gd name="T122" fmla="*/ 2147483647 w 129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141"/>
                <a:gd name="T188" fmla="*/ 129 w 129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141">
                  <a:moveTo>
                    <a:pt x="129" y="32"/>
                  </a:moveTo>
                  <a:cubicBezTo>
                    <a:pt x="129" y="34"/>
                    <a:pt x="128" y="35"/>
                    <a:pt x="126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7" y="132"/>
                    <a:pt x="111" y="141"/>
                    <a:pt x="103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18" y="141"/>
                    <a:pt x="12" y="133"/>
                    <a:pt x="12" y="1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4"/>
                    <a:pt x="45" y="0"/>
                    <a:pt x="5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4" y="0"/>
                    <a:pt x="89" y="4"/>
                    <a:pt x="91" y="8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4"/>
                    <a:pt x="129" y="25"/>
                    <a:pt x="129" y="27"/>
                  </a:cubicBezTo>
                  <a:lnTo>
                    <a:pt x="129" y="32"/>
                  </a:lnTo>
                  <a:close/>
                  <a:moveTo>
                    <a:pt x="106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7"/>
                    <a:pt x="26" y="129"/>
                    <a:pt x="26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29"/>
                    <a:pt x="106" y="127"/>
                    <a:pt x="106" y="122"/>
                  </a:cubicBezTo>
                  <a:lnTo>
                    <a:pt x="106" y="35"/>
                  </a:lnTo>
                  <a:close/>
                  <a:moveTo>
                    <a:pt x="47" y="109"/>
                  </a:moveTo>
                  <a:cubicBezTo>
                    <a:pt x="47" y="110"/>
                    <a:pt x="46" y="112"/>
                    <a:pt x="44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6" y="112"/>
                    <a:pt x="35" y="110"/>
                    <a:pt x="35" y="10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4"/>
                    <a:pt x="36" y="53"/>
                    <a:pt x="3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6" y="53"/>
                    <a:pt x="47" y="54"/>
                    <a:pt x="47" y="56"/>
                  </a:cubicBezTo>
                  <a:lnTo>
                    <a:pt x="47" y="109"/>
                  </a:lnTo>
                  <a:close/>
                  <a:moveTo>
                    <a:pt x="85" y="24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0" y="13"/>
                    <a:pt x="80" y="12"/>
                    <a:pt x="7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3"/>
                    <a:pt x="48" y="13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85" y="24"/>
                  </a:lnTo>
                  <a:close/>
                  <a:moveTo>
                    <a:pt x="70" y="109"/>
                  </a:moveTo>
                  <a:cubicBezTo>
                    <a:pt x="70" y="110"/>
                    <a:pt x="69" y="112"/>
                    <a:pt x="67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0" y="112"/>
                    <a:pt x="59" y="110"/>
                    <a:pt x="59" y="109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4"/>
                    <a:pt x="60" y="53"/>
                    <a:pt x="62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9" y="53"/>
                    <a:pt x="70" y="54"/>
                    <a:pt x="70" y="56"/>
                  </a:cubicBezTo>
                  <a:lnTo>
                    <a:pt x="70" y="109"/>
                  </a:lnTo>
                  <a:close/>
                  <a:moveTo>
                    <a:pt x="94" y="109"/>
                  </a:moveTo>
                  <a:cubicBezTo>
                    <a:pt x="94" y="110"/>
                    <a:pt x="93" y="112"/>
                    <a:pt x="91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3" y="112"/>
                    <a:pt x="82" y="110"/>
                    <a:pt x="82" y="109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4"/>
                    <a:pt x="83" y="53"/>
                    <a:pt x="85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3" y="53"/>
                    <a:pt x="94" y="54"/>
                    <a:pt x="94" y="56"/>
                  </a:cubicBezTo>
                  <a:lnTo>
                    <a:pt x="9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95" name="Group 2"/>
          <p:cNvGrpSpPr/>
          <p:nvPr/>
        </p:nvGrpSpPr>
        <p:grpSpPr bwMode="auto">
          <a:xfrm>
            <a:off x="7439025" y="3619500"/>
            <a:ext cx="1184275" cy="1374775"/>
            <a:chOff x="0" y="0"/>
            <a:chExt cx="3724" cy="1374"/>
          </a:xfrm>
        </p:grpSpPr>
        <p:sp>
          <p:nvSpPr>
            <p:cNvPr id="16404" name="Rectangle 4"/>
            <p:cNvSpPr>
              <a:spLocks noChangeArrowheads="1"/>
            </p:cNvSpPr>
            <p:nvPr/>
          </p:nvSpPr>
          <p:spPr bwMode="auto">
            <a:xfrm>
              <a:off x="0" y="396"/>
              <a:ext cx="3724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2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64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544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2" charset="0"/>
                </a:rPr>
                <a:t>单击此处</a:t>
              </a:r>
            </a:p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2" charset="0"/>
                </a:rPr>
                <a:t>添加标题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16396" name="Freeform 7"/>
          <p:cNvSpPr>
            <a:spLocks noEditPoints="1" noChangeArrowheads="1"/>
          </p:cNvSpPr>
          <p:nvPr/>
        </p:nvSpPr>
        <p:spPr bwMode="auto">
          <a:xfrm>
            <a:off x="7735888" y="5203825"/>
            <a:ext cx="487362" cy="377825"/>
          </a:xfrm>
          <a:custGeom>
            <a:avLst/>
            <a:gdLst>
              <a:gd name="T0" fmla="*/ 2147483647 w 164"/>
              <a:gd name="T1" fmla="*/ 2147483647 h 129"/>
              <a:gd name="T2" fmla="*/ 2147483647 w 164"/>
              <a:gd name="T3" fmla="*/ 2147483647 h 129"/>
              <a:gd name="T4" fmla="*/ 2147483647 w 164"/>
              <a:gd name="T5" fmla="*/ 2147483647 h 129"/>
              <a:gd name="T6" fmla="*/ 0 w 164"/>
              <a:gd name="T7" fmla="*/ 2147483647 h 129"/>
              <a:gd name="T8" fmla="*/ 2147483647 w 164"/>
              <a:gd name="T9" fmla="*/ 2147483647 h 129"/>
              <a:gd name="T10" fmla="*/ 0 w 164"/>
              <a:gd name="T11" fmla="*/ 2147483647 h 129"/>
              <a:gd name="T12" fmla="*/ 2147483647 w 164"/>
              <a:gd name="T13" fmla="*/ 2147483647 h 129"/>
              <a:gd name="T14" fmla="*/ 2147483647 w 164"/>
              <a:gd name="T15" fmla="*/ 2147483647 h 129"/>
              <a:gd name="T16" fmla="*/ 0 w 164"/>
              <a:gd name="T17" fmla="*/ 2147483647 h 129"/>
              <a:gd name="T18" fmla="*/ 2147483647 w 164"/>
              <a:gd name="T19" fmla="*/ 2147483647 h 129"/>
              <a:gd name="T20" fmla="*/ 0 w 164"/>
              <a:gd name="T21" fmla="*/ 2147483647 h 129"/>
              <a:gd name="T22" fmla="*/ 2147483647 w 164"/>
              <a:gd name="T23" fmla="*/ 2147483647 h 129"/>
              <a:gd name="T24" fmla="*/ 2147483647 w 164"/>
              <a:gd name="T25" fmla="*/ 2147483647 h 129"/>
              <a:gd name="T26" fmla="*/ 2147483647 w 164"/>
              <a:gd name="T27" fmla="*/ 2147483647 h 129"/>
              <a:gd name="T28" fmla="*/ 2147483647 w 164"/>
              <a:gd name="T29" fmla="*/ 2147483647 h 129"/>
              <a:gd name="T30" fmla="*/ 2147483647 w 164"/>
              <a:gd name="T31" fmla="*/ 2147483647 h 129"/>
              <a:gd name="T32" fmla="*/ 2147483647 w 164"/>
              <a:gd name="T33" fmla="*/ 2147483647 h 129"/>
              <a:gd name="T34" fmla="*/ 2147483647 w 164"/>
              <a:gd name="T35" fmla="*/ 2147483647 h 129"/>
              <a:gd name="T36" fmla="*/ 2147483647 w 164"/>
              <a:gd name="T37" fmla="*/ 2147483647 h 129"/>
              <a:gd name="T38" fmla="*/ 2147483647 w 164"/>
              <a:gd name="T39" fmla="*/ 2147483647 h 129"/>
              <a:gd name="T40" fmla="*/ 2147483647 w 164"/>
              <a:gd name="T41" fmla="*/ 2147483647 h 129"/>
              <a:gd name="T42" fmla="*/ 2147483647 w 164"/>
              <a:gd name="T43" fmla="*/ 2147483647 h 129"/>
              <a:gd name="T44" fmla="*/ 2147483647 w 164"/>
              <a:gd name="T45" fmla="*/ 2147483647 h 129"/>
              <a:gd name="T46" fmla="*/ 2147483647 w 164"/>
              <a:gd name="T47" fmla="*/ 2147483647 h 129"/>
              <a:gd name="T48" fmla="*/ 2147483647 w 164"/>
              <a:gd name="T49" fmla="*/ 2147483647 h 129"/>
              <a:gd name="T50" fmla="*/ 2147483647 w 164"/>
              <a:gd name="T51" fmla="*/ 2147483647 h 129"/>
              <a:gd name="T52" fmla="*/ 2147483647 w 164"/>
              <a:gd name="T53" fmla="*/ 2147483647 h 129"/>
              <a:gd name="T54" fmla="*/ 2147483647 w 164"/>
              <a:gd name="T55" fmla="*/ 2147483647 h 129"/>
              <a:gd name="T56" fmla="*/ 2147483647 w 164"/>
              <a:gd name="T57" fmla="*/ 2147483647 h 129"/>
              <a:gd name="T58" fmla="*/ 2147483647 w 164"/>
              <a:gd name="T59" fmla="*/ 2147483647 h 129"/>
              <a:gd name="T60" fmla="*/ 2147483647 w 164"/>
              <a:gd name="T61" fmla="*/ 2147483647 h 129"/>
              <a:gd name="T62" fmla="*/ 2147483647 w 164"/>
              <a:gd name="T63" fmla="*/ 2147483647 h 129"/>
              <a:gd name="T64" fmla="*/ 2147483647 w 164"/>
              <a:gd name="T65" fmla="*/ 2147483647 h 129"/>
              <a:gd name="T66" fmla="*/ 2147483647 w 164"/>
              <a:gd name="T67" fmla="*/ 2147483647 h 129"/>
              <a:gd name="T68" fmla="*/ 2147483647 w 164"/>
              <a:gd name="T69" fmla="*/ 2147483647 h 129"/>
              <a:gd name="T70" fmla="*/ 2147483647 w 164"/>
              <a:gd name="T71" fmla="*/ 2147483647 h 129"/>
              <a:gd name="T72" fmla="*/ 2147483647 w 164"/>
              <a:gd name="T73" fmla="*/ 2147483647 h 129"/>
              <a:gd name="T74" fmla="*/ 2147483647 w 164"/>
              <a:gd name="T75" fmla="*/ 2147483647 h 129"/>
              <a:gd name="T76" fmla="*/ 2147483647 w 164"/>
              <a:gd name="T77" fmla="*/ 2147483647 h 129"/>
              <a:gd name="T78" fmla="*/ 2147483647 w 164"/>
              <a:gd name="T79" fmla="*/ 2147483647 h 129"/>
              <a:gd name="T80" fmla="*/ 2147483647 w 164"/>
              <a:gd name="T81" fmla="*/ 2147483647 h 129"/>
              <a:gd name="T82" fmla="*/ 2147483647 w 164"/>
              <a:gd name="T83" fmla="*/ 2147483647 h 129"/>
              <a:gd name="T84" fmla="*/ 2147483647 w 164"/>
              <a:gd name="T85" fmla="*/ 2147483647 h 129"/>
              <a:gd name="T86" fmla="*/ 2147483647 w 164"/>
              <a:gd name="T87" fmla="*/ 2147483647 h 129"/>
              <a:gd name="T88" fmla="*/ 2147483647 w 164"/>
              <a:gd name="T89" fmla="*/ 2147483647 h 129"/>
              <a:gd name="T90" fmla="*/ 2147483647 w 164"/>
              <a:gd name="T91" fmla="*/ 2147483647 h 129"/>
              <a:gd name="T92" fmla="*/ 2147483647 w 164"/>
              <a:gd name="T93" fmla="*/ 2147483647 h 129"/>
              <a:gd name="T94" fmla="*/ 2147483647 w 164"/>
              <a:gd name="T95" fmla="*/ 2147483647 h 129"/>
              <a:gd name="T96" fmla="*/ 2147483647 w 164"/>
              <a:gd name="T97" fmla="*/ 2147483647 h 129"/>
              <a:gd name="T98" fmla="*/ 2147483647 w 164"/>
              <a:gd name="T99" fmla="*/ 2147483647 h 129"/>
              <a:gd name="T100" fmla="*/ 2147483647 w 164"/>
              <a:gd name="T101" fmla="*/ 2147483647 h 129"/>
              <a:gd name="T102" fmla="*/ 2147483647 w 164"/>
              <a:gd name="T103" fmla="*/ 2147483647 h 129"/>
              <a:gd name="T104" fmla="*/ 2147483647 w 164"/>
              <a:gd name="T105" fmla="*/ 2147483647 h 1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4"/>
              <a:gd name="T160" fmla="*/ 0 h 129"/>
              <a:gd name="T161" fmla="*/ 164 w 164"/>
              <a:gd name="T162" fmla="*/ 129 h 1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4" h="129">
                <a:moveTo>
                  <a:pt x="164" y="37"/>
                </a:moveTo>
                <a:cubicBezTo>
                  <a:pt x="117" y="37"/>
                  <a:pt x="117" y="37"/>
                  <a:pt x="117" y="37"/>
                </a:cubicBezTo>
                <a:cubicBezTo>
                  <a:pt x="117" y="36"/>
                  <a:pt x="117" y="36"/>
                  <a:pt x="117" y="36"/>
                </a:cubicBezTo>
                <a:cubicBezTo>
                  <a:pt x="117" y="33"/>
                  <a:pt x="114" y="26"/>
                  <a:pt x="82" y="27"/>
                </a:cubicBezTo>
                <a:cubicBezTo>
                  <a:pt x="50" y="27"/>
                  <a:pt x="47" y="33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9"/>
                  <a:pt x="11" y="0"/>
                  <a:pt x="82" y="0"/>
                </a:cubicBezTo>
                <a:cubicBezTo>
                  <a:pt x="153" y="0"/>
                  <a:pt x="164" y="29"/>
                  <a:pt x="164" y="36"/>
                </a:cubicBezTo>
                <a:lnTo>
                  <a:pt x="164" y="37"/>
                </a:lnTo>
                <a:close/>
                <a:moveTo>
                  <a:pt x="0" y="52"/>
                </a:moveTo>
                <a:cubicBezTo>
                  <a:pt x="0" y="41"/>
                  <a:pt x="0" y="41"/>
                  <a:pt x="0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6"/>
                  <a:pt x="44" y="58"/>
                  <a:pt x="41" y="58"/>
                </a:cubicBezTo>
                <a:cubicBezTo>
                  <a:pt x="6" y="58"/>
                  <a:pt x="6" y="58"/>
                  <a:pt x="6" y="58"/>
                </a:cubicBezTo>
                <a:cubicBezTo>
                  <a:pt x="2" y="58"/>
                  <a:pt x="0" y="56"/>
                  <a:pt x="0" y="52"/>
                </a:cubicBezTo>
                <a:close/>
                <a:moveTo>
                  <a:pt x="23" y="91"/>
                </a:moveTo>
                <a:cubicBezTo>
                  <a:pt x="23" y="92"/>
                  <a:pt x="22" y="93"/>
                  <a:pt x="20" y="93"/>
                </a:cubicBezTo>
                <a:cubicBezTo>
                  <a:pt x="2" y="93"/>
                  <a:pt x="2" y="93"/>
                  <a:pt x="2" y="93"/>
                </a:cubicBezTo>
                <a:cubicBezTo>
                  <a:pt x="1" y="93"/>
                  <a:pt x="0" y="92"/>
                  <a:pt x="0" y="9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1"/>
                  <a:pt x="1" y="70"/>
                  <a:pt x="2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2" y="70"/>
                  <a:pt x="23" y="71"/>
                  <a:pt x="23" y="73"/>
                </a:cubicBezTo>
                <a:lnTo>
                  <a:pt x="23" y="91"/>
                </a:lnTo>
                <a:close/>
                <a:moveTo>
                  <a:pt x="41" y="126"/>
                </a:moveTo>
                <a:cubicBezTo>
                  <a:pt x="41" y="127"/>
                  <a:pt x="39" y="129"/>
                  <a:pt x="38" y="129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8" y="129"/>
                  <a:pt x="17" y="127"/>
                  <a:pt x="17" y="126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17" y="106"/>
                  <a:pt x="18" y="105"/>
                  <a:pt x="20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5"/>
                  <a:pt x="41" y="106"/>
                  <a:pt x="41" y="108"/>
                </a:cubicBezTo>
                <a:lnTo>
                  <a:pt x="41" y="126"/>
                </a:lnTo>
                <a:close/>
                <a:moveTo>
                  <a:pt x="58" y="91"/>
                </a:moveTo>
                <a:cubicBezTo>
                  <a:pt x="58" y="92"/>
                  <a:pt x="57" y="93"/>
                  <a:pt x="55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6" y="93"/>
                  <a:pt x="35" y="92"/>
                  <a:pt x="35" y="91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71"/>
                  <a:pt x="36" y="70"/>
                  <a:pt x="3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7" y="70"/>
                  <a:pt x="58" y="71"/>
                  <a:pt x="58" y="73"/>
                </a:cubicBezTo>
                <a:lnTo>
                  <a:pt x="58" y="91"/>
                </a:lnTo>
                <a:close/>
                <a:moveTo>
                  <a:pt x="76" y="126"/>
                </a:moveTo>
                <a:cubicBezTo>
                  <a:pt x="76" y="127"/>
                  <a:pt x="74" y="129"/>
                  <a:pt x="73" y="129"/>
                </a:cubicBezTo>
                <a:cubicBezTo>
                  <a:pt x="55" y="129"/>
                  <a:pt x="55" y="129"/>
                  <a:pt x="55" y="129"/>
                </a:cubicBezTo>
                <a:cubicBezTo>
                  <a:pt x="54" y="129"/>
                  <a:pt x="52" y="127"/>
                  <a:pt x="52" y="126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6"/>
                  <a:pt x="54" y="105"/>
                  <a:pt x="55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4" y="105"/>
                  <a:pt x="76" y="106"/>
                  <a:pt x="76" y="108"/>
                </a:cubicBezTo>
                <a:lnTo>
                  <a:pt x="76" y="126"/>
                </a:lnTo>
                <a:close/>
                <a:moveTo>
                  <a:pt x="93" y="91"/>
                </a:moveTo>
                <a:cubicBezTo>
                  <a:pt x="93" y="92"/>
                  <a:pt x="92" y="93"/>
                  <a:pt x="90" y="93"/>
                </a:cubicBezTo>
                <a:cubicBezTo>
                  <a:pt x="73" y="93"/>
                  <a:pt x="73" y="93"/>
                  <a:pt x="73" y="93"/>
                </a:cubicBezTo>
                <a:cubicBezTo>
                  <a:pt x="71" y="93"/>
                  <a:pt x="70" y="92"/>
                  <a:pt x="70" y="91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1"/>
                  <a:pt x="71" y="70"/>
                  <a:pt x="73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3" y="71"/>
                  <a:pt x="93" y="73"/>
                </a:cubicBezTo>
                <a:lnTo>
                  <a:pt x="93" y="91"/>
                </a:lnTo>
                <a:close/>
                <a:moveTo>
                  <a:pt x="111" y="126"/>
                </a:moveTo>
                <a:cubicBezTo>
                  <a:pt x="111" y="127"/>
                  <a:pt x="110" y="129"/>
                  <a:pt x="108" y="129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29"/>
                  <a:pt x="87" y="127"/>
                  <a:pt x="87" y="126"/>
                </a:cubicBezTo>
                <a:cubicBezTo>
                  <a:pt x="87" y="108"/>
                  <a:pt x="87" y="108"/>
                  <a:pt x="87" y="108"/>
                </a:cubicBezTo>
                <a:cubicBezTo>
                  <a:pt x="87" y="106"/>
                  <a:pt x="89" y="105"/>
                  <a:pt x="90" y="105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0" y="105"/>
                  <a:pt x="111" y="106"/>
                  <a:pt x="111" y="108"/>
                </a:cubicBezTo>
                <a:lnTo>
                  <a:pt x="111" y="126"/>
                </a:lnTo>
                <a:close/>
                <a:moveTo>
                  <a:pt x="128" y="91"/>
                </a:moveTo>
                <a:cubicBezTo>
                  <a:pt x="128" y="92"/>
                  <a:pt x="127" y="93"/>
                  <a:pt x="126" y="93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6" y="93"/>
                  <a:pt x="105" y="92"/>
                  <a:pt x="105" y="91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5" y="71"/>
                  <a:pt x="106" y="70"/>
                  <a:pt x="108" y="7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7" y="70"/>
                  <a:pt x="128" y="71"/>
                  <a:pt x="128" y="73"/>
                </a:cubicBezTo>
                <a:lnTo>
                  <a:pt x="128" y="91"/>
                </a:lnTo>
                <a:close/>
                <a:moveTo>
                  <a:pt x="164" y="52"/>
                </a:moveTo>
                <a:cubicBezTo>
                  <a:pt x="164" y="56"/>
                  <a:pt x="161" y="58"/>
                  <a:pt x="158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19" y="58"/>
                  <a:pt x="117" y="56"/>
                  <a:pt x="117" y="52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64" y="41"/>
                  <a:pt x="164" y="41"/>
                  <a:pt x="164" y="41"/>
                </a:cubicBezTo>
                <a:lnTo>
                  <a:pt x="164" y="52"/>
                </a:lnTo>
                <a:close/>
                <a:moveTo>
                  <a:pt x="146" y="126"/>
                </a:moveTo>
                <a:cubicBezTo>
                  <a:pt x="146" y="127"/>
                  <a:pt x="145" y="129"/>
                  <a:pt x="143" y="129"/>
                </a:cubicBezTo>
                <a:cubicBezTo>
                  <a:pt x="126" y="129"/>
                  <a:pt x="126" y="129"/>
                  <a:pt x="126" y="129"/>
                </a:cubicBezTo>
                <a:cubicBezTo>
                  <a:pt x="124" y="129"/>
                  <a:pt x="123" y="127"/>
                  <a:pt x="123" y="12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06"/>
                  <a:pt x="124" y="105"/>
                  <a:pt x="126" y="105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5" y="105"/>
                  <a:pt x="146" y="106"/>
                  <a:pt x="146" y="108"/>
                </a:cubicBezTo>
                <a:lnTo>
                  <a:pt x="146" y="126"/>
                </a:lnTo>
                <a:close/>
                <a:moveTo>
                  <a:pt x="164" y="91"/>
                </a:moveTo>
                <a:cubicBezTo>
                  <a:pt x="164" y="92"/>
                  <a:pt x="162" y="93"/>
                  <a:pt x="161" y="93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1" y="93"/>
                  <a:pt x="140" y="92"/>
                  <a:pt x="140" y="91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1"/>
                  <a:pt x="141" y="70"/>
                  <a:pt x="143" y="70"/>
                </a:cubicBezTo>
                <a:cubicBezTo>
                  <a:pt x="161" y="70"/>
                  <a:pt x="161" y="70"/>
                  <a:pt x="161" y="70"/>
                </a:cubicBezTo>
                <a:cubicBezTo>
                  <a:pt x="162" y="70"/>
                  <a:pt x="164" y="71"/>
                  <a:pt x="164" y="73"/>
                </a:cubicBezTo>
                <a:lnTo>
                  <a:pt x="164" y="9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53" name="Group 7"/>
          <p:cNvGrpSpPr/>
          <p:nvPr/>
        </p:nvGrpSpPr>
        <p:grpSpPr bwMode="auto">
          <a:xfrm>
            <a:off x="5694363" y="3619500"/>
            <a:ext cx="1182687" cy="1984375"/>
            <a:chOff x="0" y="0"/>
            <a:chExt cx="927240" cy="1574408"/>
          </a:xfrm>
        </p:grpSpPr>
        <p:grpSp>
          <p:nvGrpSpPr>
            <p:cNvPr id="16400" name="Group 2"/>
            <p:cNvGrpSpPr/>
            <p:nvPr/>
          </p:nvGrpSpPr>
          <p:grpSpPr bwMode="auto">
            <a:xfrm>
              <a:off x="0" y="0"/>
              <a:ext cx="927240" cy="1090568"/>
              <a:chOff x="0" y="0"/>
              <a:chExt cx="3724" cy="1374"/>
            </a:xfrm>
          </p:grpSpPr>
          <p:sp>
            <p:nvSpPr>
              <p:cNvPr id="16402" name="Rectangle 4"/>
              <p:cNvSpPr>
                <a:spLocks noChangeArrowheads="1"/>
              </p:cNvSpPr>
              <p:nvPr/>
            </p:nvSpPr>
            <p:spPr bwMode="auto">
              <a:xfrm>
                <a:off x="0" y="396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zh-CN" altLang="en-US" sz="11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2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2" charset="0"/>
                </a:endParaRPr>
              </a:p>
            </p:txBody>
          </p:sp>
          <p:sp>
            <p:nvSpPr>
              <p:cNvPr id="1640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2" charset="0"/>
                  </a:rPr>
                  <a:t>单击此处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2" charset="0"/>
                  </a:rPr>
                  <a:t>添加标题</a:t>
                </a:r>
                <a:endParaRPr lang="zh-CN" altLang="en-US"/>
              </a:p>
            </p:txBody>
          </p:sp>
        </p:grpSp>
        <p:sp>
          <p:nvSpPr>
            <p:cNvPr id="16401" name="Freeform 8"/>
            <p:cNvSpPr>
              <a:spLocks noEditPoints="1" noChangeArrowheads="1"/>
            </p:cNvSpPr>
            <p:nvPr/>
          </p:nvSpPr>
          <p:spPr bwMode="auto">
            <a:xfrm>
              <a:off x="269040" y="1191951"/>
              <a:ext cx="353872" cy="382457"/>
            </a:xfrm>
            <a:custGeom>
              <a:avLst/>
              <a:gdLst>
                <a:gd name="T0" fmla="*/ 2147483647 w 152"/>
                <a:gd name="T1" fmla="*/ 2147483647 h 164"/>
                <a:gd name="T2" fmla="*/ 0 w 152"/>
                <a:gd name="T3" fmla="*/ 2147483647 h 164"/>
                <a:gd name="T4" fmla="*/ 2147483647 w 152"/>
                <a:gd name="T5" fmla="*/ 2147483647 h 164"/>
                <a:gd name="T6" fmla="*/ 2147483647 w 152"/>
                <a:gd name="T7" fmla="*/ 2147483647 h 164"/>
                <a:gd name="T8" fmla="*/ 2147483647 w 152"/>
                <a:gd name="T9" fmla="*/ 0 h 164"/>
                <a:gd name="T10" fmla="*/ 2147483647 w 152"/>
                <a:gd name="T11" fmla="*/ 2147483647 h 164"/>
                <a:gd name="T12" fmla="*/ 2147483647 w 152"/>
                <a:gd name="T13" fmla="*/ 2147483647 h 164"/>
                <a:gd name="T14" fmla="*/ 2147483647 w 152"/>
                <a:gd name="T15" fmla="*/ 0 h 164"/>
                <a:gd name="T16" fmla="*/ 2147483647 w 152"/>
                <a:gd name="T17" fmla="*/ 2147483647 h 164"/>
                <a:gd name="T18" fmla="*/ 2147483647 w 152"/>
                <a:gd name="T19" fmla="*/ 2147483647 h 164"/>
                <a:gd name="T20" fmla="*/ 2147483647 w 152"/>
                <a:gd name="T21" fmla="*/ 2147483647 h 164"/>
                <a:gd name="T22" fmla="*/ 2147483647 w 152"/>
                <a:gd name="T23" fmla="*/ 2147483647 h 164"/>
                <a:gd name="T24" fmla="*/ 2147483647 w 152"/>
                <a:gd name="T25" fmla="*/ 2147483647 h 164"/>
                <a:gd name="T26" fmla="*/ 2147483647 w 152"/>
                <a:gd name="T27" fmla="*/ 2147483647 h 164"/>
                <a:gd name="T28" fmla="*/ 2147483647 w 152"/>
                <a:gd name="T29" fmla="*/ 2147483647 h 164"/>
                <a:gd name="T30" fmla="*/ 2147483647 w 152"/>
                <a:gd name="T31" fmla="*/ 2147483647 h 164"/>
                <a:gd name="T32" fmla="*/ 2147483647 w 152"/>
                <a:gd name="T33" fmla="*/ 2147483647 h 164"/>
                <a:gd name="T34" fmla="*/ 2147483647 w 152"/>
                <a:gd name="T35" fmla="*/ 2147483647 h 164"/>
                <a:gd name="T36" fmla="*/ 2147483647 w 152"/>
                <a:gd name="T37" fmla="*/ 2147483647 h 164"/>
                <a:gd name="T38" fmla="*/ 2147483647 w 152"/>
                <a:gd name="T39" fmla="*/ 2147483647 h 164"/>
                <a:gd name="T40" fmla="*/ 2147483647 w 152"/>
                <a:gd name="T41" fmla="*/ 2147483647 h 164"/>
                <a:gd name="T42" fmla="*/ 2147483647 w 152"/>
                <a:gd name="T43" fmla="*/ 2147483647 h 164"/>
                <a:gd name="T44" fmla="*/ 2147483647 w 152"/>
                <a:gd name="T45" fmla="*/ 2147483647 h 164"/>
                <a:gd name="T46" fmla="*/ 2147483647 w 152"/>
                <a:gd name="T47" fmla="*/ 2147483647 h 164"/>
                <a:gd name="T48" fmla="*/ 2147483647 w 152"/>
                <a:gd name="T49" fmla="*/ 2147483647 h 164"/>
                <a:gd name="T50" fmla="*/ 2147483647 w 152"/>
                <a:gd name="T51" fmla="*/ 2147483647 h 164"/>
                <a:gd name="T52" fmla="*/ 2147483647 w 152"/>
                <a:gd name="T53" fmla="*/ 2147483647 h 164"/>
                <a:gd name="T54" fmla="*/ 2147483647 w 152"/>
                <a:gd name="T55" fmla="*/ 2147483647 h 164"/>
                <a:gd name="T56" fmla="*/ 2147483647 w 152"/>
                <a:gd name="T57" fmla="*/ 2147483647 h 164"/>
                <a:gd name="T58" fmla="*/ 2147483647 w 152"/>
                <a:gd name="T59" fmla="*/ 2147483647 h 164"/>
                <a:gd name="T60" fmla="*/ 2147483647 w 152"/>
                <a:gd name="T61" fmla="*/ 2147483647 h 164"/>
                <a:gd name="T62" fmla="*/ 2147483647 w 152"/>
                <a:gd name="T63" fmla="*/ 2147483647 h 164"/>
                <a:gd name="T64" fmla="*/ 2147483647 w 152"/>
                <a:gd name="T65" fmla="*/ 2147483647 h 164"/>
                <a:gd name="T66" fmla="*/ 2147483647 w 152"/>
                <a:gd name="T67" fmla="*/ 2147483647 h 164"/>
                <a:gd name="T68" fmla="*/ 2147483647 w 152"/>
                <a:gd name="T69" fmla="*/ 2147483647 h 164"/>
                <a:gd name="T70" fmla="*/ 2147483647 w 152"/>
                <a:gd name="T71" fmla="*/ 2147483647 h 164"/>
                <a:gd name="T72" fmla="*/ 2147483647 w 152"/>
                <a:gd name="T73" fmla="*/ 2147483647 h 164"/>
                <a:gd name="T74" fmla="*/ 2147483647 w 152"/>
                <a:gd name="T75" fmla="*/ 2147483647 h 164"/>
                <a:gd name="T76" fmla="*/ 2147483647 w 152"/>
                <a:gd name="T77" fmla="*/ 2147483647 h 164"/>
                <a:gd name="T78" fmla="*/ 2147483647 w 152"/>
                <a:gd name="T79" fmla="*/ 2147483647 h 164"/>
                <a:gd name="T80" fmla="*/ 2147483647 w 152"/>
                <a:gd name="T81" fmla="*/ 2147483647 h 164"/>
                <a:gd name="T82" fmla="*/ 2147483647 w 152"/>
                <a:gd name="T83" fmla="*/ 2147483647 h 164"/>
                <a:gd name="T84" fmla="*/ 2147483647 w 152"/>
                <a:gd name="T85" fmla="*/ 2147483647 h 164"/>
                <a:gd name="T86" fmla="*/ 2147483647 w 152"/>
                <a:gd name="T87" fmla="*/ 2147483647 h 164"/>
                <a:gd name="T88" fmla="*/ 2147483647 w 152"/>
                <a:gd name="T89" fmla="*/ 2147483647 h 164"/>
                <a:gd name="T90" fmla="*/ 2147483647 w 152"/>
                <a:gd name="T91" fmla="*/ 2147483647 h 164"/>
                <a:gd name="T92" fmla="*/ 2147483647 w 152"/>
                <a:gd name="T93" fmla="*/ 2147483647 h 164"/>
                <a:gd name="T94" fmla="*/ 2147483647 w 152"/>
                <a:gd name="T95" fmla="*/ 2147483647 h 164"/>
                <a:gd name="T96" fmla="*/ 2147483647 w 152"/>
                <a:gd name="T97" fmla="*/ 2147483647 h 1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164"/>
                <a:gd name="T149" fmla="*/ 152 w 152"/>
                <a:gd name="T150" fmla="*/ 164 h 1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164">
                  <a:moveTo>
                    <a:pt x="152" y="152"/>
                  </a:moveTo>
                  <a:cubicBezTo>
                    <a:pt x="152" y="158"/>
                    <a:pt x="147" y="164"/>
                    <a:pt x="141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5" y="164"/>
                    <a:pt x="0" y="158"/>
                    <a:pt x="0" y="1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5" y="23"/>
                    <a:pt x="1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6"/>
                    <a:pt x="59" y="1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6"/>
                    <a:pt x="100" y="0"/>
                    <a:pt x="109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2" y="0"/>
                    <a:pt x="129" y="6"/>
                    <a:pt x="129" y="1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7" y="23"/>
                    <a:pt x="152" y="28"/>
                    <a:pt x="152" y="35"/>
                  </a:cubicBezTo>
                  <a:lnTo>
                    <a:pt x="152" y="152"/>
                  </a:lnTo>
                  <a:close/>
                  <a:moveTo>
                    <a:pt x="38" y="85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85"/>
                    <a:pt x="12" y="85"/>
                    <a:pt x="12" y="85"/>
                  </a:cubicBezTo>
                  <a:lnTo>
                    <a:pt x="38" y="85"/>
                  </a:lnTo>
                  <a:close/>
                  <a:moveTo>
                    <a:pt x="38" y="12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20"/>
                    <a:pt x="12" y="120"/>
                    <a:pt x="12" y="120"/>
                  </a:cubicBezTo>
                  <a:lnTo>
                    <a:pt x="38" y="120"/>
                  </a:lnTo>
                  <a:close/>
                  <a:moveTo>
                    <a:pt x="38" y="152"/>
                  </a:moveTo>
                  <a:cubicBezTo>
                    <a:pt x="38" y="126"/>
                    <a:pt x="38" y="126"/>
                    <a:pt x="38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52"/>
                    <a:pt x="12" y="152"/>
                    <a:pt x="12" y="152"/>
                  </a:cubicBezTo>
                  <a:lnTo>
                    <a:pt x="38" y="152"/>
                  </a:lnTo>
                  <a:close/>
                  <a:moveTo>
                    <a:pt x="47" y="14"/>
                  </a:moveTo>
                  <a:cubicBezTo>
                    <a:pt x="47" y="13"/>
                    <a:pt x="46" y="11"/>
                    <a:pt x="44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7" y="44"/>
                    <a:pt x="3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6" y="44"/>
                    <a:pt x="47" y="42"/>
                    <a:pt x="47" y="41"/>
                  </a:cubicBezTo>
                  <a:lnTo>
                    <a:pt x="47" y="14"/>
                  </a:lnTo>
                  <a:close/>
                  <a:moveTo>
                    <a:pt x="73" y="85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85"/>
                    <a:pt x="44" y="85"/>
                    <a:pt x="44" y="85"/>
                  </a:cubicBezTo>
                  <a:lnTo>
                    <a:pt x="73" y="85"/>
                  </a:lnTo>
                  <a:close/>
                  <a:moveTo>
                    <a:pt x="73" y="120"/>
                  </a:moveTo>
                  <a:cubicBezTo>
                    <a:pt x="73" y="90"/>
                    <a:pt x="73" y="90"/>
                    <a:pt x="73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120"/>
                    <a:pt x="44" y="120"/>
                    <a:pt x="44" y="120"/>
                  </a:cubicBezTo>
                  <a:lnTo>
                    <a:pt x="73" y="120"/>
                  </a:lnTo>
                  <a:close/>
                  <a:moveTo>
                    <a:pt x="73" y="152"/>
                  </a:moveTo>
                  <a:cubicBezTo>
                    <a:pt x="73" y="126"/>
                    <a:pt x="73" y="126"/>
                    <a:pt x="73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52"/>
                    <a:pt x="44" y="152"/>
                    <a:pt x="44" y="152"/>
                  </a:cubicBezTo>
                  <a:lnTo>
                    <a:pt x="73" y="152"/>
                  </a:lnTo>
                  <a:close/>
                  <a:moveTo>
                    <a:pt x="109" y="85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85"/>
                    <a:pt x="79" y="85"/>
                    <a:pt x="79" y="85"/>
                  </a:cubicBezTo>
                  <a:lnTo>
                    <a:pt x="109" y="85"/>
                  </a:lnTo>
                  <a:close/>
                  <a:moveTo>
                    <a:pt x="109" y="12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120"/>
                    <a:pt x="79" y="120"/>
                    <a:pt x="79" y="120"/>
                  </a:cubicBezTo>
                  <a:lnTo>
                    <a:pt x="109" y="120"/>
                  </a:lnTo>
                  <a:close/>
                  <a:moveTo>
                    <a:pt x="109" y="152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52"/>
                    <a:pt x="79" y="152"/>
                    <a:pt x="79" y="152"/>
                  </a:cubicBezTo>
                  <a:lnTo>
                    <a:pt x="109" y="152"/>
                  </a:lnTo>
                  <a:close/>
                  <a:moveTo>
                    <a:pt x="117" y="14"/>
                  </a:moveTo>
                  <a:cubicBezTo>
                    <a:pt x="117" y="13"/>
                    <a:pt x="116" y="11"/>
                    <a:pt x="114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7" y="11"/>
                    <a:pt x="106" y="13"/>
                    <a:pt x="106" y="14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7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4"/>
                    <a:pt x="117" y="42"/>
                    <a:pt x="117" y="41"/>
                  </a:cubicBezTo>
                  <a:lnTo>
                    <a:pt x="117" y="14"/>
                  </a:lnTo>
                  <a:close/>
                  <a:moveTo>
                    <a:pt x="141" y="85"/>
                  </a:moveTo>
                  <a:cubicBezTo>
                    <a:pt x="141" y="58"/>
                    <a:pt x="141" y="58"/>
                    <a:pt x="141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85"/>
                    <a:pt x="114" y="85"/>
                    <a:pt x="114" y="85"/>
                  </a:cubicBezTo>
                  <a:lnTo>
                    <a:pt x="141" y="85"/>
                  </a:lnTo>
                  <a:close/>
                  <a:moveTo>
                    <a:pt x="141" y="120"/>
                  </a:moveTo>
                  <a:cubicBezTo>
                    <a:pt x="141" y="90"/>
                    <a:pt x="141" y="90"/>
                    <a:pt x="141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41" y="120"/>
                  </a:lnTo>
                  <a:close/>
                  <a:moveTo>
                    <a:pt x="141" y="152"/>
                  </a:moveTo>
                  <a:cubicBezTo>
                    <a:pt x="141" y="126"/>
                    <a:pt x="141" y="126"/>
                    <a:pt x="141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52"/>
                    <a:pt x="114" y="152"/>
                    <a:pt x="114" y="152"/>
                  </a:cubicBezTo>
                  <a:lnTo>
                    <a:pt x="141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58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8459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3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3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 autoUpdateAnimBg="0"/>
      <p:bldP spid="18435" grpId="0" animBg="1"/>
      <p:bldP spid="18436" grpId="0" bldLvl="0" autoUpdateAnimBg="0"/>
      <p:bldP spid="18440" grpId="0" animBg="1"/>
      <p:bldP spid="18441" grpId="0" bldLvl="0" autoUpdateAnimBg="0"/>
      <p:bldP spid="18442" grpId="0" animBg="1"/>
      <p:bldP spid="18443" grpId="0" bldLvl="0" autoUpdateAnimBg="0"/>
      <p:bldP spid="16396" grpId="0" animBg="1"/>
      <p:bldP spid="18458" grpId="0" bldLvl="0" autoUpdateAnimBg="0"/>
      <p:bldP spid="18459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14"/>
          <p:cNvSpPr>
            <a:spLocks noChangeArrowheads="1"/>
          </p:cNvSpPr>
          <p:nvPr/>
        </p:nvSpPr>
        <p:spPr bwMode="auto">
          <a:xfrm rot="-8100000">
            <a:off x="3455194" y="2737644"/>
            <a:ext cx="1158875" cy="1928813"/>
          </a:xfrm>
          <a:custGeom>
            <a:avLst/>
            <a:gdLst>
              <a:gd name="T0" fmla="*/ 2147483647 w 486"/>
              <a:gd name="T1" fmla="*/ 0 h 799"/>
              <a:gd name="T2" fmla="*/ 2147483647 w 486"/>
              <a:gd name="T3" fmla="*/ 2147483647 h 799"/>
              <a:gd name="T4" fmla="*/ 2147483647 w 486"/>
              <a:gd name="T5" fmla="*/ 2147483647 h 799"/>
              <a:gd name="T6" fmla="*/ 2147483647 w 486"/>
              <a:gd name="T7" fmla="*/ 2147483647 h 799"/>
              <a:gd name="T8" fmla="*/ 2147483647 w 486"/>
              <a:gd name="T9" fmla="*/ 2147483647 h 799"/>
              <a:gd name="T10" fmla="*/ 2147483647 w 486"/>
              <a:gd name="T11" fmla="*/ 2147483647 h 799"/>
              <a:gd name="T12" fmla="*/ 2147483647 w 486"/>
              <a:gd name="T13" fmla="*/ 2147483647 h 799"/>
              <a:gd name="T14" fmla="*/ 2147483647 w 486"/>
              <a:gd name="T15" fmla="*/ 2147483647 h 799"/>
              <a:gd name="T16" fmla="*/ 2147483647 w 486"/>
              <a:gd name="T17" fmla="*/ 2147483647 h 799"/>
              <a:gd name="T18" fmla="*/ 2147483647 w 486"/>
              <a:gd name="T19" fmla="*/ 2147483647 h 799"/>
              <a:gd name="T20" fmla="*/ 2147483647 w 486"/>
              <a:gd name="T21" fmla="*/ 2147483647 h 799"/>
              <a:gd name="T22" fmla="*/ 2147483647 w 486"/>
              <a:gd name="T23" fmla="*/ 2147483647 h 799"/>
              <a:gd name="T24" fmla="*/ 2147483647 w 486"/>
              <a:gd name="T25" fmla="*/ 2147483647 h 799"/>
              <a:gd name="T26" fmla="*/ 2147483647 w 486"/>
              <a:gd name="T27" fmla="*/ 2147483647 h 799"/>
              <a:gd name="T28" fmla="*/ 2147483647 w 486"/>
              <a:gd name="T29" fmla="*/ 2147483647 h 799"/>
              <a:gd name="T30" fmla="*/ 2147483647 w 486"/>
              <a:gd name="T31" fmla="*/ 2147483647 h 799"/>
              <a:gd name="T32" fmla="*/ 2147483647 w 486"/>
              <a:gd name="T33" fmla="*/ 2147483647 h 799"/>
              <a:gd name="T34" fmla="*/ 2147483647 w 486"/>
              <a:gd name="T35" fmla="*/ 2147483647 h 799"/>
              <a:gd name="T36" fmla="*/ 2147483647 w 486"/>
              <a:gd name="T37" fmla="*/ 2147483647 h 799"/>
              <a:gd name="T38" fmla="*/ 2147483647 w 486"/>
              <a:gd name="T39" fmla="*/ 2147483647 h 799"/>
              <a:gd name="T40" fmla="*/ 2147483647 w 486"/>
              <a:gd name="T41" fmla="*/ 2147483647 h 799"/>
              <a:gd name="T42" fmla="*/ 2147483647 w 486"/>
              <a:gd name="T43" fmla="*/ 2147483647 h 799"/>
              <a:gd name="T44" fmla="*/ 2147483647 w 486"/>
              <a:gd name="T45" fmla="*/ 2147483647 h 799"/>
              <a:gd name="T46" fmla="*/ 2147483647 w 486"/>
              <a:gd name="T47" fmla="*/ 2147483647 h 799"/>
              <a:gd name="T48" fmla="*/ 2147483647 w 486"/>
              <a:gd name="T49" fmla="*/ 2147483647 h 799"/>
              <a:gd name="T50" fmla="*/ 2147483647 w 486"/>
              <a:gd name="T51" fmla="*/ 2147483647 h 799"/>
              <a:gd name="T52" fmla="*/ 2147483647 w 486"/>
              <a:gd name="T53" fmla="*/ 2147483647 h 799"/>
              <a:gd name="T54" fmla="*/ 2147483647 w 486"/>
              <a:gd name="T55" fmla="*/ 2147483647 h 799"/>
              <a:gd name="T56" fmla="*/ 2147483647 w 486"/>
              <a:gd name="T57" fmla="*/ 2147483647 h 799"/>
              <a:gd name="T58" fmla="*/ 2147483647 w 486"/>
              <a:gd name="T59" fmla="*/ 2147483647 h 799"/>
              <a:gd name="T60" fmla="*/ 2147483647 w 486"/>
              <a:gd name="T61" fmla="*/ 2147483647 h 799"/>
              <a:gd name="T62" fmla="*/ 2147483647 w 486"/>
              <a:gd name="T63" fmla="*/ 2147483647 h 799"/>
              <a:gd name="T64" fmla="*/ 2147483647 w 486"/>
              <a:gd name="T65" fmla="*/ 2147483647 h 799"/>
              <a:gd name="T66" fmla="*/ 2147483647 w 486"/>
              <a:gd name="T67" fmla="*/ 2147483647 h 799"/>
              <a:gd name="T68" fmla="*/ 0 w 486"/>
              <a:gd name="T69" fmla="*/ 2147483647 h 799"/>
              <a:gd name="T70" fmla="*/ 2147483647 w 486"/>
              <a:gd name="T71" fmla="*/ 2147483647 h 799"/>
              <a:gd name="T72" fmla="*/ 2147483647 w 486"/>
              <a:gd name="T73" fmla="*/ 2147483647 h 799"/>
              <a:gd name="T74" fmla="*/ 2147483647 w 486"/>
              <a:gd name="T75" fmla="*/ 2147483647 h 799"/>
              <a:gd name="T76" fmla="*/ 2147483647 w 486"/>
              <a:gd name="T77" fmla="*/ 2147483647 h 799"/>
              <a:gd name="T78" fmla="*/ 2147483647 w 486"/>
              <a:gd name="T79" fmla="*/ 2147483647 h 799"/>
              <a:gd name="T80" fmla="*/ 2147483647 w 486"/>
              <a:gd name="T81" fmla="*/ 2147483647 h 799"/>
              <a:gd name="T82" fmla="*/ 2147483647 w 486"/>
              <a:gd name="T83" fmla="*/ 2147483647 h 799"/>
              <a:gd name="T84" fmla="*/ 2147483647 w 486"/>
              <a:gd name="T85" fmla="*/ 2147483647 h 799"/>
              <a:gd name="T86" fmla="*/ 2147483647 w 486"/>
              <a:gd name="T87" fmla="*/ 2147483647 h 799"/>
              <a:gd name="T88" fmla="*/ 2147483647 w 486"/>
              <a:gd name="T89" fmla="*/ 2147483647 h 799"/>
              <a:gd name="T90" fmla="*/ 2147483647 w 486"/>
              <a:gd name="T91" fmla="*/ 2147483647 h 799"/>
              <a:gd name="T92" fmla="*/ 2147483647 w 486"/>
              <a:gd name="T93" fmla="*/ 2147483647 h 799"/>
              <a:gd name="T94" fmla="*/ 2147483647 w 486"/>
              <a:gd name="T95" fmla="*/ 0 h 79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86"/>
              <a:gd name="T145" fmla="*/ 0 h 799"/>
              <a:gd name="T146" fmla="*/ 486 w 486"/>
              <a:gd name="T147" fmla="*/ 799 h 79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9459" name="Freeform 6"/>
          <p:cNvSpPr>
            <a:spLocks noChangeArrowheads="1"/>
          </p:cNvSpPr>
          <p:nvPr/>
        </p:nvSpPr>
        <p:spPr bwMode="auto">
          <a:xfrm>
            <a:off x="-28575" y="2520950"/>
            <a:ext cx="11837988" cy="3101975"/>
          </a:xfrm>
          <a:custGeom>
            <a:avLst/>
            <a:gdLst>
              <a:gd name="T0" fmla="*/ 2147483647 w 4902"/>
              <a:gd name="T1" fmla="*/ 2147483647 h 1301"/>
              <a:gd name="T2" fmla="*/ 2147483647 w 4902"/>
              <a:gd name="T3" fmla="*/ 2147483647 h 1301"/>
              <a:gd name="T4" fmla="*/ 2147483647 w 4902"/>
              <a:gd name="T5" fmla="*/ 2147483647 h 1301"/>
              <a:gd name="T6" fmla="*/ 2147483647 w 4902"/>
              <a:gd name="T7" fmla="*/ 2147483647 h 1301"/>
              <a:gd name="T8" fmla="*/ 2147483647 w 4902"/>
              <a:gd name="T9" fmla="*/ 2147483647 h 1301"/>
              <a:gd name="T10" fmla="*/ 2147483647 w 4902"/>
              <a:gd name="T11" fmla="*/ 2147483647 h 1301"/>
              <a:gd name="T12" fmla="*/ 2147483647 w 4902"/>
              <a:gd name="T13" fmla="*/ 2147483647 h 1301"/>
              <a:gd name="T14" fmla="*/ 2147483647 w 4902"/>
              <a:gd name="T15" fmla="*/ 2147483647 h 1301"/>
              <a:gd name="T16" fmla="*/ 2147483647 w 4902"/>
              <a:gd name="T17" fmla="*/ 2147483647 h 1301"/>
              <a:gd name="T18" fmla="*/ 2147483647 w 4902"/>
              <a:gd name="T19" fmla="*/ 2147483647 h 1301"/>
              <a:gd name="T20" fmla="*/ 2147483647 w 4902"/>
              <a:gd name="T21" fmla="*/ 2147483647 h 1301"/>
              <a:gd name="T22" fmla="*/ 2147483647 w 4902"/>
              <a:gd name="T23" fmla="*/ 2147483647 h 1301"/>
              <a:gd name="T24" fmla="*/ 2147483647 w 4902"/>
              <a:gd name="T25" fmla="*/ 2147483647 h 1301"/>
              <a:gd name="T26" fmla="*/ 2147483647 w 4902"/>
              <a:gd name="T27" fmla="*/ 2147483647 h 1301"/>
              <a:gd name="T28" fmla="*/ 2147483647 w 4902"/>
              <a:gd name="T29" fmla="*/ 2147483647 h 1301"/>
              <a:gd name="T30" fmla="*/ 2147483647 w 4902"/>
              <a:gd name="T31" fmla="*/ 2147483647 h 1301"/>
              <a:gd name="T32" fmla="*/ 2147483647 w 4902"/>
              <a:gd name="T33" fmla="*/ 2147483647 h 1301"/>
              <a:gd name="T34" fmla="*/ 2147483647 w 4902"/>
              <a:gd name="T35" fmla="*/ 2147483647 h 1301"/>
              <a:gd name="T36" fmla="*/ 2147483647 w 4902"/>
              <a:gd name="T37" fmla="*/ 2147483647 h 1301"/>
              <a:gd name="T38" fmla="*/ 2147483647 w 4902"/>
              <a:gd name="T39" fmla="*/ 2147483647 h 1301"/>
              <a:gd name="T40" fmla="*/ 2147483647 w 4902"/>
              <a:gd name="T41" fmla="*/ 2147483647 h 1301"/>
              <a:gd name="T42" fmla="*/ 2147483647 w 4902"/>
              <a:gd name="T43" fmla="*/ 2147483647 h 1301"/>
              <a:gd name="T44" fmla="*/ 2147483647 w 4902"/>
              <a:gd name="T45" fmla="*/ 2147483647 h 1301"/>
              <a:gd name="T46" fmla="*/ 2147483647 w 4902"/>
              <a:gd name="T47" fmla="*/ 2147483647 h 1301"/>
              <a:gd name="T48" fmla="*/ 2147483647 w 4902"/>
              <a:gd name="T49" fmla="*/ 2147483647 h 1301"/>
              <a:gd name="T50" fmla="*/ 2147483647 w 4902"/>
              <a:gd name="T51" fmla="*/ 2147483647 h 1301"/>
              <a:gd name="T52" fmla="*/ 2147483647 w 4902"/>
              <a:gd name="T53" fmla="*/ 2147483647 h 1301"/>
              <a:gd name="T54" fmla="*/ 0 w 4902"/>
              <a:gd name="T55" fmla="*/ 2147483647 h 1301"/>
              <a:gd name="T56" fmla="*/ 2147483647 w 4902"/>
              <a:gd name="T57" fmla="*/ 2147483647 h 1301"/>
              <a:gd name="T58" fmla="*/ 2147483647 w 4902"/>
              <a:gd name="T59" fmla="*/ 2147483647 h 1301"/>
              <a:gd name="T60" fmla="*/ 2147483647 w 4902"/>
              <a:gd name="T61" fmla="*/ 2147483647 h 1301"/>
              <a:gd name="T62" fmla="*/ 2147483647 w 4902"/>
              <a:gd name="T63" fmla="*/ 2147483647 h 1301"/>
              <a:gd name="T64" fmla="*/ 2147483647 w 4902"/>
              <a:gd name="T65" fmla="*/ 2147483647 h 1301"/>
              <a:gd name="T66" fmla="*/ 2147483647 w 4902"/>
              <a:gd name="T67" fmla="*/ 2147483647 h 1301"/>
              <a:gd name="T68" fmla="*/ 2147483647 w 4902"/>
              <a:gd name="T69" fmla="*/ 2147483647 h 1301"/>
              <a:gd name="T70" fmla="*/ 2147483647 w 4902"/>
              <a:gd name="T71" fmla="*/ 2147483647 h 1301"/>
              <a:gd name="T72" fmla="*/ 2147483647 w 4902"/>
              <a:gd name="T73" fmla="*/ 2147483647 h 1301"/>
              <a:gd name="T74" fmla="*/ 2147483647 w 4902"/>
              <a:gd name="T75" fmla="*/ 2147483647 h 1301"/>
              <a:gd name="T76" fmla="*/ 2147483647 w 4902"/>
              <a:gd name="T77" fmla="*/ 2147483647 h 1301"/>
              <a:gd name="T78" fmla="*/ 2147483647 w 4902"/>
              <a:gd name="T79" fmla="*/ 2147483647 h 1301"/>
              <a:gd name="T80" fmla="*/ 2147483647 w 4902"/>
              <a:gd name="T81" fmla="*/ 2147483647 h 1301"/>
              <a:gd name="T82" fmla="*/ 2147483647 w 4902"/>
              <a:gd name="T83" fmla="*/ 2147483647 h 1301"/>
              <a:gd name="T84" fmla="*/ 2147483647 w 4902"/>
              <a:gd name="T85" fmla="*/ 2147483647 h 1301"/>
              <a:gd name="T86" fmla="*/ 2147483647 w 4902"/>
              <a:gd name="T87" fmla="*/ 2147483647 h 1301"/>
              <a:gd name="T88" fmla="*/ 2147483647 w 4902"/>
              <a:gd name="T89" fmla="*/ 2147483647 h 1301"/>
              <a:gd name="T90" fmla="*/ 2147483647 w 4902"/>
              <a:gd name="T91" fmla="*/ 2147483647 h 1301"/>
              <a:gd name="T92" fmla="*/ 2147483647 w 4902"/>
              <a:gd name="T93" fmla="*/ 2147483647 h 1301"/>
              <a:gd name="T94" fmla="*/ 2147483647 w 4902"/>
              <a:gd name="T95" fmla="*/ 2147483647 h 1301"/>
              <a:gd name="T96" fmla="*/ 2147483647 w 4902"/>
              <a:gd name="T97" fmla="*/ 2147483647 h 1301"/>
              <a:gd name="T98" fmla="*/ 2147483647 w 4902"/>
              <a:gd name="T99" fmla="*/ 0 h 130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02"/>
              <a:gd name="T151" fmla="*/ 0 h 1301"/>
              <a:gd name="T152" fmla="*/ 4902 w 4902"/>
              <a:gd name="T153" fmla="*/ 1301 h 130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9460" name="Freeform 13"/>
          <p:cNvSpPr>
            <a:spLocks noChangeArrowheads="1"/>
          </p:cNvSpPr>
          <p:nvPr/>
        </p:nvSpPr>
        <p:spPr bwMode="auto">
          <a:xfrm>
            <a:off x="6989763" y="3886200"/>
            <a:ext cx="1716087" cy="434975"/>
          </a:xfrm>
          <a:custGeom>
            <a:avLst/>
            <a:gdLst>
              <a:gd name="T0" fmla="*/ 2147483647 w 962"/>
              <a:gd name="T1" fmla="*/ 0 h 183"/>
              <a:gd name="T2" fmla="*/ 2147483647 w 962"/>
              <a:gd name="T3" fmla="*/ 2147483647 h 183"/>
              <a:gd name="T4" fmla="*/ 2147483647 w 962"/>
              <a:gd name="T5" fmla="*/ 2147483647 h 183"/>
              <a:gd name="T6" fmla="*/ 2147483647 w 962"/>
              <a:gd name="T7" fmla="*/ 2147483647 h 183"/>
              <a:gd name="T8" fmla="*/ 2147483647 w 962"/>
              <a:gd name="T9" fmla="*/ 2147483647 h 183"/>
              <a:gd name="T10" fmla="*/ 2147483647 w 962"/>
              <a:gd name="T11" fmla="*/ 2147483647 h 183"/>
              <a:gd name="T12" fmla="*/ 2147483647 w 962"/>
              <a:gd name="T13" fmla="*/ 2147483647 h 183"/>
              <a:gd name="T14" fmla="*/ 2147483647 w 962"/>
              <a:gd name="T15" fmla="*/ 2147483647 h 183"/>
              <a:gd name="T16" fmla="*/ 2147483647 w 962"/>
              <a:gd name="T17" fmla="*/ 2147483647 h 183"/>
              <a:gd name="T18" fmla="*/ 2147483647 w 962"/>
              <a:gd name="T19" fmla="*/ 2147483647 h 183"/>
              <a:gd name="T20" fmla="*/ 2147483647 w 962"/>
              <a:gd name="T21" fmla="*/ 2147483647 h 183"/>
              <a:gd name="T22" fmla="*/ 2147483647 w 962"/>
              <a:gd name="T23" fmla="*/ 2147483647 h 183"/>
              <a:gd name="T24" fmla="*/ 2147483647 w 962"/>
              <a:gd name="T25" fmla="*/ 2147483647 h 183"/>
              <a:gd name="T26" fmla="*/ 2147483647 w 962"/>
              <a:gd name="T27" fmla="*/ 2147483647 h 183"/>
              <a:gd name="T28" fmla="*/ 2147483647 w 962"/>
              <a:gd name="T29" fmla="*/ 2147483647 h 183"/>
              <a:gd name="T30" fmla="*/ 2147483647 w 962"/>
              <a:gd name="T31" fmla="*/ 2147483647 h 183"/>
              <a:gd name="T32" fmla="*/ 2147483647 w 962"/>
              <a:gd name="T33" fmla="*/ 2147483647 h 183"/>
              <a:gd name="T34" fmla="*/ 2147483647 w 962"/>
              <a:gd name="T35" fmla="*/ 2147483647 h 183"/>
              <a:gd name="T36" fmla="*/ 2147483647 w 962"/>
              <a:gd name="T37" fmla="*/ 2147483647 h 183"/>
              <a:gd name="T38" fmla="*/ 2147483647 w 962"/>
              <a:gd name="T39" fmla="*/ 2147483647 h 183"/>
              <a:gd name="T40" fmla="*/ 2147483647 w 962"/>
              <a:gd name="T41" fmla="*/ 2147483647 h 183"/>
              <a:gd name="T42" fmla="*/ 2147483647 w 962"/>
              <a:gd name="T43" fmla="*/ 2147483647 h 183"/>
              <a:gd name="T44" fmla="*/ 2147483647 w 962"/>
              <a:gd name="T45" fmla="*/ 2147483647 h 183"/>
              <a:gd name="T46" fmla="*/ 2147483647 w 962"/>
              <a:gd name="T47" fmla="*/ 2147483647 h 183"/>
              <a:gd name="T48" fmla="*/ 0 w 962"/>
              <a:gd name="T49" fmla="*/ 2147483647 h 183"/>
              <a:gd name="T50" fmla="*/ 2147483647 w 962"/>
              <a:gd name="T51" fmla="*/ 2147483647 h 183"/>
              <a:gd name="T52" fmla="*/ 2147483647 w 962"/>
              <a:gd name="T53" fmla="*/ 2147483647 h 183"/>
              <a:gd name="T54" fmla="*/ 2147483647 w 962"/>
              <a:gd name="T55" fmla="*/ 2147483647 h 183"/>
              <a:gd name="T56" fmla="*/ 2147483647 w 962"/>
              <a:gd name="T57" fmla="*/ 2147483647 h 183"/>
              <a:gd name="T58" fmla="*/ 2147483647 w 962"/>
              <a:gd name="T59" fmla="*/ 2147483647 h 183"/>
              <a:gd name="T60" fmla="*/ 2147483647 w 962"/>
              <a:gd name="T61" fmla="*/ 2147483647 h 183"/>
              <a:gd name="T62" fmla="*/ 2147483647 w 962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2"/>
              <a:gd name="T97" fmla="*/ 0 h 183"/>
              <a:gd name="T98" fmla="*/ 962 w 962"/>
              <a:gd name="T99" fmla="*/ 183 h 1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19461" name="Group 19"/>
          <p:cNvGrpSpPr/>
          <p:nvPr/>
        </p:nvGrpSpPr>
        <p:grpSpPr bwMode="auto">
          <a:xfrm>
            <a:off x="704850" y="3665538"/>
            <a:ext cx="1912938" cy="1208087"/>
            <a:chOff x="0" y="0"/>
            <a:chExt cx="1499240" cy="958587"/>
          </a:xfrm>
        </p:grpSpPr>
        <p:sp>
          <p:nvSpPr>
            <p:cNvPr id="17448" name="Rectangle 26"/>
            <p:cNvSpPr>
              <a:spLocks noChangeArrowheads="1"/>
            </p:cNvSpPr>
            <p:nvPr/>
          </p:nvSpPr>
          <p:spPr bwMode="auto">
            <a:xfrm>
              <a:off x="0" y="213168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字之内。</a:t>
              </a:r>
              <a:endParaRPr lang="en-US" altLang="zh-CN" sz="11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17449" name="Rectangle 27"/>
            <p:cNvSpPr>
              <a:spLocks noChangeArrowheads="1"/>
            </p:cNvSpPr>
            <p:nvPr/>
          </p:nvSpPr>
          <p:spPr bwMode="auto">
            <a:xfrm>
              <a:off x="68148" y="0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sp>
        <p:nvSpPr>
          <p:cNvPr id="19464" name="Freeform 13"/>
          <p:cNvSpPr>
            <a:spLocks noChangeArrowheads="1"/>
          </p:cNvSpPr>
          <p:nvPr/>
        </p:nvSpPr>
        <p:spPr bwMode="auto">
          <a:xfrm rot="5910658">
            <a:off x="7739856" y="2524920"/>
            <a:ext cx="1298575" cy="442912"/>
          </a:xfrm>
          <a:custGeom>
            <a:avLst/>
            <a:gdLst>
              <a:gd name="T0" fmla="*/ 2147483647 w 962"/>
              <a:gd name="T1" fmla="*/ 0 h 183"/>
              <a:gd name="T2" fmla="*/ 2147483647 w 962"/>
              <a:gd name="T3" fmla="*/ 2147483647 h 183"/>
              <a:gd name="T4" fmla="*/ 2147483647 w 962"/>
              <a:gd name="T5" fmla="*/ 2147483647 h 183"/>
              <a:gd name="T6" fmla="*/ 2147483647 w 962"/>
              <a:gd name="T7" fmla="*/ 2147483647 h 183"/>
              <a:gd name="T8" fmla="*/ 2147483647 w 962"/>
              <a:gd name="T9" fmla="*/ 2147483647 h 183"/>
              <a:gd name="T10" fmla="*/ 2147483647 w 962"/>
              <a:gd name="T11" fmla="*/ 2147483647 h 183"/>
              <a:gd name="T12" fmla="*/ 2147483647 w 962"/>
              <a:gd name="T13" fmla="*/ 2147483647 h 183"/>
              <a:gd name="T14" fmla="*/ 2147483647 w 962"/>
              <a:gd name="T15" fmla="*/ 2147483647 h 183"/>
              <a:gd name="T16" fmla="*/ 2147483647 w 962"/>
              <a:gd name="T17" fmla="*/ 2147483647 h 183"/>
              <a:gd name="T18" fmla="*/ 2147483647 w 962"/>
              <a:gd name="T19" fmla="*/ 2147483647 h 183"/>
              <a:gd name="T20" fmla="*/ 2147483647 w 962"/>
              <a:gd name="T21" fmla="*/ 2147483647 h 183"/>
              <a:gd name="T22" fmla="*/ 2147483647 w 962"/>
              <a:gd name="T23" fmla="*/ 2147483647 h 183"/>
              <a:gd name="T24" fmla="*/ 2147483647 w 962"/>
              <a:gd name="T25" fmla="*/ 2147483647 h 183"/>
              <a:gd name="T26" fmla="*/ 2147483647 w 962"/>
              <a:gd name="T27" fmla="*/ 2147483647 h 183"/>
              <a:gd name="T28" fmla="*/ 2147483647 w 962"/>
              <a:gd name="T29" fmla="*/ 2147483647 h 183"/>
              <a:gd name="T30" fmla="*/ 2147483647 w 962"/>
              <a:gd name="T31" fmla="*/ 2147483647 h 183"/>
              <a:gd name="T32" fmla="*/ 2147483647 w 962"/>
              <a:gd name="T33" fmla="*/ 2147483647 h 183"/>
              <a:gd name="T34" fmla="*/ 2147483647 w 962"/>
              <a:gd name="T35" fmla="*/ 2147483647 h 183"/>
              <a:gd name="T36" fmla="*/ 2147483647 w 962"/>
              <a:gd name="T37" fmla="*/ 2147483647 h 183"/>
              <a:gd name="T38" fmla="*/ 2147483647 w 962"/>
              <a:gd name="T39" fmla="*/ 2147483647 h 183"/>
              <a:gd name="T40" fmla="*/ 2147483647 w 962"/>
              <a:gd name="T41" fmla="*/ 2147483647 h 183"/>
              <a:gd name="T42" fmla="*/ 2147483647 w 962"/>
              <a:gd name="T43" fmla="*/ 2147483647 h 183"/>
              <a:gd name="T44" fmla="*/ 2147483647 w 962"/>
              <a:gd name="T45" fmla="*/ 2147483647 h 183"/>
              <a:gd name="T46" fmla="*/ 2147483647 w 962"/>
              <a:gd name="T47" fmla="*/ 2147483647 h 183"/>
              <a:gd name="T48" fmla="*/ 0 w 962"/>
              <a:gd name="T49" fmla="*/ 2147483647 h 183"/>
              <a:gd name="T50" fmla="*/ 2147483647 w 962"/>
              <a:gd name="T51" fmla="*/ 2147483647 h 183"/>
              <a:gd name="T52" fmla="*/ 2147483647 w 962"/>
              <a:gd name="T53" fmla="*/ 2147483647 h 183"/>
              <a:gd name="T54" fmla="*/ 2147483647 w 962"/>
              <a:gd name="T55" fmla="*/ 2147483647 h 183"/>
              <a:gd name="T56" fmla="*/ 2147483647 w 962"/>
              <a:gd name="T57" fmla="*/ 2147483647 h 183"/>
              <a:gd name="T58" fmla="*/ 2147483647 w 962"/>
              <a:gd name="T59" fmla="*/ 2147483647 h 183"/>
              <a:gd name="T60" fmla="*/ 2147483647 w 962"/>
              <a:gd name="T61" fmla="*/ 2147483647 h 183"/>
              <a:gd name="T62" fmla="*/ 2147483647 w 962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2"/>
              <a:gd name="T97" fmla="*/ 0 h 183"/>
              <a:gd name="T98" fmla="*/ 962 w 962"/>
              <a:gd name="T99" fmla="*/ 183 h 1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19465" name="Group 129"/>
          <p:cNvGrpSpPr/>
          <p:nvPr/>
        </p:nvGrpSpPr>
        <p:grpSpPr bwMode="auto">
          <a:xfrm>
            <a:off x="2663825" y="2711450"/>
            <a:ext cx="1739900" cy="1073150"/>
            <a:chOff x="0" y="0"/>
            <a:chExt cx="1362945" cy="852351"/>
          </a:xfrm>
        </p:grpSpPr>
        <p:sp>
          <p:nvSpPr>
            <p:cNvPr id="17446" name="Rectangle 26"/>
            <p:cNvSpPr>
              <a:spLocks noChangeArrowheads="1"/>
            </p:cNvSpPr>
            <p:nvPr/>
          </p:nvSpPr>
          <p:spPr bwMode="auto">
            <a:xfrm>
              <a:off x="0" y="253513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1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17447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68" name="Group 132"/>
          <p:cNvGrpSpPr/>
          <p:nvPr/>
        </p:nvGrpSpPr>
        <p:grpSpPr bwMode="auto">
          <a:xfrm>
            <a:off x="6197600" y="1905000"/>
            <a:ext cx="1739900" cy="1093788"/>
            <a:chOff x="0" y="0"/>
            <a:chExt cx="1362945" cy="867353"/>
          </a:xfrm>
        </p:grpSpPr>
        <p:sp>
          <p:nvSpPr>
            <p:cNvPr id="17444" name="Rectangle 26"/>
            <p:cNvSpPr>
              <a:spLocks noChangeArrowheads="1"/>
            </p:cNvSpPr>
            <p:nvPr/>
          </p:nvSpPr>
          <p:spPr bwMode="auto">
            <a:xfrm>
              <a:off x="0" y="26851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17445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71" name="Group 135"/>
          <p:cNvGrpSpPr/>
          <p:nvPr/>
        </p:nvGrpSpPr>
        <p:grpSpPr bwMode="auto">
          <a:xfrm>
            <a:off x="5559425" y="5408613"/>
            <a:ext cx="1912938" cy="1046162"/>
            <a:chOff x="0" y="0"/>
            <a:chExt cx="1499240" cy="830586"/>
          </a:xfrm>
        </p:grpSpPr>
        <p:sp>
          <p:nvSpPr>
            <p:cNvPr id="17442" name="Rectangle 26"/>
            <p:cNvSpPr>
              <a:spLocks noChangeArrowheads="1"/>
            </p:cNvSpPr>
            <p:nvPr/>
          </p:nvSpPr>
          <p:spPr bwMode="auto">
            <a:xfrm>
              <a:off x="0" y="240073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443" name="Rectangle 27"/>
            <p:cNvSpPr>
              <a:spLocks noChangeArrowheads="1"/>
            </p:cNvSpPr>
            <p:nvPr/>
          </p:nvSpPr>
          <p:spPr bwMode="auto">
            <a:xfrm>
              <a:off x="68148" y="0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74" name="Group 138"/>
          <p:cNvGrpSpPr/>
          <p:nvPr/>
        </p:nvGrpSpPr>
        <p:grpSpPr bwMode="auto">
          <a:xfrm>
            <a:off x="7832725" y="4830763"/>
            <a:ext cx="1912938" cy="1047750"/>
            <a:chOff x="0" y="0"/>
            <a:chExt cx="1499240" cy="832026"/>
          </a:xfrm>
        </p:grpSpPr>
        <p:sp>
          <p:nvSpPr>
            <p:cNvPr id="17440" name="Rectangle 26"/>
            <p:cNvSpPr>
              <a:spLocks noChangeArrowheads="1"/>
            </p:cNvSpPr>
            <p:nvPr/>
          </p:nvSpPr>
          <p:spPr bwMode="auto">
            <a:xfrm>
              <a:off x="0" y="241513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441" name="Rectangle 27"/>
            <p:cNvSpPr>
              <a:spLocks noChangeArrowheads="1"/>
            </p:cNvSpPr>
            <p:nvPr/>
          </p:nvSpPr>
          <p:spPr bwMode="auto">
            <a:xfrm>
              <a:off x="68148" y="0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77" name="Group 141"/>
          <p:cNvGrpSpPr/>
          <p:nvPr/>
        </p:nvGrpSpPr>
        <p:grpSpPr bwMode="auto">
          <a:xfrm>
            <a:off x="9261475" y="3094038"/>
            <a:ext cx="1911350" cy="1055687"/>
            <a:chOff x="0" y="0"/>
            <a:chExt cx="1499240" cy="838333"/>
          </a:xfrm>
        </p:grpSpPr>
        <p:sp>
          <p:nvSpPr>
            <p:cNvPr id="17438" name="Rectangle 26"/>
            <p:cNvSpPr>
              <a:spLocks noChangeArrowheads="1"/>
            </p:cNvSpPr>
            <p:nvPr/>
          </p:nvSpPr>
          <p:spPr bwMode="auto">
            <a:xfrm>
              <a:off x="0" y="24782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439" name="Rectangle 27"/>
            <p:cNvSpPr>
              <a:spLocks noChangeArrowheads="1"/>
            </p:cNvSpPr>
            <p:nvPr/>
          </p:nvSpPr>
          <p:spPr bwMode="auto">
            <a:xfrm>
              <a:off x="68148" y="0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80" name="Group 15"/>
          <p:cNvGrpSpPr/>
          <p:nvPr/>
        </p:nvGrpSpPr>
        <p:grpSpPr bwMode="auto">
          <a:xfrm>
            <a:off x="8407400" y="4008438"/>
            <a:ext cx="596900" cy="588962"/>
            <a:chOff x="0" y="0"/>
            <a:chExt cx="467298" cy="467298"/>
          </a:xfrm>
        </p:grpSpPr>
        <p:sp>
          <p:nvSpPr>
            <p:cNvPr id="17436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467298" cy="467298"/>
            </a:xfrm>
            <a:custGeom>
              <a:avLst/>
              <a:gdLst>
                <a:gd name="T0" fmla="*/ 2147483647 w 204"/>
                <a:gd name="T1" fmla="*/ 0 h 204"/>
                <a:gd name="T2" fmla="*/ 2147483647 w 204"/>
                <a:gd name="T3" fmla="*/ 2147483647 h 204"/>
                <a:gd name="T4" fmla="*/ 2147483647 w 204"/>
                <a:gd name="T5" fmla="*/ 2147483647 h 204"/>
                <a:gd name="T6" fmla="*/ 2147483647 w 204"/>
                <a:gd name="T7" fmla="*/ 2147483647 h 204"/>
                <a:gd name="T8" fmla="*/ 2147483647 w 204"/>
                <a:gd name="T9" fmla="*/ 2147483647 h 204"/>
                <a:gd name="T10" fmla="*/ 2147483647 w 204"/>
                <a:gd name="T11" fmla="*/ 2147483647 h 204"/>
                <a:gd name="T12" fmla="*/ 2147483647 w 204"/>
                <a:gd name="T13" fmla="*/ 2147483647 h 204"/>
                <a:gd name="T14" fmla="*/ 2147483647 w 204"/>
                <a:gd name="T15" fmla="*/ 2147483647 h 204"/>
                <a:gd name="T16" fmla="*/ 2147483647 w 204"/>
                <a:gd name="T17" fmla="*/ 2147483647 h 204"/>
                <a:gd name="T18" fmla="*/ 2147483647 w 204"/>
                <a:gd name="T19" fmla="*/ 2147483647 h 204"/>
                <a:gd name="T20" fmla="*/ 2147483647 w 204"/>
                <a:gd name="T21" fmla="*/ 2147483647 h 204"/>
                <a:gd name="T22" fmla="*/ 2147483647 w 204"/>
                <a:gd name="T23" fmla="*/ 2147483647 h 204"/>
                <a:gd name="T24" fmla="*/ 2147483647 w 204"/>
                <a:gd name="T25" fmla="*/ 2147483647 h 204"/>
                <a:gd name="T26" fmla="*/ 2147483647 w 204"/>
                <a:gd name="T27" fmla="*/ 2147483647 h 204"/>
                <a:gd name="T28" fmla="*/ 2147483647 w 204"/>
                <a:gd name="T29" fmla="*/ 2147483647 h 204"/>
                <a:gd name="T30" fmla="*/ 2147483647 w 204"/>
                <a:gd name="T31" fmla="*/ 2147483647 h 204"/>
                <a:gd name="T32" fmla="*/ 2147483647 w 204"/>
                <a:gd name="T33" fmla="*/ 2147483647 h 204"/>
                <a:gd name="T34" fmla="*/ 2147483647 w 204"/>
                <a:gd name="T35" fmla="*/ 2147483647 h 204"/>
                <a:gd name="T36" fmla="*/ 0 w 204"/>
                <a:gd name="T37" fmla="*/ 2147483647 h 204"/>
                <a:gd name="T38" fmla="*/ 2147483647 w 204"/>
                <a:gd name="T39" fmla="*/ 2147483647 h 204"/>
                <a:gd name="T40" fmla="*/ 2147483647 w 204"/>
                <a:gd name="T41" fmla="*/ 2147483647 h 204"/>
                <a:gd name="T42" fmla="*/ 2147483647 w 204"/>
                <a:gd name="T43" fmla="*/ 2147483647 h 204"/>
                <a:gd name="T44" fmla="*/ 2147483647 w 204"/>
                <a:gd name="T45" fmla="*/ 2147483647 h 204"/>
                <a:gd name="T46" fmla="*/ 2147483647 w 204"/>
                <a:gd name="T47" fmla="*/ 2147483647 h 204"/>
                <a:gd name="T48" fmla="*/ 2147483647 w 204"/>
                <a:gd name="T49" fmla="*/ 0 h 2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4"/>
                <a:gd name="T77" fmla="*/ 204 w 204"/>
                <a:gd name="T78" fmla="*/ 204 h 2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7437" name="Freeform 6"/>
            <p:cNvSpPr>
              <a:spLocks noEditPoints="1" noChangeArrowheads="1"/>
            </p:cNvSpPr>
            <p:nvPr/>
          </p:nvSpPr>
          <p:spPr bwMode="auto">
            <a:xfrm>
              <a:off x="71178" y="124488"/>
              <a:ext cx="318518" cy="211972"/>
            </a:xfrm>
            <a:custGeom>
              <a:avLst/>
              <a:gdLst>
                <a:gd name="T0" fmla="*/ 2147483647 w 176"/>
                <a:gd name="T1" fmla="*/ 2147483647 h 117"/>
                <a:gd name="T2" fmla="*/ 2147483647 w 176"/>
                <a:gd name="T3" fmla="*/ 2147483647 h 117"/>
                <a:gd name="T4" fmla="*/ 2147483647 w 176"/>
                <a:gd name="T5" fmla="*/ 2147483647 h 117"/>
                <a:gd name="T6" fmla="*/ 2147483647 w 176"/>
                <a:gd name="T7" fmla="*/ 2147483647 h 117"/>
                <a:gd name="T8" fmla="*/ 0 w 176"/>
                <a:gd name="T9" fmla="*/ 2147483647 h 117"/>
                <a:gd name="T10" fmla="*/ 0 w 176"/>
                <a:gd name="T11" fmla="*/ 2147483647 h 117"/>
                <a:gd name="T12" fmla="*/ 2147483647 w 176"/>
                <a:gd name="T13" fmla="*/ 2147483647 h 117"/>
                <a:gd name="T14" fmla="*/ 2147483647 w 176"/>
                <a:gd name="T15" fmla="*/ 2147483647 h 117"/>
                <a:gd name="T16" fmla="*/ 2147483647 w 176"/>
                <a:gd name="T17" fmla="*/ 2147483647 h 117"/>
                <a:gd name="T18" fmla="*/ 2147483647 w 176"/>
                <a:gd name="T19" fmla="*/ 2147483647 h 117"/>
                <a:gd name="T20" fmla="*/ 2147483647 w 176"/>
                <a:gd name="T21" fmla="*/ 2147483647 h 117"/>
                <a:gd name="T22" fmla="*/ 2147483647 w 176"/>
                <a:gd name="T23" fmla="*/ 0 h 117"/>
                <a:gd name="T24" fmla="*/ 2147483647 w 176"/>
                <a:gd name="T25" fmla="*/ 0 h 117"/>
                <a:gd name="T26" fmla="*/ 2147483647 w 176"/>
                <a:gd name="T27" fmla="*/ 2147483647 h 117"/>
                <a:gd name="T28" fmla="*/ 2147483647 w 176"/>
                <a:gd name="T29" fmla="*/ 2147483647 h 117"/>
                <a:gd name="T30" fmla="*/ 2147483647 w 176"/>
                <a:gd name="T31" fmla="*/ 2147483647 h 117"/>
                <a:gd name="T32" fmla="*/ 2147483647 w 176"/>
                <a:gd name="T33" fmla="*/ 2147483647 h 117"/>
                <a:gd name="T34" fmla="*/ 2147483647 w 176"/>
                <a:gd name="T35" fmla="*/ 2147483647 h 117"/>
                <a:gd name="T36" fmla="*/ 2147483647 w 176"/>
                <a:gd name="T37" fmla="*/ 2147483647 h 117"/>
                <a:gd name="T38" fmla="*/ 2147483647 w 176"/>
                <a:gd name="T39" fmla="*/ 2147483647 h 117"/>
                <a:gd name="T40" fmla="*/ 2147483647 w 176"/>
                <a:gd name="T41" fmla="*/ 2147483647 h 117"/>
                <a:gd name="T42" fmla="*/ 2147483647 w 176"/>
                <a:gd name="T43" fmla="*/ 2147483647 h 117"/>
                <a:gd name="T44" fmla="*/ 2147483647 w 176"/>
                <a:gd name="T45" fmla="*/ 2147483647 h 117"/>
                <a:gd name="T46" fmla="*/ 2147483647 w 176"/>
                <a:gd name="T47" fmla="*/ 2147483647 h 117"/>
                <a:gd name="T48" fmla="*/ 2147483647 w 176"/>
                <a:gd name="T49" fmla="*/ 2147483647 h 117"/>
                <a:gd name="T50" fmla="*/ 2147483647 w 176"/>
                <a:gd name="T51" fmla="*/ 2147483647 h 117"/>
                <a:gd name="T52" fmla="*/ 2147483647 w 176"/>
                <a:gd name="T53" fmla="*/ 2147483647 h 117"/>
                <a:gd name="T54" fmla="*/ 2147483647 w 176"/>
                <a:gd name="T55" fmla="*/ 2147483647 h 117"/>
                <a:gd name="T56" fmla="*/ 2147483647 w 176"/>
                <a:gd name="T57" fmla="*/ 2147483647 h 117"/>
                <a:gd name="T58" fmla="*/ 2147483647 w 176"/>
                <a:gd name="T59" fmla="*/ 2147483647 h 117"/>
                <a:gd name="T60" fmla="*/ 2147483647 w 176"/>
                <a:gd name="T61" fmla="*/ 2147483647 h 117"/>
                <a:gd name="T62" fmla="*/ 2147483647 w 176"/>
                <a:gd name="T63" fmla="*/ 2147483647 h 117"/>
                <a:gd name="T64" fmla="*/ 2147483647 w 176"/>
                <a:gd name="T65" fmla="*/ 2147483647 h 117"/>
                <a:gd name="T66" fmla="*/ 2147483647 w 176"/>
                <a:gd name="T67" fmla="*/ 2147483647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117"/>
                <a:gd name="T104" fmla="*/ 176 w 176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60488" y="2846388"/>
            <a:ext cx="592137" cy="588962"/>
            <a:chOff x="1360488" y="2846388"/>
            <a:chExt cx="592137" cy="588962"/>
          </a:xfrm>
        </p:grpSpPr>
        <p:sp>
          <p:nvSpPr>
            <p:cNvPr id="17421" name="Freeform 7"/>
            <p:cNvSpPr>
              <a:spLocks noChangeArrowheads="1"/>
            </p:cNvSpPr>
            <p:nvPr/>
          </p:nvSpPr>
          <p:spPr bwMode="auto">
            <a:xfrm>
              <a:off x="1360488" y="2846388"/>
              <a:ext cx="592137" cy="588962"/>
            </a:xfrm>
            <a:custGeom>
              <a:avLst/>
              <a:gdLst>
                <a:gd name="T0" fmla="*/ 2147483647 w 203"/>
                <a:gd name="T1" fmla="*/ 0 h 204"/>
                <a:gd name="T2" fmla="*/ 2147483647 w 203"/>
                <a:gd name="T3" fmla="*/ 2147483647 h 204"/>
                <a:gd name="T4" fmla="*/ 2147483647 w 203"/>
                <a:gd name="T5" fmla="*/ 2147483647 h 204"/>
                <a:gd name="T6" fmla="*/ 2147483647 w 203"/>
                <a:gd name="T7" fmla="*/ 2147483647 h 204"/>
                <a:gd name="T8" fmla="*/ 2147483647 w 203"/>
                <a:gd name="T9" fmla="*/ 2147483647 h 204"/>
                <a:gd name="T10" fmla="*/ 2147483647 w 203"/>
                <a:gd name="T11" fmla="*/ 2147483647 h 204"/>
                <a:gd name="T12" fmla="*/ 2147483647 w 203"/>
                <a:gd name="T13" fmla="*/ 2147483647 h 204"/>
                <a:gd name="T14" fmla="*/ 2147483647 w 203"/>
                <a:gd name="T15" fmla="*/ 2147483647 h 204"/>
                <a:gd name="T16" fmla="*/ 2147483647 w 203"/>
                <a:gd name="T17" fmla="*/ 2147483647 h 204"/>
                <a:gd name="T18" fmla="*/ 2147483647 w 203"/>
                <a:gd name="T19" fmla="*/ 2147483647 h 204"/>
                <a:gd name="T20" fmla="*/ 2147483647 w 203"/>
                <a:gd name="T21" fmla="*/ 2147483647 h 204"/>
                <a:gd name="T22" fmla="*/ 2147483647 w 203"/>
                <a:gd name="T23" fmla="*/ 2147483647 h 204"/>
                <a:gd name="T24" fmla="*/ 2147483647 w 203"/>
                <a:gd name="T25" fmla="*/ 2147483647 h 204"/>
                <a:gd name="T26" fmla="*/ 2147483647 w 203"/>
                <a:gd name="T27" fmla="*/ 2147483647 h 204"/>
                <a:gd name="T28" fmla="*/ 2147483647 w 203"/>
                <a:gd name="T29" fmla="*/ 2147483647 h 204"/>
                <a:gd name="T30" fmla="*/ 2147483647 w 203"/>
                <a:gd name="T31" fmla="*/ 2147483647 h 204"/>
                <a:gd name="T32" fmla="*/ 2147483647 w 203"/>
                <a:gd name="T33" fmla="*/ 2147483647 h 204"/>
                <a:gd name="T34" fmla="*/ 2147483647 w 203"/>
                <a:gd name="T35" fmla="*/ 2147483647 h 204"/>
                <a:gd name="T36" fmla="*/ 0 w 203"/>
                <a:gd name="T37" fmla="*/ 2147483647 h 204"/>
                <a:gd name="T38" fmla="*/ 2147483647 w 203"/>
                <a:gd name="T39" fmla="*/ 2147483647 h 204"/>
                <a:gd name="T40" fmla="*/ 2147483647 w 203"/>
                <a:gd name="T41" fmla="*/ 2147483647 h 204"/>
                <a:gd name="T42" fmla="*/ 2147483647 w 203"/>
                <a:gd name="T43" fmla="*/ 2147483647 h 204"/>
                <a:gd name="T44" fmla="*/ 2147483647 w 203"/>
                <a:gd name="T45" fmla="*/ 2147483647 h 204"/>
                <a:gd name="T46" fmla="*/ 2147483647 w 203"/>
                <a:gd name="T47" fmla="*/ 2147483647 h 204"/>
                <a:gd name="T48" fmla="*/ 2147483647 w 203"/>
                <a:gd name="T49" fmla="*/ 0 h 2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3"/>
                <a:gd name="T76" fmla="*/ 0 h 204"/>
                <a:gd name="T77" fmla="*/ 203 w 203"/>
                <a:gd name="T78" fmla="*/ 204 h 2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7422" name="Freeform 7"/>
            <p:cNvSpPr>
              <a:spLocks noEditPoints="1" noChangeArrowheads="1"/>
            </p:cNvSpPr>
            <p:nvPr/>
          </p:nvSpPr>
          <p:spPr bwMode="auto">
            <a:xfrm>
              <a:off x="1460500" y="2973388"/>
              <a:ext cx="382588" cy="349250"/>
            </a:xfrm>
            <a:custGeom>
              <a:avLst/>
              <a:gdLst>
                <a:gd name="T0" fmla="*/ 2147483647 w 177"/>
                <a:gd name="T1" fmla="*/ 2147483647 h 164"/>
                <a:gd name="T2" fmla="*/ 2147483647 w 177"/>
                <a:gd name="T3" fmla="*/ 2147483647 h 164"/>
                <a:gd name="T4" fmla="*/ 2147483647 w 177"/>
                <a:gd name="T5" fmla="*/ 2147483647 h 164"/>
                <a:gd name="T6" fmla="*/ 2147483647 w 177"/>
                <a:gd name="T7" fmla="*/ 2147483647 h 164"/>
                <a:gd name="T8" fmla="*/ 2147483647 w 177"/>
                <a:gd name="T9" fmla="*/ 2147483647 h 164"/>
                <a:gd name="T10" fmla="*/ 2147483647 w 177"/>
                <a:gd name="T11" fmla="*/ 2147483647 h 164"/>
                <a:gd name="T12" fmla="*/ 2147483647 w 177"/>
                <a:gd name="T13" fmla="*/ 2147483647 h 164"/>
                <a:gd name="T14" fmla="*/ 2147483647 w 177"/>
                <a:gd name="T15" fmla="*/ 2147483647 h 164"/>
                <a:gd name="T16" fmla="*/ 2147483647 w 177"/>
                <a:gd name="T17" fmla="*/ 2147483647 h 164"/>
                <a:gd name="T18" fmla="*/ 2147483647 w 177"/>
                <a:gd name="T19" fmla="*/ 2147483647 h 164"/>
                <a:gd name="T20" fmla="*/ 2147483647 w 177"/>
                <a:gd name="T21" fmla="*/ 2147483647 h 164"/>
                <a:gd name="T22" fmla="*/ 2147483647 w 177"/>
                <a:gd name="T23" fmla="*/ 0 h 164"/>
                <a:gd name="T24" fmla="*/ 2147483647 w 177"/>
                <a:gd name="T25" fmla="*/ 2147483647 h 164"/>
                <a:gd name="T26" fmla="*/ 2147483647 w 177"/>
                <a:gd name="T27" fmla="*/ 2147483647 h 164"/>
                <a:gd name="T28" fmla="*/ 2147483647 w 177"/>
                <a:gd name="T29" fmla="*/ 2147483647 h 164"/>
                <a:gd name="T30" fmla="*/ 2147483647 w 177"/>
                <a:gd name="T31" fmla="*/ 2147483647 h 164"/>
                <a:gd name="T32" fmla="*/ 2147483647 w 177"/>
                <a:gd name="T33" fmla="*/ 2147483647 h 164"/>
                <a:gd name="T34" fmla="*/ 2147483647 w 177"/>
                <a:gd name="T35" fmla="*/ 2147483647 h 164"/>
                <a:gd name="T36" fmla="*/ 2147483647 w 177"/>
                <a:gd name="T37" fmla="*/ 2147483647 h 164"/>
                <a:gd name="T38" fmla="*/ 2147483647 w 177"/>
                <a:gd name="T39" fmla="*/ 2147483647 h 164"/>
                <a:gd name="T40" fmla="*/ 2147483647 w 177"/>
                <a:gd name="T41" fmla="*/ 2147483647 h 164"/>
                <a:gd name="T42" fmla="*/ 2147483647 w 177"/>
                <a:gd name="T43" fmla="*/ 2147483647 h 164"/>
                <a:gd name="T44" fmla="*/ 2147483647 w 177"/>
                <a:gd name="T45" fmla="*/ 2147483647 h 164"/>
                <a:gd name="T46" fmla="*/ 2147483647 w 177"/>
                <a:gd name="T47" fmla="*/ 2147483647 h 164"/>
                <a:gd name="T48" fmla="*/ 2147483647 w 177"/>
                <a:gd name="T49" fmla="*/ 2147483647 h 164"/>
                <a:gd name="T50" fmla="*/ 2147483647 w 177"/>
                <a:gd name="T51" fmla="*/ 2147483647 h 164"/>
                <a:gd name="T52" fmla="*/ 2147483647 w 177"/>
                <a:gd name="T53" fmla="*/ 2147483647 h 164"/>
                <a:gd name="T54" fmla="*/ 2147483647 w 177"/>
                <a:gd name="T55" fmla="*/ 2147483647 h 164"/>
                <a:gd name="T56" fmla="*/ 2147483647 w 177"/>
                <a:gd name="T57" fmla="*/ 2147483647 h 164"/>
                <a:gd name="T58" fmla="*/ 2147483647 w 177"/>
                <a:gd name="T59" fmla="*/ 0 h 164"/>
                <a:gd name="T60" fmla="*/ 2147483647 w 177"/>
                <a:gd name="T61" fmla="*/ 2147483647 h 164"/>
                <a:gd name="T62" fmla="*/ 2147483647 w 177"/>
                <a:gd name="T63" fmla="*/ 2147483647 h 164"/>
                <a:gd name="T64" fmla="*/ 2147483647 w 177"/>
                <a:gd name="T65" fmla="*/ 2147483647 h 164"/>
                <a:gd name="T66" fmla="*/ 2147483647 w 177"/>
                <a:gd name="T67" fmla="*/ 2147483647 h 164"/>
                <a:gd name="T68" fmla="*/ 2147483647 w 177"/>
                <a:gd name="T69" fmla="*/ 2147483647 h 164"/>
                <a:gd name="T70" fmla="*/ 2147483647 w 177"/>
                <a:gd name="T71" fmla="*/ 2147483647 h 164"/>
                <a:gd name="T72" fmla="*/ 2147483647 w 177"/>
                <a:gd name="T73" fmla="*/ 2147483647 h 164"/>
                <a:gd name="T74" fmla="*/ 2147483647 w 177"/>
                <a:gd name="T75" fmla="*/ 2147483647 h 164"/>
                <a:gd name="T76" fmla="*/ 2147483647 w 177"/>
                <a:gd name="T77" fmla="*/ 2147483647 h 164"/>
                <a:gd name="T78" fmla="*/ 2147483647 w 177"/>
                <a:gd name="T79" fmla="*/ 2147483647 h 164"/>
                <a:gd name="T80" fmla="*/ 2147483647 w 177"/>
                <a:gd name="T81" fmla="*/ 214748364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7"/>
                <a:gd name="T124" fmla="*/ 0 h 164"/>
                <a:gd name="T125" fmla="*/ 177 w 177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38675" y="2854325"/>
            <a:ext cx="592138" cy="587375"/>
            <a:chOff x="4638675" y="2854325"/>
            <a:chExt cx="592138" cy="587375"/>
          </a:xfrm>
        </p:grpSpPr>
        <p:sp>
          <p:nvSpPr>
            <p:cNvPr id="17423" name="Freeform 8"/>
            <p:cNvSpPr>
              <a:spLocks noChangeArrowheads="1"/>
            </p:cNvSpPr>
            <p:nvPr/>
          </p:nvSpPr>
          <p:spPr bwMode="auto">
            <a:xfrm>
              <a:off x="4638675" y="2854325"/>
              <a:ext cx="592138" cy="587375"/>
            </a:xfrm>
            <a:custGeom>
              <a:avLst/>
              <a:gdLst>
                <a:gd name="T0" fmla="*/ 2147483647 w 203"/>
                <a:gd name="T1" fmla="*/ 0 h 203"/>
                <a:gd name="T2" fmla="*/ 2147483647 w 203"/>
                <a:gd name="T3" fmla="*/ 2147483647 h 203"/>
                <a:gd name="T4" fmla="*/ 2147483647 w 203"/>
                <a:gd name="T5" fmla="*/ 2147483647 h 203"/>
                <a:gd name="T6" fmla="*/ 2147483647 w 203"/>
                <a:gd name="T7" fmla="*/ 2147483647 h 203"/>
                <a:gd name="T8" fmla="*/ 2147483647 w 203"/>
                <a:gd name="T9" fmla="*/ 2147483647 h 203"/>
                <a:gd name="T10" fmla="*/ 2147483647 w 203"/>
                <a:gd name="T11" fmla="*/ 2147483647 h 203"/>
                <a:gd name="T12" fmla="*/ 2147483647 w 203"/>
                <a:gd name="T13" fmla="*/ 2147483647 h 203"/>
                <a:gd name="T14" fmla="*/ 2147483647 w 203"/>
                <a:gd name="T15" fmla="*/ 2147483647 h 203"/>
                <a:gd name="T16" fmla="*/ 2147483647 w 203"/>
                <a:gd name="T17" fmla="*/ 2147483647 h 203"/>
                <a:gd name="T18" fmla="*/ 2147483647 w 203"/>
                <a:gd name="T19" fmla="*/ 2147483647 h 203"/>
                <a:gd name="T20" fmla="*/ 2147483647 w 203"/>
                <a:gd name="T21" fmla="*/ 2147483647 h 203"/>
                <a:gd name="T22" fmla="*/ 2147483647 w 203"/>
                <a:gd name="T23" fmla="*/ 2147483647 h 203"/>
                <a:gd name="T24" fmla="*/ 2147483647 w 203"/>
                <a:gd name="T25" fmla="*/ 2147483647 h 203"/>
                <a:gd name="T26" fmla="*/ 2147483647 w 203"/>
                <a:gd name="T27" fmla="*/ 2147483647 h 203"/>
                <a:gd name="T28" fmla="*/ 2147483647 w 203"/>
                <a:gd name="T29" fmla="*/ 2147483647 h 203"/>
                <a:gd name="T30" fmla="*/ 2147483647 w 203"/>
                <a:gd name="T31" fmla="*/ 2147483647 h 203"/>
                <a:gd name="T32" fmla="*/ 2147483647 w 203"/>
                <a:gd name="T33" fmla="*/ 2147483647 h 203"/>
                <a:gd name="T34" fmla="*/ 2147483647 w 203"/>
                <a:gd name="T35" fmla="*/ 2147483647 h 203"/>
                <a:gd name="T36" fmla="*/ 0 w 203"/>
                <a:gd name="T37" fmla="*/ 2147483647 h 203"/>
                <a:gd name="T38" fmla="*/ 2147483647 w 203"/>
                <a:gd name="T39" fmla="*/ 2147483647 h 203"/>
                <a:gd name="T40" fmla="*/ 2147483647 w 203"/>
                <a:gd name="T41" fmla="*/ 2147483647 h 203"/>
                <a:gd name="T42" fmla="*/ 2147483647 w 203"/>
                <a:gd name="T43" fmla="*/ 2147483647 h 203"/>
                <a:gd name="T44" fmla="*/ 2147483647 w 203"/>
                <a:gd name="T45" fmla="*/ 2147483647 h 203"/>
                <a:gd name="T46" fmla="*/ 2147483647 w 203"/>
                <a:gd name="T47" fmla="*/ 2147483647 h 203"/>
                <a:gd name="T48" fmla="*/ 2147483647 w 203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3"/>
                <a:gd name="T76" fmla="*/ 0 h 203"/>
                <a:gd name="T77" fmla="*/ 203 w 203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Freeform 8"/>
            <p:cNvSpPr>
              <a:spLocks noEditPoints="1" noChangeArrowheads="1"/>
            </p:cNvSpPr>
            <p:nvPr/>
          </p:nvSpPr>
          <p:spPr bwMode="auto">
            <a:xfrm>
              <a:off x="4832350" y="2951163"/>
              <a:ext cx="257175" cy="379412"/>
            </a:xfrm>
            <a:custGeom>
              <a:avLst/>
              <a:gdLst>
                <a:gd name="T0" fmla="*/ 2147483647 w 94"/>
                <a:gd name="T1" fmla="*/ 2147483647 h 140"/>
                <a:gd name="T2" fmla="*/ 2147483647 w 94"/>
                <a:gd name="T3" fmla="*/ 2147483647 h 140"/>
                <a:gd name="T4" fmla="*/ 2147483647 w 94"/>
                <a:gd name="T5" fmla="*/ 2147483647 h 140"/>
                <a:gd name="T6" fmla="*/ 2147483647 w 94"/>
                <a:gd name="T7" fmla="*/ 2147483647 h 140"/>
                <a:gd name="T8" fmla="*/ 2147483647 w 94"/>
                <a:gd name="T9" fmla="*/ 2147483647 h 140"/>
                <a:gd name="T10" fmla="*/ 2147483647 w 94"/>
                <a:gd name="T11" fmla="*/ 2147483647 h 140"/>
                <a:gd name="T12" fmla="*/ 0 w 94"/>
                <a:gd name="T13" fmla="*/ 2147483647 h 140"/>
                <a:gd name="T14" fmla="*/ 2147483647 w 94"/>
                <a:gd name="T15" fmla="*/ 2147483647 h 140"/>
                <a:gd name="T16" fmla="*/ 2147483647 w 94"/>
                <a:gd name="T17" fmla="*/ 2147483647 h 140"/>
                <a:gd name="T18" fmla="*/ 0 w 94"/>
                <a:gd name="T19" fmla="*/ 2147483647 h 140"/>
                <a:gd name="T20" fmla="*/ 2147483647 w 94"/>
                <a:gd name="T21" fmla="*/ 0 h 140"/>
                <a:gd name="T22" fmla="*/ 2147483647 w 94"/>
                <a:gd name="T23" fmla="*/ 2147483647 h 140"/>
                <a:gd name="T24" fmla="*/ 2147483647 w 94"/>
                <a:gd name="T25" fmla="*/ 2147483647 h 140"/>
                <a:gd name="T26" fmla="*/ 2147483647 w 94"/>
                <a:gd name="T27" fmla="*/ 2147483647 h 140"/>
                <a:gd name="T28" fmla="*/ 2147483647 w 94"/>
                <a:gd name="T29" fmla="*/ 2147483647 h 140"/>
                <a:gd name="T30" fmla="*/ 2147483647 w 94"/>
                <a:gd name="T31" fmla="*/ 2147483647 h 140"/>
                <a:gd name="T32" fmla="*/ 2147483647 w 94"/>
                <a:gd name="T33" fmla="*/ 2147483647 h 140"/>
                <a:gd name="T34" fmla="*/ 2147483647 w 94"/>
                <a:gd name="T35" fmla="*/ 2147483647 h 140"/>
                <a:gd name="T36" fmla="*/ 2147483647 w 94"/>
                <a:gd name="T37" fmla="*/ 2147483647 h 140"/>
                <a:gd name="T38" fmla="*/ 2147483647 w 94"/>
                <a:gd name="T39" fmla="*/ 2147483647 h 140"/>
                <a:gd name="T40" fmla="*/ 2147483647 w 94"/>
                <a:gd name="T41" fmla="*/ 2147483647 h 140"/>
                <a:gd name="T42" fmla="*/ 2147483647 w 94"/>
                <a:gd name="T43" fmla="*/ 2147483647 h 140"/>
                <a:gd name="T44" fmla="*/ 2147483647 w 94"/>
                <a:gd name="T45" fmla="*/ 2147483647 h 140"/>
                <a:gd name="T46" fmla="*/ 2147483647 w 94"/>
                <a:gd name="T47" fmla="*/ 2147483647 h 140"/>
                <a:gd name="T48" fmla="*/ 2147483647 w 94"/>
                <a:gd name="T49" fmla="*/ 2147483647 h 140"/>
                <a:gd name="T50" fmla="*/ 2147483647 w 94"/>
                <a:gd name="T51" fmla="*/ 2147483647 h 140"/>
                <a:gd name="T52" fmla="*/ 2147483647 w 94"/>
                <a:gd name="T53" fmla="*/ 2147483647 h 140"/>
                <a:gd name="T54" fmla="*/ 2147483647 w 94"/>
                <a:gd name="T55" fmla="*/ 2147483647 h 140"/>
                <a:gd name="T56" fmla="*/ 2147483647 w 94"/>
                <a:gd name="T57" fmla="*/ 2147483647 h 140"/>
                <a:gd name="T58" fmla="*/ 2147483647 w 94"/>
                <a:gd name="T59" fmla="*/ 2147483647 h 140"/>
                <a:gd name="T60" fmla="*/ 2147483647 w 94"/>
                <a:gd name="T61" fmla="*/ 2147483647 h 140"/>
                <a:gd name="T62" fmla="*/ 2147483647 w 94"/>
                <a:gd name="T63" fmla="*/ 2147483647 h 140"/>
                <a:gd name="T64" fmla="*/ 2147483647 w 94"/>
                <a:gd name="T65" fmla="*/ 2147483647 h 140"/>
                <a:gd name="T66" fmla="*/ 2147483647 w 94"/>
                <a:gd name="T67" fmla="*/ 2147483647 h 140"/>
                <a:gd name="T68" fmla="*/ 2147483647 w 94"/>
                <a:gd name="T69" fmla="*/ 2147483647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140"/>
                <a:gd name="T107" fmla="*/ 94 w 94"/>
                <a:gd name="T108" fmla="*/ 140 h 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87" name="Group 17"/>
          <p:cNvGrpSpPr/>
          <p:nvPr/>
        </p:nvGrpSpPr>
        <p:grpSpPr bwMode="auto">
          <a:xfrm>
            <a:off x="8120063" y="1800225"/>
            <a:ext cx="596900" cy="585788"/>
            <a:chOff x="0" y="0"/>
            <a:chExt cx="467298" cy="465007"/>
          </a:xfrm>
        </p:grpSpPr>
        <p:sp>
          <p:nvSpPr>
            <p:cNvPr id="17434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467298" cy="465007"/>
            </a:xfrm>
            <a:custGeom>
              <a:avLst/>
              <a:gdLst>
                <a:gd name="T0" fmla="*/ 2147483647 w 204"/>
                <a:gd name="T1" fmla="*/ 0 h 203"/>
                <a:gd name="T2" fmla="*/ 2147483647 w 204"/>
                <a:gd name="T3" fmla="*/ 2147483647 h 203"/>
                <a:gd name="T4" fmla="*/ 2147483647 w 204"/>
                <a:gd name="T5" fmla="*/ 2147483647 h 203"/>
                <a:gd name="T6" fmla="*/ 2147483647 w 204"/>
                <a:gd name="T7" fmla="*/ 2147483647 h 203"/>
                <a:gd name="T8" fmla="*/ 2147483647 w 204"/>
                <a:gd name="T9" fmla="*/ 2147483647 h 203"/>
                <a:gd name="T10" fmla="*/ 2147483647 w 204"/>
                <a:gd name="T11" fmla="*/ 2147483647 h 203"/>
                <a:gd name="T12" fmla="*/ 2147483647 w 204"/>
                <a:gd name="T13" fmla="*/ 2147483647 h 203"/>
                <a:gd name="T14" fmla="*/ 2147483647 w 204"/>
                <a:gd name="T15" fmla="*/ 2147483647 h 203"/>
                <a:gd name="T16" fmla="*/ 2147483647 w 204"/>
                <a:gd name="T17" fmla="*/ 2147483647 h 203"/>
                <a:gd name="T18" fmla="*/ 2147483647 w 204"/>
                <a:gd name="T19" fmla="*/ 2147483647 h 203"/>
                <a:gd name="T20" fmla="*/ 2147483647 w 204"/>
                <a:gd name="T21" fmla="*/ 2147483647 h 203"/>
                <a:gd name="T22" fmla="*/ 2147483647 w 204"/>
                <a:gd name="T23" fmla="*/ 2147483647 h 203"/>
                <a:gd name="T24" fmla="*/ 2147483647 w 204"/>
                <a:gd name="T25" fmla="*/ 2147483647 h 203"/>
                <a:gd name="T26" fmla="*/ 2147483647 w 204"/>
                <a:gd name="T27" fmla="*/ 2147483647 h 203"/>
                <a:gd name="T28" fmla="*/ 2147483647 w 204"/>
                <a:gd name="T29" fmla="*/ 2147483647 h 203"/>
                <a:gd name="T30" fmla="*/ 2147483647 w 204"/>
                <a:gd name="T31" fmla="*/ 2147483647 h 203"/>
                <a:gd name="T32" fmla="*/ 2147483647 w 204"/>
                <a:gd name="T33" fmla="*/ 2147483647 h 203"/>
                <a:gd name="T34" fmla="*/ 2147483647 w 204"/>
                <a:gd name="T35" fmla="*/ 2147483647 h 203"/>
                <a:gd name="T36" fmla="*/ 0 w 204"/>
                <a:gd name="T37" fmla="*/ 2147483647 h 203"/>
                <a:gd name="T38" fmla="*/ 2147483647 w 204"/>
                <a:gd name="T39" fmla="*/ 2147483647 h 203"/>
                <a:gd name="T40" fmla="*/ 2147483647 w 204"/>
                <a:gd name="T41" fmla="*/ 2147483647 h 203"/>
                <a:gd name="T42" fmla="*/ 2147483647 w 204"/>
                <a:gd name="T43" fmla="*/ 2147483647 h 203"/>
                <a:gd name="T44" fmla="*/ 2147483647 w 204"/>
                <a:gd name="T45" fmla="*/ 2147483647 h 203"/>
                <a:gd name="T46" fmla="*/ 2147483647 w 204"/>
                <a:gd name="T47" fmla="*/ 2147483647 h 203"/>
                <a:gd name="T48" fmla="*/ 2147483647 w 204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3"/>
                <a:gd name="T77" fmla="*/ 204 w 204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7435" name="Freeform 9"/>
            <p:cNvSpPr>
              <a:spLocks noEditPoints="1" noChangeArrowheads="1"/>
            </p:cNvSpPr>
            <p:nvPr/>
          </p:nvSpPr>
          <p:spPr bwMode="auto">
            <a:xfrm>
              <a:off x="93098" y="133839"/>
              <a:ext cx="263683" cy="197326"/>
            </a:xfrm>
            <a:custGeom>
              <a:avLst/>
              <a:gdLst>
                <a:gd name="T0" fmla="*/ 2147483647 w 302"/>
                <a:gd name="T1" fmla="*/ 2147483647 h 226"/>
                <a:gd name="T2" fmla="*/ 0 w 302"/>
                <a:gd name="T3" fmla="*/ 2147483647 h 226"/>
                <a:gd name="T4" fmla="*/ 0 w 302"/>
                <a:gd name="T5" fmla="*/ 0 h 226"/>
                <a:gd name="T6" fmla="*/ 2147483647 w 302"/>
                <a:gd name="T7" fmla="*/ 0 h 226"/>
                <a:gd name="T8" fmla="*/ 2147483647 w 302"/>
                <a:gd name="T9" fmla="*/ 2147483647 h 226"/>
                <a:gd name="T10" fmla="*/ 2147483647 w 302"/>
                <a:gd name="T11" fmla="*/ 2147483647 h 226"/>
                <a:gd name="T12" fmla="*/ 2147483647 w 302"/>
                <a:gd name="T13" fmla="*/ 2147483647 h 226"/>
                <a:gd name="T14" fmla="*/ 2147483647 w 302"/>
                <a:gd name="T15" fmla="*/ 2147483647 h 226"/>
                <a:gd name="T16" fmla="*/ 2147483647 w 302"/>
                <a:gd name="T17" fmla="*/ 2147483647 h 226"/>
                <a:gd name="T18" fmla="*/ 2147483647 w 302"/>
                <a:gd name="T19" fmla="*/ 2147483647 h 226"/>
                <a:gd name="T20" fmla="*/ 2147483647 w 302"/>
                <a:gd name="T21" fmla="*/ 2147483647 h 226"/>
                <a:gd name="T22" fmla="*/ 2147483647 w 302"/>
                <a:gd name="T23" fmla="*/ 2147483647 h 226"/>
                <a:gd name="T24" fmla="*/ 2147483647 w 302"/>
                <a:gd name="T25" fmla="*/ 2147483647 h 226"/>
                <a:gd name="T26" fmla="*/ 2147483647 w 302"/>
                <a:gd name="T27" fmla="*/ 2147483647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226"/>
                <a:gd name="T44" fmla="*/ 302 w 302"/>
                <a:gd name="T45" fmla="*/ 226 h 2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90" name="Group 3"/>
          <p:cNvGrpSpPr/>
          <p:nvPr/>
        </p:nvGrpSpPr>
        <p:grpSpPr bwMode="auto">
          <a:xfrm>
            <a:off x="6086475" y="4449763"/>
            <a:ext cx="593725" cy="592137"/>
            <a:chOff x="0" y="0"/>
            <a:chExt cx="465007" cy="469589"/>
          </a:xfrm>
        </p:grpSpPr>
        <p:sp>
          <p:nvSpPr>
            <p:cNvPr id="17432" name="Freeform 9"/>
            <p:cNvSpPr>
              <a:spLocks noChangeArrowheads="1"/>
            </p:cNvSpPr>
            <p:nvPr/>
          </p:nvSpPr>
          <p:spPr bwMode="auto">
            <a:xfrm>
              <a:off x="0" y="0"/>
              <a:ext cx="465007" cy="469589"/>
            </a:xfrm>
            <a:custGeom>
              <a:avLst/>
              <a:gdLst>
                <a:gd name="T0" fmla="*/ 2147483647 w 203"/>
                <a:gd name="T1" fmla="*/ 0 h 205"/>
                <a:gd name="T2" fmla="*/ 2147483647 w 203"/>
                <a:gd name="T3" fmla="*/ 2147483647 h 205"/>
                <a:gd name="T4" fmla="*/ 2147483647 w 203"/>
                <a:gd name="T5" fmla="*/ 2147483647 h 205"/>
                <a:gd name="T6" fmla="*/ 2147483647 w 203"/>
                <a:gd name="T7" fmla="*/ 2147483647 h 205"/>
                <a:gd name="T8" fmla="*/ 2147483647 w 203"/>
                <a:gd name="T9" fmla="*/ 2147483647 h 205"/>
                <a:gd name="T10" fmla="*/ 2147483647 w 203"/>
                <a:gd name="T11" fmla="*/ 2147483647 h 205"/>
                <a:gd name="T12" fmla="*/ 2147483647 w 203"/>
                <a:gd name="T13" fmla="*/ 2147483647 h 205"/>
                <a:gd name="T14" fmla="*/ 2147483647 w 203"/>
                <a:gd name="T15" fmla="*/ 2147483647 h 205"/>
                <a:gd name="T16" fmla="*/ 2147483647 w 203"/>
                <a:gd name="T17" fmla="*/ 2147483647 h 205"/>
                <a:gd name="T18" fmla="*/ 2147483647 w 203"/>
                <a:gd name="T19" fmla="*/ 2147483647 h 205"/>
                <a:gd name="T20" fmla="*/ 2147483647 w 203"/>
                <a:gd name="T21" fmla="*/ 2147483647 h 205"/>
                <a:gd name="T22" fmla="*/ 2147483647 w 203"/>
                <a:gd name="T23" fmla="*/ 2147483647 h 205"/>
                <a:gd name="T24" fmla="*/ 2147483647 w 203"/>
                <a:gd name="T25" fmla="*/ 2147483647 h 205"/>
                <a:gd name="T26" fmla="*/ 2147483647 w 203"/>
                <a:gd name="T27" fmla="*/ 2147483647 h 205"/>
                <a:gd name="T28" fmla="*/ 2147483647 w 203"/>
                <a:gd name="T29" fmla="*/ 2147483647 h 205"/>
                <a:gd name="T30" fmla="*/ 2147483647 w 203"/>
                <a:gd name="T31" fmla="*/ 2147483647 h 205"/>
                <a:gd name="T32" fmla="*/ 2147483647 w 203"/>
                <a:gd name="T33" fmla="*/ 2147483647 h 205"/>
                <a:gd name="T34" fmla="*/ 2147483647 w 203"/>
                <a:gd name="T35" fmla="*/ 2147483647 h 205"/>
                <a:gd name="T36" fmla="*/ 0 w 203"/>
                <a:gd name="T37" fmla="*/ 2147483647 h 205"/>
                <a:gd name="T38" fmla="*/ 2147483647 w 203"/>
                <a:gd name="T39" fmla="*/ 2147483647 h 205"/>
                <a:gd name="T40" fmla="*/ 2147483647 w 203"/>
                <a:gd name="T41" fmla="*/ 2147483647 h 205"/>
                <a:gd name="T42" fmla="*/ 2147483647 w 203"/>
                <a:gd name="T43" fmla="*/ 2147483647 h 205"/>
                <a:gd name="T44" fmla="*/ 2147483647 w 203"/>
                <a:gd name="T45" fmla="*/ 2147483647 h 205"/>
                <a:gd name="T46" fmla="*/ 2147483647 w 203"/>
                <a:gd name="T47" fmla="*/ 2147483647 h 205"/>
                <a:gd name="T48" fmla="*/ 2147483647 w 203"/>
                <a:gd name="T49" fmla="*/ 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3"/>
                <a:gd name="T76" fmla="*/ 0 h 205"/>
                <a:gd name="T77" fmla="*/ 203 w 203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Freeform 10"/>
            <p:cNvSpPr>
              <a:spLocks noEditPoints="1" noChangeArrowheads="1"/>
            </p:cNvSpPr>
            <p:nvPr/>
          </p:nvSpPr>
          <p:spPr bwMode="auto">
            <a:xfrm>
              <a:off x="99524" y="127460"/>
              <a:ext cx="260899" cy="203797"/>
            </a:xfrm>
            <a:custGeom>
              <a:avLst/>
              <a:gdLst>
                <a:gd name="T0" fmla="*/ 2147483647 w 164"/>
                <a:gd name="T1" fmla="*/ 2147483647 h 128"/>
                <a:gd name="T2" fmla="*/ 2147483647 w 164"/>
                <a:gd name="T3" fmla="*/ 2147483647 h 128"/>
                <a:gd name="T4" fmla="*/ 2147483647 w 164"/>
                <a:gd name="T5" fmla="*/ 2147483647 h 128"/>
                <a:gd name="T6" fmla="*/ 0 w 164"/>
                <a:gd name="T7" fmla="*/ 2147483647 h 128"/>
                <a:gd name="T8" fmla="*/ 0 w 164"/>
                <a:gd name="T9" fmla="*/ 2147483647 h 128"/>
                <a:gd name="T10" fmla="*/ 2147483647 w 164"/>
                <a:gd name="T11" fmla="*/ 0 h 128"/>
                <a:gd name="T12" fmla="*/ 2147483647 w 164"/>
                <a:gd name="T13" fmla="*/ 0 h 128"/>
                <a:gd name="T14" fmla="*/ 2147483647 w 164"/>
                <a:gd name="T15" fmla="*/ 2147483647 h 128"/>
                <a:gd name="T16" fmla="*/ 2147483647 w 164"/>
                <a:gd name="T17" fmla="*/ 2147483647 h 128"/>
                <a:gd name="T18" fmla="*/ 2147483647 w 164"/>
                <a:gd name="T19" fmla="*/ 2147483647 h 128"/>
                <a:gd name="T20" fmla="*/ 2147483647 w 164"/>
                <a:gd name="T21" fmla="*/ 2147483647 h 128"/>
                <a:gd name="T22" fmla="*/ 2147483647 w 164"/>
                <a:gd name="T23" fmla="*/ 2147483647 h 128"/>
                <a:gd name="T24" fmla="*/ 2147483647 w 164"/>
                <a:gd name="T25" fmla="*/ 2147483647 h 128"/>
                <a:gd name="T26" fmla="*/ 2147483647 w 164"/>
                <a:gd name="T27" fmla="*/ 2147483647 h 128"/>
                <a:gd name="T28" fmla="*/ 2147483647 w 164"/>
                <a:gd name="T29" fmla="*/ 2147483647 h 128"/>
                <a:gd name="T30" fmla="*/ 2147483647 w 164"/>
                <a:gd name="T31" fmla="*/ 2147483647 h 128"/>
                <a:gd name="T32" fmla="*/ 2147483647 w 164"/>
                <a:gd name="T33" fmla="*/ 2147483647 h 128"/>
                <a:gd name="T34" fmla="*/ 2147483647 w 164"/>
                <a:gd name="T35" fmla="*/ 2147483647 h 128"/>
                <a:gd name="T36" fmla="*/ 2147483647 w 164"/>
                <a:gd name="T37" fmla="*/ 2147483647 h 128"/>
                <a:gd name="T38" fmla="*/ 2147483647 w 164"/>
                <a:gd name="T39" fmla="*/ 2147483647 h 128"/>
                <a:gd name="T40" fmla="*/ 2147483647 w 164"/>
                <a:gd name="T41" fmla="*/ 2147483647 h 128"/>
                <a:gd name="T42" fmla="*/ 2147483647 w 164"/>
                <a:gd name="T43" fmla="*/ 2147483647 h 128"/>
                <a:gd name="T44" fmla="*/ 2147483647 w 164"/>
                <a:gd name="T45" fmla="*/ 2147483647 h 128"/>
                <a:gd name="T46" fmla="*/ 2147483647 w 164"/>
                <a:gd name="T47" fmla="*/ 2147483647 h 128"/>
                <a:gd name="T48" fmla="*/ 2147483647 w 164"/>
                <a:gd name="T49" fmla="*/ 2147483647 h 128"/>
                <a:gd name="T50" fmla="*/ 2147483647 w 164"/>
                <a:gd name="T51" fmla="*/ 2147483647 h 128"/>
                <a:gd name="T52" fmla="*/ 2147483647 w 164"/>
                <a:gd name="T53" fmla="*/ 2147483647 h 128"/>
                <a:gd name="T54" fmla="*/ 2147483647 w 164"/>
                <a:gd name="T55" fmla="*/ 2147483647 h 128"/>
                <a:gd name="T56" fmla="*/ 2147483647 w 164"/>
                <a:gd name="T57" fmla="*/ 2147483647 h 128"/>
                <a:gd name="T58" fmla="*/ 2147483647 w 164"/>
                <a:gd name="T59" fmla="*/ 2147483647 h 128"/>
                <a:gd name="T60" fmla="*/ 2147483647 w 164"/>
                <a:gd name="T61" fmla="*/ 2147483647 h 128"/>
                <a:gd name="T62" fmla="*/ 2147483647 w 164"/>
                <a:gd name="T63" fmla="*/ 2147483647 h 128"/>
                <a:gd name="T64" fmla="*/ 2147483647 w 164"/>
                <a:gd name="T65" fmla="*/ 2147483647 h 128"/>
                <a:gd name="T66" fmla="*/ 2147483647 w 164"/>
                <a:gd name="T67" fmla="*/ 2147483647 h 128"/>
                <a:gd name="T68" fmla="*/ 2147483647 w 164"/>
                <a:gd name="T69" fmla="*/ 2147483647 h 1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4"/>
                <a:gd name="T106" fmla="*/ 0 h 128"/>
                <a:gd name="T107" fmla="*/ 164 w 164"/>
                <a:gd name="T108" fmla="*/ 128 h 1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93" name="Group 18"/>
          <p:cNvGrpSpPr/>
          <p:nvPr/>
        </p:nvGrpSpPr>
        <p:grpSpPr bwMode="auto">
          <a:xfrm>
            <a:off x="10015538" y="2241550"/>
            <a:ext cx="595312" cy="588963"/>
            <a:chOff x="0" y="0"/>
            <a:chExt cx="467298" cy="467298"/>
          </a:xfrm>
        </p:grpSpPr>
        <p:sp>
          <p:nvSpPr>
            <p:cNvPr id="17430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467298" cy="467298"/>
            </a:xfrm>
            <a:custGeom>
              <a:avLst/>
              <a:gdLst>
                <a:gd name="T0" fmla="*/ 2147483647 w 204"/>
                <a:gd name="T1" fmla="*/ 0 h 204"/>
                <a:gd name="T2" fmla="*/ 2147483647 w 204"/>
                <a:gd name="T3" fmla="*/ 2147483647 h 204"/>
                <a:gd name="T4" fmla="*/ 2147483647 w 204"/>
                <a:gd name="T5" fmla="*/ 2147483647 h 204"/>
                <a:gd name="T6" fmla="*/ 2147483647 w 204"/>
                <a:gd name="T7" fmla="*/ 2147483647 h 204"/>
                <a:gd name="T8" fmla="*/ 2147483647 w 204"/>
                <a:gd name="T9" fmla="*/ 2147483647 h 204"/>
                <a:gd name="T10" fmla="*/ 2147483647 w 204"/>
                <a:gd name="T11" fmla="*/ 2147483647 h 204"/>
                <a:gd name="T12" fmla="*/ 2147483647 w 204"/>
                <a:gd name="T13" fmla="*/ 2147483647 h 204"/>
                <a:gd name="T14" fmla="*/ 2147483647 w 204"/>
                <a:gd name="T15" fmla="*/ 2147483647 h 204"/>
                <a:gd name="T16" fmla="*/ 2147483647 w 204"/>
                <a:gd name="T17" fmla="*/ 2147483647 h 204"/>
                <a:gd name="T18" fmla="*/ 2147483647 w 204"/>
                <a:gd name="T19" fmla="*/ 2147483647 h 204"/>
                <a:gd name="T20" fmla="*/ 2147483647 w 204"/>
                <a:gd name="T21" fmla="*/ 2147483647 h 204"/>
                <a:gd name="T22" fmla="*/ 2147483647 w 204"/>
                <a:gd name="T23" fmla="*/ 2147483647 h 204"/>
                <a:gd name="T24" fmla="*/ 2147483647 w 204"/>
                <a:gd name="T25" fmla="*/ 2147483647 h 204"/>
                <a:gd name="T26" fmla="*/ 2147483647 w 204"/>
                <a:gd name="T27" fmla="*/ 2147483647 h 204"/>
                <a:gd name="T28" fmla="*/ 2147483647 w 204"/>
                <a:gd name="T29" fmla="*/ 2147483647 h 204"/>
                <a:gd name="T30" fmla="*/ 2147483647 w 204"/>
                <a:gd name="T31" fmla="*/ 2147483647 h 204"/>
                <a:gd name="T32" fmla="*/ 2147483647 w 204"/>
                <a:gd name="T33" fmla="*/ 2147483647 h 204"/>
                <a:gd name="T34" fmla="*/ 2147483647 w 204"/>
                <a:gd name="T35" fmla="*/ 2147483647 h 204"/>
                <a:gd name="T36" fmla="*/ 0 w 204"/>
                <a:gd name="T37" fmla="*/ 2147483647 h 204"/>
                <a:gd name="T38" fmla="*/ 2147483647 w 204"/>
                <a:gd name="T39" fmla="*/ 2147483647 h 204"/>
                <a:gd name="T40" fmla="*/ 2147483647 w 204"/>
                <a:gd name="T41" fmla="*/ 2147483647 h 204"/>
                <a:gd name="T42" fmla="*/ 2147483647 w 204"/>
                <a:gd name="T43" fmla="*/ 2147483647 h 204"/>
                <a:gd name="T44" fmla="*/ 2147483647 w 204"/>
                <a:gd name="T45" fmla="*/ 2147483647 h 204"/>
                <a:gd name="T46" fmla="*/ 2147483647 w 204"/>
                <a:gd name="T47" fmla="*/ 2147483647 h 204"/>
                <a:gd name="T48" fmla="*/ 2147483647 w 204"/>
                <a:gd name="T49" fmla="*/ 0 h 2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4"/>
                <a:gd name="T77" fmla="*/ 204 w 204"/>
                <a:gd name="T78" fmla="*/ 204 h 2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7431" name="Freeform 11"/>
            <p:cNvSpPr>
              <a:spLocks noEditPoints="1" noChangeArrowheads="1"/>
            </p:cNvSpPr>
            <p:nvPr/>
          </p:nvSpPr>
          <p:spPr bwMode="auto">
            <a:xfrm>
              <a:off x="103903" y="100682"/>
              <a:ext cx="254730" cy="25369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0 w 152"/>
                <a:gd name="T9" fmla="*/ 2147483647 h 152"/>
                <a:gd name="T10" fmla="*/ 2147483647 w 152"/>
                <a:gd name="T11" fmla="*/ 0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2"/>
                <a:gd name="T50" fmla="*/ 152 w 152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96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9497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4" grpId="0" animBg="1"/>
      <p:bldP spid="19496" grpId="0" bldLvl="0" autoUpdateAnimBg="0"/>
      <p:bldP spid="19497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成功项目展示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048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utoUpdateAnimBg="0"/>
      <p:bldP spid="20484" grpId="0" bldLvl="0" autoUpdateAnimBg="0"/>
      <p:bldP spid="204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22"/>
          <p:cNvGrpSpPr/>
          <p:nvPr/>
        </p:nvGrpSpPr>
        <p:grpSpPr bwMode="auto">
          <a:xfrm>
            <a:off x="716054" y="2361020"/>
            <a:ext cx="2236788" cy="947737"/>
            <a:chOff x="0" y="0"/>
            <a:chExt cx="2360" cy="1264"/>
          </a:xfrm>
        </p:grpSpPr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21510" name="Freeform 25"/>
          <p:cNvSpPr/>
          <p:nvPr/>
        </p:nvSpPr>
        <p:spPr bwMode="auto">
          <a:xfrm>
            <a:off x="3006512" y="2220701"/>
            <a:ext cx="1698860" cy="234950"/>
          </a:xfrm>
          <a:custGeom>
            <a:avLst/>
            <a:gdLst>
              <a:gd name="T0" fmla="*/ 0 w 21600"/>
              <a:gd name="T1" fmla="*/ 27798338 h 21600"/>
              <a:gd name="T2" fmla="*/ 2147483647 w 21600"/>
              <a:gd name="T3" fmla="*/ 27798338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1511" name="Freeform 26"/>
          <p:cNvSpPr/>
          <p:nvPr/>
        </p:nvSpPr>
        <p:spPr bwMode="auto">
          <a:xfrm>
            <a:off x="2969828" y="3447172"/>
            <a:ext cx="1207099" cy="303365"/>
          </a:xfrm>
          <a:custGeom>
            <a:avLst/>
            <a:gdLst>
              <a:gd name="T0" fmla="*/ 0 w 21600"/>
              <a:gd name="T1" fmla="*/ 750555150 h 21600"/>
              <a:gd name="T2" fmla="*/ 2147483647 w 21600"/>
              <a:gd name="T3" fmla="*/ 750555150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1512" name="Freeform 30"/>
          <p:cNvSpPr/>
          <p:nvPr/>
        </p:nvSpPr>
        <p:spPr bwMode="auto">
          <a:xfrm flipV="1">
            <a:off x="6985122" y="2664047"/>
            <a:ext cx="1340863" cy="234950"/>
          </a:xfrm>
          <a:custGeom>
            <a:avLst/>
            <a:gdLst>
              <a:gd name="T0" fmla="*/ 0 w 21600"/>
              <a:gd name="T1" fmla="*/ 27798338 h 21600"/>
              <a:gd name="T2" fmla="*/ 2147483647 w 21600"/>
              <a:gd name="T3" fmla="*/ 27798338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1513" name="Freeform 31"/>
          <p:cNvSpPr/>
          <p:nvPr/>
        </p:nvSpPr>
        <p:spPr bwMode="auto">
          <a:xfrm>
            <a:off x="6310239" y="4089425"/>
            <a:ext cx="2015746" cy="493663"/>
          </a:xfrm>
          <a:custGeom>
            <a:avLst/>
            <a:gdLst>
              <a:gd name="T0" fmla="*/ 0 w 21600"/>
              <a:gd name="T1" fmla="*/ 115601786 h 21600"/>
              <a:gd name="T2" fmla="*/ 2147483647 w 21600"/>
              <a:gd name="T3" fmla="*/ 115601786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1514" name="Group 22"/>
          <p:cNvGrpSpPr/>
          <p:nvPr/>
        </p:nvGrpSpPr>
        <p:grpSpPr bwMode="auto">
          <a:xfrm>
            <a:off x="716054" y="3660445"/>
            <a:ext cx="2236788" cy="947737"/>
            <a:chOff x="0" y="0"/>
            <a:chExt cx="2360" cy="1264"/>
          </a:xfrm>
        </p:grpSpPr>
        <p:sp>
          <p:nvSpPr>
            <p:cNvPr id="19477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19478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1517" name="Group 22"/>
          <p:cNvGrpSpPr/>
          <p:nvPr/>
        </p:nvGrpSpPr>
        <p:grpSpPr bwMode="auto">
          <a:xfrm>
            <a:off x="8425222" y="2736052"/>
            <a:ext cx="2225675" cy="947737"/>
            <a:chOff x="0" y="0"/>
            <a:chExt cx="2360" cy="1264"/>
          </a:xfrm>
        </p:grpSpPr>
        <p:sp>
          <p:nvSpPr>
            <p:cNvPr id="19475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19476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1520" name="Group 22"/>
          <p:cNvGrpSpPr/>
          <p:nvPr/>
        </p:nvGrpSpPr>
        <p:grpSpPr bwMode="auto">
          <a:xfrm>
            <a:off x="8425222" y="3948464"/>
            <a:ext cx="2225675" cy="947738"/>
            <a:chOff x="0" y="0"/>
            <a:chExt cx="2360" cy="1264"/>
          </a:xfrm>
        </p:grpSpPr>
        <p:sp>
          <p:nvSpPr>
            <p:cNvPr id="19473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19474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1523" name="Group 41"/>
          <p:cNvGrpSpPr/>
          <p:nvPr/>
        </p:nvGrpSpPr>
        <p:grpSpPr bwMode="auto">
          <a:xfrm>
            <a:off x="1266825" y="5135563"/>
            <a:ext cx="9137650" cy="644525"/>
            <a:chOff x="0" y="0"/>
            <a:chExt cx="12032" cy="860"/>
          </a:xfrm>
          <a:solidFill>
            <a:srgbClr val="FFCC00"/>
          </a:solidFill>
        </p:grpSpPr>
        <p:sp>
          <p:nvSpPr>
            <p:cNvPr id="19471" name="Rectangle 42"/>
            <p:cNvSpPr>
              <a:spLocks noChangeArrowheads="1"/>
            </p:cNvSpPr>
            <p:nvPr/>
          </p:nvSpPr>
          <p:spPr bwMode="auto">
            <a:xfrm rot="10800000" flipH="1">
              <a:off x="0" y="0"/>
              <a:ext cx="12032" cy="8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2" name="Rectangle 43"/>
            <p:cNvSpPr>
              <a:spLocks noChangeArrowheads="1"/>
            </p:cNvSpPr>
            <p:nvPr/>
          </p:nvSpPr>
          <p:spPr bwMode="auto">
            <a:xfrm>
              <a:off x="420" y="131"/>
              <a:ext cx="11249" cy="5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200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字以内，据统计每页幻灯片的最好控制在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5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分钟之内。此处添加详细文本描述，建议与标题相关并符合整体语言风格</a:t>
              </a:r>
              <a:endParaRPr lang="zh-CN" altLang="en-US"/>
            </a:p>
          </p:txBody>
        </p:sp>
      </p:grpSp>
      <p:sp>
        <p:nvSpPr>
          <p:cNvPr id="21526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成功项目展示</a:t>
            </a:r>
          </a:p>
        </p:txBody>
      </p:sp>
      <p:sp>
        <p:nvSpPr>
          <p:cNvPr id="21527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69343" y="1692285"/>
            <a:ext cx="3162892" cy="3162889"/>
            <a:chOff x="4069343" y="1692285"/>
            <a:chExt cx="3162892" cy="3162889"/>
          </a:xfrm>
        </p:grpSpPr>
        <p:sp>
          <p:nvSpPr>
            <p:cNvPr id="25" name="Freeform 55"/>
            <p:cNvSpPr/>
            <p:nvPr/>
          </p:nvSpPr>
          <p:spPr bwMode="auto">
            <a:xfrm>
              <a:off x="4069343" y="2338176"/>
              <a:ext cx="921996" cy="1880969"/>
            </a:xfrm>
            <a:custGeom>
              <a:avLst/>
              <a:gdLst>
                <a:gd name="T0" fmla="*/ 4712 w 100"/>
                <a:gd name="T1" fmla="*/ 16633 h 204"/>
                <a:gd name="T2" fmla="*/ 0 w 100"/>
                <a:gd name="T3" fmla="*/ 20145 h 204"/>
                <a:gd name="T4" fmla="*/ 4712 w 100"/>
                <a:gd name="T5" fmla="*/ 23698 h 204"/>
                <a:gd name="T6" fmla="*/ 11931 w 100"/>
                <a:gd name="T7" fmla="*/ 39927 h 204"/>
                <a:gd name="T8" fmla="*/ 18995 w 100"/>
                <a:gd name="T9" fmla="*/ 32708 h 204"/>
                <a:gd name="T10" fmla="*/ 14493 w 100"/>
                <a:gd name="T11" fmla="*/ 20145 h 204"/>
                <a:gd name="T12" fmla="*/ 19568 w 100"/>
                <a:gd name="T13" fmla="*/ 7065 h 204"/>
                <a:gd name="T14" fmla="*/ 12507 w 100"/>
                <a:gd name="T15" fmla="*/ 0 h 204"/>
                <a:gd name="T16" fmla="*/ 4712 w 100"/>
                <a:gd name="T17" fmla="*/ 16633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204">
                  <a:moveTo>
                    <a:pt x="24" y="85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8" y="153"/>
                    <a:pt x="41" y="181"/>
                    <a:pt x="61" y="204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83" y="150"/>
                    <a:pt x="74" y="128"/>
                    <a:pt x="74" y="103"/>
                  </a:cubicBezTo>
                  <a:cubicBezTo>
                    <a:pt x="74" y="78"/>
                    <a:pt x="84" y="54"/>
                    <a:pt x="100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2" y="23"/>
                    <a:pt x="28" y="53"/>
                    <a:pt x="24" y="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56"/>
            <p:cNvSpPr/>
            <p:nvPr/>
          </p:nvSpPr>
          <p:spPr bwMode="auto">
            <a:xfrm>
              <a:off x="4688116" y="3933178"/>
              <a:ext cx="1925347" cy="921996"/>
            </a:xfrm>
            <a:custGeom>
              <a:avLst/>
              <a:gdLst>
                <a:gd name="T0" fmla="*/ 7036 w 209"/>
                <a:gd name="T1" fmla="*/ 0 h 100"/>
                <a:gd name="T2" fmla="*/ 0 w 209"/>
                <a:gd name="T3" fmla="*/ 7065 h 100"/>
                <a:gd name="T4" fmla="*/ 17373 w 209"/>
                <a:gd name="T5" fmla="*/ 15637 h 100"/>
                <a:gd name="T6" fmla="*/ 20302 w 209"/>
                <a:gd name="T7" fmla="*/ 19568 h 100"/>
                <a:gd name="T8" fmla="*/ 23374 w 209"/>
                <a:gd name="T9" fmla="*/ 15637 h 100"/>
                <a:gd name="T10" fmla="*/ 40747 w 209"/>
                <a:gd name="T11" fmla="*/ 7847 h 100"/>
                <a:gd name="T12" fmla="*/ 33710 w 209"/>
                <a:gd name="T13" fmla="*/ 782 h 100"/>
                <a:gd name="T14" fmla="*/ 20668 w 209"/>
                <a:gd name="T15" fmla="*/ 5861 h 100"/>
                <a:gd name="T16" fmla="*/ 7036 w 209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9" h="100">
                  <a:moveTo>
                    <a:pt x="36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3" y="60"/>
                    <a:pt x="54" y="76"/>
                    <a:pt x="89" y="8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54" y="77"/>
                    <a:pt x="185" y="62"/>
                    <a:pt x="209" y="40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55" y="20"/>
                    <a:pt x="132" y="30"/>
                    <a:pt x="106" y="30"/>
                  </a:cubicBezTo>
                  <a:cubicBezTo>
                    <a:pt x="79" y="30"/>
                    <a:pt x="54" y="18"/>
                    <a:pt x="36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4705372" y="1692285"/>
              <a:ext cx="1880972" cy="931857"/>
            </a:xfrm>
            <a:custGeom>
              <a:avLst/>
              <a:gdLst>
                <a:gd name="T0" fmla="*/ 19991 w 204"/>
                <a:gd name="T1" fmla="*/ 0 h 101"/>
                <a:gd name="T2" fmla="*/ 16423 w 204"/>
                <a:gd name="T3" fmla="*/ 4719 h 101"/>
                <a:gd name="T4" fmla="*/ 0 w 204"/>
                <a:gd name="T5" fmla="*/ 12732 h 101"/>
                <a:gd name="T6" fmla="*/ 7065 w 204"/>
                <a:gd name="T7" fmla="*/ 19821 h 101"/>
                <a:gd name="T8" fmla="*/ 20354 w 204"/>
                <a:gd name="T9" fmla="*/ 14525 h 101"/>
                <a:gd name="T10" fmla="*/ 32861 w 204"/>
                <a:gd name="T11" fmla="*/ 19035 h 101"/>
                <a:gd name="T12" fmla="*/ 39927 w 204"/>
                <a:gd name="T13" fmla="*/ 11946 h 101"/>
                <a:gd name="T14" fmla="*/ 23488 w 204"/>
                <a:gd name="T15" fmla="*/ 4719 h 101"/>
                <a:gd name="T16" fmla="*/ 19991 w 204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101">
                  <a:moveTo>
                    <a:pt x="102" y="0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52" y="29"/>
                    <a:pt x="23" y="43"/>
                    <a:pt x="0" y="65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54" y="84"/>
                    <a:pt x="78" y="74"/>
                    <a:pt x="104" y="74"/>
                  </a:cubicBezTo>
                  <a:cubicBezTo>
                    <a:pt x="129" y="74"/>
                    <a:pt x="151" y="83"/>
                    <a:pt x="168" y="97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182" y="41"/>
                    <a:pt x="152" y="27"/>
                    <a:pt x="120" y="24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6310239" y="2311057"/>
              <a:ext cx="921996" cy="1935204"/>
            </a:xfrm>
            <a:custGeom>
              <a:avLst/>
              <a:gdLst>
                <a:gd name="T0" fmla="*/ 15637 w 100"/>
                <a:gd name="T1" fmla="*/ 17760 h 210"/>
                <a:gd name="T2" fmla="*/ 7065 w 100"/>
                <a:gd name="T3" fmla="*/ 0 h 210"/>
                <a:gd name="T4" fmla="*/ 0 w 100"/>
                <a:gd name="T5" fmla="*/ 7058 h 210"/>
                <a:gd name="T6" fmla="*/ 5861 w 100"/>
                <a:gd name="T7" fmla="*/ 20679 h 210"/>
                <a:gd name="T8" fmla="*/ 572 w 100"/>
                <a:gd name="T9" fmla="*/ 33957 h 210"/>
                <a:gd name="T10" fmla="*/ 7637 w 100"/>
                <a:gd name="T11" fmla="*/ 40999 h 210"/>
                <a:gd name="T12" fmla="*/ 15637 w 100"/>
                <a:gd name="T13" fmla="*/ 23823 h 210"/>
                <a:gd name="T14" fmla="*/ 19568 w 100"/>
                <a:gd name="T15" fmla="*/ 20679 h 210"/>
                <a:gd name="T16" fmla="*/ 15637 w 100"/>
                <a:gd name="T17" fmla="*/ 1776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210">
                  <a:moveTo>
                    <a:pt x="80" y="91"/>
                  </a:moveTo>
                  <a:cubicBezTo>
                    <a:pt x="76" y="55"/>
                    <a:pt x="60" y="24"/>
                    <a:pt x="3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54"/>
                    <a:pt x="30" y="79"/>
                    <a:pt x="30" y="106"/>
                  </a:cubicBezTo>
                  <a:cubicBezTo>
                    <a:pt x="30" y="133"/>
                    <a:pt x="19" y="156"/>
                    <a:pt x="3" y="174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61" y="187"/>
                    <a:pt x="76" y="156"/>
                    <a:pt x="80" y="122"/>
                  </a:cubicBezTo>
                  <a:cubicBezTo>
                    <a:pt x="100" y="106"/>
                    <a:pt x="100" y="106"/>
                    <a:pt x="100" y="106"/>
                  </a:cubicBezTo>
                  <a:lnTo>
                    <a:pt x="80" y="9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  <p:bldP spid="21512" grpId="0" animBg="1"/>
      <p:bldP spid="21513" grpId="0" animBg="1"/>
      <p:bldP spid="21526" grpId="0"/>
      <p:bldP spid="215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reeform 609"/>
          <p:cNvSpPr>
            <a:spLocks noEditPoints="1" noChangeArrowheads="1"/>
          </p:cNvSpPr>
          <p:nvPr/>
        </p:nvSpPr>
        <p:spPr bwMode="auto">
          <a:xfrm>
            <a:off x="2562225" y="1803400"/>
            <a:ext cx="6864350" cy="3409950"/>
          </a:xfrm>
          <a:custGeom>
            <a:avLst/>
            <a:gdLst>
              <a:gd name="T0" fmla="*/ 2147483647 w 1779"/>
              <a:gd name="T1" fmla="*/ 2147483647 h 895"/>
              <a:gd name="T2" fmla="*/ 2147483647 w 1779"/>
              <a:gd name="T3" fmla="*/ 2147483647 h 895"/>
              <a:gd name="T4" fmla="*/ 2147483647 w 1779"/>
              <a:gd name="T5" fmla="*/ 2147483647 h 895"/>
              <a:gd name="T6" fmla="*/ 2147483647 w 1779"/>
              <a:gd name="T7" fmla="*/ 2147483647 h 895"/>
              <a:gd name="T8" fmla="*/ 2147483647 w 1779"/>
              <a:gd name="T9" fmla="*/ 2147483647 h 895"/>
              <a:gd name="T10" fmla="*/ 2147483647 w 1779"/>
              <a:gd name="T11" fmla="*/ 2147483647 h 895"/>
              <a:gd name="T12" fmla="*/ 2147483647 w 1779"/>
              <a:gd name="T13" fmla="*/ 2147483647 h 895"/>
              <a:gd name="T14" fmla="*/ 2147483647 w 1779"/>
              <a:gd name="T15" fmla="*/ 2147483647 h 895"/>
              <a:gd name="T16" fmla="*/ 2147483647 w 1779"/>
              <a:gd name="T17" fmla="*/ 2147483647 h 895"/>
              <a:gd name="T18" fmla="*/ 2147483647 w 1779"/>
              <a:gd name="T19" fmla="*/ 2147483647 h 895"/>
              <a:gd name="T20" fmla="*/ 2147483647 w 1779"/>
              <a:gd name="T21" fmla="*/ 2147483647 h 895"/>
              <a:gd name="T22" fmla="*/ 2147483647 w 1779"/>
              <a:gd name="T23" fmla="*/ 2147483647 h 895"/>
              <a:gd name="T24" fmla="*/ 2147483647 w 1779"/>
              <a:gd name="T25" fmla="*/ 2147483647 h 895"/>
              <a:gd name="T26" fmla="*/ 2147483647 w 1779"/>
              <a:gd name="T27" fmla="*/ 2147483647 h 895"/>
              <a:gd name="T28" fmla="*/ 2147483647 w 1779"/>
              <a:gd name="T29" fmla="*/ 2147483647 h 895"/>
              <a:gd name="T30" fmla="*/ 2147483647 w 1779"/>
              <a:gd name="T31" fmla="*/ 2147483647 h 895"/>
              <a:gd name="T32" fmla="*/ 2147483647 w 1779"/>
              <a:gd name="T33" fmla="*/ 2147483647 h 895"/>
              <a:gd name="T34" fmla="*/ 2147483647 w 1779"/>
              <a:gd name="T35" fmla="*/ 2147483647 h 895"/>
              <a:gd name="T36" fmla="*/ 2147483647 w 1779"/>
              <a:gd name="T37" fmla="*/ 2147483647 h 895"/>
              <a:gd name="T38" fmla="*/ 2147483647 w 1779"/>
              <a:gd name="T39" fmla="*/ 2147483647 h 895"/>
              <a:gd name="T40" fmla="*/ 2147483647 w 1779"/>
              <a:gd name="T41" fmla="*/ 2147483647 h 895"/>
              <a:gd name="T42" fmla="*/ 2147483647 w 1779"/>
              <a:gd name="T43" fmla="*/ 2147483647 h 895"/>
              <a:gd name="T44" fmla="*/ 2147483647 w 1779"/>
              <a:gd name="T45" fmla="*/ 2147483647 h 895"/>
              <a:gd name="T46" fmla="*/ 2147483647 w 1779"/>
              <a:gd name="T47" fmla="*/ 2147483647 h 895"/>
              <a:gd name="T48" fmla="*/ 2147483647 w 1779"/>
              <a:gd name="T49" fmla="*/ 2147483647 h 895"/>
              <a:gd name="T50" fmla="*/ 2147483647 w 1779"/>
              <a:gd name="T51" fmla="*/ 2147483647 h 895"/>
              <a:gd name="T52" fmla="*/ 2147483647 w 1779"/>
              <a:gd name="T53" fmla="*/ 2147483647 h 895"/>
              <a:gd name="T54" fmla="*/ 2147483647 w 1779"/>
              <a:gd name="T55" fmla="*/ 2147483647 h 895"/>
              <a:gd name="T56" fmla="*/ 2147483647 w 1779"/>
              <a:gd name="T57" fmla="*/ 2147483647 h 895"/>
              <a:gd name="T58" fmla="*/ 2147483647 w 1779"/>
              <a:gd name="T59" fmla="*/ 2147483647 h 895"/>
              <a:gd name="T60" fmla="*/ 2147483647 w 1779"/>
              <a:gd name="T61" fmla="*/ 2147483647 h 895"/>
              <a:gd name="T62" fmla="*/ 2147483647 w 1779"/>
              <a:gd name="T63" fmla="*/ 2147483647 h 895"/>
              <a:gd name="T64" fmla="*/ 2147483647 w 1779"/>
              <a:gd name="T65" fmla="*/ 2147483647 h 895"/>
              <a:gd name="T66" fmla="*/ 2147483647 w 1779"/>
              <a:gd name="T67" fmla="*/ 2147483647 h 895"/>
              <a:gd name="T68" fmla="*/ 2147483647 w 1779"/>
              <a:gd name="T69" fmla="*/ 2147483647 h 895"/>
              <a:gd name="T70" fmla="*/ 2147483647 w 1779"/>
              <a:gd name="T71" fmla="*/ 2147483647 h 895"/>
              <a:gd name="T72" fmla="*/ 2147483647 w 1779"/>
              <a:gd name="T73" fmla="*/ 2147483647 h 895"/>
              <a:gd name="T74" fmla="*/ 2147483647 w 1779"/>
              <a:gd name="T75" fmla="*/ 2147483647 h 895"/>
              <a:gd name="T76" fmla="*/ 2147483647 w 1779"/>
              <a:gd name="T77" fmla="*/ 2147483647 h 895"/>
              <a:gd name="T78" fmla="*/ 2147483647 w 1779"/>
              <a:gd name="T79" fmla="*/ 2147483647 h 895"/>
              <a:gd name="T80" fmla="*/ 2147483647 w 1779"/>
              <a:gd name="T81" fmla="*/ 2147483647 h 895"/>
              <a:gd name="T82" fmla="*/ 2147483647 w 1779"/>
              <a:gd name="T83" fmla="*/ 2147483647 h 895"/>
              <a:gd name="T84" fmla="*/ 2147483647 w 1779"/>
              <a:gd name="T85" fmla="*/ 2147483647 h 895"/>
              <a:gd name="T86" fmla="*/ 2147483647 w 1779"/>
              <a:gd name="T87" fmla="*/ 2147483647 h 895"/>
              <a:gd name="T88" fmla="*/ 2147483647 w 1779"/>
              <a:gd name="T89" fmla="*/ 2147483647 h 895"/>
              <a:gd name="T90" fmla="*/ 2147483647 w 1779"/>
              <a:gd name="T91" fmla="*/ 2147483647 h 895"/>
              <a:gd name="T92" fmla="*/ 2147483647 w 1779"/>
              <a:gd name="T93" fmla="*/ 2147483647 h 895"/>
              <a:gd name="T94" fmla="*/ 2147483647 w 1779"/>
              <a:gd name="T95" fmla="*/ 2147483647 h 895"/>
              <a:gd name="T96" fmla="*/ 2147483647 w 1779"/>
              <a:gd name="T97" fmla="*/ 2147483647 h 895"/>
              <a:gd name="T98" fmla="*/ 2147483647 w 1779"/>
              <a:gd name="T99" fmla="*/ 2147483647 h 895"/>
              <a:gd name="T100" fmla="*/ 2147483647 w 1779"/>
              <a:gd name="T101" fmla="*/ 2147483647 h 895"/>
              <a:gd name="T102" fmla="*/ 2147483647 w 1779"/>
              <a:gd name="T103" fmla="*/ 2147483647 h 895"/>
              <a:gd name="T104" fmla="*/ 2147483647 w 1779"/>
              <a:gd name="T105" fmla="*/ 2147483647 h 895"/>
              <a:gd name="T106" fmla="*/ 2147483647 w 1779"/>
              <a:gd name="T107" fmla="*/ 2147483647 h 895"/>
              <a:gd name="T108" fmla="*/ 2147483647 w 1779"/>
              <a:gd name="T109" fmla="*/ 2147483647 h 895"/>
              <a:gd name="T110" fmla="*/ 2147483647 w 1779"/>
              <a:gd name="T111" fmla="*/ 2147483647 h 895"/>
              <a:gd name="T112" fmla="*/ 2147483647 w 1779"/>
              <a:gd name="T113" fmla="*/ 2147483647 h 895"/>
              <a:gd name="T114" fmla="*/ 2147483647 w 1779"/>
              <a:gd name="T115" fmla="*/ 2147483647 h 895"/>
              <a:gd name="T116" fmla="*/ 2147483647 w 1779"/>
              <a:gd name="T117" fmla="*/ 2147483647 h 895"/>
              <a:gd name="T118" fmla="*/ 2147483647 w 1779"/>
              <a:gd name="T119" fmla="*/ 2147483647 h 895"/>
              <a:gd name="T120" fmla="*/ 2147483647 w 1779"/>
              <a:gd name="T121" fmla="*/ 2147483647 h 895"/>
              <a:gd name="T122" fmla="*/ 2147483647 w 1779"/>
              <a:gd name="T123" fmla="*/ 2147483647 h 895"/>
              <a:gd name="T124" fmla="*/ 2147483647 w 1779"/>
              <a:gd name="T125" fmla="*/ 2147483647 h 8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79"/>
              <a:gd name="T190" fmla="*/ 0 h 895"/>
              <a:gd name="T191" fmla="*/ 1779 w 1779"/>
              <a:gd name="T192" fmla="*/ 895 h 8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22532" name="Group 36"/>
          <p:cNvGrpSpPr/>
          <p:nvPr/>
        </p:nvGrpSpPr>
        <p:grpSpPr bwMode="auto">
          <a:xfrm>
            <a:off x="5570538" y="3036888"/>
            <a:ext cx="255587" cy="252412"/>
            <a:chOff x="0" y="0"/>
            <a:chExt cx="336" cy="336"/>
          </a:xfrm>
        </p:grpSpPr>
        <p:sp>
          <p:nvSpPr>
            <p:cNvPr id="20543" name="Oval 37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>
              <a:solidFill>
                <a:schemeClr val="tx1"/>
              </a:solidFill>
              <a:rou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4" name="Oval 38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5" name="Group 39"/>
          <p:cNvGrpSpPr/>
          <p:nvPr/>
        </p:nvGrpSpPr>
        <p:grpSpPr bwMode="auto">
          <a:xfrm>
            <a:off x="4235450" y="3995738"/>
            <a:ext cx="255588" cy="252412"/>
            <a:chOff x="0" y="0"/>
            <a:chExt cx="336" cy="336"/>
          </a:xfrm>
        </p:grpSpPr>
        <p:sp>
          <p:nvSpPr>
            <p:cNvPr id="20541" name="Oval 40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>
              <a:solidFill>
                <a:schemeClr val="tx1"/>
              </a:solidFill>
              <a:rou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2" name="Oval 41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8" name="Group 42"/>
          <p:cNvGrpSpPr/>
          <p:nvPr/>
        </p:nvGrpSpPr>
        <p:grpSpPr bwMode="auto">
          <a:xfrm>
            <a:off x="6130925" y="3943350"/>
            <a:ext cx="255588" cy="252413"/>
            <a:chOff x="0" y="0"/>
            <a:chExt cx="336" cy="336"/>
          </a:xfrm>
        </p:grpSpPr>
        <p:sp>
          <p:nvSpPr>
            <p:cNvPr id="20539" name="Oval 43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>
              <a:solidFill>
                <a:schemeClr val="tx1"/>
              </a:solidFill>
              <a:rou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0" name="Oval 44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541" name="Straight Connector 136"/>
          <p:cNvSpPr>
            <a:spLocks noChangeShapeType="1"/>
          </p:cNvSpPr>
          <p:nvPr/>
        </p:nvSpPr>
        <p:spPr bwMode="auto">
          <a:xfrm flipH="1">
            <a:off x="4364038" y="3244850"/>
            <a:ext cx="1233487" cy="7508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2542" name="Straight Connector 2"/>
          <p:cNvCxnSpPr>
            <a:cxnSpLocks noChangeShapeType="1"/>
            <a:stCxn id="20533" idx="4"/>
            <a:endCxn id="20542" idx="1"/>
          </p:cNvCxnSpPr>
          <p:nvPr/>
        </p:nvCxnSpPr>
        <p:spPr bwMode="auto">
          <a:xfrm>
            <a:off x="3690938" y="2847975"/>
            <a:ext cx="582612" cy="11842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Straight Connector 114"/>
          <p:cNvCxnSpPr>
            <a:cxnSpLocks noChangeShapeType="1"/>
            <a:stCxn id="20533" idx="5"/>
            <a:endCxn id="20544" idx="2"/>
          </p:cNvCxnSpPr>
          <p:nvPr/>
        </p:nvCxnSpPr>
        <p:spPr bwMode="auto">
          <a:xfrm>
            <a:off x="3786188" y="2808288"/>
            <a:ext cx="1784350" cy="3540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Straight Connector 119"/>
          <p:cNvCxnSpPr>
            <a:cxnSpLocks noChangeShapeType="1"/>
            <a:stCxn id="20544" idx="5"/>
            <a:endCxn id="20535" idx="1"/>
          </p:cNvCxnSpPr>
          <p:nvPr/>
        </p:nvCxnSpPr>
        <p:spPr bwMode="auto">
          <a:xfrm>
            <a:off x="5788025" y="3251200"/>
            <a:ext cx="2767013" cy="11334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Straight Connector 121"/>
          <p:cNvSpPr>
            <a:spLocks noChangeShapeType="1"/>
          </p:cNvSpPr>
          <p:nvPr/>
        </p:nvSpPr>
        <p:spPr bwMode="auto">
          <a:xfrm flipV="1">
            <a:off x="4486275" y="4057650"/>
            <a:ext cx="1643063" cy="476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Straight Connector 123"/>
          <p:cNvSpPr>
            <a:spLocks noChangeShapeType="1"/>
          </p:cNvSpPr>
          <p:nvPr/>
        </p:nvSpPr>
        <p:spPr bwMode="auto">
          <a:xfrm flipV="1">
            <a:off x="6269038" y="2635250"/>
            <a:ext cx="1008062" cy="13223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7" name="Straight Connector 126"/>
          <p:cNvSpPr>
            <a:spLocks noChangeShapeType="1"/>
          </p:cNvSpPr>
          <p:nvPr/>
        </p:nvSpPr>
        <p:spPr bwMode="auto">
          <a:xfrm>
            <a:off x="5127625" y="2117725"/>
            <a:ext cx="2182813" cy="5603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Straight Connector 130"/>
          <p:cNvSpPr>
            <a:spLocks noChangeShapeType="1"/>
          </p:cNvSpPr>
          <p:nvPr/>
        </p:nvSpPr>
        <p:spPr bwMode="auto">
          <a:xfrm>
            <a:off x="5111750" y="2193925"/>
            <a:ext cx="508000" cy="86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2549" name="Straight Connector 134"/>
          <p:cNvCxnSpPr>
            <a:cxnSpLocks noChangeShapeType="1"/>
            <a:stCxn id="20531" idx="3"/>
            <a:endCxn id="20533" idx="6"/>
          </p:cNvCxnSpPr>
          <p:nvPr/>
        </p:nvCxnSpPr>
        <p:spPr bwMode="auto">
          <a:xfrm flipH="1">
            <a:off x="3825875" y="2173288"/>
            <a:ext cx="1144588" cy="5413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Straight Connector 138"/>
          <p:cNvCxnSpPr>
            <a:cxnSpLocks noChangeShapeType="1"/>
            <a:stCxn id="20544" idx="6"/>
            <a:endCxn id="20537" idx="3"/>
          </p:cNvCxnSpPr>
          <p:nvPr/>
        </p:nvCxnSpPr>
        <p:spPr bwMode="auto">
          <a:xfrm flipV="1">
            <a:off x="5826125" y="2695575"/>
            <a:ext cx="1370013" cy="4667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1" name="Straight Connector 140"/>
          <p:cNvSpPr>
            <a:spLocks noChangeShapeType="1"/>
          </p:cNvSpPr>
          <p:nvPr/>
        </p:nvSpPr>
        <p:spPr bwMode="auto">
          <a:xfrm>
            <a:off x="6381750" y="4067175"/>
            <a:ext cx="2179638" cy="4953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2552" name="Straight Connector 168"/>
          <p:cNvCxnSpPr>
            <a:cxnSpLocks noChangeShapeType="1"/>
            <a:stCxn id="20537" idx="5"/>
            <a:endCxn id="20535" idx="0"/>
          </p:cNvCxnSpPr>
          <p:nvPr/>
        </p:nvCxnSpPr>
        <p:spPr bwMode="auto">
          <a:xfrm>
            <a:off x="7385050" y="2695575"/>
            <a:ext cx="1265238" cy="165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53" name="Group 9"/>
          <p:cNvGrpSpPr/>
          <p:nvPr/>
        </p:nvGrpSpPr>
        <p:grpSpPr bwMode="auto">
          <a:xfrm>
            <a:off x="7156450" y="2470150"/>
            <a:ext cx="268288" cy="265113"/>
            <a:chOff x="0" y="0"/>
            <a:chExt cx="209550" cy="209550"/>
          </a:xfrm>
        </p:grpSpPr>
        <p:sp>
          <p:nvSpPr>
            <p:cNvPr id="20537" name="Oval 16"/>
            <p:cNvSpPr>
              <a:spLocks noChangeArrowheads="1"/>
            </p:cNvSpPr>
            <p:nvPr/>
          </p:nvSpPr>
          <p:spPr bwMode="auto">
            <a:xfrm>
              <a:off x="0" y="0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8" name="Freeform 6"/>
            <p:cNvSpPr>
              <a:spLocks noEditPoints="1" noChangeArrowheads="1"/>
            </p:cNvSpPr>
            <p:nvPr/>
          </p:nvSpPr>
          <p:spPr bwMode="auto">
            <a:xfrm>
              <a:off x="27534" y="41988"/>
              <a:ext cx="133925" cy="133925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0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150"/>
                <a:gd name="T35" fmla="*/ 150 w 150"/>
                <a:gd name="T36" fmla="*/ 150 h 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6" name="Group 10"/>
          <p:cNvGrpSpPr/>
          <p:nvPr/>
        </p:nvGrpSpPr>
        <p:grpSpPr bwMode="auto">
          <a:xfrm>
            <a:off x="8515350" y="4346575"/>
            <a:ext cx="268288" cy="265113"/>
            <a:chOff x="0" y="0"/>
            <a:chExt cx="209550" cy="209550"/>
          </a:xfrm>
        </p:grpSpPr>
        <p:sp>
          <p:nvSpPr>
            <p:cNvPr id="20535" name="Oval 25"/>
            <p:cNvSpPr>
              <a:spLocks noChangeArrowheads="1"/>
            </p:cNvSpPr>
            <p:nvPr/>
          </p:nvSpPr>
          <p:spPr bwMode="auto">
            <a:xfrm>
              <a:off x="0" y="0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6" name="Freeform 9"/>
            <p:cNvSpPr>
              <a:spLocks noEditPoints="1" noChangeArrowheads="1"/>
            </p:cNvSpPr>
            <p:nvPr/>
          </p:nvSpPr>
          <p:spPr bwMode="auto">
            <a:xfrm>
              <a:off x="32473" y="46790"/>
              <a:ext cx="144605" cy="115970"/>
            </a:xfrm>
            <a:custGeom>
              <a:avLst/>
              <a:gdLst>
                <a:gd name="T0" fmla="*/ 2147483647 w 171"/>
                <a:gd name="T1" fmla="*/ 2147483647 h 137"/>
                <a:gd name="T2" fmla="*/ 2147483647 w 171"/>
                <a:gd name="T3" fmla="*/ 2147483647 h 137"/>
                <a:gd name="T4" fmla="*/ 2147483647 w 171"/>
                <a:gd name="T5" fmla="*/ 2147483647 h 137"/>
                <a:gd name="T6" fmla="*/ 2147483647 w 171"/>
                <a:gd name="T7" fmla="*/ 2147483647 h 137"/>
                <a:gd name="T8" fmla="*/ 2147483647 w 171"/>
                <a:gd name="T9" fmla="*/ 2147483647 h 137"/>
                <a:gd name="T10" fmla="*/ 2147483647 w 171"/>
                <a:gd name="T11" fmla="*/ 2147483647 h 137"/>
                <a:gd name="T12" fmla="*/ 2147483647 w 171"/>
                <a:gd name="T13" fmla="*/ 2147483647 h 137"/>
                <a:gd name="T14" fmla="*/ 2147483647 w 171"/>
                <a:gd name="T15" fmla="*/ 2147483647 h 137"/>
                <a:gd name="T16" fmla="*/ 2147483647 w 171"/>
                <a:gd name="T17" fmla="*/ 2147483647 h 137"/>
                <a:gd name="T18" fmla="*/ 2147483647 w 171"/>
                <a:gd name="T19" fmla="*/ 2147483647 h 137"/>
                <a:gd name="T20" fmla="*/ 2147483647 w 171"/>
                <a:gd name="T21" fmla="*/ 2147483647 h 137"/>
                <a:gd name="T22" fmla="*/ 2147483647 w 171"/>
                <a:gd name="T23" fmla="*/ 2147483647 h 137"/>
                <a:gd name="T24" fmla="*/ 2147483647 w 171"/>
                <a:gd name="T25" fmla="*/ 2147483647 h 137"/>
                <a:gd name="T26" fmla="*/ 2147483647 w 171"/>
                <a:gd name="T27" fmla="*/ 2147483647 h 137"/>
                <a:gd name="T28" fmla="*/ 2147483647 w 171"/>
                <a:gd name="T29" fmla="*/ 2147483647 h 137"/>
                <a:gd name="T30" fmla="*/ 2147483647 w 171"/>
                <a:gd name="T31" fmla="*/ 2147483647 h 137"/>
                <a:gd name="T32" fmla="*/ 2147483647 w 171"/>
                <a:gd name="T33" fmla="*/ 0 h 137"/>
                <a:gd name="T34" fmla="*/ 2147483647 w 171"/>
                <a:gd name="T35" fmla="*/ 2147483647 h 137"/>
                <a:gd name="T36" fmla="*/ 0 w 171"/>
                <a:gd name="T37" fmla="*/ 2147483647 h 137"/>
                <a:gd name="T38" fmla="*/ 0 w 171"/>
                <a:gd name="T39" fmla="*/ 2147483647 h 137"/>
                <a:gd name="T40" fmla="*/ 2147483647 w 171"/>
                <a:gd name="T41" fmla="*/ 2147483647 h 137"/>
                <a:gd name="T42" fmla="*/ 2147483647 w 171"/>
                <a:gd name="T43" fmla="*/ 2147483647 h 137"/>
                <a:gd name="T44" fmla="*/ 2147483647 w 171"/>
                <a:gd name="T45" fmla="*/ 2147483647 h 137"/>
                <a:gd name="T46" fmla="*/ 2147483647 w 171"/>
                <a:gd name="T47" fmla="*/ 2147483647 h 137"/>
                <a:gd name="T48" fmla="*/ 2147483647 w 171"/>
                <a:gd name="T49" fmla="*/ 2147483647 h 137"/>
                <a:gd name="T50" fmla="*/ 2147483647 w 171"/>
                <a:gd name="T51" fmla="*/ 2147483647 h 137"/>
                <a:gd name="T52" fmla="*/ 2147483647 w 171"/>
                <a:gd name="T53" fmla="*/ 2147483647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"/>
                <a:gd name="T82" fmla="*/ 0 h 137"/>
                <a:gd name="T83" fmla="*/ 171 w 171"/>
                <a:gd name="T84" fmla="*/ 137 h 1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9" name="Group 4"/>
          <p:cNvGrpSpPr/>
          <p:nvPr/>
        </p:nvGrpSpPr>
        <p:grpSpPr bwMode="auto">
          <a:xfrm>
            <a:off x="3557588" y="2582863"/>
            <a:ext cx="268287" cy="265112"/>
            <a:chOff x="0" y="0"/>
            <a:chExt cx="209550" cy="209550"/>
          </a:xfrm>
        </p:grpSpPr>
        <p:sp>
          <p:nvSpPr>
            <p:cNvPr id="20533" name="Oval 19"/>
            <p:cNvSpPr>
              <a:spLocks noChangeArrowheads="1"/>
            </p:cNvSpPr>
            <p:nvPr/>
          </p:nvSpPr>
          <p:spPr bwMode="auto">
            <a:xfrm>
              <a:off x="0" y="0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4" name="Freeform 8"/>
            <p:cNvSpPr>
              <a:spLocks noEditPoints="1" noChangeArrowheads="1"/>
            </p:cNvSpPr>
            <p:nvPr/>
          </p:nvSpPr>
          <p:spPr bwMode="auto">
            <a:xfrm>
              <a:off x="36172" y="33411"/>
              <a:ext cx="119185" cy="121776"/>
            </a:xfrm>
            <a:custGeom>
              <a:avLst/>
              <a:gdLst>
                <a:gd name="T0" fmla="*/ 2147483647 w 156"/>
                <a:gd name="T1" fmla="*/ 2147483647 h 159"/>
                <a:gd name="T2" fmla="*/ 2147483647 w 156"/>
                <a:gd name="T3" fmla="*/ 2147483647 h 159"/>
                <a:gd name="T4" fmla="*/ 2147483647 w 156"/>
                <a:gd name="T5" fmla="*/ 2147483647 h 159"/>
                <a:gd name="T6" fmla="*/ 2147483647 w 156"/>
                <a:gd name="T7" fmla="*/ 2147483647 h 159"/>
                <a:gd name="T8" fmla="*/ 2147483647 w 156"/>
                <a:gd name="T9" fmla="*/ 2147483647 h 159"/>
                <a:gd name="T10" fmla="*/ 2147483647 w 156"/>
                <a:gd name="T11" fmla="*/ 2147483647 h 159"/>
                <a:gd name="T12" fmla="*/ 2147483647 w 156"/>
                <a:gd name="T13" fmla="*/ 2147483647 h 159"/>
                <a:gd name="T14" fmla="*/ 2147483647 w 156"/>
                <a:gd name="T15" fmla="*/ 2147483647 h 159"/>
                <a:gd name="T16" fmla="*/ 2147483647 w 156"/>
                <a:gd name="T17" fmla="*/ 2147483647 h 159"/>
                <a:gd name="T18" fmla="*/ 2147483647 w 156"/>
                <a:gd name="T19" fmla="*/ 2147483647 h 159"/>
                <a:gd name="T20" fmla="*/ 1783805223 w 156"/>
                <a:gd name="T21" fmla="*/ 2147483647 h 159"/>
                <a:gd name="T22" fmla="*/ 2147483647 w 156"/>
                <a:gd name="T23" fmla="*/ 2147483647 h 159"/>
                <a:gd name="T24" fmla="*/ 2147483647 w 156"/>
                <a:gd name="T25" fmla="*/ 2147483647 h 159"/>
                <a:gd name="T26" fmla="*/ 2147483647 w 156"/>
                <a:gd name="T27" fmla="*/ 2147483647 h 159"/>
                <a:gd name="T28" fmla="*/ 2147483647 w 156"/>
                <a:gd name="T29" fmla="*/ 2147483647 h 159"/>
                <a:gd name="T30" fmla="*/ 2147483647 w 156"/>
                <a:gd name="T31" fmla="*/ 2147483647 h 159"/>
                <a:gd name="T32" fmla="*/ 2147483647 w 156"/>
                <a:gd name="T33" fmla="*/ 2147483647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"/>
                <a:gd name="T52" fmla="*/ 0 h 159"/>
                <a:gd name="T53" fmla="*/ 156 w 156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22562" name="Rectangle 43"/>
          <p:cNvSpPr>
            <a:spLocks noChangeArrowheads="1"/>
          </p:cNvSpPr>
          <p:nvPr/>
        </p:nvSpPr>
        <p:spPr bwMode="auto">
          <a:xfrm>
            <a:off x="2054225" y="5491163"/>
            <a:ext cx="14541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sp>
        <p:nvSpPr>
          <p:cNvPr id="22563" name="Rectangle 43"/>
          <p:cNvSpPr>
            <a:spLocks noChangeArrowheads="1"/>
          </p:cNvSpPr>
          <p:nvPr/>
        </p:nvSpPr>
        <p:spPr bwMode="auto">
          <a:xfrm>
            <a:off x="4460875" y="5491163"/>
            <a:ext cx="14541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sp>
        <p:nvSpPr>
          <p:cNvPr id="22564" name="Rectangle 43"/>
          <p:cNvSpPr>
            <a:spLocks noChangeArrowheads="1"/>
          </p:cNvSpPr>
          <p:nvPr/>
        </p:nvSpPr>
        <p:spPr bwMode="auto">
          <a:xfrm>
            <a:off x="6867525" y="5491163"/>
            <a:ext cx="14541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sp>
        <p:nvSpPr>
          <p:cNvPr id="22565" name="Rectangle 43"/>
          <p:cNvSpPr>
            <a:spLocks noChangeArrowheads="1"/>
          </p:cNvSpPr>
          <p:nvPr/>
        </p:nvSpPr>
        <p:spPr bwMode="auto">
          <a:xfrm>
            <a:off x="9274175" y="5491163"/>
            <a:ext cx="14557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grpSp>
        <p:nvGrpSpPr>
          <p:cNvPr id="22566" name="Group 3"/>
          <p:cNvGrpSpPr/>
          <p:nvPr/>
        </p:nvGrpSpPr>
        <p:grpSpPr bwMode="auto">
          <a:xfrm>
            <a:off x="4930775" y="1943100"/>
            <a:ext cx="266700" cy="268288"/>
            <a:chOff x="0" y="0"/>
            <a:chExt cx="209550" cy="213854"/>
          </a:xfrm>
        </p:grpSpPr>
        <p:sp>
          <p:nvSpPr>
            <p:cNvPr id="20531" name="Oval 22"/>
            <p:cNvSpPr>
              <a:spLocks noChangeArrowheads="1"/>
            </p:cNvSpPr>
            <p:nvPr/>
          </p:nvSpPr>
          <p:spPr bwMode="auto">
            <a:xfrm>
              <a:off x="0" y="4304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2" name="Freeform 7"/>
            <p:cNvSpPr>
              <a:spLocks noChangeArrowheads="1"/>
            </p:cNvSpPr>
            <p:nvPr/>
          </p:nvSpPr>
          <p:spPr bwMode="auto">
            <a:xfrm>
              <a:off x="36672" y="0"/>
              <a:ext cx="150908" cy="179945"/>
            </a:xfrm>
            <a:custGeom>
              <a:avLst/>
              <a:gdLst>
                <a:gd name="T0" fmla="*/ 2147483647 w 156"/>
                <a:gd name="T1" fmla="*/ 2147483647 h 186"/>
                <a:gd name="T2" fmla="*/ 2147483647 w 156"/>
                <a:gd name="T3" fmla="*/ 2147483647 h 186"/>
                <a:gd name="T4" fmla="*/ 0 w 156"/>
                <a:gd name="T5" fmla="*/ 2147483647 h 186"/>
                <a:gd name="T6" fmla="*/ 2147483647 w 156"/>
                <a:gd name="T7" fmla="*/ 2147483647 h 186"/>
                <a:gd name="T8" fmla="*/ 2147483647 w 156"/>
                <a:gd name="T9" fmla="*/ 2147483647 h 186"/>
                <a:gd name="T10" fmla="*/ 2147483647 w 156"/>
                <a:gd name="T11" fmla="*/ 2147483647 h 186"/>
                <a:gd name="T12" fmla="*/ 2147483647 w 156"/>
                <a:gd name="T13" fmla="*/ 2147483647 h 186"/>
                <a:gd name="T14" fmla="*/ 2147483647 w 156"/>
                <a:gd name="T15" fmla="*/ 2147483647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86"/>
                <a:gd name="T26" fmla="*/ 156 w 156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69" name="Group 17"/>
          <p:cNvGrpSpPr/>
          <p:nvPr/>
        </p:nvGrpSpPr>
        <p:grpSpPr bwMode="auto">
          <a:xfrm>
            <a:off x="911225" y="2157413"/>
            <a:ext cx="2185988" cy="2157412"/>
            <a:chOff x="0" y="0"/>
            <a:chExt cx="3263" cy="3263"/>
          </a:xfrm>
        </p:grpSpPr>
        <p:grpSp>
          <p:nvGrpSpPr>
            <p:cNvPr id="20526" name="Group 18"/>
            <p:cNvGrpSpPr/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20529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rgbClr val="FFC000">
                    <a:alpha val="81960"/>
                  </a:srgbClr>
                </a:solidFill>
                <a:prstDash val="sysDot"/>
                <a:rou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2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30" name="Oval 19"/>
              <p:cNvSpPr>
                <a:spLocks noChangeArrowheads="1"/>
              </p:cNvSpPr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2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527" name="Rectangle 21"/>
            <p:cNvSpPr>
              <a:spLocks noChangeArrowheads="1"/>
            </p:cNvSpPr>
            <p:nvPr/>
          </p:nvSpPr>
          <p:spPr bwMode="auto">
            <a:xfrm>
              <a:off x="732" y="747"/>
              <a:ext cx="180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5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</a:t>
              </a:r>
            </a:p>
            <a:p>
              <a:pPr algn="ctr" eaLnBrk="1" hangingPunct="1">
                <a:lnSpc>
                  <a:spcPct val="75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zh-CN" altLang="en-US"/>
            </a:p>
          </p:txBody>
        </p:sp>
        <p:sp>
          <p:nvSpPr>
            <p:cNvPr id="20528" name="Rectangle 22"/>
            <p:cNvSpPr>
              <a:spLocks noChangeArrowheads="1"/>
            </p:cNvSpPr>
            <p:nvPr/>
          </p:nvSpPr>
          <p:spPr bwMode="auto">
            <a:xfrm>
              <a:off x="584" y="1539"/>
              <a:ext cx="209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40763" y="2663825"/>
            <a:ext cx="1227137" cy="1179513"/>
            <a:chOff x="8640763" y="2663825"/>
            <a:chExt cx="1227137" cy="1179513"/>
          </a:xfrm>
        </p:grpSpPr>
        <p:grpSp>
          <p:nvGrpSpPr>
            <p:cNvPr id="20508" name="Group 18"/>
            <p:cNvGrpSpPr/>
            <p:nvPr/>
          </p:nvGrpSpPr>
          <p:grpSpPr bwMode="auto">
            <a:xfrm>
              <a:off x="8640763" y="2663825"/>
              <a:ext cx="1195387" cy="1179513"/>
              <a:chOff x="0" y="0"/>
              <a:chExt cx="3263" cy="3263"/>
            </a:xfrm>
          </p:grpSpPr>
          <p:sp>
            <p:nvSpPr>
              <p:cNvPr id="20524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rgbClr val="FFC000">
                    <a:alpha val="81960"/>
                  </a:srgbClr>
                </a:solidFill>
                <a:prstDash val="sysDot"/>
                <a:rou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25" name="Oval 19"/>
              <p:cNvSpPr>
                <a:spLocks noChangeArrowheads="1"/>
              </p:cNvSpPr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509" name="Rectangle 21"/>
            <p:cNvSpPr>
              <a:spLocks noChangeArrowheads="1"/>
            </p:cNvSpPr>
            <p:nvPr/>
          </p:nvSpPr>
          <p:spPr bwMode="auto">
            <a:xfrm>
              <a:off x="8642350" y="3168650"/>
              <a:ext cx="1225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13%</a:t>
              </a:r>
            </a:p>
          </p:txBody>
        </p:sp>
      </p:grpSp>
      <p:grpSp>
        <p:nvGrpSpPr>
          <p:cNvPr id="22579" name="Group 11"/>
          <p:cNvGrpSpPr/>
          <p:nvPr/>
        </p:nvGrpSpPr>
        <p:grpSpPr bwMode="auto">
          <a:xfrm>
            <a:off x="1417638" y="5507038"/>
            <a:ext cx="488950" cy="481012"/>
            <a:chOff x="0" y="0"/>
            <a:chExt cx="382700" cy="382700"/>
          </a:xfrm>
        </p:grpSpPr>
        <p:sp>
          <p:nvSpPr>
            <p:cNvPr id="20522" name="Oval 214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3" name="Freeform 8"/>
            <p:cNvSpPr>
              <a:spLocks noEditPoints="1" noChangeArrowheads="1"/>
            </p:cNvSpPr>
            <p:nvPr/>
          </p:nvSpPr>
          <p:spPr bwMode="auto">
            <a:xfrm>
              <a:off x="69228" y="77791"/>
              <a:ext cx="223229" cy="228082"/>
            </a:xfrm>
            <a:custGeom>
              <a:avLst/>
              <a:gdLst>
                <a:gd name="T0" fmla="*/ 2147483647 w 156"/>
                <a:gd name="T1" fmla="*/ 2147483647 h 159"/>
                <a:gd name="T2" fmla="*/ 2147483647 w 156"/>
                <a:gd name="T3" fmla="*/ 2147483647 h 159"/>
                <a:gd name="T4" fmla="*/ 2147483647 w 156"/>
                <a:gd name="T5" fmla="*/ 2147483647 h 159"/>
                <a:gd name="T6" fmla="*/ 2147483647 w 156"/>
                <a:gd name="T7" fmla="*/ 2147483647 h 159"/>
                <a:gd name="T8" fmla="*/ 2147483647 w 156"/>
                <a:gd name="T9" fmla="*/ 2147483647 h 159"/>
                <a:gd name="T10" fmla="*/ 2147483647 w 156"/>
                <a:gd name="T11" fmla="*/ 2147483647 h 159"/>
                <a:gd name="T12" fmla="*/ 2147483647 w 156"/>
                <a:gd name="T13" fmla="*/ 2147483647 h 159"/>
                <a:gd name="T14" fmla="*/ 2147483647 w 156"/>
                <a:gd name="T15" fmla="*/ 2147483647 h 159"/>
                <a:gd name="T16" fmla="*/ 2147483647 w 156"/>
                <a:gd name="T17" fmla="*/ 2147483647 h 159"/>
                <a:gd name="T18" fmla="*/ 2147483647 w 156"/>
                <a:gd name="T19" fmla="*/ 2147483647 h 159"/>
                <a:gd name="T20" fmla="*/ 2147483647 w 156"/>
                <a:gd name="T21" fmla="*/ 2147483647 h 159"/>
                <a:gd name="T22" fmla="*/ 2147483647 w 156"/>
                <a:gd name="T23" fmla="*/ 2147483647 h 159"/>
                <a:gd name="T24" fmla="*/ 2147483647 w 156"/>
                <a:gd name="T25" fmla="*/ 2147483647 h 159"/>
                <a:gd name="T26" fmla="*/ 2147483647 w 156"/>
                <a:gd name="T27" fmla="*/ 2147483647 h 159"/>
                <a:gd name="T28" fmla="*/ 2147483647 w 156"/>
                <a:gd name="T29" fmla="*/ 2147483647 h 159"/>
                <a:gd name="T30" fmla="*/ 2147483647 w 156"/>
                <a:gd name="T31" fmla="*/ 2147483647 h 159"/>
                <a:gd name="T32" fmla="*/ 2147483647 w 156"/>
                <a:gd name="T33" fmla="*/ 2147483647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"/>
                <a:gd name="T52" fmla="*/ 0 h 159"/>
                <a:gd name="T53" fmla="*/ 156 w 156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82" name="Group 12"/>
          <p:cNvGrpSpPr/>
          <p:nvPr/>
        </p:nvGrpSpPr>
        <p:grpSpPr bwMode="auto">
          <a:xfrm>
            <a:off x="3841750" y="5507038"/>
            <a:ext cx="487363" cy="481012"/>
            <a:chOff x="0" y="0"/>
            <a:chExt cx="382700" cy="382700"/>
          </a:xfrm>
        </p:grpSpPr>
        <p:sp>
          <p:nvSpPr>
            <p:cNvPr id="20520" name="Oval 211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1" name="Freeform 7"/>
            <p:cNvSpPr>
              <a:spLocks noChangeArrowheads="1"/>
            </p:cNvSpPr>
            <p:nvPr/>
          </p:nvSpPr>
          <p:spPr bwMode="auto">
            <a:xfrm>
              <a:off x="83259" y="39336"/>
              <a:ext cx="220945" cy="263458"/>
            </a:xfrm>
            <a:custGeom>
              <a:avLst/>
              <a:gdLst>
                <a:gd name="T0" fmla="*/ 2147483647 w 156"/>
                <a:gd name="T1" fmla="*/ 2147483647 h 186"/>
                <a:gd name="T2" fmla="*/ 2147483647 w 156"/>
                <a:gd name="T3" fmla="*/ 2147483647 h 186"/>
                <a:gd name="T4" fmla="*/ 0 w 156"/>
                <a:gd name="T5" fmla="*/ 2147483647 h 186"/>
                <a:gd name="T6" fmla="*/ 2147483647 w 156"/>
                <a:gd name="T7" fmla="*/ 2147483647 h 186"/>
                <a:gd name="T8" fmla="*/ 2147483647 w 156"/>
                <a:gd name="T9" fmla="*/ 2147483647 h 186"/>
                <a:gd name="T10" fmla="*/ 2147483647 w 156"/>
                <a:gd name="T11" fmla="*/ 2147483647 h 186"/>
                <a:gd name="T12" fmla="*/ 2147483647 w 156"/>
                <a:gd name="T13" fmla="*/ 2147483647 h 186"/>
                <a:gd name="T14" fmla="*/ 2147483647 w 156"/>
                <a:gd name="T15" fmla="*/ 2147483647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86"/>
                <a:gd name="T26" fmla="*/ 156 w 156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85" name="Group 13"/>
          <p:cNvGrpSpPr/>
          <p:nvPr/>
        </p:nvGrpSpPr>
        <p:grpSpPr bwMode="auto">
          <a:xfrm>
            <a:off x="6264275" y="5507038"/>
            <a:ext cx="488950" cy="481012"/>
            <a:chOff x="0" y="0"/>
            <a:chExt cx="382700" cy="382700"/>
          </a:xfrm>
        </p:grpSpPr>
        <p:sp>
          <p:nvSpPr>
            <p:cNvPr id="20518" name="Oval 217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9" name="Freeform 6"/>
            <p:cNvSpPr>
              <a:spLocks noEditPoints="1" noChangeArrowheads="1"/>
            </p:cNvSpPr>
            <p:nvPr/>
          </p:nvSpPr>
          <p:spPr bwMode="auto">
            <a:xfrm>
              <a:off x="69696" y="89926"/>
              <a:ext cx="204349" cy="204349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0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150"/>
                <a:gd name="T35" fmla="*/ 150 w 150"/>
                <a:gd name="T36" fmla="*/ 150 h 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88" name="Group 14"/>
          <p:cNvGrpSpPr/>
          <p:nvPr/>
        </p:nvGrpSpPr>
        <p:grpSpPr bwMode="auto">
          <a:xfrm>
            <a:off x="8713788" y="5472113"/>
            <a:ext cx="487362" cy="482600"/>
            <a:chOff x="0" y="0"/>
            <a:chExt cx="382700" cy="382700"/>
          </a:xfrm>
        </p:grpSpPr>
        <p:sp>
          <p:nvSpPr>
            <p:cNvPr id="20516" name="Oval 220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17" name="Freeform 9"/>
            <p:cNvSpPr>
              <a:spLocks noEditPoints="1" noChangeArrowheads="1"/>
            </p:cNvSpPr>
            <p:nvPr/>
          </p:nvSpPr>
          <p:spPr bwMode="auto">
            <a:xfrm>
              <a:off x="63915" y="85611"/>
              <a:ext cx="250582" cy="200961"/>
            </a:xfrm>
            <a:custGeom>
              <a:avLst/>
              <a:gdLst>
                <a:gd name="T0" fmla="*/ 2147483647 w 171"/>
                <a:gd name="T1" fmla="*/ 2147483647 h 137"/>
                <a:gd name="T2" fmla="*/ 2147483647 w 171"/>
                <a:gd name="T3" fmla="*/ 2147483647 h 137"/>
                <a:gd name="T4" fmla="*/ 2147483647 w 171"/>
                <a:gd name="T5" fmla="*/ 2147483647 h 137"/>
                <a:gd name="T6" fmla="*/ 2147483647 w 171"/>
                <a:gd name="T7" fmla="*/ 2147483647 h 137"/>
                <a:gd name="T8" fmla="*/ 2147483647 w 171"/>
                <a:gd name="T9" fmla="*/ 2147483647 h 137"/>
                <a:gd name="T10" fmla="*/ 2147483647 w 171"/>
                <a:gd name="T11" fmla="*/ 2147483647 h 137"/>
                <a:gd name="T12" fmla="*/ 2147483647 w 171"/>
                <a:gd name="T13" fmla="*/ 2147483647 h 137"/>
                <a:gd name="T14" fmla="*/ 2147483647 w 171"/>
                <a:gd name="T15" fmla="*/ 2147483647 h 137"/>
                <a:gd name="T16" fmla="*/ 2147483647 w 171"/>
                <a:gd name="T17" fmla="*/ 2147483647 h 137"/>
                <a:gd name="T18" fmla="*/ 2147483647 w 171"/>
                <a:gd name="T19" fmla="*/ 2147483647 h 137"/>
                <a:gd name="T20" fmla="*/ 2147483647 w 171"/>
                <a:gd name="T21" fmla="*/ 2147483647 h 137"/>
                <a:gd name="T22" fmla="*/ 2147483647 w 171"/>
                <a:gd name="T23" fmla="*/ 2147483647 h 137"/>
                <a:gd name="T24" fmla="*/ 2147483647 w 171"/>
                <a:gd name="T25" fmla="*/ 2147483647 h 137"/>
                <a:gd name="T26" fmla="*/ 2147483647 w 171"/>
                <a:gd name="T27" fmla="*/ 2147483647 h 137"/>
                <a:gd name="T28" fmla="*/ 2147483647 w 171"/>
                <a:gd name="T29" fmla="*/ 2147483647 h 137"/>
                <a:gd name="T30" fmla="*/ 2147483647 w 171"/>
                <a:gd name="T31" fmla="*/ 2147483647 h 137"/>
                <a:gd name="T32" fmla="*/ 2147483647 w 171"/>
                <a:gd name="T33" fmla="*/ 0 h 137"/>
                <a:gd name="T34" fmla="*/ 2147483647 w 171"/>
                <a:gd name="T35" fmla="*/ 2147483647 h 137"/>
                <a:gd name="T36" fmla="*/ 0 w 171"/>
                <a:gd name="T37" fmla="*/ 2147483647 h 137"/>
                <a:gd name="T38" fmla="*/ 0 w 171"/>
                <a:gd name="T39" fmla="*/ 2147483647 h 137"/>
                <a:gd name="T40" fmla="*/ 2147483647 w 171"/>
                <a:gd name="T41" fmla="*/ 2147483647 h 137"/>
                <a:gd name="T42" fmla="*/ 2147483647 w 171"/>
                <a:gd name="T43" fmla="*/ 2147483647 h 137"/>
                <a:gd name="T44" fmla="*/ 2147483647 w 171"/>
                <a:gd name="T45" fmla="*/ 2147483647 h 137"/>
                <a:gd name="T46" fmla="*/ 2147483647 w 171"/>
                <a:gd name="T47" fmla="*/ 2147483647 h 137"/>
                <a:gd name="T48" fmla="*/ 2147483647 w 171"/>
                <a:gd name="T49" fmla="*/ 2147483647 h 137"/>
                <a:gd name="T50" fmla="*/ 2147483647 w 171"/>
                <a:gd name="T51" fmla="*/ 2147483647 h 137"/>
                <a:gd name="T52" fmla="*/ 2147483647 w 171"/>
                <a:gd name="T53" fmla="*/ 2147483647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"/>
                <a:gd name="T82" fmla="*/ 0 h 137"/>
                <a:gd name="T83" fmla="*/ 171 w 171"/>
                <a:gd name="T84" fmla="*/ 137 h 1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9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成功项目展示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259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3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3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3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3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3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3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3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3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3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3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3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3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3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8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4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3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6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2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5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1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4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41" grpId="0" animBg="1"/>
      <p:bldP spid="22545" grpId="0" animBg="1"/>
      <p:bldP spid="22546" grpId="0" animBg="1"/>
      <p:bldP spid="22547" grpId="0" animBg="1"/>
      <p:bldP spid="22548" grpId="0" animBg="1"/>
      <p:bldP spid="22551" grpId="0" animBg="1"/>
      <p:bldP spid="22562" grpId="0" bldLvl="0" autoUpdateAnimBg="0"/>
      <p:bldP spid="22563" grpId="0" bldLvl="0" autoUpdateAnimBg="0"/>
      <p:bldP spid="22564" grpId="0" bldLvl="0" autoUpdateAnimBg="0"/>
      <p:bldP spid="22565" grpId="0" bldLvl="0" autoUpdateAnimBg="0"/>
      <p:bldP spid="22591" grpId="0" bldLvl="0" autoUpdateAnimBg="0"/>
      <p:bldP spid="22592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7489825" y="904875"/>
            <a:ext cx="219551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工作完成情况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8280400" y="2593975"/>
            <a:ext cx="2197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成功项目展示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7489825" y="4448175"/>
            <a:ext cx="21955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工作存在不足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25" name="Freeform 12"/>
          <p:cNvSpPr>
            <a:spLocks noChangeArrowheads="1"/>
          </p:cNvSpPr>
          <p:nvPr/>
        </p:nvSpPr>
        <p:spPr bwMode="auto">
          <a:xfrm>
            <a:off x="6527800" y="1327150"/>
            <a:ext cx="1022350" cy="1665288"/>
          </a:xfrm>
          <a:custGeom>
            <a:avLst/>
            <a:gdLst>
              <a:gd name="T0" fmla="*/ 2147483647 w 554"/>
              <a:gd name="T1" fmla="*/ 2147483647 h 915"/>
              <a:gd name="T2" fmla="*/ 0 w 554"/>
              <a:gd name="T3" fmla="*/ 0 h 915"/>
              <a:gd name="T4" fmla="*/ 0 60000 65536"/>
              <a:gd name="T5" fmla="*/ 0 60000 65536"/>
              <a:gd name="T6" fmla="*/ 0 w 554"/>
              <a:gd name="T7" fmla="*/ 0 h 915"/>
              <a:gd name="T8" fmla="*/ 554 w 554"/>
              <a:gd name="T9" fmla="*/ 915 h 9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 cmpd="sng">
            <a:solidFill>
              <a:srgbClr val="FFC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5126" name="Freeform 13"/>
          <p:cNvSpPr>
            <a:spLocks noChangeArrowheads="1"/>
          </p:cNvSpPr>
          <p:nvPr/>
        </p:nvSpPr>
        <p:spPr bwMode="auto">
          <a:xfrm>
            <a:off x="4727575" y="985838"/>
            <a:ext cx="1800225" cy="339725"/>
          </a:xfrm>
          <a:custGeom>
            <a:avLst/>
            <a:gdLst>
              <a:gd name="T0" fmla="*/ 2147483647 w 976"/>
              <a:gd name="T1" fmla="*/ 2147483647 h 187"/>
              <a:gd name="T2" fmla="*/ 2147483647 w 976"/>
              <a:gd name="T3" fmla="*/ 0 h 187"/>
              <a:gd name="T4" fmla="*/ 0 w 976"/>
              <a:gd name="T5" fmla="*/ 2147483647 h 187"/>
              <a:gd name="T6" fmla="*/ 0 60000 65536"/>
              <a:gd name="T7" fmla="*/ 0 60000 65536"/>
              <a:gd name="T8" fmla="*/ 0 60000 65536"/>
              <a:gd name="T9" fmla="*/ 0 w 976"/>
              <a:gd name="T10" fmla="*/ 0 h 187"/>
              <a:gd name="T11" fmla="*/ 976 w 976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 cmpd="sng">
            <a:solidFill>
              <a:srgbClr val="FFC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5127" name="Freeform 14"/>
          <p:cNvSpPr>
            <a:spLocks noChangeArrowheads="1"/>
          </p:cNvSpPr>
          <p:nvPr/>
        </p:nvSpPr>
        <p:spPr bwMode="auto">
          <a:xfrm>
            <a:off x="6831013" y="2992438"/>
            <a:ext cx="727075" cy="1804987"/>
          </a:xfrm>
          <a:custGeom>
            <a:avLst/>
            <a:gdLst>
              <a:gd name="T0" fmla="*/ 0 w 394"/>
              <a:gd name="T1" fmla="*/ 2147483647 h 991"/>
              <a:gd name="T2" fmla="*/ 2147483647 w 394"/>
              <a:gd name="T3" fmla="*/ 2147483647 h 991"/>
              <a:gd name="T4" fmla="*/ 2147483647 w 394"/>
              <a:gd name="T5" fmla="*/ 0 h 991"/>
              <a:gd name="T6" fmla="*/ 0 60000 65536"/>
              <a:gd name="T7" fmla="*/ 0 60000 65536"/>
              <a:gd name="T8" fmla="*/ 0 60000 65536"/>
              <a:gd name="T9" fmla="*/ 0 w 394"/>
              <a:gd name="T10" fmla="*/ 0 h 991"/>
              <a:gd name="T11" fmla="*/ 394 w 394"/>
              <a:gd name="T12" fmla="*/ 991 h 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 cmpd="sng">
            <a:solidFill>
              <a:srgbClr val="FFC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5128" name="Freeform 15"/>
          <p:cNvSpPr>
            <a:spLocks noChangeArrowheads="1"/>
          </p:cNvSpPr>
          <p:nvPr/>
        </p:nvSpPr>
        <p:spPr bwMode="auto">
          <a:xfrm>
            <a:off x="4445000" y="4797425"/>
            <a:ext cx="2386013" cy="569913"/>
          </a:xfrm>
          <a:custGeom>
            <a:avLst/>
            <a:gdLst>
              <a:gd name="T0" fmla="*/ 0 w 1294"/>
              <a:gd name="T1" fmla="*/ 2147483647 h 313"/>
              <a:gd name="T2" fmla="*/ 2147483647 w 1294"/>
              <a:gd name="T3" fmla="*/ 2147483647 h 313"/>
              <a:gd name="T4" fmla="*/ 2147483647 w 1294"/>
              <a:gd name="T5" fmla="*/ 0 h 313"/>
              <a:gd name="T6" fmla="*/ 0 60000 65536"/>
              <a:gd name="T7" fmla="*/ 0 60000 65536"/>
              <a:gd name="T8" fmla="*/ 0 60000 65536"/>
              <a:gd name="T9" fmla="*/ 0 w 1294"/>
              <a:gd name="T10" fmla="*/ 0 h 313"/>
              <a:gd name="T11" fmla="*/ 1294 w 1294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 cmpd="sng">
            <a:solidFill>
              <a:srgbClr val="FFC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5129" name="组合 299"/>
          <p:cNvGrpSpPr/>
          <p:nvPr/>
        </p:nvGrpSpPr>
        <p:grpSpPr bwMode="auto">
          <a:xfrm>
            <a:off x="4365625" y="2035175"/>
            <a:ext cx="2135188" cy="2311400"/>
            <a:chOff x="0" y="0"/>
            <a:chExt cx="2134335" cy="2311488"/>
          </a:xfrm>
        </p:grpSpPr>
        <p:grpSp>
          <p:nvGrpSpPr>
            <p:cNvPr id="3099" name="Group 1"/>
            <p:cNvGrpSpPr/>
            <p:nvPr/>
          </p:nvGrpSpPr>
          <p:grpSpPr bwMode="auto">
            <a:xfrm>
              <a:off x="0" y="0"/>
              <a:ext cx="2134335" cy="2311488"/>
              <a:chOff x="0" y="0"/>
              <a:chExt cx="1673077" cy="1834694"/>
            </a:xfrm>
          </p:grpSpPr>
          <p:sp>
            <p:nvSpPr>
              <p:cNvPr id="3101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02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1315198638 w 2222"/>
                  <a:gd name="T1" fmla="*/ 2006843623 h 2222"/>
                  <a:gd name="T2" fmla="*/ 914604988 w 2222"/>
                  <a:gd name="T3" fmla="*/ 2147483647 h 2222"/>
                  <a:gd name="T4" fmla="*/ 867546938 w 2222"/>
                  <a:gd name="T5" fmla="*/ 2147483647 h 2222"/>
                  <a:gd name="T6" fmla="*/ 830145379 w 2222"/>
                  <a:gd name="T7" fmla="*/ 2147483647 h 2222"/>
                  <a:gd name="T8" fmla="*/ 827731283 w 2222"/>
                  <a:gd name="T9" fmla="*/ 2147483647 h 2222"/>
                  <a:gd name="T10" fmla="*/ 172546006 w 2222"/>
                  <a:gd name="T11" fmla="*/ 1562865954 h 2222"/>
                  <a:gd name="T12" fmla="*/ 56714434 w 2222"/>
                  <a:gd name="T13" fmla="*/ 1428835073 h 2222"/>
                  <a:gd name="T14" fmla="*/ 0 w 2222"/>
                  <a:gd name="T15" fmla="*/ 1515006647 h 2222"/>
                  <a:gd name="T16" fmla="*/ 74814511 w 2222"/>
                  <a:gd name="T17" fmla="*/ 1623901754 h 2222"/>
                  <a:gd name="T18" fmla="*/ 752916772 w 2222"/>
                  <a:gd name="T19" fmla="*/ 2147483647 h 2222"/>
                  <a:gd name="T20" fmla="*/ 871162440 w 2222"/>
                  <a:gd name="T21" fmla="*/ 2147483647 h 2222"/>
                  <a:gd name="T22" fmla="*/ 958047431 w 2222"/>
                  <a:gd name="T23" fmla="*/ 2147483647 h 2222"/>
                  <a:gd name="T24" fmla="*/ 1332086025 w 2222"/>
                  <a:gd name="T25" fmla="*/ 2119323063 h 2222"/>
                  <a:gd name="T26" fmla="*/ 2142929921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071742196 w 2222"/>
                  <a:gd name="T33" fmla="*/ 2147483647 h 2222"/>
                  <a:gd name="T34" fmla="*/ 2147483647 w 2222"/>
                  <a:gd name="T35" fmla="*/ 20345267 h 2222"/>
                  <a:gd name="T36" fmla="*/ 2147483647 w 2222"/>
                  <a:gd name="T37" fmla="*/ 16749574 h 2222"/>
                  <a:gd name="T38" fmla="*/ 138759948 w 2222"/>
                  <a:gd name="T39" fmla="*/ 1374990660 h 2222"/>
                  <a:gd name="T40" fmla="*/ 129103458 w 2222"/>
                  <a:gd name="T41" fmla="*/ 1464735207 h 2222"/>
                  <a:gd name="T42" fmla="*/ 610541322 w 2222"/>
                  <a:gd name="T43" fmla="*/ 1681341861 h 2222"/>
                  <a:gd name="T44" fmla="*/ 897717602 w 2222"/>
                  <a:gd name="T45" fmla="*/ 1792626488 h 2222"/>
                  <a:gd name="T46" fmla="*/ 914604988 w 2222"/>
                  <a:gd name="T47" fmla="*/ 2147483647 h 2222"/>
                  <a:gd name="T48" fmla="*/ 1295885871 w 2222"/>
                  <a:gd name="T49" fmla="*/ 1936238169 h 2222"/>
                  <a:gd name="T50" fmla="*/ 2097073276 w 2222"/>
                  <a:gd name="T51" fmla="*/ 2147483647 h 2222"/>
                  <a:gd name="T52" fmla="*/ 2106729660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132835961 h 2222"/>
                  <a:gd name="T60" fmla="*/ 2147483647 w 2222"/>
                  <a:gd name="T61" fmla="*/ 117269841 h 2222"/>
                  <a:gd name="T62" fmla="*/ 2078973199 w 2222"/>
                  <a:gd name="T63" fmla="*/ 1991277502 h 2222"/>
                  <a:gd name="T64" fmla="*/ 1515489820 w 2222"/>
                  <a:gd name="T65" fmla="*/ 1857257982 h 2222"/>
                  <a:gd name="T66" fmla="*/ 2095871871 w 2222"/>
                  <a:gd name="T67" fmla="*/ 720402803 h 2222"/>
                  <a:gd name="T68" fmla="*/ 1005105481 w 2222"/>
                  <a:gd name="T69" fmla="*/ 1564060661 h 2222"/>
                  <a:gd name="T70" fmla="*/ 586411648 w 2222"/>
                  <a:gd name="T71" fmla="*/ 1480301327 h 2222"/>
                  <a:gd name="T72" fmla="*/ 2147483647 w 2222"/>
                  <a:gd name="T73" fmla="*/ 435591575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03" name="Group 9"/>
              <p:cNvGrpSpPr/>
              <p:nvPr/>
            </p:nvGrpSpPr>
            <p:grpSpPr bwMode="auto">
              <a:xfrm>
                <a:off x="0" y="0"/>
                <a:ext cx="1673077" cy="1834694"/>
                <a:chOff x="0" y="0"/>
                <a:chExt cx="4387851" cy="4811712"/>
              </a:xfrm>
            </p:grpSpPr>
            <p:sp>
              <p:nvSpPr>
                <p:cNvPr id="3104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170" tIns="46990" rIns="90170" bIns="46990"/>
                <a:lstStyle/>
                <a:p>
                  <a:endParaRPr lang="zh-CN" altLang="en-US"/>
                </a:p>
              </p:txBody>
            </p:sp>
            <p:sp>
              <p:nvSpPr>
                <p:cNvPr id="3105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5"/>
                  <a:ext cx="2303463" cy="4586287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170" tIns="46990" rIns="90170" bIns="46990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100" name="矩形 81"/>
            <p:cNvSpPr>
              <a:spLocks noChangeArrowheads="1"/>
            </p:cNvSpPr>
            <p:nvPr/>
          </p:nvSpPr>
          <p:spPr bwMode="auto">
            <a:xfrm>
              <a:off x="365089" y="801801"/>
              <a:ext cx="140415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 录</a:t>
              </a:r>
            </a:p>
          </p:txBody>
        </p:sp>
      </p:grpSp>
      <p:pic>
        <p:nvPicPr>
          <p:cNvPr id="5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578">
            <a:off x="-238125" y="1922463"/>
            <a:ext cx="52514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2" name="Rectangle 7"/>
          <p:cNvSpPr>
            <a:spLocks noChangeArrowheads="1"/>
          </p:cNvSpPr>
          <p:nvPr/>
        </p:nvSpPr>
        <p:spPr bwMode="auto">
          <a:xfrm>
            <a:off x="1584325" y="750888"/>
            <a:ext cx="21971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年度工作概述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53" name="Rectangle 7"/>
          <p:cNvSpPr>
            <a:spLocks noChangeArrowheads="1"/>
          </p:cNvSpPr>
          <p:nvPr/>
        </p:nvSpPr>
        <p:spPr bwMode="auto">
          <a:xfrm>
            <a:off x="1512888" y="4740275"/>
            <a:ext cx="2243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明年工作计划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94513" y="2430463"/>
            <a:ext cx="1204912" cy="1189037"/>
            <a:chOff x="6894513" y="2430463"/>
            <a:chExt cx="1204912" cy="1189037"/>
          </a:xfrm>
        </p:grpSpPr>
        <p:sp>
          <p:nvSpPr>
            <p:cNvPr id="3093" name="Oval 71"/>
            <p:cNvSpPr/>
            <p:nvPr/>
          </p:nvSpPr>
          <p:spPr bwMode="auto">
            <a:xfrm rot="10800000">
              <a:off x="6894513" y="2430463"/>
              <a:ext cx="1204912" cy="1189037"/>
            </a:xfrm>
            <a:prstGeom prst="ellipse">
              <a:avLst/>
            </a:prstGeom>
            <a:solidFill>
              <a:srgbClr val="FFC000"/>
            </a:solidFill>
            <a:ln w="22225" cap="rnd">
              <a:solidFill>
                <a:srgbClr val="FFC000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5" name="组合 12"/>
            <p:cNvGrpSpPr/>
            <p:nvPr/>
          </p:nvGrpSpPr>
          <p:grpSpPr bwMode="auto">
            <a:xfrm>
              <a:off x="7160975" y="2736052"/>
              <a:ext cx="688207" cy="555301"/>
              <a:chOff x="0" y="0"/>
              <a:chExt cx="1088225" cy="869861"/>
            </a:xfrm>
            <a:solidFill>
              <a:schemeClr val="tx1"/>
            </a:solidFill>
          </p:grpSpPr>
          <p:sp>
            <p:nvSpPr>
              <p:cNvPr id="53" name="Freeform 17"/>
              <p:cNvSpPr>
                <a:spLocks noEditPoints="1" noChangeArrowheads="1"/>
              </p:cNvSpPr>
              <p:nvPr/>
            </p:nvSpPr>
            <p:spPr bwMode="auto">
              <a:xfrm>
                <a:off x="0" y="237562"/>
                <a:ext cx="824268" cy="632299"/>
              </a:xfrm>
              <a:custGeom>
                <a:avLst/>
                <a:gdLst>
                  <a:gd name="T0" fmla="*/ 274 w 291"/>
                  <a:gd name="T1" fmla="*/ 0 h 223"/>
                  <a:gd name="T2" fmla="*/ 17 w 291"/>
                  <a:gd name="T3" fmla="*/ 0 h 223"/>
                  <a:gd name="T4" fmla="*/ 0 w 291"/>
                  <a:gd name="T5" fmla="*/ 16 h 223"/>
                  <a:gd name="T6" fmla="*/ 0 w 291"/>
                  <a:gd name="T7" fmla="*/ 207 h 223"/>
                  <a:gd name="T8" fmla="*/ 17 w 291"/>
                  <a:gd name="T9" fmla="*/ 223 h 223"/>
                  <a:gd name="T10" fmla="*/ 274 w 291"/>
                  <a:gd name="T11" fmla="*/ 223 h 223"/>
                  <a:gd name="T12" fmla="*/ 291 w 291"/>
                  <a:gd name="T13" fmla="*/ 207 h 223"/>
                  <a:gd name="T14" fmla="*/ 291 w 291"/>
                  <a:gd name="T15" fmla="*/ 16 h 223"/>
                  <a:gd name="T16" fmla="*/ 274 w 291"/>
                  <a:gd name="T17" fmla="*/ 0 h 223"/>
                  <a:gd name="T18" fmla="*/ 270 w 291"/>
                  <a:gd name="T19" fmla="*/ 193 h 223"/>
                  <a:gd name="T20" fmla="*/ 256 w 291"/>
                  <a:gd name="T21" fmla="*/ 207 h 223"/>
                  <a:gd name="T22" fmla="*/ 35 w 291"/>
                  <a:gd name="T23" fmla="*/ 207 h 223"/>
                  <a:gd name="T24" fmla="*/ 21 w 291"/>
                  <a:gd name="T25" fmla="*/ 193 h 223"/>
                  <a:gd name="T26" fmla="*/ 21 w 291"/>
                  <a:gd name="T27" fmla="*/ 30 h 223"/>
                  <a:gd name="T28" fmla="*/ 35 w 291"/>
                  <a:gd name="T29" fmla="*/ 16 h 223"/>
                  <a:gd name="T30" fmla="*/ 256 w 291"/>
                  <a:gd name="T31" fmla="*/ 16 h 223"/>
                  <a:gd name="T32" fmla="*/ 270 w 291"/>
                  <a:gd name="T33" fmla="*/ 30 h 223"/>
                  <a:gd name="T34" fmla="*/ 270 w 291"/>
                  <a:gd name="T35" fmla="*/ 19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1"/>
                  <a:gd name="T55" fmla="*/ 0 h 223"/>
                  <a:gd name="T56" fmla="*/ 291 w 291"/>
                  <a:gd name="T57" fmla="*/ 223 h 2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1" h="223">
                    <a:moveTo>
                      <a:pt x="27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5"/>
                      <a:pt x="8" y="223"/>
                      <a:pt x="17" y="223"/>
                    </a:cubicBezTo>
                    <a:cubicBezTo>
                      <a:pt x="274" y="223"/>
                      <a:pt x="274" y="223"/>
                      <a:pt x="274" y="223"/>
                    </a:cubicBezTo>
                    <a:cubicBezTo>
                      <a:pt x="283" y="223"/>
                      <a:pt x="291" y="215"/>
                      <a:pt x="291" y="207"/>
                    </a:cubicBezTo>
                    <a:cubicBezTo>
                      <a:pt x="291" y="16"/>
                      <a:pt x="291" y="16"/>
                      <a:pt x="291" y="16"/>
                    </a:cubicBezTo>
                    <a:cubicBezTo>
                      <a:pt x="291" y="7"/>
                      <a:pt x="283" y="0"/>
                      <a:pt x="274" y="0"/>
                    </a:cubicBezTo>
                    <a:moveTo>
                      <a:pt x="270" y="193"/>
                    </a:moveTo>
                    <a:cubicBezTo>
                      <a:pt x="270" y="201"/>
                      <a:pt x="264" y="207"/>
                      <a:pt x="256" y="207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27" y="207"/>
                      <a:pt x="21" y="201"/>
                      <a:pt x="21" y="193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2"/>
                      <a:pt x="27" y="16"/>
                      <a:pt x="35" y="16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64" y="16"/>
                      <a:pt x="270" y="22"/>
                      <a:pt x="270" y="30"/>
                    </a:cubicBezTo>
                    <a:lnTo>
                      <a:pt x="270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4" name="Freeform 18"/>
              <p:cNvSpPr>
                <a:spLocks noChangeArrowheads="1"/>
              </p:cNvSpPr>
              <p:nvPr/>
            </p:nvSpPr>
            <p:spPr bwMode="auto">
              <a:xfrm>
                <a:off x="137978" y="110382"/>
                <a:ext cx="821868" cy="632299"/>
              </a:xfrm>
              <a:custGeom>
                <a:avLst/>
                <a:gdLst>
                  <a:gd name="T0" fmla="*/ 274 w 290"/>
                  <a:gd name="T1" fmla="*/ 0 h 223"/>
                  <a:gd name="T2" fmla="*/ 16 w 290"/>
                  <a:gd name="T3" fmla="*/ 0 h 223"/>
                  <a:gd name="T4" fmla="*/ 0 w 290"/>
                  <a:gd name="T5" fmla="*/ 16 h 223"/>
                  <a:gd name="T6" fmla="*/ 0 w 290"/>
                  <a:gd name="T7" fmla="*/ 25 h 223"/>
                  <a:gd name="T8" fmla="*/ 249 w 290"/>
                  <a:gd name="T9" fmla="*/ 25 h 223"/>
                  <a:gd name="T10" fmla="*/ 265 w 290"/>
                  <a:gd name="T11" fmla="*/ 42 h 223"/>
                  <a:gd name="T12" fmla="*/ 265 w 290"/>
                  <a:gd name="T13" fmla="*/ 223 h 223"/>
                  <a:gd name="T14" fmla="*/ 274 w 290"/>
                  <a:gd name="T15" fmla="*/ 223 h 223"/>
                  <a:gd name="T16" fmla="*/ 290 w 290"/>
                  <a:gd name="T17" fmla="*/ 207 h 223"/>
                  <a:gd name="T18" fmla="*/ 290 w 290"/>
                  <a:gd name="T19" fmla="*/ 16 h 223"/>
                  <a:gd name="T20" fmla="*/ 274 w 290"/>
                  <a:gd name="T21" fmla="*/ 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"/>
                  <a:gd name="T34" fmla="*/ 0 h 223"/>
                  <a:gd name="T35" fmla="*/ 290 w 290"/>
                  <a:gd name="T36" fmla="*/ 223 h 2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0" h="223">
                    <a:moveTo>
                      <a:pt x="2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58" y="25"/>
                      <a:pt x="265" y="33"/>
                      <a:pt x="265" y="42"/>
                    </a:cubicBezTo>
                    <a:cubicBezTo>
                      <a:pt x="265" y="223"/>
                      <a:pt x="265" y="223"/>
                      <a:pt x="265" y="223"/>
                    </a:cubicBezTo>
                    <a:cubicBezTo>
                      <a:pt x="274" y="223"/>
                      <a:pt x="274" y="223"/>
                      <a:pt x="274" y="223"/>
                    </a:cubicBezTo>
                    <a:cubicBezTo>
                      <a:pt x="283" y="223"/>
                      <a:pt x="290" y="216"/>
                      <a:pt x="290" y="207"/>
                    </a:cubicBezTo>
                    <a:cubicBezTo>
                      <a:pt x="290" y="16"/>
                      <a:pt x="290" y="16"/>
                      <a:pt x="290" y="16"/>
                    </a:cubicBezTo>
                    <a:cubicBezTo>
                      <a:pt x="290" y="7"/>
                      <a:pt x="283" y="0"/>
                      <a:pt x="2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5" name="Freeform 19"/>
              <p:cNvSpPr>
                <a:spLocks noChangeArrowheads="1"/>
              </p:cNvSpPr>
              <p:nvPr/>
            </p:nvSpPr>
            <p:spPr bwMode="auto">
              <a:xfrm>
                <a:off x="266357" y="0"/>
                <a:ext cx="821868" cy="628699"/>
              </a:xfrm>
              <a:custGeom>
                <a:avLst/>
                <a:gdLst>
                  <a:gd name="T0" fmla="*/ 274 w 290"/>
                  <a:gd name="T1" fmla="*/ 0 h 222"/>
                  <a:gd name="T2" fmla="*/ 16 w 290"/>
                  <a:gd name="T3" fmla="*/ 0 h 222"/>
                  <a:gd name="T4" fmla="*/ 0 w 290"/>
                  <a:gd name="T5" fmla="*/ 16 h 222"/>
                  <a:gd name="T6" fmla="*/ 0 w 290"/>
                  <a:gd name="T7" fmla="*/ 25 h 222"/>
                  <a:gd name="T8" fmla="*/ 249 w 290"/>
                  <a:gd name="T9" fmla="*/ 25 h 222"/>
                  <a:gd name="T10" fmla="*/ 265 w 290"/>
                  <a:gd name="T11" fmla="*/ 41 h 222"/>
                  <a:gd name="T12" fmla="*/ 265 w 290"/>
                  <a:gd name="T13" fmla="*/ 222 h 222"/>
                  <a:gd name="T14" fmla="*/ 274 w 290"/>
                  <a:gd name="T15" fmla="*/ 222 h 222"/>
                  <a:gd name="T16" fmla="*/ 290 w 290"/>
                  <a:gd name="T17" fmla="*/ 206 h 222"/>
                  <a:gd name="T18" fmla="*/ 290 w 290"/>
                  <a:gd name="T19" fmla="*/ 16 h 222"/>
                  <a:gd name="T20" fmla="*/ 274 w 290"/>
                  <a:gd name="T21" fmla="*/ 0 h 2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"/>
                  <a:gd name="T34" fmla="*/ 0 h 222"/>
                  <a:gd name="T35" fmla="*/ 290 w 290"/>
                  <a:gd name="T36" fmla="*/ 222 h 2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0" h="222">
                    <a:moveTo>
                      <a:pt x="2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58" y="25"/>
                      <a:pt x="265" y="32"/>
                      <a:pt x="265" y="41"/>
                    </a:cubicBezTo>
                    <a:cubicBezTo>
                      <a:pt x="265" y="222"/>
                      <a:pt x="265" y="222"/>
                      <a:pt x="265" y="222"/>
                    </a:cubicBezTo>
                    <a:cubicBezTo>
                      <a:pt x="274" y="222"/>
                      <a:pt x="274" y="222"/>
                      <a:pt x="274" y="222"/>
                    </a:cubicBezTo>
                    <a:cubicBezTo>
                      <a:pt x="283" y="222"/>
                      <a:pt x="290" y="215"/>
                      <a:pt x="290" y="206"/>
                    </a:cubicBezTo>
                    <a:cubicBezTo>
                      <a:pt x="290" y="16"/>
                      <a:pt x="290" y="16"/>
                      <a:pt x="290" y="16"/>
                    </a:cubicBezTo>
                    <a:cubicBezTo>
                      <a:pt x="290" y="7"/>
                      <a:pt x="283" y="0"/>
                      <a:pt x="2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6" name="Freeform 20"/>
              <p:cNvSpPr>
                <a:spLocks noChangeArrowheads="1"/>
              </p:cNvSpPr>
              <p:nvPr/>
            </p:nvSpPr>
            <p:spPr bwMode="auto">
              <a:xfrm>
                <a:off x="110382" y="422332"/>
                <a:ext cx="569909" cy="353943"/>
              </a:xfrm>
              <a:custGeom>
                <a:avLst/>
                <a:gdLst>
                  <a:gd name="T0" fmla="*/ 71 w 201"/>
                  <a:gd name="T1" fmla="*/ 5 h 125"/>
                  <a:gd name="T2" fmla="*/ 11 w 201"/>
                  <a:gd name="T3" fmla="*/ 109 h 125"/>
                  <a:gd name="T4" fmla="*/ 11 w 201"/>
                  <a:gd name="T5" fmla="*/ 124 h 125"/>
                  <a:gd name="T6" fmla="*/ 192 w 201"/>
                  <a:gd name="T7" fmla="*/ 124 h 125"/>
                  <a:gd name="T8" fmla="*/ 192 w 201"/>
                  <a:gd name="T9" fmla="*/ 108 h 125"/>
                  <a:gd name="T10" fmla="*/ 151 w 201"/>
                  <a:gd name="T11" fmla="*/ 47 h 125"/>
                  <a:gd name="T12" fmla="*/ 117 w 201"/>
                  <a:gd name="T13" fmla="*/ 86 h 125"/>
                  <a:gd name="T14" fmla="*/ 110 w 201"/>
                  <a:gd name="T15" fmla="*/ 81 h 125"/>
                  <a:gd name="T16" fmla="*/ 122 w 201"/>
                  <a:gd name="T17" fmla="*/ 65 h 125"/>
                  <a:gd name="T18" fmla="*/ 81 w 201"/>
                  <a:gd name="T19" fmla="*/ 5 h 125"/>
                  <a:gd name="T20" fmla="*/ 71 w 201"/>
                  <a:gd name="T21" fmla="*/ 5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125"/>
                  <a:gd name="T35" fmla="*/ 201 w 201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125">
                    <a:moveTo>
                      <a:pt x="71" y="5"/>
                    </a:moveTo>
                    <a:cubicBezTo>
                      <a:pt x="11" y="109"/>
                      <a:pt x="11" y="109"/>
                      <a:pt x="11" y="109"/>
                    </a:cubicBezTo>
                    <a:cubicBezTo>
                      <a:pt x="11" y="109"/>
                      <a:pt x="0" y="124"/>
                      <a:pt x="11" y="124"/>
                    </a:cubicBezTo>
                    <a:cubicBezTo>
                      <a:pt x="25" y="125"/>
                      <a:pt x="192" y="124"/>
                      <a:pt x="192" y="124"/>
                    </a:cubicBezTo>
                    <a:cubicBezTo>
                      <a:pt x="192" y="124"/>
                      <a:pt x="201" y="121"/>
                      <a:pt x="192" y="108"/>
                    </a:cubicBezTo>
                    <a:cubicBezTo>
                      <a:pt x="182" y="94"/>
                      <a:pt x="158" y="46"/>
                      <a:pt x="151" y="47"/>
                    </a:cubicBezTo>
                    <a:cubicBezTo>
                      <a:pt x="144" y="47"/>
                      <a:pt x="120" y="83"/>
                      <a:pt x="117" y="86"/>
                    </a:cubicBezTo>
                    <a:cubicBezTo>
                      <a:pt x="115" y="89"/>
                      <a:pt x="108" y="84"/>
                      <a:pt x="110" y="81"/>
                    </a:cubicBezTo>
                    <a:cubicBezTo>
                      <a:pt x="116" y="74"/>
                      <a:pt x="122" y="65"/>
                      <a:pt x="122" y="65"/>
                    </a:cubicBezTo>
                    <a:cubicBezTo>
                      <a:pt x="122" y="65"/>
                      <a:pt x="84" y="9"/>
                      <a:pt x="81" y="5"/>
                    </a:cubicBezTo>
                    <a:cubicBezTo>
                      <a:pt x="78" y="0"/>
                      <a:pt x="73" y="1"/>
                      <a:pt x="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auto">
              <a:xfrm>
                <a:off x="563909" y="331147"/>
                <a:ext cx="101984" cy="995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960813" y="4564063"/>
            <a:ext cx="1204912" cy="1189037"/>
            <a:chOff x="3960813" y="4564063"/>
            <a:chExt cx="1204912" cy="1189037"/>
          </a:xfrm>
        </p:grpSpPr>
        <p:sp>
          <p:nvSpPr>
            <p:cNvPr id="3091" name="Oval 68"/>
            <p:cNvSpPr/>
            <p:nvPr/>
          </p:nvSpPr>
          <p:spPr bwMode="auto">
            <a:xfrm rot="10800000">
              <a:off x="3960813" y="4564063"/>
              <a:ext cx="1204912" cy="1189037"/>
            </a:xfrm>
            <a:prstGeom prst="ellipse">
              <a:avLst/>
            </a:prstGeom>
            <a:solidFill>
              <a:srgbClr val="FFC000"/>
            </a:solidFill>
            <a:ln w="22225" cap="rnd">
              <a:solidFill>
                <a:srgbClr val="FFC000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 bwMode="auto">
            <a:xfrm>
              <a:off x="4176927" y="4752192"/>
              <a:ext cx="798435" cy="805969"/>
              <a:chOff x="0" y="0"/>
              <a:chExt cx="881859" cy="881859"/>
            </a:xfrm>
            <a:solidFill>
              <a:schemeClr val="tx1"/>
            </a:solidFill>
          </p:grpSpPr>
          <p:sp>
            <p:nvSpPr>
              <p:cNvPr id="51" name="Freeform 2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881859" cy="881859"/>
              </a:xfrm>
              <a:custGeom>
                <a:avLst/>
                <a:gdLst>
                  <a:gd name="T0" fmla="*/ 155 w 311"/>
                  <a:gd name="T1" fmla="*/ 0 h 311"/>
                  <a:gd name="T2" fmla="*/ 0 w 311"/>
                  <a:gd name="T3" fmla="*/ 155 h 311"/>
                  <a:gd name="T4" fmla="*/ 155 w 311"/>
                  <a:gd name="T5" fmla="*/ 311 h 311"/>
                  <a:gd name="T6" fmla="*/ 311 w 311"/>
                  <a:gd name="T7" fmla="*/ 155 h 311"/>
                  <a:gd name="T8" fmla="*/ 155 w 311"/>
                  <a:gd name="T9" fmla="*/ 0 h 311"/>
                  <a:gd name="T10" fmla="*/ 155 w 311"/>
                  <a:gd name="T11" fmla="*/ 289 h 311"/>
                  <a:gd name="T12" fmla="*/ 21 w 311"/>
                  <a:gd name="T13" fmla="*/ 155 h 311"/>
                  <a:gd name="T14" fmla="*/ 155 w 311"/>
                  <a:gd name="T15" fmla="*/ 21 h 311"/>
                  <a:gd name="T16" fmla="*/ 289 w 311"/>
                  <a:gd name="T17" fmla="*/ 155 h 311"/>
                  <a:gd name="T18" fmla="*/ 155 w 311"/>
                  <a:gd name="T19" fmla="*/ 289 h 3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1"/>
                  <a:gd name="T31" fmla="*/ 0 h 311"/>
                  <a:gd name="T32" fmla="*/ 311 w 311"/>
                  <a:gd name="T33" fmla="*/ 311 h 3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1" h="311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1"/>
                      <a:pt x="70" y="311"/>
                      <a:pt x="155" y="311"/>
                    </a:cubicBezTo>
                    <a:cubicBezTo>
                      <a:pt x="241" y="311"/>
                      <a:pt x="311" y="241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moveTo>
                      <a:pt x="155" y="289"/>
                    </a:moveTo>
                    <a:cubicBezTo>
                      <a:pt x="81" y="289"/>
                      <a:pt x="21" y="229"/>
                      <a:pt x="21" y="155"/>
                    </a:cubicBezTo>
                    <a:cubicBezTo>
                      <a:pt x="21" y="81"/>
                      <a:pt x="81" y="21"/>
                      <a:pt x="155" y="21"/>
                    </a:cubicBezTo>
                    <a:cubicBezTo>
                      <a:pt x="229" y="21"/>
                      <a:pt x="289" y="81"/>
                      <a:pt x="289" y="155"/>
                    </a:cubicBezTo>
                    <a:cubicBezTo>
                      <a:pt x="289" y="229"/>
                      <a:pt x="229" y="289"/>
                      <a:pt x="155" y="2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2" name="Freeform 23"/>
              <p:cNvSpPr>
                <a:spLocks noChangeArrowheads="1"/>
              </p:cNvSpPr>
              <p:nvPr/>
            </p:nvSpPr>
            <p:spPr bwMode="auto">
              <a:xfrm>
                <a:off x="235162" y="70789"/>
                <a:ext cx="430731" cy="428331"/>
              </a:xfrm>
              <a:custGeom>
                <a:avLst/>
                <a:gdLst>
                  <a:gd name="T0" fmla="*/ 145 w 152"/>
                  <a:gd name="T1" fmla="*/ 53 h 151"/>
                  <a:gd name="T2" fmla="*/ 144 w 152"/>
                  <a:gd name="T3" fmla="*/ 52 h 151"/>
                  <a:gd name="T4" fmla="*/ 125 w 152"/>
                  <a:gd name="T5" fmla="*/ 52 h 151"/>
                  <a:gd name="T6" fmla="*/ 77 w 152"/>
                  <a:gd name="T7" fmla="*/ 106 h 151"/>
                  <a:gd name="T8" fmla="*/ 31 w 152"/>
                  <a:gd name="T9" fmla="*/ 12 h 151"/>
                  <a:gd name="T10" fmla="*/ 11 w 152"/>
                  <a:gd name="T11" fmla="*/ 4 h 151"/>
                  <a:gd name="T12" fmla="*/ 10 w 152"/>
                  <a:gd name="T13" fmla="*/ 4 h 151"/>
                  <a:gd name="T14" fmla="*/ 4 w 152"/>
                  <a:gd name="T15" fmla="*/ 25 h 151"/>
                  <a:gd name="T16" fmla="*/ 60 w 152"/>
                  <a:gd name="T17" fmla="*/ 140 h 151"/>
                  <a:gd name="T18" fmla="*/ 79 w 152"/>
                  <a:gd name="T19" fmla="*/ 148 h 151"/>
                  <a:gd name="T20" fmla="*/ 79 w 152"/>
                  <a:gd name="T21" fmla="*/ 148 h 151"/>
                  <a:gd name="T22" fmla="*/ 80 w 152"/>
                  <a:gd name="T23" fmla="*/ 148 h 151"/>
                  <a:gd name="T24" fmla="*/ 81 w 152"/>
                  <a:gd name="T25" fmla="*/ 147 h 151"/>
                  <a:gd name="T26" fmla="*/ 87 w 152"/>
                  <a:gd name="T27" fmla="*/ 141 h 151"/>
                  <a:gd name="T28" fmla="*/ 148 w 152"/>
                  <a:gd name="T29" fmla="*/ 72 h 151"/>
                  <a:gd name="T30" fmla="*/ 145 w 152"/>
                  <a:gd name="T31" fmla="*/ 53 h 1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2"/>
                  <a:gd name="T49" fmla="*/ 0 h 151"/>
                  <a:gd name="T50" fmla="*/ 152 w 152"/>
                  <a:gd name="T51" fmla="*/ 151 h 1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2" h="151">
                    <a:moveTo>
                      <a:pt x="145" y="53"/>
                    </a:moveTo>
                    <a:cubicBezTo>
                      <a:pt x="144" y="52"/>
                      <a:pt x="144" y="52"/>
                      <a:pt x="144" y="52"/>
                    </a:cubicBezTo>
                    <a:cubicBezTo>
                      <a:pt x="138" y="47"/>
                      <a:pt x="129" y="47"/>
                      <a:pt x="125" y="52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7" y="4"/>
                      <a:pt x="18" y="0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3" y="8"/>
                      <a:pt x="0" y="17"/>
                      <a:pt x="4" y="25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3" y="148"/>
                      <a:pt x="72" y="151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80" y="148"/>
                      <a:pt x="80" y="148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4" y="146"/>
                      <a:pt x="86" y="144"/>
                      <a:pt x="87" y="141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52" y="67"/>
                      <a:pt x="151" y="59"/>
                      <a:pt x="145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105525" y="4284663"/>
            <a:ext cx="1203325" cy="1189037"/>
            <a:chOff x="6105525" y="4284663"/>
            <a:chExt cx="1203325" cy="1189037"/>
          </a:xfrm>
        </p:grpSpPr>
        <p:sp>
          <p:nvSpPr>
            <p:cNvPr id="3085" name="Oval 69"/>
            <p:cNvSpPr/>
            <p:nvPr/>
          </p:nvSpPr>
          <p:spPr bwMode="auto">
            <a:xfrm rot="10800000">
              <a:off x="6105525" y="4284663"/>
              <a:ext cx="1203325" cy="1189037"/>
            </a:xfrm>
            <a:prstGeom prst="ellipse">
              <a:avLst/>
            </a:prstGeom>
            <a:solidFill>
              <a:srgbClr val="FFC000"/>
            </a:solidFill>
            <a:ln w="22225" cap="rnd">
              <a:solidFill>
                <a:srgbClr val="FFC000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7" name="组合 21"/>
            <p:cNvGrpSpPr/>
            <p:nvPr/>
          </p:nvGrpSpPr>
          <p:grpSpPr bwMode="auto">
            <a:xfrm>
              <a:off x="6344002" y="4574821"/>
              <a:ext cx="760061" cy="636008"/>
              <a:chOff x="0" y="0"/>
              <a:chExt cx="961046" cy="796672"/>
            </a:xfrm>
            <a:solidFill>
              <a:schemeClr val="tx1"/>
            </a:solidFill>
          </p:grpSpPr>
          <p:sp>
            <p:nvSpPr>
              <p:cNvPr id="40" name="Freeform 24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961046" cy="796672"/>
              </a:xfrm>
              <a:custGeom>
                <a:avLst/>
                <a:gdLst>
                  <a:gd name="T0" fmla="*/ 321 w 339"/>
                  <a:gd name="T1" fmla="*/ 0 h 281"/>
                  <a:gd name="T2" fmla="*/ 18 w 339"/>
                  <a:gd name="T3" fmla="*/ 0 h 281"/>
                  <a:gd name="T4" fmla="*/ 0 w 339"/>
                  <a:gd name="T5" fmla="*/ 18 h 281"/>
                  <a:gd name="T6" fmla="*/ 0 w 339"/>
                  <a:gd name="T7" fmla="*/ 263 h 281"/>
                  <a:gd name="T8" fmla="*/ 18 w 339"/>
                  <a:gd name="T9" fmla="*/ 281 h 281"/>
                  <a:gd name="T10" fmla="*/ 321 w 339"/>
                  <a:gd name="T11" fmla="*/ 281 h 281"/>
                  <a:gd name="T12" fmla="*/ 339 w 339"/>
                  <a:gd name="T13" fmla="*/ 263 h 281"/>
                  <a:gd name="T14" fmla="*/ 339 w 339"/>
                  <a:gd name="T15" fmla="*/ 18 h 281"/>
                  <a:gd name="T16" fmla="*/ 321 w 339"/>
                  <a:gd name="T17" fmla="*/ 0 h 281"/>
                  <a:gd name="T18" fmla="*/ 316 w 339"/>
                  <a:gd name="T19" fmla="*/ 246 h 281"/>
                  <a:gd name="T20" fmla="*/ 301 w 339"/>
                  <a:gd name="T21" fmla="*/ 262 h 281"/>
                  <a:gd name="T22" fmla="*/ 38 w 339"/>
                  <a:gd name="T23" fmla="*/ 262 h 281"/>
                  <a:gd name="T24" fmla="*/ 23 w 339"/>
                  <a:gd name="T25" fmla="*/ 246 h 281"/>
                  <a:gd name="T26" fmla="*/ 23 w 339"/>
                  <a:gd name="T27" fmla="*/ 35 h 281"/>
                  <a:gd name="T28" fmla="*/ 38 w 339"/>
                  <a:gd name="T29" fmla="*/ 19 h 281"/>
                  <a:gd name="T30" fmla="*/ 301 w 339"/>
                  <a:gd name="T31" fmla="*/ 19 h 281"/>
                  <a:gd name="T32" fmla="*/ 316 w 339"/>
                  <a:gd name="T33" fmla="*/ 35 h 281"/>
                  <a:gd name="T34" fmla="*/ 316 w 339"/>
                  <a:gd name="T35" fmla="*/ 246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9"/>
                  <a:gd name="T55" fmla="*/ 0 h 281"/>
                  <a:gd name="T56" fmla="*/ 339 w 339"/>
                  <a:gd name="T57" fmla="*/ 281 h 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9" h="281">
                    <a:moveTo>
                      <a:pt x="3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73"/>
                      <a:pt x="8" y="281"/>
                      <a:pt x="18" y="281"/>
                    </a:cubicBezTo>
                    <a:cubicBezTo>
                      <a:pt x="321" y="281"/>
                      <a:pt x="321" y="281"/>
                      <a:pt x="321" y="281"/>
                    </a:cubicBezTo>
                    <a:cubicBezTo>
                      <a:pt x="331" y="281"/>
                      <a:pt x="339" y="273"/>
                      <a:pt x="339" y="263"/>
                    </a:cubicBezTo>
                    <a:cubicBezTo>
                      <a:pt x="339" y="18"/>
                      <a:pt x="339" y="18"/>
                      <a:pt x="339" y="18"/>
                    </a:cubicBezTo>
                    <a:cubicBezTo>
                      <a:pt x="339" y="8"/>
                      <a:pt x="331" y="0"/>
                      <a:pt x="321" y="0"/>
                    </a:cubicBezTo>
                    <a:moveTo>
                      <a:pt x="316" y="246"/>
                    </a:moveTo>
                    <a:cubicBezTo>
                      <a:pt x="316" y="255"/>
                      <a:pt x="309" y="262"/>
                      <a:pt x="301" y="262"/>
                    </a:cubicBezTo>
                    <a:cubicBezTo>
                      <a:pt x="38" y="262"/>
                      <a:pt x="38" y="262"/>
                      <a:pt x="38" y="262"/>
                    </a:cubicBezTo>
                    <a:cubicBezTo>
                      <a:pt x="30" y="262"/>
                      <a:pt x="23" y="255"/>
                      <a:pt x="23" y="24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26"/>
                      <a:pt x="30" y="19"/>
                      <a:pt x="38" y="19"/>
                    </a:cubicBezTo>
                    <a:cubicBezTo>
                      <a:pt x="301" y="19"/>
                      <a:pt x="301" y="19"/>
                      <a:pt x="301" y="19"/>
                    </a:cubicBezTo>
                    <a:cubicBezTo>
                      <a:pt x="309" y="19"/>
                      <a:pt x="316" y="26"/>
                      <a:pt x="316" y="35"/>
                    </a:cubicBezTo>
                    <a:lnTo>
                      <a:pt x="316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" name="Freeform 25"/>
              <p:cNvSpPr>
                <a:spLocks noChangeArrowheads="1"/>
              </p:cNvSpPr>
              <p:nvPr/>
            </p:nvSpPr>
            <p:spPr bwMode="auto">
              <a:xfrm>
                <a:off x="176371" y="116382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2" name="Freeform 26"/>
              <p:cNvSpPr>
                <a:spLocks noChangeArrowheads="1"/>
              </p:cNvSpPr>
              <p:nvPr/>
            </p:nvSpPr>
            <p:spPr bwMode="auto">
              <a:xfrm>
                <a:off x="176371" y="274756"/>
                <a:ext cx="87586" cy="88786"/>
              </a:xfrm>
              <a:custGeom>
                <a:avLst/>
                <a:gdLst>
                  <a:gd name="T0" fmla="*/ 31 w 31"/>
                  <a:gd name="T1" fmla="*/ 24 h 31"/>
                  <a:gd name="T2" fmla="*/ 24 w 31"/>
                  <a:gd name="T3" fmla="*/ 31 h 31"/>
                  <a:gd name="T4" fmla="*/ 8 w 31"/>
                  <a:gd name="T5" fmla="*/ 31 h 31"/>
                  <a:gd name="T6" fmla="*/ 0 w 31"/>
                  <a:gd name="T7" fmla="*/ 24 h 31"/>
                  <a:gd name="T8" fmla="*/ 0 w 31"/>
                  <a:gd name="T9" fmla="*/ 8 h 31"/>
                  <a:gd name="T10" fmla="*/ 8 w 31"/>
                  <a:gd name="T11" fmla="*/ 0 h 31"/>
                  <a:gd name="T12" fmla="*/ 24 w 31"/>
                  <a:gd name="T13" fmla="*/ 0 h 31"/>
                  <a:gd name="T14" fmla="*/ 31 w 31"/>
                  <a:gd name="T15" fmla="*/ 8 h 31"/>
                  <a:gd name="T16" fmla="*/ 31 w 31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1"/>
                  <a:gd name="T29" fmla="*/ 31 w 3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1">
                    <a:moveTo>
                      <a:pt x="31" y="24"/>
                    </a:moveTo>
                    <a:cubicBezTo>
                      <a:pt x="31" y="28"/>
                      <a:pt x="28" y="31"/>
                      <a:pt x="24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3" name="Freeform 27"/>
              <p:cNvSpPr>
                <a:spLocks noChangeArrowheads="1"/>
              </p:cNvSpPr>
              <p:nvPr/>
            </p:nvSpPr>
            <p:spPr bwMode="auto">
              <a:xfrm>
                <a:off x="346744" y="116382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4" name="Freeform 28"/>
              <p:cNvSpPr>
                <a:spLocks noChangeArrowheads="1"/>
              </p:cNvSpPr>
              <p:nvPr/>
            </p:nvSpPr>
            <p:spPr bwMode="auto">
              <a:xfrm>
                <a:off x="346744" y="274756"/>
                <a:ext cx="87586" cy="88786"/>
              </a:xfrm>
              <a:custGeom>
                <a:avLst/>
                <a:gdLst>
                  <a:gd name="T0" fmla="*/ 31 w 31"/>
                  <a:gd name="T1" fmla="*/ 24 h 31"/>
                  <a:gd name="T2" fmla="*/ 24 w 31"/>
                  <a:gd name="T3" fmla="*/ 31 h 31"/>
                  <a:gd name="T4" fmla="*/ 8 w 31"/>
                  <a:gd name="T5" fmla="*/ 31 h 31"/>
                  <a:gd name="T6" fmla="*/ 0 w 31"/>
                  <a:gd name="T7" fmla="*/ 24 h 31"/>
                  <a:gd name="T8" fmla="*/ 0 w 31"/>
                  <a:gd name="T9" fmla="*/ 8 h 31"/>
                  <a:gd name="T10" fmla="*/ 8 w 31"/>
                  <a:gd name="T11" fmla="*/ 0 h 31"/>
                  <a:gd name="T12" fmla="*/ 24 w 31"/>
                  <a:gd name="T13" fmla="*/ 0 h 31"/>
                  <a:gd name="T14" fmla="*/ 31 w 31"/>
                  <a:gd name="T15" fmla="*/ 8 h 31"/>
                  <a:gd name="T16" fmla="*/ 31 w 31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1"/>
                  <a:gd name="T29" fmla="*/ 31 w 3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1">
                    <a:moveTo>
                      <a:pt x="31" y="24"/>
                    </a:moveTo>
                    <a:cubicBezTo>
                      <a:pt x="31" y="28"/>
                      <a:pt x="28" y="31"/>
                      <a:pt x="24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5" name="Freeform 29"/>
              <p:cNvSpPr>
                <a:spLocks noChangeArrowheads="1"/>
              </p:cNvSpPr>
              <p:nvPr/>
            </p:nvSpPr>
            <p:spPr bwMode="auto">
              <a:xfrm>
                <a:off x="346744" y="436730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6" name="Freeform 30"/>
              <p:cNvSpPr>
                <a:spLocks noChangeArrowheads="1"/>
              </p:cNvSpPr>
              <p:nvPr/>
            </p:nvSpPr>
            <p:spPr bwMode="auto">
              <a:xfrm>
                <a:off x="519516" y="116382"/>
                <a:ext cx="83987" cy="85186"/>
              </a:xfrm>
              <a:custGeom>
                <a:avLst/>
                <a:gdLst>
                  <a:gd name="T0" fmla="*/ 30 w 30"/>
                  <a:gd name="T1" fmla="*/ 23 h 30"/>
                  <a:gd name="T2" fmla="*/ 23 w 30"/>
                  <a:gd name="T3" fmla="*/ 30 h 30"/>
                  <a:gd name="T4" fmla="*/ 7 w 30"/>
                  <a:gd name="T5" fmla="*/ 30 h 30"/>
                  <a:gd name="T6" fmla="*/ 0 w 30"/>
                  <a:gd name="T7" fmla="*/ 23 h 30"/>
                  <a:gd name="T8" fmla="*/ 0 w 30"/>
                  <a:gd name="T9" fmla="*/ 7 h 30"/>
                  <a:gd name="T10" fmla="*/ 7 w 30"/>
                  <a:gd name="T11" fmla="*/ 0 h 30"/>
                  <a:gd name="T12" fmla="*/ 23 w 30"/>
                  <a:gd name="T13" fmla="*/ 0 h 30"/>
                  <a:gd name="T14" fmla="*/ 30 w 30"/>
                  <a:gd name="T15" fmla="*/ 7 h 30"/>
                  <a:gd name="T16" fmla="*/ 30 w 30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0"/>
                  <a:gd name="T29" fmla="*/ 30 w 3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0">
                    <a:moveTo>
                      <a:pt x="30" y="23"/>
                    </a:moveTo>
                    <a:cubicBezTo>
                      <a:pt x="30" y="27"/>
                      <a:pt x="27" y="30"/>
                      <a:pt x="23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3"/>
                      <a:pt x="30" y="7"/>
                    </a:cubicBezTo>
                    <a:lnTo>
                      <a:pt x="3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7" name="Freeform 31"/>
              <p:cNvSpPr>
                <a:spLocks noChangeArrowheads="1"/>
              </p:cNvSpPr>
              <p:nvPr/>
            </p:nvSpPr>
            <p:spPr bwMode="auto">
              <a:xfrm>
                <a:off x="519516" y="274756"/>
                <a:ext cx="83987" cy="88786"/>
              </a:xfrm>
              <a:custGeom>
                <a:avLst/>
                <a:gdLst>
                  <a:gd name="T0" fmla="*/ 30 w 30"/>
                  <a:gd name="T1" fmla="*/ 24 h 31"/>
                  <a:gd name="T2" fmla="*/ 23 w 30"/>
                  <a:gd name="T3" fmla="*/ 31 h 31"/>
                  <a:gd name="T4" fmla="*/ 7 w 30"/>
                  <a:gd name="T5" fmla="*/ 31 h 31"/>
                  <a:gd name="T6" fmla="*/ 0 w 30"/>
                  <a:gd name="T7" fmla="*/ 24 h 31"/>
                  <a:gd name="T8" fmla="*/ 0 w 30"/>
                  <a:gd name="T9" fmla="*/ 8 h 31"/>
                  <a:gd name="T10" fmla="*/ 7 w 30"/>
                  <a:gd name="T11" fmla="*/ 0 h 31"/>
                  <a:gd name="T12" fmla="*/ 23 w 30"/>
                  <a:gd name="T13" fmla="*/ 0 h 31"/>
                  <a:gd name="T14" fmla="*/ 30 w 30"/>
                  <a:gd name="T15" fmla="*/ 8 h 31"/>
                  <a:gd name="T16" fmla="*/ 30 w 30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1"/>
                  <a:gd name="T29" fmla="*/ 30 w 3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1">
                    <a:moveTo>
                      <a:pt x="30" y="24"/>
                    </a:moveTo>
                    <a:cubicBezTo>
                      <a:pt x="30" y="28"/>
                      <a:pt x="27" y="31"/>
                      <a:pt x="23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8" name="Freeform 32"/>
              <p:cNvSpPr>
                <a:spLocks noChangeArrowheads="1"/>
              </p:cNvSpPr>
              <p:nvPr/>
            </p:nvSpPr>
            <p:spPr bwMode="auto">
              <a:xfrm>
                <a:off x="688689" y="116382"/>
                <a:ext cx="85186" cy="85186"/>
              </a:xfrm>
              <a:custGeom>
                <a:avLst/>
                <a:gdLst>
                  <a:gd name="T0" fmla="*/ 30 w 30"/>
                  <a:gd name="T1" fmla="*/ 23 h 30"/>
                  <a:gd name="T2" fmla="*/ 23 w 30"/>
                  <a:gd name="T3" fmla="*/ 30 h 30"/>
                  <a:gd name="T4" fmla="*/ 7 w 30"/>
                  <a:gd name="T5" fmla="*/ 30 h 30"/>
                  <a:gd name="T6" fmla="*/ 0 w 30"/>
                  <a:gd name="T7" fmla="*/ 23 h 30"/>
                  <a:gd name="T8" fmla="*/ 0 w 30"/>
                  <a:gd name="T9" fmla="*/ 7 h 30"/>
                  <a:gd name="T10" fmla="*/ 7 w 30"/>
                  <a:gd name="T11" fmla="*/ 0 h 30"/>
                  <a:gd name="T12" fmla="*/ 23 w 30"/>
                  <a:gd name="T13" fmla="*/ 0 h 30"/>
                  <a:gd name="T14" fmla="*/ 30 w 30"/>
                  <a:gd name="T15" fmla="*/ 7 h 30"/>
                  <a:gd name="T16" fmla="*/ 30 w 30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0"/>
                  <a:gd name="T29" fmla="*/ 30 w 3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0">
                    <a:moveTo>
                      <a:pt x="30" y="23"/>
                    </a:moveTo>
                    <a:cubicBezTo>
                      <a:pt x="30" y="27"/>
                      <a:pt x="27" y="30"/>
                      <a:pt x="23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3"/>
                      <a:pt x="30" y="7"/>
                    </a:cubicBezTo>
                    <a:lnTo>
                      <a:pt x="3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9" name="Freeform 33"/>
              <p:cNvSpPr>
                <a:spLocks noChangeArrowheads="1"/>
              </p:cNvSpPr>
              <p:nvPr/>
            </p:nvSpPr>
            <p:spPr bwMode="auto">
              <a:xfrm>
                <a:off x="688689" y="274756"/>
                <a:ext cx="85186" cy="88786"/>
              </a:xfrm>
              <a:custGeom>
                <a:avLst/>
                <a:gdLst>
                  <a:gd name="T0" fmla="*/ 30 w 30"/>
                  <a:gd name="T1" fmla="*/ 24 h 31"/>
                  <a:gd name="T2" fmla="*/ 23 w 30"/>
                  <a:gd name="T3" fmla="*/ 31 h 31"/>
                  <a:gd name="T4" fmla="*/ 7 w 30"/>
                  <a:gd name="T5" fmla="*/ 31 h 31"/>
                  <a:gd name="T6" fmla="*/ 0 w 30"/>
                  <a:gd name="T7" fmla="*/ 24 h 31"/>
                  <a:gd name="T8" fmla="*/ 0 w 30"/>
                  <a:gd name="T9" fmla="*/ 8 h 31"/>
                  <a:gd name="T10" fmla="*/ 7 w 30"/>
                  <a:gd name="T11" fmla="*/ 0 h 31"/>
                  <a:gd name="T12" fmla="*/ 23 w 30"/>
                  <a:gd name="T13" fmla="*/ 0 h 31"/>
                  <a:gd name="T14" fmla="*/ 30 w 30"/>
                  <a:gd name="T15" fmla="*/ 8 h 31"/>
                  <a:gd name="T16" fmla="*/ 30 w 30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1"/>
                  <a:gd name="T29" fmla="*/ 30 w 3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1">
                    <a:moveTo>
                      <a:pt x="30" y="24"/>
                    </a:moveTo>
                    <a:cubicBezTo>
                      <a:pt x="30" y="28"/>
                      <a:pt x="27" y="31"/>
                      <a:pt x="23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0" name="Freeform 34"/>
              <p:cNvSpPr>
                <a:spLocks noChangeArrowheads="1"/>
              </p:cNvSpPr>
              <p:nvPr/>
            </p:nvSpPr>
            <p:spPr bwMode="auto">
              <a:xfrm>
                <a:off x="176371" y="436730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960813" y="576263"/>
            <a:ext cx="1204912" cy="1189037"/>
            <a:chOff x="3960813" y="576263"/>
            <a:chExt cx="1204912" cy="1189037"/>
          </a:xfrm>
        </p:grpSpPr>
        <p:sp>
          <p:nvSpPr>
            <p:cNvPr id="3097" name="Oval 208"/>
            <p:cNvSpPr/>
            <p:nvPr/>
          </p:nvSpPr>
          <p:spPr bwMode="auto">
            <a:xfrm rot="10800000">
              <a:off x="3960813" y="576263"/>
              <a:ext cx="1204912" cy="1189037"/>
            </a:xfrm>
            <a:prstGeom prst="ellipse">
              <a:avLst/>
            </a:prstGeom>
            <a:solidFill>
              <a:srgbClr val="FFC000"/>
            </a:solidFill>
            <a:ln w="22225" cap="rnd">
              <a:solidFill>
                <a:srgbClr val="FFC000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4244486" y="855495"/>
              <a:ext cx="637565" cy="636008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05525" y="742950"/>
            <a:ext cx="1204913" cy="1189038"/>
            <a:chOff x="6105525" y="742950"/>
            <a:chExt cx="1204913" cy="1189038"/>
          </a:xfrm>
        </p:grpSpPr>
        <p:sp>
          <p:nvSpPr>
            <p:cNvPr id="3095" name="Oval 206"/>
            <p:cNvSpPr/>
            <p:nvPr/>
          </p:nvSpPr>
          <p:spPr bwMode="auto">
            <a:xfrm rot="10800000">
              <a:off x="6105525" y="742950"/>
              <a:ext cx="1204913" cy="1189038"/>
            </a:xfrm>
            <a:prstGeom prst="ellipse">
              <a:avLst/>
            </a:prstGeom>
            <a:solidFill>
              <a:srgbClr val="FFC000"/>
            </a:solidFill>
            <a:ln w="22225" cap="rnd">
              <a:solidFill>
                <a:srgbClr val="FFC000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9"/>
            <p:cNvSpPr>
              <a:spLocks noChangeAspect="1" noEditPoints="1" noChangeArrowheads="1"/>
            </p:cNvSpPr>
            <p:nvPr/>
          </p:nvSpPr>
          <p:spPr bwMode="auto">
            <a:xfrm>
              <a:off x="6412899" y="1019464"/>
              <a:ext cx="691164" cy="636008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utoUpdateAnimBg="0"/>
      <p:bldP spid="5123" grpId="0" bldLvl="0" autoUpdateAnimBg="0"/>
      <p:bldP spid="5124" grpId="0" bldLvl="0" autoUpdateAnimBg="0"/>
      <p:bldP spid="5125" grpId="0" animBg="1"/>
      <p:bldP spid="5126" grpId="0" animBg="1"/>
      <p:bldP spid="5127" grpId="0" animBg="1"/>
      <p:bldP spid="5128" grpId="0" animBg="1"/>
      <p:bldP spid="5152" grpId="0" bldLvl="0" autoUpdateAnimBg="0"/>
      <p:bldP spid="5153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8"/>
          <p:cNvGrpSpPr/>
          <p:nvPr/>
        </p:nvGrpSpPr>
        <p:grpSpPr bwMode="auto">
          <a:xfrm>
            <a:off x="1038225" y="4464050"/>
            <a:ext cx="4129088" cy="1089025"/>
            <a:chOff x="0" y="0"/>
            <a:chExt cx="5438" cy="1451"/>
          </a:xfrm>
        </p:grpSpPr>
        <p:sp>
          <p:nvSpPr>
            <p:cNvPr id="21517" name="Rectangle 32"/>
            <p:cNvSpPr>
              <a:spLocks noChangeArrowheads="1"/>
            </p:cNvSpPr>
            <p:nvPr/>
          </p:nvSpPr>
          <p:spPr bwMode="auto">
            <a:xfrm>
              <a:off x="0" y="416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1518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3558" name="Group 28"/>
          <p:cNvGrpSpPr/>
          <p:nvPr/>
        </p:nvGrpSpPr>
        <p:grpSpPr bwMode="auto">
          <a:xfrm>
            <a:off x="6311900" y="4464050"/>
            <a:ext cx="4130675" cy="1089025"/>
            <a:chOff x="0" y="0"/>
            <a:chExt cx="5438" cy="1451"/>
          </a:xfrm>
        </p:grpSpPr>
        <p:sp>
          <p:nvSpPr>
            <p:cNvPr id="21515" name="Rectangle 32"/>
            <p:cNvSpPr>
              <a:spLocks noChangeArrowheads="1"/>
            </p:cNvSpPr>
            <p:nvPr/>
          </p:nvSpPr>
          <p:spPr bwMode="auto">
            <a:xfrm>
              <a:off x="0" y="416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</a:t>
              </a:r>
              <a:endPara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1516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sp>
        <p:nvSpPr>
          <p:cNvPr id="2356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成功项目展示</a:t>
            </a:r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2649458" y="1943997"/>
          <a:ext cx="6264434" cy="252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bldLvl="0" autoUpdateAnimBg="0"/>
      <p:bldP spid="23562" grpId="0" bldLvl="0" autoUpdateAnimBg="0"/>
      <p:bldGraphic spid="1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2"/>
          <p:cNvGrpSpPr/>
          <p:nvPr/>
        </p:nvGrpSpPr>
        <p:grpSpPr bwMode="auto">
          <a:xfrm>
            <a:off x="1239838" y="4708525"/>
            <a:ext cx="1539875" cy="835025"/>
            <a:chOff x="0" y="0"/>
            <a:chExt cx="2360" cy="1115"/>
          </a:xfrm>
        </p:grpSpPr>
        <p:sp>
          <p:nvSpPr>
            <p:cNvPr id="22550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51" name="Rectangle 24"/>
            <p:cNvSpPr>
              <a:spLocks noChangeArrowheads="1"/>
            </p:cNvSpPr>
            <p:nvPr/>
          </p:nvSpPr>
          <p:spPr bwMode="auto">
            <a:xfrm>
              <a:off x="0" y="340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1147763" y="1890713"/>
            <a:ext cx="1878012" cy="2652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2" name="Rectangle 136"/>
          <p:cNvSpPr>
            <a:spLocks noChangeArrowheads="1"/>
          </p:cNvSpPr>
          <p:nvPr/>
        </p:nvSpPr>
        <p:spPr bwMode="auto">
          <a:xfrm>
            <a:off x="3016250" y="1890713"/>
            <a:ext cx="1879600" cy="2652712"/>
          </a:xfrm>
          <a:prstGeom prst="rect">
            <a:avLst/>
          </a:prstGeom>
          <a:solidFill>
            <a:srgbClr val="F9EB39"/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3" name="Rectangle 137"/>
          <p:cNvSpPr>
            <a:spLocks noChangeArrowheads="1"/>
          </p:cNvSpPr>
          <p:nvPr/>
        </p:nvSpPr>
        <p:spPr bwMode="auto">
          <a:xfrm>
            <a:off x="4895850" y="1890713"/>
            <a:ext cx="1878013" cy="2652712"/>
          </a:xfrm>
          <a:prstGeom prst="rect">
            <a:avLst/>
          </a:prstGeom>
          <a:solidFill>
            <a:srgbClr val="FFDB01"/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4" name="Rectangle 138"/>
          <p:cNvSpPr>
            <a:spLocks noChangeArrowheads="1"/>
          </p:cNvSpPr>
          <p:nvPr/>
        </p:nvSpPr>
        <p:spPr bwMode="auto">
          <a:xfrm>
            <a:off x="6764338" y="1890713"/>
            <a:ext cx="1878012" cy="2652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5" name="Rectangle 139"/>
          <p:cNvSpPr>
            <a:spLocks noChangeArrowheads="1"/>
          </p:cNvSpPr>
          <p:nvPr/>
        </p:nvSpPr>
        <p:spPr bwMode="auto">
          <a:xfrm>
            <a:off x="8639175" y="1890713"/>
            <a:ext cx="1878013" cy="2652712"/>
          </a:xfrm>
          <a:prstGeom prst="rect">
            <a:avLst/>
          </a:prstGeom>
          <a:solidFill>
            <a:srgbClr val="F9EB39"/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6" name="Group 22"/>
          <p:cNvGrpSpPr/>
          <p:nvPr/>
        </p:nvGrpSpPr>
        <p:grpSpPr bwMode="auto">
          <a:xfrm>
            <a:off x="3078163" y="4708525"/>
            <a:ext cx="1539875" cy="835025"/>
            <a:chOff x="0" y="0"/>
            <a:chExt cx="2360" cy="1115"/>
          </a:xfrm>
        </p:grpSpPr>
        <p:sp>
          <p:nvSpPr>
            <p:cNvPr id="22548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9" name="Rectangle 24"/>
            <p:cNvSpPr>
              <a:spLocks noChangeArrowheads="1"/>
            </p:cNvSpPr>
            <p:nvPr/>
          </p:nvSpPr>
          <p:spPr bwMode="auto">
            <a:xfrm>
              <a:off x="0" y="340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4589" name="Group 22"/>
          <p:cNvGrpSpPr/>
          <p:nvPr/>
        </p:nvGrpSpPr>
        <p:grpSpPr bwMode="auto">
          <a:xfrm>
            <a:off x="4983163" y="4708525"/>
            <a:ext cx="1541462" cy="835025"/>
            <a:chOff x="0" y="0"/>
            <a:chExt cx="2360" cy="1115"/>
          </a:xfrm>
        </p:grpSpPr>
        <p:sp>
          <p:nvSpPr>
            <p:cNvPr id="22546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7" name="Rectangle 24"/>
            <p:cNvSpPr>
              <a:spLocks noChangeArrowheads="1"/>
            </p:cNvSpPr>
            <p:nvPr/>
          </p:nvSpPr>
          <p:spPr bwMode="auto">
            <a:xfrm>
              <a:off x="0" y="340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4592" name="Group 22"/>
          <p:cNvGrpSpPr/>
          <p:nvPr/>
        </p:nvGrpSpPr>
        <p:grpSpPr bwMode="auto">
          <a:xfrm>
            <a:off x="6851650" y="4708525"/>
            <a:ext cx="1541463" cy="835025"/>
            <a:chOff x="0" y="0"/>
            <a:chExt cx="2360" cy="1115"/>
          </a:xfrm>
        </p:grpSpPr>
        <p:sp>
          <p:nvSpPr>
            <p:cNvPr id="22544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5" name="Rectangle 24"/>
            <p:cNvSpPr>
              <a:spLocks noChangeArrowheads="1"/>
            </p:cNvSpPr>
            <p:nvPr/>
          </p:nvSpPr>
          <p:spPr bwMode="auto">
            <a:xfrm>
              <a:off x="0" y="340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4595" name="Group 22"/>
          <p:cNvGrpSpPr/>
          <p:nvPr/>
        </p:nvGrpSpPr>
        <p:grpSpPr bwMode="auto">
          <a:xfrm>
            <a:off x="8756650" y="4708525"/>
            <a:ext cx="1541463" cy="835025"/>
            <a:chOff x="0" y="0"/>
            <a:chExt cx="2360" cy="1115"/>
          </a:xfrm>
        </p:grpSpPr>
        <p:sp>
          <p:nvSpPr>
            <p:cNvPr id="22542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3" name="Rectangle 24"/>
            <p:cNvSpPr>
              <a:spLocks noChangeArrowheads="1"/>
            </p:cNvSpPr>
            <p:nvPr/>
          </p:nvSpPr>
          <p:spPr bwMode="auto">
            <a:xfrm>
              <a:off x="0" y="340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24598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成功项目展示</a:t>
            </a:r>
          </a:p>
        </p:txBody>
      </p:sp>
      <p:sp>
        <p:nvSpPr>
          <p:cNvPr id="24599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 animBg="1" autoUpdateAnimBg="0"/>
      <p:bldP spid="24582" grpId="0" bldLvl="0" animBg="1" autoUpdateAnimBg="0"/>
      <p:bldP spid="24583" grpId="0" bldLvl="0" animBg="1" autoUpdateAnimBg="0"/>
      <p:bldP spid="24584" grpId="0" bldLvl="0" animBg="1" autoUpdateAnimBg="0"/>
      <p:bldP spid="24585" grpId="0" bldLvl="0" animBg="1" autoUpdateAnimBg="0"/>
      <p:bldP spid="24598" grpId="0" bldLvl="0" autoUpdateAnimBg="0"/>
      <p:bldP spid="24599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560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utoUpdateAnimBg="0"/>
      <p:bldP spid="25604" grpId="0" bldLvl="0" autoUpdateAnimBg="0"/>
      <p:bldP spid="256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4606925" y="2124075"/>
            <a:ext cx="1843088" cy="184150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876800" y="2393950"/>
            <a:ext cx="13033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910" tIns="41910" rIns="41910" bIns="4191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45%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5657850" y="2039938"/>
            <a:ext cx="206375" cy="204787"/>
          </a:xfrm>
          <a:prstGeom prst="ellipse">
            <a:avLst/>
          </a:prstGeom>
          <a:solidFill>
            <a:srgbClr val="F9EB39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173663" y="3829050"/>
            <a:ext cx="147637" cy="149225"/>
          </a:xfrm>
          <a:prstGeom prst="ellipse">
            <a:avLst/>
          </a:prstGeom>
          <a:solidFill>
            <a:schemeClr val="tx1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6569075" y="2871788"/>
            <a:ext cx="147638" cy="147637"/>
          </a:xfrm>
          <a:prstGeom prst="ellipse">
            <a:avLst/>
          </a:prstGeom>
          <a:solidFill>
            <a:srgbClr val="F9EB39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5857875" y="3987800"/>
            <a:ext cx="206375" cy="204788"/>
          </a:xfrm>
          <a:prstGeom prst="ellipse">
            <a:avLst/>
          </a:prstGeom>
          <a:solidFill>
            <a:srgbClr val="F9EB39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5214938" y="2330450"/>
            <a:ext cx="149225" cy="149225"/>
          </a:xfrm>
          <a:prstGeom prst="ellipse">
            <a:avLst/>
          </a:prstGeom>
          <a:solidFill>
            <a:schemeClr val="tx1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4748213" y="3181350"/>
            <a:ext cx="147637" cy="14763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4030663" y="2455863"/>
            <a:ext cx="749300" cy="749300"/>
          </a:xfrm>
          <a:prstGeom prst="ellipse">
            <a:avLst/>
          </a:prstGeom>
          <a:solidFill>
            <a:srgbClr val="FFDB01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140200" y="2565400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910" tIns="41910" rIns="41910" bIns="4191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10%</a:t>
            </a: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5451475" y="2336800"/>
            <a:ext cx="204788" cy="204788"/>
          </a:xfrm>
          <a:prstGeom prst="ellipse">
            <a:avLst/>
          </a:prstGeom>
          <a:solidFill>
            <a:srgbClr val="F9EB39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4102100" y="3424238"/>
            <a:ext cx="369888" cy="371475"/>
          </a:xfrm>
          <a:prstGeom prst="ellipse">
            <a:avLst/>
          </a:prstGeom>
          <a:solidFill>
            <a:schemeClr val="tx1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6638925" y="2103438"/>
            <a:ext cx="749300" cy="74930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748463" y="2212975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910" tIns="41910" rIns="41910" bIns="4191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25%</a:t>
            </a:r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6303963" y="2620963"/>
            <a:ext cx="204787" cy="204787"/>
          </a:xfrm>
          <a:prstGeom prst="ellipse">
            <a:avLst/>
          </a:prstGeom>
          <a:solidFill>
            <a:srgbClr val="F9EB39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960813" y="3865563"/>
            <a:ext cx="147637" cy="147637"/>
          </a:xfrm>
          <a:prstGeom prst="ellipse">
            <a:avLst/>
          </a:prstGeom>
          <a:solidFill>
            <a:srgbClr val="F9EB39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5440363" y="3654425"/>
            <a:ext cx="149225" cy="147638"/>
          </a:xfrm>
          <a:prstGeom prst="ellipse">
            <a:avLst/>
          </a:prstGeom>
          <a:solidFill>
            <a:srgbClr val="F9EB39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6991350" y="3398838"/>
            <a:ext cx="749300" cy="747712"/>
          </a:xfrm>
          <a:prstGeom prst="ellipse">
            <a:avLst/>
          </a:prstGeom>
          <a:solidFill>
            <a:srgbClr val="FFDB01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7100888" y="3508375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910" tIns="41910" rIns="41910" bIns="4191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20%</a:t>
            </a:r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6780213" y="3371850"/>
            <a:ext cx="147637" cy="149225"/>
          </a:xfrm>
          <a:prstGeom prst="ellipse">
            <a:avLst/>
          </a:prstGeom>
          <a:solidFill>
            <a:schemeClr val="tx1"/>
          </a:solidFill>
          <a:ln w="25400">
            <a:solidFill>
              <a:srgbClr val="FFFF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6646" name="Rectangle 2"/>
          <p:cNvSpPr>
            <a:spLocks noChangeArrowheads="1"/>
          </p:cNvSpPr>
          <p:nvPr/>
        </p:nvSpPr>
        <p:spPr bwMode="auto">
          <a:xfrm>
            <a:off x="1152525" y="4635500"/>
            <a:ext cx="93551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</a:t>
            </a:r>
            <a:endParaRPr lang="zh-CN" altLang="en-US"/>
          </a:p>
        </p:txBody>
      </p:sp>
      <p:sp>
        <p:nvSpPr>
          <p:cNvPr id="26647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</a:p>
        </p:txBody>
      </p:sp>
      <p:sp>
        <p:nvSpPr>
          <p:cNvPr id="26648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/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/>
      <p:bldP spid="24588" grpId="0" animBg="1"/>
      <p:bldP spid="24589" grpId="0" animBg="1"/>
      <p:bldP spid="24590" grpId="0" animBg="1"/>
      <p:bldP spid="24591" grpId="0"/>
      <p:bldP spid="24592" grpId="0" animBg="1"/>
      <p:bldP spid="24593" grpId="0" animBg="1"/>
      <p:bldP spid="24594" grpId="0" animBg="1"/>
      <p:bldP spid="24595" grpId="0" animBg="1"/>
      <p:bldP spid="24596" grpId="0"/>
      <p:bldP spid="24597" grpId="0" animBg="1"/>
      <p:bldP spid="26646" grpId="0" build="p" bldLvl="0" autoUpdateAnimBg="0"/>
      <p:bldP spid="26647" grpId="0" bldLvl="0" autoUpdateAnimBg="0"/>
      <p:bldP spid="26648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19"/>
          <p:cNvGrpSpPr/>
          <p:nvPr/>
        </p:nvGrpSpPr>
        <p:grpSpPr bwMode="auto">
          <a:xfrm>
            <a:off x="1223963" y="4679950"/>
            <a:ext cx="2530475" cy="1008063"/>
            <a:chOff x="0" y="0"/>
            <a:chExt cx="1854" cy="1344"/>
          </a:xfrm>
        </p:grpSpPr>
        <p:sp>
          <p:nvSpPr>
            <p:cNvPr id="25615" name="Rectangle 20"/>
            <p:cNvSpPr>
              <a:spLocks noChangeArrowheads="1"/>
            </p:cNvSpPr>
            <p:nvPr/>
          </p:nvSpPr>
          <p:spPr bwMode="auto">
            <a:xfrm>
              <a:off x="0" y="489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</a:t>
              </a:r>
            </a:p>
          </p:txBody>
        </p:sp>
        <p:sp>
          <p:nvSpPr>
            <p:cNvPr id="25616" name="Rectangle 21"/>
            <p:cNvSpPr>
              <a:spLocks noChangeArrowheads="1"/>
            </p:cNvSpPr>
            <p:nvPr/>
          </p:nvSpPr>
          <p:spPr bwMode="auto">
            <a:xfrm>
              <a:off x="8" y="0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7654" name="Group 19"/>
          <p:cNvGrpSpPr/>
          <p:nvPr/>
        </p:nvGrpSpPr>
        <p:grpSpPr bwMode="auto">
          <a:xfrm>
            <a:off x="4556125" y="4679950"/>
            <a:ext cx="2530475" cy="1008063"/>
            <a:chOff x="0" y="0"/>
            <a:chExt cx="1854" cy="1344"/>
          </a:xfrm>
        </p:grpSpPr>
        <p:sp>
          <p:nvSpPr>
            <p:cNvPr id="25613" name="Rectangle 20"/>
            <p:cNvSpPr>
              <a:spLocks noChangeArrowheads="1"/>
            </p:cNvSpPr>
            <p:nvPr/>
          </p:nvSpPr>
          <p:spPr bwMode="auto">
            <a:xfrm>
              <a:off x="0" y="489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</a:t>
              </a:r>
            </a:p>
          </p:txBody>
        </p:sp>
        <p:sp>
          <p:nvSpPr>
            <p:cNvPr id="25614" name="Rectangle 21"/>
            <p:cNvSpPr>
              <a:spLocks noChangeArrowheads="1"/>
            </p:cNvSpPr>
            <p:nvPr/>
          </p:nvSpPr>
          <p:spPr bwMode="auto">
            <a:xfrm>
              <a:off x="8" y="0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7657" name="Group 19"/>
          <p:cNvGrpSpPr/>
          <p:nvPr/>
        </p:nvGrpSpPr>
        <p:grpSpPr bwMode="auto">
          <a:xfrm>
            <a:off x="7886700" y="4679950"/>
            <a:ext cx="2530475" cy="1008063"/>
            <a:chOff x="0" y="0"/>
            <a:chExt cx="1854" cy="1344"/>
          </a:xfrm>
        </p:grpSpPr>
        <p:sp>
          <p:nvSpPr>
            <p:cNvPr id="25611" name="Rectangle 20"/>
            <p:cNvSpPr>
              <a:spLocks noChangeArrowheads="1"/>
            </p:cNvSpPr>
            <p:nvPr/>
          </p:nvSpPr>
          <p:spPr bwMode="auto">
            <a:xfrm>
              <a:off x="0" y="489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</a:t>
              </a:r>
            </a:p>
          </p:txBody>
        </p:sp>
        <p:sp>
          <p:nvSpPr>
            <p:cNvPr id="25612" name="Rectangle 21"/>
            <p:cNvSpPr>
              <a:spLocks noChangeArrowheads="1"/>
            </p:cNvSpPr>
            <p:nvPr/>
          </p:nvSpPr>
          <p:spPr bwMode="auto">
            <a:xfrm>
              <a:off x="8" y="0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sp>
        <p:nvSpPr>
          <p:cNvPr id="27660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2649458" y="1943997"/>
          <a:ext cx="6264434" cy="252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bldLvl="0" autoUpdateAnimBg="0"/>
      <p:bldP spid="27661" grpId="0" bldLvl="0" autoUpdateAnimBg="0"/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3"/>
          <p:cNvSpPr>
            <a:spLocks noChangeArrowheads="1"/>
          </p:cNvSpPr>
          <p:nvPr/>
        </p:nvSpPr>
        <p:spPr bwMode="auto">
          <a:xfrm>
            <a:off x="0" y="3954463"/>
            <a:ext cx="11522075" cy="2528887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75" name="Group 15"/>
          <p:cNvGrpSpPr/>
          <p:nvPr/>
        </p:nvGrpSpPr>
        <p:grpSpPr bwMode="auto">
          <a:xfrm>
            <a:off x="1882775" y="2320925"/>
            <a:ext cx="2017713" cy="1265238"/>
            <a:chOff x="0" y="0"/>
            <a:chExt cx="2656" cy="1688"/>
          </a:xfrm>
        </p:grpSpPr>
        <p:sp>
          <p:nvSpPr>
            <p:cNvPr id="26663" name="Rectangle 16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6664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78" name="Group 18"/>
          <p:cNvGrpSpPr/>
          <p:nvPr/>
        </p:nvGrpSpPr>
        <p:grpSpPr bwMode="auto">
          <a:xfrm>
            <a:off x="5340350" y="2320925"/>
            <a:ext cx="2016125" cy="1265238"/>
            <a:chOff x="0" y="0"/>
            <a:chExt cx="2656" cy="1688"/>
          </a:xfrm>
        </p:grpSpPr>
        <p:sp>
          <p:nvSpPr>
            <p:cNvPr id="26661" name="Rectangle 19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666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81" name="Group 21"/>
          <p:cNvGrpSpPr/>
          <p:nvPr/>
        </p:nvGrpSpPr>
        <p:grpSpPr bwMode="auto">
          <a:xfrm>
            <a:off x="8455025" y="2320925"/>
            <a:ext cx="2017713" cy="1265238"/>
            <a:chOff x="0" y="0"/>
            <a:chExt cx="2656" cy="1688"/>
          </a:xfrm>
        </p:grpSpPr>
        <p:sp>
          <p:nvSpPr>
            <p:cNvPr id="26659" name="Rectangle 22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6660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84" name="Group 24"/>
          <p:cNvGrpSpPr/>
          <p:nvPr/>
        </p:nvGrpSpPr>
        <p:grpSpPr bwMode="auto">
          <a:xfrm>
            <a:off x="1882775" y="4278313"/>
            <a:ext cx="2017713" cy="1265237"/>
            <a:chOff x="0" y="0"/>
            <a:chExt cx="2656" cy="1688"/>
          </a:xfrm>
        </p:grpSpPr>
        <p:sp>
          <p:nvSpPr>
            <p:cNvPr id="26657" name="Rectangle 25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zh-CN" altLang="en-US"/>
            </a:p>
          </p:txBody>
        </p:sp>
        <p:sp>
          <p:nvSpPr>
            <p:cNvPr id="2665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87" name="Group 27"/>
          <p:cNvGrpSpPr/>
          <p:nvPr/>
        </p:nvGrpSpPr>
        <p:grpSpPr bwMode="auto">
          <a:xfrm>
            <a:off x="5340350" y="4278313"/>
            <a:ext cx="2016125" cy="1265237"/>
            <a:chOff x="0" y="0"/>
            <a:chExt cx="2656" cy="1688"/>
          </a:xfrm>
        </p:grpSpPr>
        <p:sp>
          <p:nvSpPr>
            <p:cNvPr id="26655" name="Rectangle 28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zh-CN" altLang="en-US"/>
            </a:p>
          </p:txBody>
        </p:sp>
        <p:sp>
          <p:nvSpPr>
            <p:cNvPr id="26656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90" name="Group 30"/>
          <p:cNvGrpSpPr/>
          <p:nvPr/>
        </p:nvGrpSpPr>
        <p:grpSpPr bwMode="auto">
          <a:xfrm>
            <a:off x="8455025" y="4278313"/>
            <a:ext cx="2017713" cy="1265237"/>
            <a:chOff x="0" y="0"/>
            <a:chExt cx="2656" cy="1688"/>
          </a:xfrm>
        </p:grpSpPr>
        <p:sp>
          <p:nvSpPr>
            <p:cNvPr id="26653" name="Rectangle 31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zh-CN" altLang="en-US"/>
            </a:p>
          </p:txBody>
        </p:sp>
        <p:sp>
          <p:nvSpPr>
            <p:cNvPr id="26654" name="Rectangle 32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93" name="Group 33"/>
          <p:cNvGrpSpPr/>
          <p:nvPr/>
        </p:nvGrpSpPr>
        <p:grpSpPr bwMode="auto">
          <a:xfrm>
            <a:off x="1163638" y="2284413"/>
            <a:ext cx="479425" cy="476250"/>
            <a:chOff x="0" y="0"/>
            <a:chExt cx="763" cy="768"/>
          </a:xfrm>
        </p:grpSpPr>
        <p:sp>
          <p:nvSpPr>
            <p:cNvPr id="26651" name="Oval 34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2" name="Rectangle 35"/>
            <p:cNvSpPr>
              <a:spLocks noChangeArrowheads="1"/>
            </p:cNvSpPr>
            <p:nvPr/>
          </p:nvSpPr>
          <p:spPr bwMode="auto">
            <a:xfrm>
              <a:off x="105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1</a:t>
              </a:r>
              <a:endParaRPr lang="zh-CN" altLang="en-US" dirty="0"/>
            </a:p>
          </p:txBody>
        </p:sp>
      </p:grpSp>
      <p:grpSp>
        <p:nvGrpSpPr>
          <p:cNvPr id="28696" name="Group 36"/>
          <p:cNvGrpSpPr/>
          <p:nvPr/>
        </p:nvGrpSpPr>
        <p:grpSpPr bwMode="auto">
          <a:xfrm>
            <a:off x="4621213" y="2284413"/>
            <a:ext cx="479425" cy="476250"/>
            <a:chOff x="0" y="0"/>
            <a:chExt cx="763" cy="768"/>
          </a:xfrm>
        </p:grpSpPr>
        <p:sp>
          <p:nvSpPr>
            <p:cNvPr id="26649" name="Oval 37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0" name="Rectangle 38"/>
            <p:cNvSpPr>
              <a:spLocks noChangeArrowheads="1"/>
            </p:cNvSpPr>
            <p:nvPr/>
          </p:nvSpPr>
          <p:spPr bwMode="auto">
            <a:xfrm>
              <a:off x="121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2</a:t>
              </a:r>
              <a:endParaRPr lang="zh-CN" altLang="en-US" dirty="0"/>
            </a:p>
          </p:txBody>
        </p:sp>
      </p:grpSp>
      <p:grpSp>
        <p:nvGrpSpPr>
          <p:cNvPr id="28699" name="Group 39"/>
          <p:cNvGrpSpPr/>
          <p:nvPr/>
        </p:nvGrpSpPr>
        <p:grpSpPr bwMode="auto">
          <a:xfrm>
            <a:off x="7735888" y="2284413"/>
            <a:ext cx="479425" cy="476250"/>
            <a:chOff x="0" y="0"/>
            <a:chExt cx="763" cy="768"/>
          </a:xfrm>
        </p:grpSpPr>
        <p:sp>
          <p:nvSpPr>
            <p:cNvPr id="26647" name="Oval 40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8" name="Rectangle 41"/>
            <p:cNvSpPr>
              <a:spLocks noChangeArrowheads="1"/>
            </p:cNvSpPr>
            <p:nvPr/>
          </p:nvSpPr>
          <p:spPr bwMode="auto">
            <a:xfrm>
              <a:off x="113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3</a:t>
              </a:r>
              <a:endParaRPr lang="zh-CN" altLang="en-US" dirty="0"/>
            </a:p>
          </p:txBody>
        </p:sp>
      </p:grpSp>
      <p:grpSp>
        <p:nvGrpSpPr>
          <p:cNvPr id="28702" name="Group 42"/>
          <p:cNvGrpSpPr/>
          <p:nvPr/>
        </p:nvGrpSpPr>
        <p:grpSpPr bwMode="auto">
          <a:xfrm>
            <a:off x="1163638" y="4292600"/>
            <a:ext cx="479425" cy="476250"/>
            <a:chOff x="0" y="0"/>
            <a:chExt cx="763" cy="768"/>
          </a:xfrm>
        </p:grpSpPr>
        <p:sp>
          <p:nvSpPr>
            <p:cNvPr id="26645" name="Oval 43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6" name="Rectangle 44"/>
            <p:cNvSpPr>
              <a:spLocks noChangeArrowheads="1"/>
            </p:cNvSpPr>
            <p:nvPr/>
          </p:nvSpPr>
          <p:spPr bwMode="auto">
            <a:xfrm>
              <a:off x="105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4</a:t>
              </a:r>
              <a:endParaRPr lang="zh-CN" altLang="en-US" dirty="0"/>
            </a:p>
          </p:txBody>
        </p:sp>
      </p:grpSp>
      <p:grpSp>
        <p:nvGrpSpPr>
          <p:cNvPr id="28705" name="Group 45"/>
          <p:cNvGrpSpPr/>
          <p:nvPr/>
        </p:nvGrpSpPr>
        <p:grpSpPr bwMode="auto">
          <a:xfrm>
            <a:off x="4621213" y="4292600"/>
            <a:ext cx="479425" cy="476250"/>
            <a:chOff x="0" y="0"/>
            <a:chExt cx="763" cy="768"/>
          </a:xfrm>
        </p:grpSpPr>
        <p:sp>
          <p:nvSpPr>
            <p:cNvPr id="26643" name="Oval 46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4" name="Rectangle 47"/>
            <p:cNvSpPr>
              <a:spLocks noChangeArrowheads="1"/>
            </p:cNvSpPr>
            <p:nvPr/>
          </p:nvSpPr>
          <p:spPr bwMode="auto">
            <a:xfrm>
              <a:off x="121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5</a:t>
              </a:r>
              <a:endParaRPr lang="zh-CN" altLang="en-US" dirty="0"/>
            </a:p>
          </p:txBody>
        </p:sp>
      </p:grpSp>
      <p:grpSp>
        <p:nvGrpSpPr>
          <p:cNvPr id="28708" name="Group 48"/>
          <p:cNvGrpSpPr/>
          <p:nvPr/>
        </p:nvGrpSpPr>
        <p:grpSpPr bwMode="auto">
          <a:xfrm>
            <a:off x="7735888" y="4292600"/>
            <a:ext cx="479425" cy="476250"/>
            <a:chOff x="0" y="0"/>
            <a:chExt cx="763" cy="768"/>
          </a:xfrm>
        </p:grpSpPr>
        <p:sp>
          <p:nvSpPr>
            <p:cNvPr id="26641" name="Oval 49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2" name="Rectangle 50"/>
            <p:cNvSpPr>
              <a:spLocks noChangeArrowheads="1"/>
            </p:cNvSpPr>
            <p:nvPr/>
          </p:nvSpPr>
          <p:spPr bwMode="auto">
            <a:xfrm>
              <a:off x="113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6</a:t>
              </a:r>
              <a:endParaRPr lang="zh-CN" altLang="en-US"/>
            </a:p>
          </p:txBody>
        </p:sp>
      </p:grpSp>
      <p:sp>
        <p:nvSpPr>
          <p:cNvPr id="2871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</a:p>
        </p:txBody>
      </p:sp>
      <p:sp>
        <p:nvSpPr>
          <p:cNvPr id="2871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 autoUpdateAnimBg="0"/>
      <p:bldP spid="28711" grpId="0" bldLvl="0" autoUpdateAnimBg="0"/>
      <p:bldP spid="28712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99" name="Elbow Connector 91"/>
          <p:cNvCxnSpPr>
            <a:cxnSpLocks noChangeShapeType="1"/>
          </p:cNvCxnSpPr>
          <p:nvPr/>
        </p:nvCxnSpPr>
        <p:spPr bwMode="auto">
          <a:xfrm rot="5400000" flipH="1" flipV="1">
            <a:off x="2830512" y="3389313"/>
            <a:ext cx="15875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0" name="Elbow Connector 92"/>
          <p:cNvCxnSpPr>
            <a:cxnSpLocks noChangeShapeType="1"/>
          </p:cNvCxnSpPr>
          <p:nvPr/>
        </p:nvCxnSpPr>
        <p:spPr bwMode="auto">
          <a:xfrm rot="16200000" flipH="1">
            <a:off x="4803775" y="4171951"/>
            <a:ext cx="15875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Elbow Connector 93"/>
          <p:cNvCxnSpPr>
            <a:cxnSpLocks noChangeShapeType="1"/>
          </p:cNvCxnSpPr>
          <p:nvPr/>
        </p:nvCxnSpPr>
        <p:spPr bwMode="auto">
          <a:xfrm rot="5400000" flipH="1" flipV="1">
            <a:off x="6784181" y="3390107"/>
            <a:ext cx="15875" cy="1979612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Elbow Connector 94"/>
          <p:cNvCxnSpPr>
            <a:cxnSpLocks noChangeShapeType="1"/>
          </p:cNvCxnSpPr>
          <p:nvPr/>
        </p:nvCxnSpPr>
        <p:spPr bwMode="auto">
          <a:xfrm rot="16200000" flipH="1">
            <a:off x="4801394" y="1956594"/>
            <a:ext cx="20638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Elbow Connector 95"/>
          <p:cNvCxnSpPr>
            <a:cxnSpLocks noChangeShapeType="1"/>
          </p:cNvCxnSpPr>
          <p:nvPr/>
        </p:nvCxnSpPr>
        <p:spPr bwMode="auto">
          <a:xfrm rot="5400000" flipH="1" flipV="1">
            <a:off x="6783387" y="1165226"/>
            <a:ext cx="17463" cy="1979612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Elbow Connector 96"/>
          <p:cNvCxnSpPr>
            <a:cxnSpLocks noChangeShapeType="1"/>
          </p:cNvCxnSpPr>
          <p:nvPr/>
        </p:nvCxnSpPr>
        <p:spPr bwMode="auto">
          <a:xfrm rot="16200000" flipH="1">
            <a:off x="8762206" y="1956594"/>
            <a:ext cx="20638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Elbow Connector 97"/>
          <p:cNvCxnSpPr>
            <a:cxnSpLocks noChangeShapeType="1"/>
            <a:stCxn id="27691" idx="6"/>
            <a:endCxn id="27685" idx="2"/>
          </p:cNvCxnSpPr>
          <p:nvPr/>
        </p:nvCxnSpPr>
        <p:spPr bwMode="auto">
          <a:xfrm flipH="1">
            <a:off x="1447800" y="2546350"/>
            <a:ext cx="8705850" cy="2232025"/>
          </a:xfrm>
          <a:prstGeom prst="bentConnector5">
            <a:avLst>
              <a:gd name="adj1" fmla="val -3273"/>
              <a:gd name="adj2" fmla="val 50000"/>
              <a:gd name="adj3" fmla="val 103273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6" name="Elbow Connector 98"/>
          <p:cNvCxnSpPr>
            <a:cxnSpLocks noChangeShapeType="1"/>
          </p:cNvCxnSpPr>
          <p:nvPr/>
        </p:nvCxnSpPr>
        <p:spPr bwMode="auto">
          <a:xfrm rot="5400000" flipH="1" flipV="1">
            <a:off x="2822575" y="1165225"/>
            <a:ext cx="17463" cy="1979613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Elbow Connector 99"/>
          <p:cNvCxnSpPr>
            <a:cxnSpLocks noChangeShapeType="1"/>
          </p:cNvCxnSpPr>
          <p:nvPr/>
        </p:nvCxnSpPr>
        <p:spPr bwMode="auto">
          <a:xfrm rot="16200000" flipH="1">
            <a:off x="8761412" y="4171951"/>
            <a:ext cx="15875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708" name="Group 4"/>
          <p:cNvGrpSpPr/>
          <p:nvPr/>
        </p:nvGrpSpPr>
        <p:grpSpPr bwMode="auto">
          <a:xfrm>
            <a:off x="2185988" y="2012950"/>
            <a:ext cx="1243012" cy="944563"/>
            <a:chOff x="0" y="0"/>
            <a:chExt cx="973923" cy="749504"/>
          </a:xfrm>
        </p:grpSpPr>
        <p:sp>
          <p:nvSpPr>
            <p:cNvPr id="27715" name="Rectangle 109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7716" name="TextBox 79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sp>
        <p:nvSpPr>
          <p:cNvPr id="29711" name="TextBox 80"/>
          <p:cNvSpPr>
            <a:spLocks noChangeArrowheads="1"/>
          </p:cNvSpPr>
          <p:nvPr/>
        </p:nvSpPr>
        <p:spPr bwMode="auto">
          <a:xfrm rot="-5400000">
            <a:off x="850901" y="2336800"/>
            <a:ext cx="660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718" tIns="61859" rIns="123718" bIns="618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</a:t>
            </a: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12" name="TextBox 81"/>
          <p:cNvSpPr>
            <a:spLocks noChangeArrowheads="1"/>
          </p:cNvSpPr>
          <p:nvPr/>
        </p:nvSpPr>
        <p:spPr bwMode="auto">
          <a:xfrm rot="5400000">
            <a:off x="10075069" y="4585494"/>
            <a:ext cx="66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718" tIns="61859" rIns="123718" bIns="618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</a:t>
            </a: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713" name="Group 158"/>
          <p:cNvGrpSpPr/>
          <p:nvPr/>
        </p:nvGrpSpPr>
        <p:grpSpPr bwMode="auto">
          <a:xfrm>
            <a:off x="4176713" y="2012950"/>
            <a:ext cx="1243012" cy="944563"/>
            <a:chOff x="0" y="0"/>
            <a:chExt cx="973923" cy="749504"/>
          </a:xfrm>
        </p:grpSpPr>
        <p:sp>
          <p:nvSpPr>
            <p:cNvPr id="27713" name="Rectangle 159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7714" name="TextBox 86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16" name="Group 161"/>
          <p:cNvGrpSpPr/>
          <p:nvPr/>
        </p:nvGrpSpPr>
        <p:grpSpPr bwMode="auto">
          <a:xfrm>
            <a:off x="6205538" y="2012950"/>
            <a:ext cx="1243012" cy="944563"/>
            <a:chOff x="0" y="0"/>
            <a:chExt cx="973923" cy="749504"/>
          </a:xfrm>
        </p:grpSpPr>
        <p:sp>
          <p:nvSpPr>
            <p:cNvPr id="27711" name="Rectangle 162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7712" name="TextBox 89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19" name="Group 164"/>
          <p:cNvGrpSpPr/>
          <p:nvPr/>
        </p:nvGrpSpPr>
        <p:grpSpPr bwMode="auto">
          <a:xfrm>
            <a:off x="8202613" y="2012950"/>
            <a:ext cx="1243012" cy="944563"/>
            <a:chOff x="0" y="0"/>
            <a:chExt cx="973923" cy="749504"/>
          </a:xfrm>
        </p:grpSpPr>
        <p:sp>
          <p:nvSpPr>
            <p:cNvPr id="27709" name="Rectangle 165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7710" name="TextBox 92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22" name="Group 167"/>
          <p:cNvGrpSpPr/>
          <p:nvPr/>
        </p:nvGrpSpPr>
        <p:grpSpPr bwMode="auto">
          <a:xfrm>
            <a:off x="2263775" y="4229100"/>
            <a:ext cx="1243013" cy="942975"/>
            <a:chOff x="0" y="0"/>
            <a:chExt cx="973923" cy="749504"/>
          </a:xfrm>
        </p:grpSpPr>
        <p:sp>
          <p:nvSpPr>
            <p:cNvPr id="27707" name="Rectangle 168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7708" name="TextBox 95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25" name="Group 170"/>
          <p:cNvGrpSpPr/>
          <p:nvPr/>
        </p:nvGrpSpPr>
        <p:grpSpPr bwMode="auto">
          <a:xfrm>
            <a:off x="4176713" y="4229100"/>
            <a:ext cx="1243012" cy="942975"/>
            <a:chOff x="0" y="0"/>
            <a:chExt cx="973923" cy="749504"/>
          </a:xfrm>
        </p:grpSpPr>
        <p:sp>
          <p:nvSpPr>
            <p:cNvPr id="27705" name="Rectangle 171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7706" name="TextBox 98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28" name="Group 173"/>
          <p:cNvGrpSpPr/>
          <p:nvPr/>
        </p:nvGrpSpPr>
        <p:grpSpPr bwMode="auto">
          <a:xfrm>
            <a:off x="6172200" y="4229100"/>
            <a:ext cx="1241425" cy="942975"/>
            <a:chOff x="0" y="0"/>
            <a:chExt cx="973923" cy="749504"/>
          </a:xfrm>
        </p:grpSpPr>
        <p:sp>
          <p:nvSpPr>
            <p:cNvPr id="27703" name="Rectangle 174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7704" name="TextBox 101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31" name="Group 176"/>
          <p:cNvGrpSpPr/>
          <p:nvPr/>
        </p:nvGrpSpPr>
        <p:grpSpPr bwMode="auto">
          <a:xfrm>
            <a:off x="8175625" y="4229100"/>
            <a:ext cx="1241425" cy="942975"/>
            <a:chOff x="0" y="0"/>
            <a:chExt cx="973923" cy="749504"/>
          </a:xfrm>
        </p:grpSpPr>
        <p:sp>
          <p:nvSpPr>
            <p:cNvPr id="27701" name="Rectangle 177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7702" name="TextBox 104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sp>
        <p:nvSpPr>
          <p:cNvPr id="27670" name="Oval 132"/>
          <p:cNvSpPr>
            <a:spLocks noChangeArrowheads="1"/>
          </p:cNvSpPr>
          <p:nvPr/>
        </p:nvSpPr>
        <p:spPr bwMode="auto">
          <a:xfrm>
            <a:off x="1431925" y="2159000"/>
            <a:ext cx="785813" cy="774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71" name="Freeform 6"/>
          <p:cNvSpPr>
            <a:spLocks noEditPoints="1" noChangeArrowheads="1"/>
          </p:cNvSpPr>
          <p:nvPr/>
        </p:nvSpPr>
        <p:spPr bwMode="auto">
          <a:xfrm>
            <a:off x="1639888" y="2341563"/>
            <a:ext cx="377825" cy="407987"/>
          </a:xfrm>
          <a:custGeom>
            <a:avLst/>
            <a:gdLst>
              <a:gd name="T0" fmla="*/ 2147483647 w 140"/>
              <a:gd name="T1" fmla="*/ 2147483647 h 153"/>
              <a:gd name="T2" fmla="*/ 0 w 140"/>
              <a:gd name="T3" fmla="*/ 2147483647 h 153"/>
              <a:gd name="T4" fmla="*/ 2147483647 w 140"/>
              <a:gd name="T5" fmla="*/ 2147483647 h 153"/>
              <a:gd name="T6" fmla="*/ 2147483647 w 140"/>
              <a:gd name="T7" fmla="*/ 2147483647 h 153"/>
              <a:gd name="T8" fmla="*/ 2147483647 w 140"/>
              <a:gd name="T9" fmla="*/ 2147483647 h 153"/>
              <a:gd name="T10" fmla="*/ 2147483647 w 140"/>
              <a:gd name="T11" fmla="*/ 2147483647 h 153"/>
              <a:gd name="T12" fmla="*/ 2147483647 w 140"/>
              <a:gd name="T13" fmla="*/ 2147483647 h 153"/>
              <a:gd name="T14" fmla="*/ 2147483647 w 140"/>
              <a:gd name="T15" fmla="*/ 2147483647 h 153"/>
              <a:gd name="T16" fmla="*/ 2147483647 w 140"/>
              <a:gd name="T17" fmla="*/ 2147483647 h 153"/>
              <a:gd name="T18" fmla="*/ 2147483647 w 140"/>
              <a:gd name="T19" fmla="*/ 2147483647 h 153"/>
              <a:gd name="T20" fmla="*/ 2147483647 w 140"/>
              <a:gd name="T21" fmla="*/ 2147483647 h 153"/>
              <a:gd name="T22" fmla="*/ 2147483647 w 140"/>
              <a:gd name="T23" fmla="*/ 2147483647 h 153"/>
              <a:gd name="T24" fmla="*/ 2147483647 w 140"/>
              <a:gd name="T25" fmla="*/ 2147483647 h 153"/>
              <a:gd name="T26" fmla="*/ 2147483647 w 140"/>
              <a:gd name="T27" fmla="*/ 2147483647 h 153"/>
              <a:gd name="T28" fmla="*/ 2147483647 w 140"/>
              <a:gd name="T29" fmla="*/ 2147483647 h 153"/>
              <a:gd name="T30" fmla="*/ 2147483647 w 140"/>
              <a:gd name="T31" fmla="*/ 2147483647 h 153"/>
              <a:gd name="T32" fmla="*/ 2147483647 w 140"/>
              <a:gd name="T33" fmla="*/ 2147483647 h 153"/>
              <a:gd name="T34" fmla="*/ 2147483647 w 140"/>
              <a:gd name="T35" fmla="*/ 0 h 153"/>
              <a:gd name="T36" fmla="*/ 2147483647 w 140"/>
              <a:gd name="T37" fmla="*/ 2147483647 h 153"/>
              <a:gd name="T38" fmla="*/ 2147483647 w 140"/>
              <a:gd name="T39" fmla="*/ 2147483647 h 1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0"/>
              <a:gd name="T61" fmla="*/ 0 h 153"/>
              <a:gd name="T62" fmla="*/ 140 w 140"/>
              <a:gd name="T63" fmla="*/ 153 h 1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0" h="153">
                <a:moveTo>
                  <a:pt x="70" y="153"/>
                </a:moveTo>
                <a:cubicBezTo>
                  <a:pt x="31" y="153"/>
                  <a:pt x="0" y="121"/>
                  <a:pt x="0" y="82"/>
                </a:cubicBezTo>
                <a:cubicBezTo>
                  <a:pt x="0" y="60"/>
                  <a:pt x="10" y="40"/>
                  <a:pt x="28" y="26"/>
                </a:cubicBezTo>
                <a:cubicBezTo>
                  <a:pt x="33" y="22"/>
                  <a:pt x="40" y="23"/>
                  <a:pt x="44" y="28"/>
                </a:cubicBezTo>
                <a:cubicBezTo>
                  <a:pt x="48" y="34"/>
                  <a:pt x="47" y="41"/>
                  <a:pt x="42" y="45"/>
                </a:cubicBezTo>
                <a:cubicBezTo>
                  <a:pt x="30" y="54"/>
                  <a:pt x="23" y="67"/>
                  <a:pt x="23" y="82"/>
                </a:cubicBezTo>
                <a:cubicBezTo>
                  <a:pt x="23" y="108"/>
                  <a:pt x="44" y="129"/>
                  <a:pt x="70" y="129"/>
                </a:cubicBezTo>
                <a:cubicBezTo>
                  <a:pt x="96" y="129"/>
                  <a:pt x="117" y="108"/>
                  <a:pt x="117" y="82"/>
                </a:cubicBezTo>
                <a:cubicBezTo>
                  <a:pt x="117" y="67"/>
                  <a:pt x="110" y="54"/>
                  <a:pt x="98" y="45"/>
                </a:cubicBezTo>
                <a:cubicBezTo>
                  <a:pt x="93" y="41"/>
                  <a:pt x="92" y="34"/>
                  <a:pt x="96" y="28"/>
                </a:cubicBezTo>
                <a:cubicBezTo>
                  <a:pt x="100" y="23"/>
                  <a:pt x="107" y="22"/>
                  <a:pt x="112" y="26"/>
                </a:cubicBezTo>
                <a:cubicBezTo>
                  <a:pt x="130" y="40"/>
                  <a:pt x="140" y="60"/>
                  <a:pt x="140" y="82"/>
                </a:cubicBezTo>
                <a:cubicBezTo>
                  <a:pt x="140" y="121"/>
                  <a:pt x="109" y="153"/>
                  <a:pt x="70" y="153"/>
                </a:cubicBezTo>
                <a:close/>
                <a:moveTo>
                  <a:pt x="82" y="71"/>
                </a:moveTo>
                <a:cubicBezTo>
                  <a:pt x="82" y="77"/>
                  <a:pt x="77" y="82"/>
                  <a:pt x="70" y="82"/>
                </a:cubicBezTo>
                <a:cubicBezTo>
                  <a:pt x="64" y="82"/>
                  <a:pt x="58" y="77"/>
                  <a:pt x="58" y="71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6"/>
                  <a:pt x="64" y="0"/>
                  <a:pt x="70" y="0"/>
                </a:cubicBezTo>
                <a:cubicBezTo>
                  <a:pt x="77" y="0"/>
                  <a:pt x="82" y="6"/>
                  <a:pt x="82" y="12"/>
                </a:cubicBezTo>
                <a:lnTo>
                  <a:pt x="82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36" name="Group 19"/>
          <p:cNvGrpSpPr/>
          <p:nvPr/>
        </p:nvGrpSpPr>
        <p:grpSpPr bwMode="auto">
          <a:xfrm>
            <a:off x="5392738" y="4391025"/>
            <a:ext cx="785812" cy="774700"/>
            <a:chOff x="0" y="0"/>
            <a:chExt cx="616054" cy="616054"/>
          </a:xfrm>
        </p:grpSpPr>
        <p:sp>
          <p:nvSpPr>
            <p:cNvPr id="27699" name="Oval 102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700" name="Freeform 7"/>
            <p:cNvSpPr>
              <a:spLocks noEditPoints="1" noChangeArrowheads="1"/>
            </p:cNvSpPr>
            <p:nvPr/>
          </p:nvSpPr>
          <p:spPr bwMode="auto">
            <a:xfrm>
              <a:off x="156550" y="167043"/>
              <a:ext cx="296863" cy="298450"/>
            </a:xfrm>
            <a:custGeom>
              <a:avLst/>
              <a:gdLst>
                <a:gd name="T0" fmla="*/ 2147483647 w 140"/>
                <a:gd name="T1" fmla="*/ 2147483647 h 141"/>
                <a:gd name="T2" fmla="*/ 2147483647 w 140"/>
                <a:gd name="T3" fmla="*/ 2147483647 h 141"/>
                <a:gd name="T4" fmla="*/ 2147483647 w 140"/>
                <a:gd name="T5" fmla="*/ 2147483647 h 141"/>
                <a:gd name="T6" fmla="*/ 2147483647 w 140"/>
                <a:gd name="T7" fmla="*/ 2147483647 h 141"/>
                <a:gd name="T8" fmla="*/ 2147483647 w 140"/>
                <a:gd name="T9" fmla="*/ 2147483647 h 141"/>
                <a:gd name="T10" fmla="*/ 2147483647 w 140"/>
                <a:gd name="T11" fmla="*/ 2147483647 h 141"/>
                <a:gd name="T12" fmla="*/ 2147483647 w 140"/>
                <a:gd name="T13" fmla="*/ 2147483647 h 141"/>
                <a:gd name="T14" fmla="*/ 2147483647 w 140"/>
                <a:gd name="T15" fmla="*/ 2147483647 h 141"/>
                <a:gd name="T16" fmla="*/ 2147483647 w 140"/>
                <a:gd name="T17" fmla="*/ 2147483647 h 141"/>
                <a:gd name="T18" fmla="*/ 2147483647 w 140"/>
                <a:gd name="T19" fmla="*/ 2147483647 h 141"/>
                <a:gd name="T20" fmla="*/ 2147483647 w 140"/>
                <a:gd name="T21" fmla="*/ 2147483647 h 141"/>
                <a:gd name="T22" fmla="*/ 2147483647 w 140"/>
                <a:gd name="T23" fmla="*/ 2147483647 h 141"/>
                <a:gd name="T24" fmla="*/ 2147483647 w 140"/>
                <a:gd name="T25" fmla="*/ 2147483647 h 141"/>
                <a:gd name="T26" fmla="*/ 2147483647 w 140"/>
                <a:gd name="T27" fmla="*/ 2147483647 h 141"/>
                <a:gd name="T28" fmla="*/ 2147483647 w 140"/>
                <a:gd name="T29" fmla="*/ 2147483647 h 141"/>
                <a:gd name="T30" fmla="*/ 2147483647 w 140"/>
                <a:gd name="T31" fmla="*/ 2147483647 h 141"/>
                <a:gd name="T32" fmla="*/ 2147483647 w 140"/>
                <a:gd name="T33" fmla="*/ 2147483647 h 141"/>
                <a:gd name="T34" fmla="*/ 2147483647 w 140"/>
                <a:gd name="T35" fmla="*/ 2147483647 h 141"/>
                <a:gd name="T36" fmla="*/ 2147483647 w 140"/>
                <a:gd name="T37" fmla="*/ 2147483647 h 141"/>
                <a:gd name="T38" fmla="*/ 2147483647 w 140"/>
                <a:gd name="T39" fmla="*/ 2147483647 h 141"/>
                <a:gd name="T40" fmla="*/ 2147483647 w 140"/>
                <a:gd name="T41" fmla="*/ 2147483647 h 141"/>
                <a:gd name="T42" fmla="*/ 2147483647 w 140"/>
                <a:gd name="T43" fmla="*/ 2147483647 h 141"/>
                <a:gd name="T44" fmla="*/ 2147483647 w 140"/>
                <a:gd name="T45" fmla="*/ 2147483647 h 141"/>
                <a:gd name="T46" fmla="*/ 2147483647 w 140"/>
                <a:gd name="T47" fmla="*/ 2147483647 h 141"/>
                <a:gd name="T48" fmla="*/ 2147483647 w 140"/>
                <a:gd name="T49" fmla="*/ 2147483647 h 141"/>
                <a:gd name="T50" fmla="*/ 2147483647 w 140"/>
                <a:gd name="T51" fmla="*/ 2147483647 h 141"/>
                <a:gd name="T52" fmla="*/ 0 w 140"/>
                <a:gd name="T53" fmla="*/ 2147483647 h 141"/>
                <a:gd name="T54" fmla="*/ 0 w 140"/>
                <a:gd name="T55" fmla="*/ 2147483647 h 141"/>
                <a:gd name="T56" fmla="*/ 2147483647 w 140"/>
                <a:gd name="T57" fmla="*/ 2147483647 h 141"/>
                <a:gd name="T58" fmla="*/ 2147483647 w 140"/>
                <a:gd name="T59" fmla="*/ 2147483647 h 141"/>
                <a:gd name="T60" fmla="*/ 2147483647 w 140"/>
                <a:gd name="T61" fmla="*/ 2147483647 h 141"/>
                <a:gd name="T62" fmla="*/ 2147483647 w 140"/>
                <a:gd name="T63" fmla="*/ 2147483647 h 141"/>
                <a:gd name="T64" fmla="*/ 2147483647 w 140"/>
                <a:gd name="T65" fmla="*/ 2147483647 h 141"/>
                <a:gd name="T66" fmla="*/ 2147483647 w 140"/>
                <a:gd name="T67" fmla="*/ 2147483647 h 141"/>
                <a:gd name="T68" fmla="*/ 2147483647 w 140"/>
                <a:gd name="T69" fmla="*/ 2147483647 h 141"/>
                <a:gd name="T70" fmla="*/ 2147483647 w 140"/>
                <a:gd name="T71" fmla="*/ 2147483647 h 141"/>
                <a:gd name="T72" fmla="*/ 2147483647 w 140"/>
                <a:gd name="T73" fmla="*/ 2147483647 h 141"/>
                <a:gd name="T74" fmla="*/ 2147483647 w 140"/>
                <a:gd name="T75" fmla="*/ 2147483647 h 141"/>
                <a:gd name="T76" fmla="*/ 2147483647 w 140"/>
                <a:gd name="T77" fmla="*/ 2147483647 h 141"/>
                <a:gd name="T78" fmla="*/ 2147483647 w 140"/>
                <a:gd name="T79" fmla="*/ 0 h 141"/>
                <a:gd name="T80" fmla="*/ 2147483647 w 140"/>
                <a:gd name="T81" fmla="*/ 0 h 141"/>
                <a:gd name="T82" fmla="*/ 2147483647 w 140"/>
                <a:gd name="T83" fmla="*/ 2147483647 h 141"/>
                <a:gd name="T84" fmla="*/ 2147483647 w 140"/>
                <a:gd name="T85" fmla="*/ 2147483647 h 141"/>
                <a:gd name="T86" fmla="*/ 2147483647 w 140"/>
                <a:gd name="T87" fmla="*/ 2147483647 h 141"/>
                <a:gd name="T88" fmla="*/ 2147483647 w 140"/>
                <a:gd name="T89" fmla="*/ 2147483647 h 141"/>
                <a:gd name="T90" fmla="*/ 2147483647 w 140"/>
                <a:gd name="T91" fmla="*/ 2147483647 h 141"/>
                <a:gd name="T92" fmla="*/ 2147483647 w 140"/>
                <a:gd name="T93" fmla="*/ 2147483647 h 141"/>
                <a:gd name="T94" fmla="*/ 2147483647 w 140"/>
                <a:gd name="T95" fmla="*/ 2147483647 h 141"/>
                <a:gd name="T96" fmla="*/ 2147483647 w 140"/>
                <a:gd name="T97" fmla="*/ 2147483647 h 141"/>
                <a:gd name="T98" fmla="*/ 2147483647 w 140"/>
                <a:gd name="T99" fmla="*/ 2147483647 h 141"/>
                <a:gd name="T100" fmla="*/ 2147483647 w 140"/>
                <a:gd name="T101" fmla="*/ 2147483647 h 141"/>
                <a:gd name="T102" fmla="*/ 2147483647 w 140"/>
                <a:gd name="T103" fmla="*/ 2147483647 h 141"/>
                <a:gd name="T104" fmla="*/ 2147483647 w 140"/>
                <a:gd name="T105" fmla="*/ 2147483647 h 141"/>
                <a:gd name="T106" fmla="*/ 2147483647 w 140"/>
                <a:gd name="T107" fmla="*/ 2147483647 h 141"/>
                <a:gd name="T108" fmla="*/ 2147483647 w 140"/>
                <a:gd name="T109" fmla="*/ 2147483647 h 141"/>
                <a:gd name="T110" fmla="*/ 2147483647 w 140"/>
                <a:gd name="T111" fmla="*/ 2147483647 h 141"/>
                <a:gd name="T112" fmla="*/ 2147483647 w 140"/>
                <a:gd name="T113" fmla="*/ 2147483647 h 141"/>
                <a:gd name="T114" fmla="*/ 2147483647 w 140"/>
                <a:gd name="T115" fmla="*/ 2147483647 h 141"/>
                <a:gd name="T116" fmla="*/ 2147483647 w 140"/>
                <a:gd name="T117" fmla="*/ 2147483647 h 141"/>
                <a:gd name="T118" fmla="*/ 2147483647 w 140"/>
                <a:gd name="T119" fmla="*/ 2147483647 h 1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0"/>
                <a:gd name="T181" fmla="*/ 0 h 141"/>
                <a:gd name="T182" fmla="*/ 140 w 140"/>
                <a:gd name="T183" fmla="*/ 141 h 1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39" name="Group 20"/>
          <p:cNvGrpSpPr/>
          <p:nvPr/>
        </p:nvGrpSpPr>
        <p:grpSpPr bwMode="auto">
          <a:xfrm>
            <a:off x="7397750" y="4391025"/>
            <a:ext cx="785813" cy="774700"/>
            <a:chOff x="0" y="0"/>
            <a:chExt cx="616054" cy="616054"/>
          </a:xfrm>
        </p:grpSpPr>
        <p:sp>
          <p:nvSpPr>
            <p:cNvPr id="27697" name="Oval 103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8" name="Freeform 8"/>
            <p:cNvSpPr>
              <a:spLocks noEditPoints="1" noChangeArrowheads="1"/>
            </p:cNvSpPr>
            <p:nvPr/>
          </p:nvSpPr>
          <p:spPr bwMode="auto">
            <a:xfrm>
              <a:off x="126304" y="108704"/>
              <a:ext cx="373063" cy="347663"/>
            </a:xfrm>
            <a:custGeom>
              <a:avLst/>
              <a:gdLst>
                <a:gd name="T0" fmla="*/ 2147483647 w 176"/>
                <a:gd name="T1" fmla="*/ 2147483647 h 164"/>
                <a:gd name="T2" fmla="*/ 2147483647 w 176"/>
                <a:gd name="T3" fmla="*/ 2147483647 h 164"/>
                <a:gd name="T4" fmla="*/ 2147483647 w 176"/>
                <a:gd name="T5" fmla="*/ 2147483647 h 164"/>
                <a:gd name="T6" fmla="*/ 2147483647 w 176"/>
                <a:gd name="T7" fmla="*/ 2147483647 h 164"/>
                <a:gd name="T8" fmla="*/ 2147483647 w 176"/>
                <a:gd name="T9" fmla="*/ 2147483647 h 164"/>
                <a:gd name="T10" fmla="*/ 2147483647 w 176"/>
                <a:gd name="T11" fmla="*/ 2147483647 h 164"/>
                <a:gd name="T12" fmla="*/ 0 w 176"/>
                <a:gd name="T13" fmla="*/ 2147483647 h 164"/>
                <a:gd name="T14" fmla="*/ 0 w 176"/>
                <a:gd name="T15" fmla="*/ 2147483647 h 164"/>
                <a:gd name="T16" fmla="*/ 2147483647 w 176"/>
                <a:gd name="T17" fmla="*/ 0 h 164"/>
                <a:gd name="T18" fmla="*/ 2147483647 w 176"/>
                <a:gd name="T19" fmla="*/ 2147483647 h 164"/>
                <a:gd name="T20" fmla="*/ 2147483647 w 176"/>
                <a:gd name="T21" fmla="*/ 2147483647 h 164"/>
                <a:gd name="T22" fmla="*/ 2147483647 w 176"/>
                <a:gd name="T23" fmla="*/ 2147483647 h 164"/>
                <a:gd name="T24" fmla="*/ 0 w 176"/>
                <a:gd name="T25" fmla="*/ 2147483647 h 164"/>
                <a:gd name="T26" fmla="*/ 0 w 176"/>
                <a:gd name="T27" fmla="*/ 2147483647 h 164"/>
                <a:gd name="T28" fmla="*/ 2147483647 w 176"/>
                <a:gd name="T29" fmla="*/ 2147483647 h 164"/>
                <a:gd name="T30" fmla="*/ 2147483647 w 176"/>
                <a:gd name="T31" fmla="*/ 2147483647 h 164"/>
                <a:gd name="T32" fmla="*/ 2147483647 w 176"/>
                <a:gd name="T33" fmla="*/ 2147483647 h 164"/>
                <a:gd name="T34" fmla="*/ 2147483647 w 176"/>
                <a:gd name="T35" fmla="*/ 2147483647 h 164"/>
                <a:gd name="T36" fmla="*/ 2147483647 w 176"/>
                <a:gd name="T37" fmla="*/ 2147483647 h 164"/>
                <a:gd name="T38" fmla="*/ 2147483647 w 176"/>
                <a:gd name="T39" fmla="*/ 2147483647 h 164"/>
                <a:gd name="T40" fmla="*/ 2147483647 w 176"/>
                <a:gd name="T41" fmla="*/ 2147483647 h 164"/>
                <a:gd name="T42" fmla="*/ 2147483647 w 176"/>
                <a:gd name="T43" fmla="*/ 2147483647 h 164"/>
                <a:gd name="T44" fmla="*/ 2147483647 w 176"/>
                <a:gd name="T45" fmla="*/ 2147483647 h 164"/>
                <a:gd name="T46" fmla="*/ 2147483647 w 176"/>
                <a:gd name="T47" fmla="*/ 2147483647 h 164"/>
                <a:gd name="T48" fmla="*/ 2147483647 w 176"/>
                <a:gd name="T49" fmla="*/ 2147483647 h 164"/>
                <a:gd name="T50" fmla="*/ 2147483647 w 176"/>
                <a:gd name="T51" fmla="*/ 2147483647 h 164"/>
                <a:gd name="T52" fmla="*/ 2147483647 w 176"/>
                <a:gd name="T53" fmla="*/ 2147483647 h 164"/>
                <a:gd name="T54" fmla="*/ 2147483647 w 176"/>
                <a:gd name="T55" fmla="*/ 2147483647 h 164"/>
                <a:gd name="T56" fmla="*/ 2147483647 w 176"/>
                <a:gd name="T57" fmla="*/ 2147483647 h 164"/>
                <a:gd name="T58" fmla="*/ 2147483647 w 176"/>
                <a:gd name="T59" fmla="*/ 2147483647 h 164"/>
                <a:gd name="T60" fmla="*/ 2147483647 w 176"/>
                <a:gd name="T61" fmla="*/ 2147483647 h 164"/>
                <a:gd name="T62" fmla="*/ 2147483647 w 176"/>
                <a:gd name="T63" fmla="*/ 2147483647 h 164"/>
                <a:gd name="T64" fmla="*/ 2147483647 w 176"/>
                <a:gd name="T65" fmla="*/ 2147483647 h 164"/>
                <a:gd name="T66" fmla="*/ 2147483647 w 176"/>
                <a:gd name="T67" fmla="*/ 2147483647 h 164"/>
                <a:gd name="T68" fmla="*/ 2147483647 w 176"/>
                <a:gd name="T69" fmla="*/ 2147483647 h 164"/>
                <a:gd name="T70" fmla="*/ 2147483647 w 176"/>
                <a:gd name="T71" fmla="*/ 2147483647 h 164"/>
                <a:gd name="T72" fmla="*/ 2147483647 w 176"/>
                <a:gd name="T73" fmla="*/ 2147483647 h 164"/>
                <a:gd name="T74" fmla="*/ 2147483647 w 176"/>
                <a:gd name="T75" fmla="*/ 2147483647 h 164"/>
                <a:gd name="T76" fmla="*/ 2147483647 w 176"/>
                <a:gd name="T77" fmla="*/ 2147483647 h 164"/>
                <a:gd name="T78" fmla="*/ 2147483647 w 176"/>
                <a:gd name="T79" fmla="*/ 2147483647 h 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6"/>
                <a:gd name="T121" fmla="*/ 0 h 164"/>
                <a:gd name="T122" fmla="*/ 176 w 176"/>
                <a:gd name="T123" fmla="*/ 164 h 1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2" name="Group 18"/>
          <p:cNvGrpSpPr/>
          <p:nvPr/>
        </p:nvGrpSpPr>
        <p:grpSpPr bwMode="auto">
          <a:xfrm>
            <a:off x="3429000" y="4391025"/>
            <a:ext cx="785813" cy="774700"/>
            <a:chOff x="0" y="0"/>
            <a:chExt cx="616054" cy="616054"/>
          </a:xfrm>
        </p:grpSpPr>
        <p:sp>
          <p:nvSpPr>
            <p:cNvPr id="27695" name="Oval 101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6" name="Freeform 9"/>
            <p:cNvSpPr>
              <a:spLocks noEditPoints="1" noChangeArrowheads="1"/>
            </p:cNvSpPr>
            <p:nvPr/>
          </p:nvSpPr>
          <p:spPr bwMode="auto">
            <a:xfrm>
              <a:off x="155489" y="144008"/>
              <a:ext cx="317500" cy="315913"/>
            </a:xfrm>
            <a:custGeom>
              <a:avLst/>
              <a:gdLst>
                <a:gd name="T0" fmla="*/ 2147483647 w 150"/>
                <a:gd name="T1" fmla="*/ 2147483647 h 149"/>
                <a:gd name="T2" fmla="*/ 2147483647 w 150"/>
                <a:gd name="T3" fmla="*/ 2147483647 h 149"/>
                <a:gd name="T4" fmla="*/ 2147483647 w 150"/>
                <a:gd name="T5" fmla="*/ 2147483647 h 149"/>
                <a:gd name="T6" fmla="*/ 2147483647 w 150"/>
                <a:gd name="T7" fmla="*/ 2147483647 h 149"/>
                <a:gd name="T8" fmla="*/ 2147483647 w 150"/>
                <a:gd name="T9" fmla="*/ 2147483647 h 149"/>
                <a:gd name="T10" fmla="*/ 0 w 150"/>
                <a:gd name="T11" fmla="*/ 2147483647 h 149"/>
                <a:gd name="T12" fmla="*/ 2147483647 w 150"/>
                <a:gd name="T13" fmla="*/ 2147483647 h 149"/>
                <a:gd name="T14" fmla="*/ 2147483647 w 150"/>
                <a:gd name="T15" fmla="*/ 2147483647 h 149"/>
                <a:gd name="T16" fmla="*/ 2147483647 w 150"/>
                <a:gd name="T17" fmla="*/ 2147483647 h 149"/>
                <a:gd name="T18" fmla="*/ 2147483647 w 150"/>
                <a:gd name="T19" fmla="*/ 2147483647 h 149"/>
                <a:gd name="T20" fmla="*/ 2147483647 w 150"/>
                <a:gd name="T21" fmla="*/ 2147483647 h 149"/>
                <a:gd name="T22" fmla="*/ 2147483647 w 150"/>
                <a:gd name="T23" fmla="*/ 2147483647 h 149"/>
                <a:gd name="T24" fmla="*/ 2147483647 w 150"/>
                <a:gd name="T25" fmla="*/ 2147483647 h 149"/>
                <a:gd name="T26" fmla="*/ 2147483647 w 150"/>
                <a:gd name="T27" fmla="*/ 2147483647 h 149"/>
                <a:gd name="T28" fmla="*/ 2147483647 w 150"/>
                <a:gd name="T29" fmla="*/ 2147483647 h 149"/>
                <a:gd name="T30" fmla="*/ 2147483647 w 150"/>
                <a:gd name="T31" fmla="*/ 2147483647 h 149"/>
                <a:gd name="T32" fmla="*/ 2147483647 w 150"/>
                <a:gd name="T33" fmla="*/ 2147483647 h 149"/>
                <a:gd name="T34" fmla="*/ 2147483647 w 150"/>
                <a:gd name="T35" fmla="*/ 2147483647 h 149"/>
                <a:gd name="T36" fmla="*/ 2147483647 w 150"/>
                <a:gd name="T37" fmla="*/ 2147483647 h 149"/>
                <a:gd name="T38" fmla="*/ 2147483647 w 150"/>
                <a:gd name="T39" fmla="*/ 0 h 149"/>
                <a:gd name="T40" fmla="*/ 2147483647 w 150"/>
                <a:gd name="T41" fmla="*/ 2147483647 h 149"/>
                <a:gd name="T42" fmla="*/ 2147483647 w 150"/>
                <a:gd name="T43" fmla="*/ 2147483647 h 149"/>
                <a:gd name="T44" fmla="*/ 2147483647 w 150"/>
                <a:gd name="T45" fmla="*/ 2147483647 h 149"/>
                <a:gd name="T46" fmla="*/ 2147483647 w 150"/>
                <a:gd name="T47" fmla="*/ 2147483647 h 149"/>
                <a:gd name="T48" fmla="*/ 2147483647 w 150"/>
                <a:gd name="T49" fmla="*/ 2147483647 h 149"/>
                <a:gd name="T50" fmla="*/ 2147483647 w 150"/>
                <a:gd name="T51" fmla="*/ 2147483647 h 149"/>
                <a:gd name="T52" fmla="*/ 2147483647 w 150"/>
                <a:gd name="T53" fmla="*/ 2147483647 h 149"/>
                <a:gd name="T54" fmla="*/ 2147483647 w 150"/>
                <a:gd name="T55" fmla="*/ 2147483647 h 149"/>
                <a:gd name="T56" fmla="*/ 2147483647 w 150"/>
                <a:gd name="T57" fmla="*/ 2147483647 h 149"/>
                <a:gd name="T58" fmla="*/ 2147483647 w 150"/>
                <a:gd name="T59" fmla="*/ 2147483647 h 149"/>
                <a:gd name="T60" fmla="*/ 2147483647 w 150"/>
                <a:gd name="T61" fmla="*/ 2147483647 h 149"/>
                <a:gd name="T62" fmla="*/ 2147483647 w 150"/>
                <a:gd name="T63" fmla="*/ 2147483647 h 149"/>
                <a:gd name="T64" fmla="*/ 2147483647 w 150"/>
                <a:gd name="T65" fmla="*/ 2147483647 h 149"/>
                <a:gd name="T66" fmla="*/ 2147483647 w 150"/>
                <a:gd name="T67" fmla="*/ 2147483647 h 149"/>
                <a:gd name="T68" fmla="*/ 2147483647 w 150"/>
                <a:gd name="T69" fmla="*/ 2147483647 h 149"/>
                <a:gd name="T70" fmla="*/ 2147483647 w 150"/>
                <a:gd name="T71" fmla="*/ 2147483647 h 149"/>
                <a:gd name="T72" fmla="*/ 2147483647 w 150"/>
                <a:gd name="T73" fmla="*/ 2147483647 h 149"/>
                <a:gd name="T74" fmla="*/ 2147483647 w 150"/>
                <a:gd name="T75" fmla="*/ 0 h 149"/>
                <a:gd name="T76" fmla="*/ 2147483647 w 150"/>
                <a:gd name="T77" fmla="*/ 2147483647 h 149"/>
                <a:gd name="T78" fmla="*/ 2147483647 w 150"/>
                <a:gd name="T79" fmla="*/ 2147483647 h 149"/>
                <a:gd name="T80" fmla="*/ 2147483647 w 150"/>
                <a:gd name="T81" fmla="*/ 2147483647 h 149"/>
                <a:gd name="T82" fmla="*/ 2147483647 w 150"/>
                <a:gd name="T83" fmla="*/ 2147483647 h 149"/>
                <a:gd name="T84" fmla="*/ 2147483647 w 150"/>
                <a:gd name="T85" fmla="*/ 2147483647 h 149"/>
                <a:gd name="T86" fmla="*/ 2147483647 w 150"/>
                <a:gd name="T87" fmla="*/ 2147483647 h 149"/>
                <a:gd name="T88" fmla="*/ 2147483647 w 150"/>
                <a:gd name="T89" fmla="*/ 2147483647 h 149"/>
                <a:gd name="T90" fmla="*/ 2147483647 w 150"/>
                <a:gd name="T91" fmla="*/ 2147483647 h 149"/>
                <a:gd name="T92" fmla="*/ 2147483647 w 150"/>
                <a:gd name="T93" fmla="*/ 2147483647 h 149"/>
                <a:gd name="T94" fmla="*/ 2147483647 w 150"/>
                <a:gd name="T95" fmla="*/ 2147483647 h 149"/>
                <a:gd name="T96" fmla="*/ 2147483647 w 150"/>
                <a:gd name="T97" fmla="*/ 2147483647 h 149"/>
                <a:gd name="T98" fmla="*/ 2147483647 w 150"/>
                <a:gd name="T99" fmla="*/ 2147483647 h 149"/>
                <a:gd name="T100" fmla="*/ 2147483647 w 150"/>
                <a:gd name="T101" fmla="*/ 2147483647 h 149"/>
                <a:gd name="T102" fmla="*/ 2147483647 w 150"/>
                <a:gd name="T103" fmla="*/ 2147483647 h 149"/>
                <a:gd name="T104" fmla="*/ 2147483647 w 150"/>
                <a:gd name="T105" fmla="*/ 2147483647 h 149"/>
                <a:gd name="T106" fmla="*/ 2147483647 w 150"/>
                <a:gd name="T107" fmla="*/ 2147483647 h 1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49"/>
                <a:gd name="T164" fmla="*/ 150 w 150"/>
                <a:gd name="T165" fmla="*/ 149 h 1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5" name="Group 2"/>
          <p:cNvGrpSpPr/>
          <p:nvPr/>
        </p:nvGrpSpPr>
        <p:grpSpPr bwMode="auto">
          <a:xfrm>
            <a:off x="3429000" y="2159000"/>
            <a:ext cx="785813" cy="774700"/>
            <a:chOff x="0" y="0"/>
            <a:chExt cx="616054" cy="616054"/>
          </a:xfrm>
        </p:grpSpPr>
        <p:sp>
          <p:nvSpPr>
            <p:cNvPr id="27693" name="Oval 104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4" name="Freeform 10"/>
            <p:cNvSpPr>
              <a:spLocks noEditPoints="1" noChangeArrowheads="1"/>
            </p:cNvSpPr>
            <p:nvPr/>
          </p:nvSpPr>
          <p:spPr bwMode="auto">
            <a:xfrm>
              <a:off x="138008" y="144849"/>
              <a:ext cx="323850" cy="298450"/>
            </a:xfrm>
            <a:custGeom>
              <a:avLst/>
              <a:gdLst>
                <a:gd name="T0" fmla="*/ 2147483647 w 153"/>
                <a:gd name="T1" fmla="*/ 2147483647 h 141"/>
                <a:gd name="T2" fmla="*/ 0 w 153"/>
                <a:gd name="T3" fmla="*/ 2147483647 h 141"/>
                <a:gd name="T4" fmla="*/ 2147483647 w 153"/>
                <a:gd name="T5" fmla="*/ 2147483647 h 141"/>
                <a:gd name="T6" fmla="*/ 2147483647 w 153"/>
                <a:gd name="T7" fmla="*/ 2147483647 h 141"/>
                <a:gd name="T8" fmla="*/ 2147483647 w 153"/>
                <a:gd name="T9" fmla="*/ 2147483647 h 141"/>
                <a:gd name="T10" fmla="*/ 2147483647 w 153"/>
                <a:gd name="T11" fmla="*/ 2147483647 h 141"/>
                <a:gd name="T12" fmla="*/ 2147483647 w 153"/>
                <a:gd name="T13" fmla="*/ 2147483647 h 141"/>
                <a:gd name="T14" fmla="*/ 2147483647 w 153"/>
                <a:gd name="T15" fmla="*/ 2147483647 h 141"/>
                <a:gd name="T16" fmla="*/ 2147483647 w 153"/>
                <a:gd name="T17" fmla="*/ 2147483647 h 141"/>
                <a:gd name="T18" fmla="*/ 2147483647 w 153"/>
                <a:gd name="T19" fmla="*/ 2147483647 h 141"/>
                <a:gd name="T20" fmla="*/ 2147483647 w 153"/>
                <a:gd name="T21" fmla="*/ 2147483647 h 141"/>
                <a:gd name="T22" fmla="*/ 2147483647 w 153"/>
                <a:gd name="T23" fmla="*/ 2147483647 h 141"/>
                <a:gd name="T24" fmla="*/ 2147483647 w 153"/>
                <a:gd name="T25" fmla="*/ 2147483647 h 141"/>
                <a:gd name="T26" fmla="*/ 2147483647 w 153"/>
                <a:gd name="T27" fmla="*/ 2147483647 h 141"/>
                <a:gd name="T28" fmla="*/ 2147483647 w 153"/>
                <a:gd name="T29" fmla="*/ 0 h 141"/>
                <a:gd name="T30" fmla="*/ 2147483647 w 153"/>
                <a:gd name="T31" fmla="*/ 2147483647 h 141"/>
                <a:gd name="T32" fmla="*/ 2147483647 w 153"/>
                <a:gd name="T33" fmla="*/ 2147483647 h 141"/>
                <a:gd name="T34" fmla="*/ 2147483647 w 153"/>
                <a:gd name="T35" fmla="*/ 2147483647 h 141"/>
                <a:gd name="T36" fmla="*/ 2147483647 w 153"/>
                <a:gd name="T37" fmla="*/ 0 h 141"/>
                <a:gd name="T38" fmla="*/ 2147483647 w 153"/>
                <a:gd name="T39" fmla="*/ 2147483647 h 141"/>
                <a:gd name="T40" fmla="*/ 2147483647 w 153"/>
                <a:gd name="T41" fmla="*/ 2147483647 h 141"/>
                <a:gd name="T42" fmla="*/ 2147483647 w 153"/>
                <a:gd name="T43" fmla="*/ 2147483647 h 141"/>
                <a:gd name="T44" fmla="*/ 2147483647 w 153"/>
                <a:gd name="T45" fmla="*/ 2147483647 h 141"/>
                <a:gd name="T46" fmla="*/ 2147483647 w 153"/>
                <a:gd name="T47" fmla="*/ 2147483647 h 141"/>
                <a:gd name="T48" fmla="*/ 2147483647 w 153"/>
                <a:gd name="T49" fmla="*/ 2147483647 h 141"/>
                <a:gd name="T50" fmla="*/ 2147483647 w 153"/>
                <a:gd name="T51" fmla="*/ 2147483647 h 141"/>
                <a:gd name="T52" fmla="*/ 2147483647 w 153"/>
                <a:gd name="T53" fmla="*/ 2147483647 h 1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41"/>
                <a:gd name="T83" fmla="*/ 153 w 153"/>
                <a:gd name="T84" fmla="*/ 141 h 1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8" name="Group 6"/>
          <p:cNvGrpSpPr/>
          <p:nvPr/>
        </p:nvGrpSpPr>
        <p:grpSpPr bwMode="auto">
          <a:xfrm>
            <a:off x="9366250" y="2159000"/>
            <a:ext cx="787400" cy="774700"/>
            <a:chOff x="0" y="0"/>
            <a:chExt cx="616054" cy="616054"/>
          </a:xfrm>
        </p:grpSpPr>
        <p:sp>
          <p:nvSpPr>
            <p:cNvPr id="27691" name="Oval 107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2" name="Freeform 11"/>
            <p:cNvSpPr>
              <a:spLocks noEditPoints="1" noChangeArrowheads="1"/>
            </p:cNvSpPr>
            <p:nvPr/>
          </p:nvSpPr>
          <p:spPr bwMode="auto">
            <a:xfrm>
              <a:off x="138632" y="152331"/>
              <a:ext cx="346075" cy="377825"/>
            </a:xfrm>
            <a:custGeom>
              <a:avLst/>
              <a:gdLst>
                <a:gd name="T0" fmla="*/ 2147483647 w 164"/>
                <a:gd name="T1" fmla="*/ 2147483647 h 178"/>
                <a:gd name="T2" fmla="*/ 2147483647 w 164"/>
                <a:gd name="T3" fmla="*/ 2147483647 h 178"/>
                <a:gd name="T4" fmla="*/ 2147483647 w 164"/>
                <a:gd name="T5" fmla="*/ 2147483647 h 178"/>
                <a:gd name="T6" fmla="*/ 2147483647 w 164"/>
                <a:gd name="T7" fmla="*/ 2147483647 h 178"/>
                <a:gd name="T8" fmla="*/ 2147483647 w 164"/>
                <a:gd name="T9" fmla="*/ 2147483647 h 178"/>
                <a:gd name="T10" fmla="*/ 2147483647 w 164"/>
                <a:gd name="T11" fmla="*/ 2147483647 h 178"/>
                <a:gd name="T12" fmla="*/ 2147483647 w 164"/>
                <a:gd name="T13" fmla="*/ 2147483647 h 178"/>
                <a:gd name="T14" fmla="*/ 2147483647 w 164"/>
                <a:gd name="T15" fmla="*/ 2147483647 h 178"/>
                <a:gd name="T16" fmla="*/ 2147483647 w 164"/>
                <a:gd name="T17" fmla="*/ 2147483647 h 178"/>
                <a:gd name="T18" fmla="*/ 2147483647 w 164"/>
                <a:gd name="T19" fmla="*/ 2147483647 h 178"/>
                <a:gd name="T20" fmla="*/ 2147483647 w 164"/>
                <a:gd name="T21" fmla="*/ 0 h 178"/>
                <a:gd name="T22" fmla="*/ 2147483647 w 164"/>
                <a:gd name="T23" fmla="*/ 0 h 178"/>
                <a:gd name="T24" fmla="*/ 2147483647 w 164"/>
                <a:gd name="T25" fmla="*/ 2147483647 h 178"/>
                <a:gd name="T26" fmla="*/ 2147483647 w 164"/>
                <a:gd name="T27" fmla="*/ 2147483647 h 178"/>
                <a:gd name="T28" fmla="*/ 2147483647 w 164"/>
                <a:gd name="T29" fmla="*/ 2147483647 h 178"/>
                <a:gd name="T30" fmla="*/ 2147483647 w 164"/>
                <a:gd name="T31" fmla="*/ 2147483647 h 178"/>
                <a:gd name="T32" fmla="*/ 2147483647 w 164"/>
                <a:gd name="T33" fmla="*/ 2147483647 h 178"/>
                <a:gd name="T34" fmla="*/ 2147483647 w 164"/>
                <a:gd name="T35" fmla="*/ 2147483647 h 178"/>
                <a:gd name="T36" fmla="*/ 2147483647 w 164"/>
                <a:gd name="T37" fmla="*/ 2147483647 h 178"/>
                <a:gd name="T38" fmla="*/ 2147483647 w 164"/>
                <a:gd name="T39" fmla="*/ 2147483647 h 178"/>
                <a:gd name="T40" fmla="*/ 2147483647 w 164"/>
                <a:gd name="T41" fmla="*/ 2147483647 h 178"/>
                <a:gd name="T42" fmla="*/ 2147483647 w 164"/>
                <a:gd name="T43" fmla="*/ 2147483647 h 178"/>
                <a:gd name="T44" fmla="*/ 2147483647 w 164"/>
                <a:gd name="T45" fmla="*/ 2147483647 h 178"/>
                <a:gd name="T46" fmla="*/ 2147483647 w 164"/>
                <a:gd name="T47" fmla="*/ 2147483647 h 178"/>
                <a:gd name="T48" fmla="*/ 2147483647 w 164"/>
                <a:gd name="T49" fmla="*/ 2147483647 h 178"/>
                <a:gd name="T50" fmla="*/ 2147483647 w 164"/>
                <a:gd name="T51" fmla="*/ 2147483647 h 178"/>
                <a:gd name="T52" fmla="*/ 2147483647 w 164"/>
                <a:gd name="T53" fmla="*/ 2147483647 h 178"/>
                <a:gd name="T54" fmla="*/ 2147483647 w 164"/>
                <a:gd name="T55" fmla="*/ 2147483647 h 178"/>
                <a:gd name="T56" fmla="*/ 2147483647 w 164"/>
                <a:gd name="T57" fmla="*/ 2147483647 h 178"/>
                <a:gd name="T58" fmla="*/ 2147483647 w 164"/>
                <a:gd name="T59" fmla="*/ 2147483647 h 178"/>
                <a:gd name="T60" fmla="*/ 2147483647 w 164"/>
                <a:gd name="T61" fmla="*/ 2147483647 h 178"/>
                <a:gd name="T62" fmla="*/ 2147483647 w 164"/>
                <a:gd name="T63" fmla="*/ 2147483647 h 178"/>
                <a:gd name="T64" fmla="*/ 2147483647 w 164"/>
                <a:gd name="T65" fmla="*/ 2147483647 h 178"/>
                <a:gd name="T66" fmla="*/ 2147483647 w 164"/>
                <a:gd name="T67" fmla="*/ 2147483647 h 178"/>
                <a:gd name="T68" fmla="*/ 2147483647 w 164"/>
                <a:gd name="T69" fmla="*/ 2147483647 h 178"/>
                <a:gd name="T70" fmla="*/ 2147483647 w 164"/>
                <a:gd name="T71" fmla="*/ 2147483647 h 178"/>
                <a:gd name="T72" fmla="*/ 2147483647 w 164"/>
                <a:gd name="T73" fmla="*/ 2147483647 h 178"/>
                <a:gd name="T74" fmla="*/ 2147483647 w 164"/>
                <a:gd name="T75" fmla="*/ 2147483647 h 178"/>
                <a:gd name="T76" fmla="*/ 2147483647 w 164"/>
                <a:gd name="T77" fmla="*/ 2147483647 h 1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4"/>
                <a:gd name="T118" fmla="*/ 0 h 178"/>
                <a:gd name="T119" fmla="*/ 164 w 164"/>
                <a:gd name="T120" fmla="*/ 178 h 1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51" name="Group 3"/>
          <p:cNvGrpSpPr/>
          <p:nvPr/>
        </p:nvGrpSpPr>
        <p:grpSpPr bwMode="auto">
          <a:xfrm>
            <a:off x="5392738" y="2159000"/>
            <a:ext cx="785812" cy="774700"/>
            <a:chOff x="0" y="0"/>
            <a:chExt cx="616054" cy="616054"/>
          </a:xfrm>
        </p:grpSpPr>
        <p:sp>
          <p:nvSpPr>
            <p:cNvPr id="27689" name="Oval 105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90" name="Freeform 12"/>
            <p:cNvSpPr>
              <a:spLocks noEditPoints="1" noChangeArrowheads="1"/>
            </p:cNvSpPr>
            <p:nvPr/>
          </p:nvSpPr>
          <p:spPr bwMode="auto">
            <a:xfrm>
              <a:off x="144688" y="140166"/>
              <a:ext cx="347663" cy="298450"/>
            </a:xfrm>
            <a:custGeom>
              <a:avLst/>
              <a:gdLst>
                <a:gd name="T0" fmla="*/ 2147483647 w 164"/>
                <a:gd name="T1" fmla="*/ 2147483647 h 141"/>
                <a:gd name="T2" fmla="*/ 2147483647 w 164"/>
                <a:gd name="T3" fmla="*/ 2147483647 h 141"/>
                <a:gd name="T4" fmla="*/ 0 w 164"/>
                <a:gd name="T5" fmla="*/ 2147483647 h 141"/>
                <a:gd name="T6" fmla="*/ 0 w 164"/>
                <a:gd name="T7" fmla="*/ 2147483647 h 141"/>
                <a:gd name="T8" fmla="*/ 2147483647 w 164"/>
                <a:gd name="T9" fmla="*/ 2147483647 h 141"/>
                <a:gd name="T10" fmla="*/ 2147483647 w 164"/>
                <a:gd name="T11" fmla="*/ 2147483647 h 141"/>
                <a:gd name="T12" fmla="*/ 2147483647 w 164"/>
                <a:gd name="T13" fmla="*/ 2147483647 h 141"/>
                <a:gd name="T14" fmla="*/ 2147483647 w 164"/>
                <a:gd name="T15" fmla="*/ 2147483647 h 141"/>
                <a:gd name="T16" fmla="*/ 2147483647 w 164"/>
                <a:gd name="T17" fmla="*/ 2147483647 h 141"/>
                <a:gd name="T18" fmla="*/ 2147483647 w 164"/>
                <a:gd name="T19" fmla="*/ 2147483647 h 141"/>
                <a:gd name="T20" fmla="*/ 2147483647 w 164"/>
                <a:gd name="T21" fmla="*/ 2147483647 h 141"/>
                <a:gd name="T22" fmla="*/ 2147483647 w 164"/>
                <a:gd name="T23" fmla="*/ 2147483647 h 141"/>
                <a:gd name="T24" fmla="*/ 2147483647 w 164"/>
                <a:gd name="T25" fmla="*/ 0 h 141"/>
                <a:gd name="T26" fmla="*/ 2147483647 w 164"/>
                <a:gd name="T27" fmla="*/ 0 h 141"/>
                <a:gd name="T28" fmla="*/ 2147483647 w 164"/>
                <a:gd name="T29" fmla="*/ 2147483647 h 141"/>
                <a:gd name="T30" fmla="*/ 2147483647 w 164"/>
                <a:gd name="T31" fmla="*/ 2147483647 h 141"/>
                <a:gd name="T32" fmla="*/ 2147483647 w 164"/>
                <a:gd name="T33" fmla="*/ 2147483647 h 141"/>
                <a:gd name="T34" fmla="*/ 2147483647 w 164"/>
                <a:gd name="T35" fmla="*/ 2147483647 h 141"/>
                <a:gd name="T36" fmla="*/ 2147483647 w 164"/>
                <a:gd name="T37" fmla="*/ 2147483647 h 141"/>
                <a:gd name="T38" fmla="*/ 2147483647 w 164"/>
                <a:gd name="T39" fmla="*/ 2147483647 h 141"/>
                <a:gd name="T40" fmla="*/ 2147483647 w 164"/>
                <a:gd name="T41" fmla="*/ 2147483647 h 141"/>
                <a:gd name="T42" fmla="*/ 2147483647 w 164"/>
                <a:gd name="T43" fmla="*/ 2147483647 h 141"/>
                <a:gd name="T44" fmla="*/ 2147483647 w 164"/>
                <a:gd name="T45" fmla="*/ 2147483647 h 141"/>
                <a:gd name="T46" fmla="*/ 2147483647 w 164"/>
                <a:gd name="T47" fmla="*/ 2147483647 h 141"/>
                <a:gd name="T48" fmla="*/ 2147483647 w 164"/>
                <a:gd name="T49" fmla="*/ 2147483647 h 141"/>
                <a:gd name="T50" fmla="*/ 2147483647 w 164"/>
                <a:gd name="T51" fmla="*/ 2147483647 h 141"/>
                <a:gd name="T52" fmla="*/ 2147483647 w 164"/>
                <a:gd name="T53" fmla="*/ 2147483647 h 141"/>
                <a:gd name="T54" fmla="*/ 2147483647 w 164"/>
                <a:gd name="T55" fmla="*/ 2147483647 h 141"/>
                <a:gd name="T56" fmla="*/ 2147483647 w 164"/>
                <a:gd name="T57" fmla="*/ 2147483647 h 141"/>
                <a:gd name="T58" fmla="*/ 2147483647 w 164"/>
                <a:gd name="T59" fmla="*/ 2147483647 h 1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4"/>
                <a:gd name="T91" fmla="*/ 0 h 141"/>
                <a:gd name="T92" fmla="*/ 164 w 164"/>
                <a:gd name="T93" fmla="*/ 141 h 1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78" name="Oval 133"/>
          <p:cNvSpPr>
            <a:spLocks noChangeArrowheads="1"/>
          </p:cNvSpPr>
          <p:nvPr/>
        </p:nvSpPr>
        <p:spPr bwMode="auto">
          <a:xfrm>
            <a:off x="9350375" y="4391025"/>
            <a:ext cx="785813" cy="774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79" name="Freeform 13"/>
          <p:cNvSpPr>
            <a:spLocks noEditPoints="1" noChangeArrowheads="1"/>
          </p:cNvSpPr>
          <p:nvPr/>
        </p:nvSpPr>
        <p:spPr bwMode="auto">
          <a:xfrm>
            <a:off x="9537700" y="4581525"/>
            <a:ext cx="409575" cy="376238"/>
          </a:xfrm>
          <a:custGeom>
            <a:avLst/>
            <a:gdLst>
              <a:gd name="T0" fmla="*/ 2147483647 w 152"/>
              <a:gd name="T1" fmla="*/ 2147483647 h 141"/>
              <a:gd name="T2" fmla="*/ 2147483647 w 152"/>
              <a:gd name="T3" fmla="*/ 2147483647 h 141"/>
              <a:gd name="T4" fmla="*/ 2147483647 w 152"/>
              <a:gd name="T5" fmla="*/ 2147483647 h 141"/>
              <a:gd name="T6" fmla="*/ 2147483647 w 152"/>
              <a:gd name="T7" fmla="*/ 2147483647 h 141"/>
              <a:gd name="T8" fmla="*/ 2147483647 w 152"/>
              <a:gd name="T9" fmla="*/ 2147483647 h 141"/>
              <a:gd name="T10" fmla="*/ 2147483647 w 152"/>
              <a:gd name="T11" fmla="*/ 2147483647 h 141"/>
              <a:gd name="T12" fmla="*/ 2147483647 w 152"/>
              <a:gd name="T13" fmla="*/ 2147483647 h 141"/>
              <a:gd name="T14" fmla="*/ 2147483647 w 152"/>
              <a:gd name="T15" fmla="*/ 2147483647 h 141"/>
              <a:gd name="T16" fmla="*/ 2147483647 w 152"/>
              <a:gd name="T17" fmla="*/ 2147483647 h 141"/>
              <a:gd name="T18" fmla="*/ 2147483647 w 152"/>
              <a:gd name="T19" fmla="*/ 2147483647 h 141"/>
              <a:gd name="T20" fmla="*/ 2147483647 w 152"/>
              <a:gd name="T21" fmla="*/ 2147483647 h 141"/>
              <a:gd name="T22" fmla="*/ 2147483647 w 152"/>
              <a:gd name="T23" fmla="*/ 2147483647 h 141"/>
              <a:gd name="T24" fmla="*/ 2147483647 w 152"/>
              <a:gd name="T25" fmla="*/ 2147483647 h 141"/>
              <a:gd name="T26" fmla="*/ 2147483647 w 152"/>
              <a:gd name="T27" fmla="*/ 2147483647 h 141"/>
              <a:gd name="T28" fmla="*/ 2147483647 w 152"/>
              <a:gd name="T29" fmla="*/ 2147483647 h 141"/>
              <a:gd name="T30" fmla="*/ 0 w 152"/>
              <a:gd name="T31" fmla="*/ 2147483647 h 141"/>
              <a:gd name="T32" fmla="*/ 0 w 152"/>
              <a:gd name="T33" fmla="*/ 2147483647 h 141"/>
              <a:gd name="T34" fmla="*/ 2147483647 w 152"/>
              <a:gd name="T35" fmla="*/ 2147483647 h 141"/>
              <a:gd name="T36" fmla="*/ 2147483647 w 152"/>
              <a:gd name="T37" fmla="*/ 2147483647 h 141"/>
              <a:gd name="T38" fmla="*/ 2147483647 w 152"/>
              <a:gd name="T39" fmla="*/ 2147483647 h 141"/>
              <a:gd name="T40" fmla="*/ 2147483647 w 152"/>
              <a:gd name="T41" fmla="*/ 0 h 141"/>
              <a:gd name="T42" fmla="*/ 2147483647 w 152"/>
              <a:gd name="T43" fmla="*/ 0 h 141"/>
              <a:gd name="T44" fmla="*/ 2147483647 w 152"/>
              <a:gd name="T45" fmla="*/ 2147483647 h 141"/>
              <a:gd name="T46" fmla="*/ 2147483647 w 152"/>
              <a:gd name="T47" fmla="*/ 2147483647 h 141"/>
              <a:gd name="T48" fmla="*/ 2147483647 w 152"/>
              <a:gd name="T49" fmla="*/ 2147483647 h 141"/>
              <a:gd name="T50" fmla="*/ 2147483647 w 152"/>
              <a:gd name="T51" fmla="*/ 2147483647 h 141"/>
              <a:gd name="T52" fmla="*/ 2147483647 w 152"/>
              <a:gd name="T53" fmla="*/ 2147483647 h 141"/>
              <a:gd name="T54" fmla="*/ 2147483647 w 152"/>
              <a:gd name="T55" fmla="*/ 2147483647 h 141"/>
              <a:gd name="T56" fmla="*/ 2147483647 w 152"/>
              <a:gd name="T57" fmla="*/ 2147483647 h 141"/>
              <a:gd name="T58" fmla="*/ 2147483647 w 152"/>
              <a:gd name="T59" fmla="*/ 2147483647 h 141"/>
              <a:gd name="T60" fmla="*/ 2147483647 w 152"/>
              <a:gd name="T61" fmla="*/ 2147483647 h 141"/>
              <a:gd name="T62" fmla="*/ 2147483647 w 152"/>
              <a:gd name="T63" fmla="*/ 2147483647 h 141"/>
              <a:gd name="T64" fmla="*/ 2147483647 w 152"/>
              <a:gd name="T65" fmla="*/ 2147483647 h 141"/>
              <a:gd name="T66" fmla="*/ 2147483647 w 152"/>
              <a:gd name="T67" fmla="*/ 2147483647 h 141"/>
              <a:gd name="T68" fmla="*/ 2147483647 w 152"/>
              <a:gd name="T69" fmla="*/ 2147483647 h 141"/>
              <a:gd name="T70" fmla="*/ 2147483647 w 152"/>
              <a:gd name="T71" fmla="*/ 2147483647 h 141"/>
              <a:gd name="T72" fmla="*/ 2147483647 w 152"/>
              <a:gd name="T73" fmla="*/ 2147483647 h 1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2"/>
              <a:gd name="T112" fmla="*/ 0 h 141"/>
              <a:gd name="T113" fmla="*/ 152 w 152"/>
              <a:gd name="T114" fmla="*/ 141 h 1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2" h="141">
                <a:moveTo>
                  <a:pt x="152" y="44"/>
                </a:moveTo>
                <a:cubicBezTo>
                  <a:pt x="152" y="61"/>
                  <a:pt x="131" y="81"/>
                  <a:pt x="103" y="82"/>
                </a:cubicBezTo>
                <a:cubicBezTo>
                  <a:pt x="99" y="87"/>
                  <a:pt x="95" y="89"/>
                  <a:pt x="94" y="91"/>
                </a:cubicBezTo>
                <a:cubicBezTo>
                  <a:pt x="89" y="95"/>
                  <a:pt x="88" y="100"/>
                  <a:pt x="88" y="106"/>
                </a:cubicBezTo>
                <a:cubicBezTo>
                  <a:pt x="88" y="111"/>
                  <a:pt x="91" y="117"/>
                  <a:pt x="99" y="117"/>
                </a:cubicBezTo>
                <a:cubicBezTo>
                  <a:pt x="108" y="117"/>
                  <a:pt x="117" y="123"/>
                  <a:pt x="117" y="132"/>
                </a:cubicBezTo>
                <a:cubicBezTo>
                  <a:pt x="117" y="138"/>
                  <a:pt x="117" y="138"/>
                  <a:pt x="117" y="138"/>
                </a:cubicBezTo>
                <a:cubicBezTo>
                  <a:pt x="117" y="139"/>
                  <a:pt x="116" y="141"/>
                  <a:pt x="114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6" y="141"/>
                  <a:pt x="35" y="139"/>
                  <a:pt x="35" y="138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5" y="123"/>
                  <a:pt x="44" y="117"/>
                  <a:pt x="53" y="117"/>
                </a:cubicBezTo>
                <a:cubicBezTo>
                  <a:pt x="61" y="117"/>
                  <a:pt x="64" y="111"/>
                  <a:pt x="64" y="106"/>
                </a:cubicBezTo>
                <a:cubicBezTo>
                  <a:pt x="64" y="100"/>
                  <a:pt x="63" y="95"/>
                  <a:pt x="58" y="91"/>
                </a:cubicBezTo>
                <a:cubicBezTo>
                  <a:pt x="56" y="89"/>
                  <a:pt x="53" y="87"/>
                  <a:pt x="49" y="82"/>
                </a:cubicBezTo>
                <a:cubicBezTo>
                  <a:pt x="21" y="81"/>
                  <a:pt x="0" y="61"/>
                  <a:pt x="0" y="4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7"/>
                  <a:pt x="4" y="24"/>
                  <a:pt x="9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7"/>
                  <a:pt x="42" y="0"/>
                  <a:pt x="50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0" y="0"/>
                  <a:pt x="117" y="7"/>
                  <a:pt x="117" y="15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8" y="24"/>
                  <a:pt x="152" y="27"/>
                  <a:pt x="152" y="32"/>
                </a:cubicBezTo>
                <a:lnTo>
                  <a:pt x="152" y="44"/>
                </a:lnTo>
                <a:close/>
                <a:moveTo>
                  <a:pt x="35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53"/>
                  <a:pt x="24" y="65"/>
                  <a:pt x="42" y="69"/>
                </a:cubicBezTo>
                <a:cubicBezTo>
                  <a:pt x="38" y="61"/>
                  <a:pt x="35" y="50"/>
                  <a:pt x="35" y="35"/>
                </a:cubicBezTo>
                <a:close/>
                <a:moveTo>
                  <a:pt x="140" y="35"/>
                </a:moveTo>
                <a:cubicBezTo>
                  <a:pt x="117" y="35"/>
                  <a:pt x="117" y="35"/>
                  <a:pt x="117" y="35"/>
                </a:cubicBezTo>
                <a:cubicBezTo>
                  <a:pt x="117" y="50"/>
                  <a:pt x="114" y="61"/>
                  <a:pt x="110" y="69"/>
                </a:cubicBezTo>
                <a:cubicBezTo>
                  <a:pt x="128" y="65"/>
                  <a:pt x="140" y="53"/>
                  <a:pt x="140" y="44"/>
                </a:cubicBezTo>
                <a:lnTo>
                  <a:pt x="140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56" name="Group 5"/>
          <p:cNvGrpSpPr/>
          <p:nvPr/>
        </p:nvGrpSpPr>
        <p:grpSpPr bwMode="auto">
          <a:xfrm>
            <a:off x="7397750" y="2159000"/>
            <a:ext cx="785813" cy="774700"/>
            <a:chOff x="0" y="0"/>
            <a:chExt cx="616054" cy="616054"/>
          </a:xfrm>
        </p:grpSpPr>
        <p:sp>
          <p:nvSpPr>
            <p:cNvPr id="27687" name="Oval 106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8" name="Freeform 14"/>
            <p:cNvSpPr>
              <a:spLocks noEditPoints="1" noChangeArrowheads="1"/>
            </p:cNvSpPr>
            <p:nvPr/>
          </p:nvSpPr>
          <p:spPr bwMode="auto">
            <a:xfrm>
              <a:off x="126304" y="178026"/>
              <a:ext cx="336550" cy="273050"/>
            </a:xfrm>
            <a:custGeom>
              <a:avLst/>
              <a:gdLst>
                <a:gd name="T0" fmla="*/ 2147483647 w 159"/>
                <a:gd name="T1" fmla="*/ 2147483647 h 129"/>
                <a:gd name="T2" fmla="*/ 2147483647 w 159"/>
                <a:gd name="T3" fmla="*/ 2147483647 h 129"/>
                <a:gd name="T4" fmla="*/ 2147483647 w 159"/>
                <a:gd name="T5" fmla="*/ 2147483647 h 129"/>
                <a:gd name="T6" fmla="*/ 2147483647 w 159"/>
                <a:gd name="T7" fmla="*/ 2147483647 h 129"/>
                <a:gd name="T8" fmla="*/ 2147483647 w 159"/>
                <a:gd name="T9" fmla="*/ 2147483647 h 129"/>
                <a:gd name="T10" fmla="*/ 2147483647 w 159"/>
                <a:gd name="T11" fmla="*/ 2147483647 h 129"/>
                <a:gd name="T12" fmla="*/ 2147483647 w 159"/>
                <a:gd name="T13" fmla="*/ 2147483647 h 129"/>
                <a:gd name="T14" fmla="*/ 2147483647 w 159"/>
                <a:gd name="T15" fmla="*/ 2147483647 h 129"/>
                <a:gd name="T16" fmla="*/ 0 w 159"/>
                <a:gd name="T17" fmla="*/ 2147483647 h 129"/>
                <a:gd name="T18" fmla="*/ 2147483647 w 159"/>
                <a:gd name="T19" fmla="*/ 2147483647 h 129"/>
                <a:gd name="T20" fmla="*/ 2147483647 w 159"/>
                <a:gd name="T21" fmla="*/ 2147483647 h 129"/>
                <a:gd name="T22" fmla="*/ 2147483647 w 159"/>
                <a:gd name="T23" fmla="*/ 2147483647 h 129"/>
                <a:gd name="T24" fmla="*/ 2147483647 w 159"/>
                <a:gd name="T25" fmla="*/ 2147483647 h 129"/>
                <a:gd name="T26" fmla="*/ 2147483647 w 159"/>
                <a:gd name="T27" fmla="*/ 2147483647 h 129"/>
                <a:gd name="T28" fmla="*/ 2147483647 w 159"/>
                <a:gd name="T29" fmla="*/ 2147483647 h 129"/>
                <a:gd name="T30" fmla="*/ 2147483647 w 159"/>
                <a:gd name="T31" fmla="*/ 2147483647 h 129"/>
                <a:gd name="T32" fmla="*/ 2147483647 w 159"/>
                <a:gd name="T33" fmla="*/ 0 h 129"/>
                <a:gd name="T34" fmla="*/ 2147483647 w 159"/>
                <a:gd name="T35" fmla="*/ 0 h 129"/>
                <a:gd name="T36" fmla="*/ 2147483647 w 159"/>
                <a:gd name="T37" fmla="*/ 2147483647 h 129"/>
                <a:gd name="T38" fmla="*/ 2147483647 w 159"/>
                <a:gd name="T39" fmla="*/ 2147483647 h 129"/>
                <a:gd name="T40" fmla="*/ 2147483647 w 159"/>
                <a:gd name="T41" fmla="*/ 2147483647 h 129"/>
                <a:gd name="T42" fmla="*/ 2147483647 w 159"/>
                <a:gd name="T43" fmla="*/ 2147483647 h 129"/>
                <a:gd name="T44" fmla="*/ 2147483647 w 159"/>
                <a:gd name="T45" fmla="*/ 2147483647 h 129"/>
                <a:gd name="T46" fmla="*/ 2147483647 w 159"/>
                <a:gd name="T47" fmla="*/ 2147483647 h 129"/>
                <a:gd name="T48" fmla="*/ 2147483647 w 159"/>
                <a:gd name="T49" fmla="*/ 2147483647 h 129"/>
                <a:gd name="T50" fmla="*/ 2147483647 w 159"/>
                <a:gd name="T51" fmla="*/ 2147483647 h 129"/>
                <a:gd name="T52" fmla="*/ 2147483647 w 159"/>
                <a:gd name="T53" fmla="*/ 2147483647 h 129"/>
                <a:gd name="T54" fmla="*/ 2147483647 w 159"/>
                <a:gd name="T55" fmla="*/ 2147483647 h 129"/>
                <a:gd name="T56" fmla="*/ 2147483647 w 159"/>
                <a:gd name="T57" fmla="*/ 2147483647 h 129"/>
                <a:gd name="T58" fmla="*/ 2147483647 w 159"/>
                <a:gd name="T59" fmla="*/ 2147483647 h 129"/>
                <a:gd name="T60" fmla="*/ 2147483647 w 159"/>
                <a:gd name="T61" fmla="*/ 2147483647 h 129"/>
                <a:gd name="T62" fmla="*/ 2147483647 w 159"/>
                <a:gd name="T63" fmla="*/ 2147483647 h 129"/>
                <a:gd name="T64" fmla="*/ 2147483647 w 159"/>
                <a:gd name="T65" fmla="*/ 2147483647 h 129"/>
                <a:gd name="T66" fmla="*/ 2147483647 w 159"/>
                <a:gd name="T67" fmla="*/ 2147483647 h 129"/>
                <a:gd name="T68" fmla="*/ 2147483647 w 159"/>
                <a:gd name="T69" fmla="*/ 2147483647 h 129"/>
                <a:gd name="T70" fmla="*/ 2147483647 w 159"/>
                <a:gd name="T71" fmla="*/ 2147483647 h 129"/>
                <a:gd name="T72" fmla="*/ 2147483647 w 159"/>
                <a:gd name="T73" fmla="*/ 2147483647 h 129"/>
                <a:gd name="T74" fmla="*/ 2147483647 w 159"/>
                <a:gd name="T75" fmla="*/ 2147483647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129"/>
                <a:gd name="T116" fmla="*/ 159 w 159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59" name="Group 7"/>
          <p:cNvGrpSpPr/>
          <p:nvPr/>
        </p:nvGrpSpPr>
        <p:grpSpPr bwMode="auto">
          <a:xfrm>
            <a:off x="1447800" y="4391025"/>
            <a:ext cx="787400" cy="774700"/>
            <a:chOff x="0" y="0"/>
            <a:chExt cx="616054" cy="616054"/>
          </a:xfrm>
        </p:grpSpPr>
        <p:sp>
          <p:nvSpPr>
            <p:cNvPr id="27685" name="Oval 100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86" name="Freeform 15"/>
            <p:cNvSpPr>
              <a:spLocks noChangeArrowheads="1"/>
            </p:cNvSpPr>
            <p:nvPr/>
          </p:nvSpPr>
          <p:spPr bwMode="auto">
            <a:xfrm>
              <a:off x="141531" y="198932"/>
              <a:ext cx="371475" cy="222250"/>
            </a:xfrm>
            <a:custGeom>
              <a:avLst/>
              <a:gdLst>
                <a:gd name="T0" fmla="*/ 2147483647 w 176"/>
                <a:gd name="T1" fmla="*/ 2147483647 h 105"/>
                <a:gd name="T2" fmla="*/ 2147483647 w 176"/>
                <a:gd name="T3" fmla="*/ 2147483647 h 105"/>
                <a:gd name="T4" fmla="*/ 2147483647 w 176"/>
                <a:gd name="T5" fmla="*/ 2147483647 h 105"/>
                <a:gd name="T6" fmla="*/ 2147483647 w 176"/>
                <a:gd name="T7" fmla="*/ 2147483647 h 105"/>
                <a:gd name="T8" fmla="*/ 2147483647 w 176"/>
                <a:gd name="T9" fmla="*/ 2147483647 h 105"/>
                <a:gd name="T10" fmla="*/ 2147483647 w 176"/>
                <a:gd name="T11" fmla="*/ 2147483647 h 105"/>
                <a:gd name="T12" fmla="*/ 2147483647 w 176"/>
                <a:gd name="T13" fmla="*/ 2147483647 h 105"/>
                <a:gd name="T14" fmla="*/ 2147483647 w 176"/>
                <a:gd name="T15" fmla="*/ 2147483647 h 105"/>
                <a:gd name="T16" fmla="*/ 2147483647 w 176"/>
                <a:gd name="T17" fmla="*/ 2147483647 h 105"/>
                <a:gd name="T18" fmla="*/ 2147483647 w 176"/>
                <a:gd name="T19" fmla="*/ 2147483647 h 105"/>
                <a:gd name="T20" fmla="*/ 2147483647 w 176"/>
                <a:gd name="T21" fmla="*/ 2147483647 h 105"/>
                <a:gd name="T22" fmla="*/ 2147483647 w 176"/>
                <a:gd name="T23" fmla="*/ 2147483647 h 105"/>
                <a:gd name="T24" fmla="*/ 2147483647 w 176"/>
                <a:gd name="T25" fmla="*/ 2147483647 h 105"/>
                <a:gd name="T26" fmla="*/ 2147483647 w 176"/>
                <a:gd name="T27" fmla="*/ 2147483647 h 105"/>
                <a:gd name="T28" fmla="*/ 2147483647 w 176"/>
                <a:gd name="T29" fmla="*/ 2147483647 h 105"/>
                <a:gd name="T30" fmla="*/ 2147483647 w 176"/>
                <a:gd name="T31" fmla="*/ 2147483647 h 105"/>
                <a:gd name="T32" fmla="*/ 2147483647 w 176"/>
                <a:gd name="T33" fmla="*/ 2147483647 h 105"/>
                <a:gd name="T34" fmla="*/ 2147483647 w 176"/>
                <a:gd name="T35" fmla="*/ 2147483647 h 105"/>
                <a:gd name="T36" fmla="*/ 2147483647 w 176"/>
                <a:gd name="T37" fmla="*/ 2147483647 h 105"/>
                <a:gd name="T38" fmla="*/ 2147483647 w 176"/>
                <a:gd name="T39" fmla="*/ 2147483647 h 105"/>
                <a:gd name="T40" fmla="*/ 2147483647 w 176"/>
                <a:gd name="T41" fmla="*/ 2147483647 h 105"/>
                <a:gd name="T42" fmla="*/ 2147483647 w 176"/>
                <a:gd name="T43" fmla="*/ 2147483647 h 105"/>
                <a:gd name="T44" fmla="*/ 2147483647 w 176"/>
                <a:gd name="T45" fmla="*/ 2147483647 h 105"/>
                <a:gd name="T46" fmla="*/ 0 w 176"/>
                <a:gd name="T47" fmla="*/ 2147483647 h 105"/>
                <a:gd name="T48" fmla="*/ 0 w 176"/>
                <a:gd name="T49" fmla="*/ 2147483647 h 105"/>
                <a:gd name="T50" fmla="*/ 2147483647 w 176"/>
                <a:gd name="T51" fmla="*/ 2147483647 h 105"/>
                <a:gd name="T52" fmla="*/ 2147483647 w 176"/>
                <a:gd name="T53" fmla="*/ 2147483647 h 105"/>
                <a:gd name="T54" fmla="*/ 2147483647 w 176"/>
                <a:gd name="T55" fmla="*/ 2147483647 h 105"/>
                <a:gd name="T56" fmla="*/ 2147483647 w 176"/>
                <a:gd name="T57" fmla="*/ 2147483647 h 105"/>
                <a:gd name="T58" fmla="*/ 2147483647 w 176"/>
                <a:gd name="T59" fmla="*/ 2147483647 h 105"/>
                <a:gd name="T60" fmla="*/ 2147483647 w 176"/>
                <a:gd name="T61" fmla="*/ 2147483647 h 105"/>
                <a:gd name="T62" fmla="*/ 2147483647 w 176"/>
                <a:gd name="T63" fmla="*/ 2147483647 h 105"/>
                <a:gd name="T64" fmla="*/ 2147483647 w 176"/>
                <a:gd name="T65" fmla="*/ 2147483647 h 105"/>
                <a:gd name="T66" fmla="*/ 2147483647 w 176"/>
                <a:gd name="T67" fmla="*/ 2147483647 h 105"/>
                <a:gd name="T68" fmla="*/ 2147483647 w 176"/>
                <a:gd name="T69" fmla="*/ 2147483647 h 105"/>
                <a:gd name="T70" fmla="*/ 2147483647 w 176"/>
                <a:gd name="T71" fmla="*/ 2147483647 h 105"/>
                <a:gd name="T72" fmla="*/ 2147483647 w 176"/>
                <a:gd name="T73" fmla="*/ 2147483647 h 105"/>
                <a:gd name="T74" fmla="*/ 2147483647 w 176"/>
                <a:gd name="T75" fmla="*/ 0 h 105"/>
                <a:gd name="T76" fmla="*/ 2147483647 w 176"/>
                <a:gd name="T77" fmla="*/ 0 h 105"/>
                <a:gd name="T78" fmla="*/ 2147483647 w 176"/>
                <a:gd name="T79" fmla="*/ 0 h 105"/>
                <a:gd name="T80" fmla="*/ 2147483647 w 176"/>
                <a:gd name="T81" fmla="*/ 0 h 105"/>
                <a:gd name="T82" fmla="*/ 2147483647 w 176"/>
                <a:gd name="T83" fmla="*/ 2147483647 h 105"/>
                <a:gd name="T84" fmla="*/ 2147483647 w 176"/>
                <a:gd name="T85" fmla="*/ 2147483647 h 105"/>
                <a:gd name="T86" fmla="*/ 2147483647 w 176"/>
                <a:gd name="T87" fmla="*/ 2147483647 h 105"/>
                <a:gd name="T88" fmla="*/ 2147483647 w 176"/>
                <a:gd name="T89" fmla="*/ 2147483647 h 105"/>
                <a:gd name="T90" fmla="*/ 2147483647 w 176"/>
                <a:gd name="T91" fmla="*/ 2147483647 h 105"/>
                <a:gd name="T92" fmla="*/ 2147483647 w 176"/>
                <a:gd name="T93" fmla="*/ 2147483647 h 105"/>
                <a:gd name="T94" fmla="*/ 2147483647 w 176"/>
                <a:gd name="T95" fmla="*/ 2147483647 h 105"/>
                <a:gd name="T96" fmla="*/ 2147483647 w 176"/>
                <a:gd name="T97" fmla="*/ 2147483647 h 105"/>
                <a:gd name="T98" fmla="*/ 2147483647 w 176"/>
                <a:gd name="T99" fmla="*/ 2147483647 h 1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6"/>
                <a:gd name="T151" fmla="*/ 0 h 105"/>
                <a:gd name="T152" fmla="*/ 176 w 176"/>
                <a:gd name="T153" fmla="*/ 105 h 1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62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9763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pic>
        <p:nvPicPr>
          <p:cNvPr id="297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631">
            <a:off x="-2230438" y="2051050"/>
            <a:ext cx="4076701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4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7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0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6" grpId="0" animBg="1"/>
      <p:bldP spid="29707" grpId="0" animBg="1"/>
      <p:bldP spid="29711" grpId="0" bldLvl="0" autoUpdateAnimBg="0"/>
      <p:bldP spid="29712" grpId="0" bldLvl="0" autoUpdateAnimBg="0"/>
      <p:bldP spid="29762" grpId="0" bldLvl="0" autoUpdateAnimBg="0"/>
      <p:bldP spid="29763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明年工作计划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3072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 autoUpdateAnimBg="0"/>
      <p:bldP spid="30724" grpId="0" bldLvl="0" autoUpdateAnimBg="0"/>
      <p:bldP spid="307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36"/>
          <p:cNvSpPr>
            <a:spLocks noChangeArrowheads="1"/>
          </p:cNvSpPr>
          <p:nvPr/>
        </p:nvSpPr>
        <p:spPr bwMode="auto">
          <a:xfrm>
            <a:off x="0" y="0"/>
            <a:ext cx="11522075" cy="2333625"/>
          </a:xfrm>
          <a:prstGeom prst="rect">
            <a:avLst/>
          </a:prstGeom>
          <a:solidFill>
            <a:srgbClr val="FFC000">
              <a:alpha val="85098"/>
            </a:srgbClr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CC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9" name="Rectangle 1"/>
          <p:cNvSpPr/>
          <p:nvPr/>
        </p:nvSpPr>
        <p:spPr bwMode="auto">
          <a:xfrm>
            <a:off x="1189038" y="2641600"/>
            <a:ext cx="3122612" cy="1371600"/>
          </a:xfrm>
          <a:prstGeom prst="rect">
            <a:avLst/>
          </a:prstGeom>
          <a:noFill/>
          <a:ln w="317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50" name="Group 41"/>
          <p:cNvGrpSpPr/>
          <p:nvPr/>
        </p:nvGrpSpPr>
        <p:grpSpPr bwMode="auto">
          <a:xfrm>
            <a:off x="2249488" y="2868613"/>
            <a:ext cx="1836737" cy="1006475"/>
            <a:chOff x="0" y="0"/>
            <a:chExt cx="2419" cy="1343"/>
          </a:xfrm>
        </p:grpSpPr>
        <p:sp>
          <p:nvSpPr>
            <p:cNvPr id="29726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9727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31754" name="Rectangle 1"/>
          <p:cNvSpPr/>
          <p:nvPr/>
        </p:nvSpPr>
        <p:spPr bwMode="auto">
          <a:xfrm>
            <a:off x="4732338" y="2641600"/>
            <a:ext cx="3122612" cy="1371600"/>
          </a:xfrm>
          <a:prstGeom prst="rect">
            <a:avLst/>
          </a:prstGeom>
          <a:noFill/>
          <a:ln w="317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55" name="Group 41"/>
          <p:cNvGrpSpPr/>
          <p:nvPr/>
        </p:nvGrpSpPr>
        <p:grpSpPr bwMode="auto">
          <a:xfrm>
            <a:off x="5794375" y="2868613"/>
            <a:ext cx="1836738" cy="1006475"/>
            <a:chOff x="0" y="0"/>
            <a:chExt cx="2419" cy="1343"/>
          </a:xfrm>
        </p:grpSpPr>
        <p:sp>
          <p:nvSpPr>
            <p:cNvPr id="29724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9725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31758" name="Rectangle 1"/>
          <p:cNvSpPr/>
          <p:nvPr/>
        </p:nvSpPr>
        <p:spPr bwMode="auto">
          <a:xfrm>
            <a:off x="1189038" y="4333875"/>
            <a:ext cx="3122612" cy="13700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59" name="Group 41"/>
          <p:cNvGrpSpPr/>
          <p:nvPr/>
        </p:nvGrpSpPr>
        <p:grpSpPr bwMode="auto">
          <a:xfrm>
            <a:off x="2249488" y="4559300"/>
            <a:ext cx="1836737" cy="1006475"/>
            <a:chOff x="0" y="0"/>
            <a:chExt cx="2419" cy="1343"/>
          </a:xfrm>
        </p:grpSpPr>
        <p:sp>
          <p:nvSpPr>
            <p:cNvPr id="29722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9723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31762" name="Rectangle 1"/>
          <p:cNvSpPr/>
          <p:nvPr/>
        </p:nvSpPr>
        <p:spPr bwMode="auto">
          <a:xfrm>
            <a:off x="4732338" y="4333875"/>
            <a:ext cx="3122612" cy="13700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63" name="Group 41"/>
          <p:cNvGrpSpPr/>
          <p:nvPr/>
        </p:nvGrpSpPr>
        <p:grpSpPr bwMode="auto">
          <a:xfrm>
            <a:off x="5794375" y="4559300"/>
            <a:ext cx="1836738" cy="1006475"/>
            <a:chOff x="0" y="0"/>
            <a:chExt cx="2419" cy="1343"/>
          </a:xfrm>
        </p:grpSpPr>
        <p:sp>
          <p:nvSpPr>
            <p:cNvPr id="29720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9721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grpSp>
        <p:nvGrpSpPr>
          <p:cNvPr id="31766" name="Group 6"/>
          <p:cNvGrpSpPr/>
          <p:nvPr/>
        </p:nvGrpSpPr>
        <p:grpSpPr bwMode="auto">
          <a:xfrm>
            <a:off x="4953000" y="4572000"/>
            <a:ext cx="661988" cy="654050"/>
            <a:chOff x="0" y="0"/>
            <a:chExt cx="519113" cy="519113"/>
          </a:xfrm>
        </p:grpSpPr>
        <p:sp>
          <p:nvSpPr>
            <p:cNvPr id="29718" name="Oval 51"/>
            <p:cNvSpPr>
              <a:spLocks noChangeArrowheads="1"/>
            </p:cNvSpPr>
            <p:nvPr/>
          </p:nvSpPr>
          <p:spPr bwMode="auto">
            <a:xfrm>
              <a:off x="0" y="0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9" name="Freeform 6"/>
            <p:cNvSpPr>
              <a:spLocks noEditPoints="1" noChangeArrowheads="1"/>
            </p:cNvSpPr>
            <p:nvPr/>
          </p:nvSpPr>
          <p:spPr bwMode="auto">
            <a:xfrm>
              <a:off x="131887" y="120031"/>
              <a:ext cx="268831" cy="276236"/>
            </a:xfrm>
            <a:custGeom>
              <a:avLst/>
              <a:gdLst>
                <a:gd name="T0" fmla="*/ 2147483647 w 154"/>
                <a:gd name="T1" fmla="*/ 2147483647 h 158"/>
                <a:gd name="T2" fmla="*/ 2147483647 w 154"/>
                <a:gd name="T3" fmla="*/ 2147483647 h 158"/>
                <a:gd name="T4" fmla="*/ 2147483647 w 154"/>
                <a:gd name="T5" fmla="*/ 2147483647 h 158"/>
                <a:gd name="T6" fmla="*/ 2147483647 w 154"/>
                <a:gd name="T7" fmla="*/ 2147483647 h 158"/>
                <a:gd name="T8" fmla="*/ 2147483647 w 154"/>
                <a:gd name="T9" fmla="*/ 2147483647 h 158"/>
                <a:gd name="T10" fmla="*/ 2147483647 w 154"/>
                <a:gd name="T11" fmla="*/ 2147483647 h 158"/>
                <a:gd name="T12" fmla="*/ 2147483647 w 154"/>
                <a:gd name="T13" fmla="*/ 2147483647 h 158"/>
                <a:gd name="T14" fmla="*/ 2147483647 w 154"/>
                <a:gd name="T15" fmla="*/ 2147483647 h 158"/>
                <a:gd name="T16" fmla="*/ 2147483647 w 154"/>
                <a:gd name="T17" fmla="*/ 2147483647 h 158"/>
                <a:gd name="T18" fmla="*/ 2147483647 w 154"/>
                <a:gd name="T19" fmla="*/ 2147483647 h 158"/>
                <a:gd name="T20" fmla="*/ 2147483647 w 154"/>
                <a:gd name="T21" fmla="*/ 2147483647 h 158"/>
                <a:gd name="T22" fmla="*/ 2147483647 w 154"/>
                <a:gd name="T23" fmla="*/ 2147483647 h 158"/>
                <a:gd name="T24" fmla="*/ 2147483647 w 154"/>
                <a:gd name="T25" fmla="*/ 2147483647 h 158"/>
                <a:gd name="T26" fmla="*/ 2147483647 w 154"/>
                <a:gd name="T27" fmla="*/ 2147483647 h 158"/>
                <a:gd name="T28" fmla="*/ 2147483647 w 154"/>
                <a:gd name="T29" fmla="*/ 2147483647 h 158"/>
                <a:gd name="T30" fmla="*/ 2147483647 w 154"/>
                <a:gd name="T31" fmla="*/ 2147483647 h 158"/>
                <a:gd name="T32" fmla="*/ 2147483647 w 154"/>
                <a:gd name="T33" fmla="*/ 2147483647 h 158"/>
                <a:gd name="T34" fmla="*/ 2147483647 w 154"/>
                <a:gd name="T35" fmla="*/ 2147483647 h 158"/>
                <a:gd name="T36" fmla="*/ 2147483647 w 154"/>
                <a:gd name="T37" fmla="*/ 0 h 158"/>
                <a:gd name="T38" fmla="*/ 2147483647 w 154"/>
                <a:gd name="T39" fmla="*/ 2147483647 h 158"/>
                <a:gd name="T40" fmla="*/ 2147483647 w 154"/>
                <a:gd name="T41" fmla="*/ 2147483647 h 158"/>
                <a:gd name="T42" fmla="*/ 0 w 154"/>
                <a:gd name="T43" fmla="*/ 2147483647 h 158"/>
                <a:gd name="T44" fmla="*/ 2147483647 w 154"/>
                <a:gd name="T45" fmla="*/ 2147483647 h 158"/>
                <a:gd name="T46" fmla="*/ 2147483647 w 154"/>
                <a:gd name="T47" fmla="*/ 2147483647 h 158"/>
                <a:gd name="T48" fmla="*/ 2147483647 w 154"/>
                <a:gd name="T49" fmla="*/ 2147483647 h 158"/>
                <a:gd name="T50" fmla="*/ 2147483647 w 154"/>
                <a:gd name="T51" fmla="*/ 2147483647 h 158"/>
                <a:gd name="T52" fmla="*/ 2147483647 w 154"/>
                <a:gd name="T53" fmla="*/ 2147483647 h 158"/>
                <a:gd name="T54" fmla="*/ 2147483647 w 154"/>
                <a:gd name="T55" fmla="*/ 2147483647 h 158"/>
                <a:gd name="T56" fmla="*/ 2147483647 w 154"/>
                <a:gd name="T57" fmla="*/ 2147483647 h 158"/>
                <a:gd name="T58" fmla="*/ 2147483647 w 154"/>
                <a:gd name="T59" fmla="*/ 2147483647 h 1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"/>
                <a:gd name="T91" fmla="*/ 0 h 158"/>
                <a:gd name="T92" fmla="*/ 154 w 154"/>
                <a:gd name="T93" fmla="*/ 158 h 1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" h="158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09" name="Oval 51"/>
          <p:cNvSpPr>
            <a:spLocks noChangeArrowheads="1"/>
          </p:cNvSpPr>
          <p:nvPr/>
        </p:nvSpPr>
        <p:spPr bwMode="auto">
          <a:xfrm>
            <a:off x="4953000" y="2881313"/>
            <a:ext cx="661988" cy="654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10" name="Freeform 7"/>
          <p:cNvSpPr>
            <a:spLocks noChangeArrowheads="1"/>
          </p:cNvSpPr>
          <p:nvPr/>
        </p:nvSpPr>
        <p:spPr bwMode="auto">
          <a:xfrm>
            <a:off x="5094288" y="3009900"/>
            <a:ext cx="373062" cy="374650"/>
          </a:xfrm>
          <a:custGeom>
            <a:avLst/>
            <a:gdLst>
              <a:gd name="T0" fmla="*/ 2147483647 w 167"/>
              <a:gd name="T1" fmla="*/ 2147483647 h 170"/>
              <a:gd name="T2" fmla="*/ 2147483647 w 167"/>
              <a:gd name="T3" fmla="*/ 2147483647 h 170"/>
              <a:gd name="T4" fmla="*/ 2147483647 w 167"/>
              <a:gd name="T5" fmla="*/ 2147483647 h 170"/>
              <a:gd name="T6" fmla="*/ 2147483647 w 167"/>
              <a:gd name="T7" fmla="*/ 2147483647 h 170"/>
              <a:gd name="T8" fmla="*/ 2147483647 w 167"/>
              <a:gd name="T9" fmla="*/ 2147483647 h 170"/>
              <a:gd name="T10" fmla="*/ 2147483647 w 167"/>
              <a:gd name="T11" fmla="*/ 2147483647 h 170"/>
              <a:gd name="T12" fmla="*/ 2147483647 w 167"/>
              <a:gd name="T13" fmla="*/ 2147483647 h 170"/>
              <a:gd name="T14" fmla="*/ 2147483647 w 167"/>
              <a:gd name="T15" fmla="*/ 2147483647 h 170"/>
              <a:gd name="T16" fmla="*/ 2147483647 w 167"/>
              <a:gd name="T17" fmla="*/ 2147483647 h 170"/>
              <a:gd name="T18" fmla="*/ 2147483647 w 167"/>
              <a:gd name="T19" fmla="*/ 2147483647 h 170"/>
              <a:gd name="T20" fmla="*/ 2147483647 w 167"/>
              <a:gd name="T21" fmla="*/ 2147483647 h 170"/>
              <a:gd name="T22" fmla="*/ 2147483647 w 167"/>
              <a:gd name="T23" fmla="*/ 2147483647 h 170"/>
              <a:gd name="T24" fmla="*/ 2147483647 w 167"/>
              <a:gd name="T25" fmla="*/ 2147483647 h 170"/>
              <a:gd name="T26" fmla="*/ 2147483647 w 167"/>
              <a:gd name="T27" fmla="*/ 2147483647 h 170"/>
              <a:gd name="T28" fmla="*/ 2147483647 w 167"/>
              <a:gd name="T29" fmla="*/ 2147483647 h 170"/>
              <a:gd name="T30" fmla="*/ 2147483647 w 167"/>
              <a:gd name="T31" fmla="*/ 2147483647 h 170"/>
              <a:gd name="T32" fmla="*/ 2147483647 w 167"/>
              <a:gd name="T33" fmla="*/ 2147483647 h 170"/>
              <a:gd name="T34" fmla="*/ 2147483647 w 167"/>
              <a:gd name="T35" fmla="*/ 2147483647 h 170"/>
              <a:gd name="T36" fmla="*/ 2147483647 w 167"/>
              <a:gd name="T37" fmla="*/ 2147483647 h 170"/>
              <a:gd name="T38" fmla="*/ 2147483647 w 167"/>
              <a:gd name="T39" fmla="*/ 2147483647 h 170"/>
              <a:gd name="T40" fmla="*/ 2147483647 w 167"/>
              <a:gd name="T41" fmla="*/ 2147483647 h 170"/>
              <a:gd name="T42" fmla="*/ 2147483647 w 167"/>
              <a:gd name="T43" fmla="*/ 2147483647 h 170"/>
              <a:gd name="T44" fmla="*/ 2147483647 w 167"/>
              <a:gd name="T45" fmla="*/ 2147483647 h 170"/>
              <a:gd name="T46" fmla="*/ 2147483647 w 167"/>
              <a:gd name="T47" fmla="*/ 2147483647 h 170"/>
              <a:gd name="T48" fmla="*/ 2147483647 w 167"/>
              <a:gd name="T49" fmla="*/ 2147483647 h 170"/>
              <a:gd name="T50" fmla="*/ 2147483647 w 167"/>
              <a:gd name="T51" fmla="*/ 2147483647 h 170"/>
              <a:gd name="T52" fmla="*/ 2147483647 w 167"/>
              <a:gd name="T53" fmla="*/ 2147483647 h 170"/>
              <a:gd name="T54" fmla="*/ 2147483647 w 167"/>
              <a:gd name="T55" fmla="*/ 2147483647 h 170"/>
              <a:gd name="T56" fmla="*/ 2147483647 w 167"/>
              <a:gd name="T57" fmla="*/ 2147483647 h 170"/>
              <a:gd name="T58" fmla="*/ 2147483647 w 167"/>
              <a:gd name="T59" fmla="*/ 2147483647 h 1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7"/>
              <a:gd name="T91" fmla="*/ 0 h 170"/>
              <a:gd name="T92" fmla="*/ 167 w 167"/>
              <a:gd name="T93" fmla="*/ 170 h 1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71" name="Group 5"/>
          <p:cNvGrpSpPr/>
          <p:nvPr/>
        </p:nvGrpSpPr>
        <p:grpSpPr bwMode="auto">
          <a:xfrm>
            <a:off x="1409700" y="4572000"/>
            <a:ext cx="661988" cy="654050"/>
            <a:chOff x="0" y="0"/>
            <a:chExt cx="519113" cy="519113"/>
          </a:xfrm>
        </p:grpSpPr>
        <p:sp>
          <p:nvSpPr>
            <p:cNvPr id="29716" name="Oval 51"/>
            <p:cNvSpPr>
              <a:spLocks noChangeArrowheads="1"/>
            </p:cNvSpPr>
            <p:nvPr/>
          </p:nvSpPr>
          <p:spPr bwMode="auto">
            <a:xfrm>
              <a:off x="0" y="0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7" name="Freeform 8"/>
            <p:cNvSpPr>
              <a:spLocks noEditPoints="1" noChangeArrowheads="1"/>
            </p:cNvSpPr>
            <p:nvPr/>
          </p:nvSpPr>
          <p:spPr bwMode="auto">
            <a:xfrm>
              <a:off x="133285" y="141828"/>
              <a:ext cx="241429" cy="242169"/>
            </a:xfrm>
            <a:custGeom>
              <a:avLst/>
              <a:gdLst>
                <a:gd name="T0" fmla="*/ 2147483647 w 138"/>
                <a:gd name="T1" fmla="*/ 2147483647 h 138"/>
                <a:gd name="T2" fmla="*/ 0 w 138"/>
                <a:gd name="T3" fmla="*/ 2147483647 h 138"/>
                <a:gd name="T4" fmla="*/ 0 w 138"/>
                <a:gd name="T5" fmla="*/ 2147483647 h 138"/>
                <a:gd name="T6" fmla="*/ 2147483647 w 138"/>
                <a:gd name="T7" fmla="*/ 2147483647 h 138"/>
                <a:gd name="T8" fmla="*/ 2147483647 w 138"/>
                <a:gd name="T9" fmla="*/ 2147483647 h 138"/>
                <a:gd name="T10" fmla="*/ 2147483647 w 138"/>
                <a:gd name="T11" fmla="*/ 2147483647 h 138"/>
                <a:gd name="T12" fmla="*/ 2147483647 w 138"/>
                <a:gd name="T13" fmla="*/ 2147483647 h 138"/>
                <a:gd name="T14" fmla="*/ 2147483647 w 138"/>
                <a:gd name="T15" fmla="*/ 2147483647 h 138"/>
                <a:gd name="T16" fmla="*/ 2147483647 w 138"/>
                <a:gd name="T17" fmla="*/ 2147483647 h 138"/>
                <a:gd name="T18" fmla="*/ 2147483647 w 138"/>
                <a:gd name="T19" fmla="*/ 2147483647 h 138"/>
                <a:gd name="T20" fmla="*/ 2147483647 w 138"/>
                <a:gd name="T21" fmla="*/ 2147483647 h 138"/>
                <a:gd name="T22" fmla="*/ 2147483647 w 138"/>
                <a:gd name="T23" fmla="*/ 2147483647 h 138"/>
                <a:gd name="T24" fmla="*/ 2147483647 w 138"/>
                <a:gd name="T25" fmla="*/ 2147483647 h 138"/>
                <a:gd name="T26" fmla="*/ 2147483647 w 138"/>
                <a:gd name="T27" fmla="*/ 0 h 138"/>
                <a:gd name="T28" fmla="*/ 2147483647 w 138"/>
                <a:gd name="T29" fmla="*/ 0 h 138"/>
                <a:gd name="T30" fmla="*/ 2147483647 w 138"/>
                <a:gd name="T31" fmla="*/ 2147483647 h 138"/>
                <a:gd name="T32" fmla="*/ 2147483647 w 138"/>
                <a:gd name="T33" fmla="*/ 2147483647 h 138"/>
                <a:gd name="T34" fmla="*/ 2147483647 w 138"/>
                <a:gd name="T35" fmla="*/ 2147483647 h 138"/>
                <a:gd name="T36" fmla="*/ 2147483647 w 138"/>
                <a:gd name="T37" fmla="*/ 2147483647 h 138"/>
                <a:gd name="T38" fmla="*/ 2147483647 w 138"/>
                <a:gd name="T39" fmla="*/ 2147483647 h 138"/>
                <a:gd name="T40" fmla="*/ 2147483647 w 138"/>
                <a:gd name="T41" fmla="*/ 2147483647 h 138"/>
                <a:gd name="T42" fmla="*/ 2147483647 w 138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8"/>
                <a:gd name="T67" fmla="*/ 0 h 138"/>
                <a:gd name="T68" fmla="*/ 138 w 138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8" h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12" name="Oval 51"/>
          <p:cNvSpPr>
            <a:spLocks noChangeArrowheads="1"/>
          </p:cNvSpPr>
          <p:nvPr/>
        </p:nvSpPr>
        <p:spPr bwMode="auto">
          <a:xfrm>
            <a:off x="1409700" y="2881313"/>
            <a:ext cx="661988" cy="654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13" name="Freeform 9"/>
          <p:cNvSpPr>
            <a:spLocks noEditPoints="1" noChangeArrowheads="1"/>
          </p:cNvSpPr>
          <p:nvPr/>
        </p:nvSpPr>
        <p:spPr bwMode="auto">
          <a:xfrm>
            <a:off x="1549400" y="3063875"/>
            <a:ext cx="355600" cy="282575"/>
          </a:xfrm>
          <a:custGeom>
            <a:avLst/>
            <a:gdLst>
              <a:gd name="T0" fmla="*/ 2147483647 w 159"/>
              <a:gd name="T1" fmla="*/ 2147483647 h 128"/>
              <a:gd name="T2" fmla="*/ 2147483647 w 159"/>
              <a:gd name="T3" fmla="*/ 2147483647 h 128"/>
              <a:gd name="T4" fmla="*/ 2147483647 w 159"/>
              <a:gd name="T5" fmla="*/ 2147483647 h 128"/>
              <a:gd name="T6" fmla="*/ 2147483647 w 159"/>
              <a:gd name="T7" fmla="*/ 2147483647 h 128"/>
              <a:gd name="T8" fmla="*/ 2147483647 w 159"/>
              <a:gd name="T9" fmla="*/ 2147483647 h 128"/>
              <a:gd name="T10" fmla="*/ 2147483647 w 159"/>
              <a:gd name="T11" fmla="*/ 2147483647 h 128"/>
              <a:gd name="T12" fmla="*/ 2147483647 w 159"/>
              <a:gd name="T13" fmla="*/ 2147483647 h 128"/>
              <a:gd name="T14" fmla="*/ 2147483647 w 159"/>
              <a:gd name="T15" fmla="*/ 2147483647 h 128"/>
              <a:gd name="T16" fmla="*/ 2147483647 w 159"/>
              <a:gd name="T17" fmla="*/ 2147483647 h 128"/>
              <a:gd name="T18" fmla="*/ 2147483647 w 159"/>
              <a:gd name="T19" fmla="*/ 2147483647 h 128"/>
              <a:gd name="T20" fmla="*/ 2147483647 w 159"/>
              <a:gd name="T21" fmla="*/ 2147483647 h 128"/>
              <a:gd name="T22" fmla="*/ 2147483647 w 159"/>
              <a:gd name="T23" fmla="*/ 2147483647 h 128"/>
              <a:gd name="T24" fmla="*/ 2147483647 w 159"/>
              <a:gd name="T25" fmla="*/ 2147483647 h 128"/>
              <a:gd name="T26" fmla="*/ 2147483647 w 159"/>
              <a:gd name="T27" fmla="*/ 2147483647 h 128"/>
              <a:gd name="T28" fmla="*/ 2147483647 w 159"/>
              <a:gd name="T29" fmla="*/ 2147483647 h 128"/>
              <a:gd name="T30" fmla="*/ 2147483647 w 159"/>
              <a:gd name="T31" fmla="*/ 2147483647 h 128"/>
              <a:gd name="T32" fmla="*/ 2147483647 w 159"/>
              <a:gd name="T33" fmla="*/ 2147483647 h 128"/>
              <a:gd name="T34" fmla="*/ 2147483647 w 159"/>
              <a:gd name="T35" fmla="*/ 2147483647 h 128"/>
              <a:gd name="T36" fmla="*/ 2147483647 w 159"/>
              <a:gd name="T37" fmla="*/ 2147483647 h 128"/>
              <a:gd name="T38" fmla="*/ 2147483647 w 159"/>
              <a:gd name="T39" fmla="*/ 2147483647 h 128"/>
              <a:gd name="T40" fmla="*/ 2147483647 w 159"/>
              <a:gd name="T41" fmla="*/ 2147483647 h 128"/>
              <a:gd name="T42" fmla="*/ 2147483647 w 159"/>
              <a:gd name="T43" fmla="*/ 2147483647 h 1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9"/>
              <a:gd name="T67" fmla="*/ 0 h 128"/>
              <a:gd name="T68" fmla="*/ 159 w 159"/>
              <a:gd name="T69" fmla="*/ 128 h 1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6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明年工作计划</a:t>
            </a:r>
            <a:endParaRPr lang="en-US" altLang="zh-CN" sz="36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31777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ldLvl="0" animBg="1" autoUpdateAnimBg="0"/>
      <p:bldP spid="31754" grpId="0" bldLvl="0" animBg="1" autoUpdateAnimBg="0"/>
      <p:bldP spid="31758" grpId="0" bldLvl="0" animBg="1" autoUpdateAnimBg="0"/>
      <p:bldP spid="31762" grpId="0" bldLvl="0" animBg="1" autoUpdateAnimBg="0"/>
      <p:bldP spid="31776" grpId="0" bldLvl="0" autoUpdateAnimBg="0"/>
      <p:bldP spid="31777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6"/>
          <p:cNvSpPr>
            <a:spLocks noChangeArrowheads="1"/>
          </p:cNvSpPr>
          <p:nvPr/>
        </p:nvSpPr>
        <p:spPr bwMode="auto">
          <a:xfrm>
            <a:off x="3146425" y="3170238"/>
            <a:ext cx="1619250" cy="817562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1" name="Freeform 6"/>
          <p:cNvSpPr>
            <a:spLocks noChangeArrowheads="1"/>
          </p:cNvSpPr>
          <p:nvPr/>
        </p:nvSpPr>
        <p:spPr bwMode="auto">
          <a:xfrm>
            <a:off x="4046538" y="2492375"/>
            <a:ext cx="1620837" cy="1495425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2" name="Freeform 6"/>
          <p:cNvSpPr>
            <a:spLocks noChangeArrowheads="1"/>
          </p:cNvSpPr>
          <p:nvPr/>
        </p:nvSpPr>
        <p:spPr bwMode="auto">
          <a:xfrm>
            <a:off x="5057775" y="2806700"/>
            <a:ext cx="1619250" cy="1181100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3" name="Freeform 6"/>
          <p:cNvSpPr>
            <a:spLocks noChangeArrowheads="1"/>
          </p:cNvSpPr>
          <p:nvPr/>
        </p:nvSpPr>
        <p:spPr bwMode="auto">
          <a:xfrm>
            <a:off x="5970588" y="1971675"/>
            <a:ext cx="1620837" cy="2016125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FFFFF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4" name="Rectangle 148"/>
          <p:cNvSpPr>
            <a:spLocks noChangeArrowheads="1"/>
          </p:cNvSpPr>
          <p:nvPr/>
        </p:nvSpPr>
        <p:spPr bwMode="auto">
          <a:xfrm>
            <a:off x="3032125" y="4049713"/>
            <a:ext cx="1216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75" name="Rectangle 149"/>
          <p:cNvSpPr>
            <a:spLocks noChangeArrowheads="1"/>
          </p:cNvSpPr>
          <p:nvPr/>
        </p:nvSpPr>
        <p:spPr bwMode="auto">
          <a:xfrm>
            <a:off x="4048125" y="4049713"/>
            <a:ext cx="1216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76" name="Rectangle 159"/>
          <p:cNvSpPr>
            <a:spLocks noChangeArrowheads="1"/>
          </p:cNvSpPr>
          <p:nvPr/>
        </p:nvSpPr>
        <p:spPr bwMode="auto">
          <a:xfrm>
            <a:off x="5130800" y="4049713"/>
            <a:ext cx="12144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77" name="Rectangle 160"/>
          <p:cNvSpPr>
            <a:spLocks noChangeArrowheads="1"/>
          </p:cNvSpPr>
          <p:nvPr/>
        </p:nvSpPr>
        <p:spPr bwMode="auto">
          <a:xfrm>
            <a:off x="6054725" y="4049713"/>
            <a:ext cx="12144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30613" y="2832100"/>
            <a:ext cx="623887" cy="377825"/>
            <a:chOff x="3630613" y="2832100"/>
            <a:chExt cx="623887" cy="377825"/>
          </a:xfrm>
        </p:grpSpPr>
        <p:sp>
          <p:nvSpPr>
            <p:cNvPr id="30730" name="Oval 162"/>
            <p:cNvSpPr>
              <a:spLocks noChangeArrowheads="1"/>
            </p:cNvSpPr>
            <p:nvPr/>
          </p:nvSpPr>
          <p:spPr bwMode="auto">
            <a:xfrm>
              <a:off x="3751263" y="2832100"/>
              <a:ext cx="382587" cy="377825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1" name="Rectangle 163"/>
            <p:cNvSpPr>
              <a:spLocks noChangeArrowheads="1"/>
            </p:cNvSpPr>
            <p:nvPr/>
          </p:nvSpPr>
          <p:spPr bwMode="auto">
            <a:xfrm>
              <a:off x="3630613" y="2900363"/>
              <a:ext cx="6238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2" charset="0"/>
                </a:rPr>
                <a:t>45%</a:t>
              </a:r>
              <a:endParaRPr lang="zh-CN" alt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40250" y="2174875"/>
            <a:ext cx="622300" cy="377825"/>
            <a:chOff x="4540250" y="2174875"/>
            <a:chExt cx="622300" cy="377825"/>
          </a:xfrm>
        </p:grpSpPr>
        <p:sp>
          <p:nvSpPr>
            <p:cNvPr id="30732" name="Oval 165"/>
            <p:cNvSpPr>
              <a:spLocks noChangeArrowheads="1"/>
            </p:cNvSpPr>
            <p:nvPr/>
          </p:nvSpPr>
          <p:spPr bwMode="auto">
            <a:xfrm>
              <a:off x="4659313" y="2174875"/>
              <a:ext cx="382587" cy="377825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3" name="Rectangle 166"/>
            <p:cNvSpPr>
              <a:spLocks noChangeArrowheads="1"/>
            </p:cNvSpPr>
            <p:nvPr/>
          </p:nvSpPr>
          <p:spPr bwMode="auto">
            <a:xfrm>
              <a:off x="4540250" y="2241550"/>
              <a:ext cx="6223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2" charset="0"/>
                </a:rPr>
                <a:t>65%</a:t>
              </a: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51488" y="2478088"/>
            <a:ext cx="623887" cy="377825"/>
            <a:chOff x="5551488" y="2478088"/>
            <a:chExt cx="623887" cy="377825"/>
          </a:xfrm>
        </p:grpSpPr>
        <p:sp>
          <p:nvSpPr>
            <p:cNvPr id="30734" name="Oval 168"/>
            <p:cNvSpPr>
              <a:spLocks noChangeArrowheads="1"/>
            </p:cNvSpPr>
            <p:nvPr/>
          </p:nvSpPr>
          <p:spPr bwMode="auto">
            <a:xfrm>
              <a:off x="5672138" y="2478088"/>
              <a:ext cx="382587" cy="377825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5" name="Rectangle 169"/>
            <p:cNvSpPr>
              <a:spLocks noChangeArrowheads="1"/>
            </p:cNvSpPr>
            <p:nvPr/>
          </p:nvSpPr>
          <p:spPr bwMode="auto">
            <a:xfrm>
              <a:off x="5551488" y="2546350"/>
              <a:ext cx="62388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2" charset="0"/>
                </a:rPr>
                <a:t>50%</a:t>
              </a:r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61125" y="1725613"/>
            <a:ext cx="622300" cy="377825"/>
            <a:chOff x="6461125" y="1725613"/>
            <a:chExt cx="622300" cy="377825"/>
          </a:xfrm>
        </p:grpSpPr>
        <p:sp>
          <p:nvSpPr>
            <p:cNvPr id="30736" name="Oval 171"/>
            <p:cNvSpPr>
              <a:spLocks noChangeArrowheads="1"/>
            </p:cNvSpPr>
            <p:nvPr/>
          </p:nvSpPr>
          <p:spPr bwMode="auto">
            <a:xfrm>
              <a:off x="6580188" y="1725613"/>
              <a:ext cx="382587" cy="377825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7" name="Rectangle 172"/>
            <p:cNvSpPr>
              <a:spLocks noChangeArrowheads="1"/>
            </p:cNvSpPr>
            <p:nvPr/>
          </p:nvSpPr>
          <p:spPr bwMode="auto">
            <a:xfrm>
              <a:off x="6461125" y="1793875"/>
              <a:ext cx="6223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2" charset="0"/>
                </a:rPr>
                <a:t>85%</a:t>
              </a:r>
              <a:endParaRPr lang="zh-CN" altLang="en-US"/>
            </a:p>
          </p:txBody>
        </p:sp>
      </p:grpSp>
      <p:sp>
        <p:nvSpPr>
          <p:cNvPr id="32786" name="Freeform 6"/>
          <p:cNvSpPr>
            <a:spLocks noChangeArrowheads="1"/>
          </p:cNvSpPr>
          <p:nvPr/>
        </p:nvSpPr>
        <p:spPr bwMode="auto">
          <a:xfrm>
            <a:off x="6792913" y="2492375"/>
            <a:ext cx="1620837" cy="1495425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286625" y="2174875"/>
            <a:ext cx="622300" cy="377825"/>
            <a:chOff x="7286625" y="2174875"/>
            <a:chExt cx="622300" cy="377825"/>
          </a:xfrm>
        </p:grpSpPr>
        <p:sp>
          <p:nvSpPr>
            <p:cNvPr id="30739" name="Oval 178"/>
            <p:cNvSpPr>
              <a:spLocks noChangeArrowheads="1"/>
            </p:cNvSpPr>
            <p:nvPr/>
          </p:nvSpPr>
          <p:spPr bwMode="auto">
            <a:xfrm>
              <a:off x="7405688" y="2174875"/>
              <a:ext cx="382587" cy="377825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40" name="Rectangle 179"/>
            <p:cNvSpPr>
              <a:spLocks noChangeArrowheads="1"/>
            </p:cNvSpPr>
            <p:nvPr/>
          </p:nvSpPr>
          <p:spPr bwMode="auto">
            <a:xfrm>
              <a:off x="7286625" y="2241550"/>
              <a:ext cx="6223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2" charset="0"/>
                </a:rPr>
                <a:t>65%</a:t>
              </a:r>
              <a:endParaRPr lang="zh-CN" altLang="en-US"/>
            </a:p>
          </p:txBody>
        </p:sp>
      </p:grpSp>
      <p:sp>
        <p:nvSpPr>
          <p:cNvPr id="32789" name="Rectangle 180"/>
          <p:cNvSpPr>
            <a:spLocks noChangeArrowheads="1"/>
          </p:cNvSpPr>
          <p:nvPr/>
        </p:nvSpPr>
        <p:spPr bwMode="auto">
          <a:xfrm>
            <a:off x="7207250" y="4049713"/>
            <a:ext cx="1216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90" name="Rectangle 43"/>
          <p:cNvSpPr>
            <a:spLocks noChangeArrowheads="1"/>
          </p:cNvSpPr>
          <p:nvPr/>
        </p:nvSpPr>
        <p:spPr bwMode="auto">
          <a:xfrm>
            <a:off x="1081088" y="4845050"/>
            <a:ext cx="933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字之内。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字以内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字之内。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Regular" charset="0"/>
            </a:endParaRPr>
          </a:p>
        </p:txBody>
      </p:sp>
      <p:sp>
        <p:nvSpPr>
          <p:cNvPr id="3279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明年工作计划</a:t>
            </a:r>
          </a:p>
        </p:txBody>
      </p:sp>
      <p:sp>
        <p:nvSpPr>
          <p:cNvPr id="3279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bldLvl="0" autoUpdateAnimBg="0"/>
      <p:bldP spid="32775" grpId="0" bldLvl="0" autoUpdateAnimBg="0"/>
      <p:bldP spid="32776" grpId="0" bldLvl="0" autoUpdateAnimBg="0"/>
      <p:bldP spid="32777" grpId="0" bldLvl="0" autoUpdateAnimBg="0"/>
      <p:bldP spid="32786" grpId="0" animBg="1"/>
      <p:bldP spid="32789" grpId="0" bldLvl="0" autoUpdateAnimBg="0"/>
      <p:bldP spid="32790" grpId="0" bldLvl="0" autoUpdateAnimBg="0"/>
      <p:bldP spid="32791" grpId="0" bldLvl="0" autoUpdateAnimBg="0"/>
      <p:bldP spid="32792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655763"/>
            <a:ext cx="4752975" cy="1728787"/>
          </a:xfrm>
          <a:prstGeom prst="rect">
            <a:avLst/>
          </a:prstGeom>
          <a:solidFill>
            <a:srgbClr val="FFCC00">
              <a:alpha val="65097"/>
            </a:srgbClr>
          </a:solidFill>
          <a:ln>
            <a:noFill/>
          </a:ln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5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ヒラギノ角ゴ ProN W3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041900" y="2879725"/>
            <a:ext cx="2374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关于我们</a:t>
            </a:r>
          </a:p>
        </p:txBody>
      </p:sp>
      <p:grpSp>
        <p:nvGrpSpPr>
          <p:cNvPr id="6149" name="组合 114"/>
          <p:cNvGrpSpPr/>
          <p:nvPr/>
        </p:nvGrpSpPr>
        <p:grpSpPr bwMode="auto">
          <a:xfrm>
            <a:off x="2441575" y="2073275"/>
            <a:ext cx="2095500" cy="893763"/>
            <a:chOff x="0" y="0"/>
            <a:chExt cx="2095957" cy="894293"/>
          </a:xfrm>
        </p:grpSpPr>
        <p:sp>
          <p:nvSpPr>
            <p:cNvPr id="4104" name="TextBox 112"/>
            <p:cNvSpPr>
              <a:spLocks noChangeArrowheads="1"/>
            </p:cNvSpPr>
            <p:nvPr/>
          </p:nvSpPr>
          <p:spPr bwMode="auto">
            <a:xfrm>
              <a:off x="0" y="648072"/>
              <a:ext cx="20959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企业通用商务</a:t>
              </a:r>
              <a:r>
                <a:rPr lang="en-US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05" name="TextBox 113"/>
            <p:cNvSpPr>
              <a:spLocks noChangeArrowheads="1"/>
            </p:cNvSpPr>
            <p:nvPr/>
          </p:nvSpPr>
          <p:spPr bwMode="auto">
            <a:xfrm>
              <a:off x="3862" y="0"/>
              <a:ext cx="20882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某某企业</a:t>
              </a:r>
              <a:endPara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52" name="矩形 115"/>
          <p:cNvSpPr>
            <a:spLocks noChangeArrowheads="1"/>
          </p:cNvSpPr>
          <p:nvPr/>
        </p:nvSpPr>
        <p:spPr bwMode="auto">
          <a:xfrm>
            <a:off x="4968875" y="3560763"/>
            <a:ext cx="5111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zh-CN" sz="1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solidFill>
                <a:srgbClr val="FFC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 flipH="1">
            <a:off x="1580884" y="2016002"/>
            <a:ext cx="651908" cy="927921"/>
            <a:chOff x="10990263" y="1525588"/>
            <a:chExt cx="1228725" cy="2062437"/>
          </a:xfrm>
          <a:solidFill>
            <a:schemeClr val="bg1"/>
          </a:solidFill>
          <a:effectLst/>
        </p:grpSpPr>
        <p:sp>
          <p:nvSpPr>
            <p:cNvPr id="13" name="Freeform 26"/>
            <p:cNvSpPr/>
            <p:nvPr/>
          </p:nvSpPr>
          <p:spPr bwMode="auto">
            <a:xfrm>
              <a:off x="11303000" y="3327676"/>
              <a:ext cx="601663" cy="260349"/>
            </a:xfrm>
            <a:custGeom>
              <a:avLst/>
              <a:gdLst>
                <a:gd name="T0" fmla="*/ 21 w 23"/>
                <a:gd name="T1" fmla="*/ 0 h 10"/>
                <a:gd name="T2" fmla="*/ 2 w 23"/>
                <a:gd name="T3" fmla="*/ 0 h 10"/>
                <a:gd name="T4" fmla="*/ 0 w 23"/>
                <a:gd name="T5" fmla="*/ 2 h 10"/>
                <a:gd name="T6" fmla="*/ 2 w 23"/>
                <a:gd name="T7" fmla="*/ 5 h 10"/>
                <a:gd name="T8" fmla="*/ 3 w 23"/>
                <a:gd name="T9" fmla="*/ 5 h 10"/>
                <a:gd name="T10" fmla="*/ 5 w 23"/>
                <a:gd name="T11" fmla="*/ 7 h 10"/>
                <a:gd name="T12" fmla="*/ 5 w 23"/>
                <a:gd name="T13" fmla="*/ 7 h 10"/>
                <a:gd name="T14" fmla="*/ 6 w 23"/>
                <a:gd name="T15" fmla="*/ 9 h 10"/>
                <a:gd name="T16" fmla="*/ 8 w 23"/>
                <a:gd name="T17" fmla="*/ 10 h 10"/>
                <a:gd name="T18" fmla="*/ 15 w 23"/>
                <a:gd name="T19" fmla="*/ 10 h 10"/>
                <a:gd name="T20" fmla="*/ 17 w 23"/>
                <a:gd name="T21" fmla="*/ 9 h 10"/>
                <a:gd name="T22" fmla="*/ 18 w 23"/>
                <a:gd name="T23" fmla="*/ 7 h 10"/>
                <a:gd name="T24" fmla="*/ 18 w 23"/>
                <a:gd name="T25" fmla="*/ 7 h 10"/>
                <a:gd name="T26" fmla="*/ 20 w 23"/>
                <a:gd name="T27" fmla="*/ 5 h 10"/>
                <a:gd name="T28" fmla="*/ 21 w 23"/>
                <a:gd name="T29" fmla="*/ 5 h 10"/>
                <a:gd name="T30" fmla="*/ 23 w 23"/>
                <a:gd name="T31" fmla="*/ 2 h 10"/>
                <a:gd name="T32" fmla="*/ 21 w 23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0">
                  <a:moveTo>
                    <a:pt x="2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3" y="4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 bwMode="auto">
            <a:xfrm>
              <a:off x="10990263" y="1525588"/>
              <a:ext cx="1228725" cy="1722438"/>
            </a:xfrm>
            <a:custGeom>
              <a:avLst/>
              <a:gdLst>
                <a:gd name="connsiteX0" fmla="*/ 482503 w 1228725"/>
                <a:gd name="connsiteY0" fmla="*/ 283413 h 1722438"/>
                <a:gd name="connsiteX1" fmla="*/ 295797 w 1228725"/>
                <a:gd name="connsiteY1" fmla="*/ 522046 h 1722438"/>
                <a:gd name="connsiteX2" fmla="*/ 295797 w 1228725"/>
                <a:gd name="connsiteY2" fmla="*/ 835129 h 1722438"/>
                <a:gd name="connsiteX3" fmla="*/ 504289 w 1228725"/>
                <a:gd name="connsiteY3" fmla="*/ 600317 h 1722438"/>
                <a:gd name="connsiteX4" fmla="*/ 504289 w 1228725"/>
                <a:gd name="connsiteY4" fmla="*/ 287234 h 1722438"/>
                <a:gd name="connsiteX5" fmla="*/ 482503 w 1228725"/>
                <a:gd name="connsiteY5" fmla="*/ 283413 h 1722438"/>
                <a:gd name="connsiteX6" fmla="*/ 627434 w 1228725"/>
                <a:gd name="connsiteY6" fmla="*/ 0 h 1722438"/>
                <a:gd name="connsiteX7" fmla="*/ 1228725 w 1228725"/>
                <a:gd name="connsiteY7" fmla="*/ 652439 h 1722438"/>
                <a:gd name="connsiteX8" fmla="*/ 1071867 w 1228725"/>
                <a:gd name="connsiteY8" fmla="*/ 1070000 h 1722438"/>
                <a:gd name="connsiteX9" fmla="*/ 967294 w 1228725"/>
                <a:gd name="connsiteY9" fmla="*/ 1513658 h 1722438"/>
                <a:gd name="connsiteX10" fmla="*/ 967294 w 1228725"/>
                <a:gd name="connsiteY10" fmla="*/ 1565853 h 1722438"/>
                <a:gd name="connsiteX11" fmla="*/ 810436 w 1228725"/>
                <a:gd name="connsiteY11" fmla="*/ 1722438 h 1722438"/>
                <a:gd name="connsiteX12" fmla="*/ 418289 w 1228725"/>
                <a:gd name="connsiteY12" fmla="*/ 1722438 h 1722438"/>
                <a:gd name="connsiteX13" fmla="*/ 261431 w 1228725"/>
                <a:gd name="connsiteY13" fmla="*/ 1565853 h 1722438"/>
                <a:gd name="connsiteX14" fmla="*/ 261431 w 1228725"/>
                <a:gd name="connsiteY14" fmla="*/ 1513658 h 1722438"/>
                <a:gd name="connsiteX15" fmla="*/ 156859 w 1228725"/>
                <a:gd name="connsiteY15" fmla="*/ 1043902 h 1722438"/>
                <a:gd name="connsiteX16" fmla="*/ 0 w 1228725"/>
                <a:gd name="connsiteY16" fmla="*/ 652439 h 1722438"/>
                <a:gd name="connsiteX17" fmla="*/ 627434 w 1228725"/>
                <a:gd name="connsiteY17" fmla="*/ 0 h 172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8725" h="1722438">
                  <a:moveTo>
                    <a:pt x="482503" y="283413"/>
                  </a:moveTo>
                  <a:cubicBezTo>
                    <a:pt x="426919" y="288050"/>
                    <a:pt x="341405" y="385073"/>
                    <a:pt x="295797" y="522046"/>
                  </a:cubicBezTo>
                  <a:cubicBezTo>
                    <a:pt x="243674" y="678588"/>
                    <a:pt x="243674" y="835129"/>
                    <a:pt x="295797" y="835129"/>
                  </a:cubicBezTo>
                  <a:cubicBezTo>
                    <a:pt x="347920" y="861219"/>
                    <a:pt x="452166" y="756858"/>
                    <a:pt x="504289" y="600317"/>
                  </a:cubicBezTo>
                  <a:cubicBezTo>
                    <a:pt x="556412" y="443776"/>
                    <a:pt x="556412" y="287234"/>
                    <a:pt x="504289" y="287234"/>
                  </a:cubicBezTo>
                  <a:cubicBezTo>
                    <a:pt x="497774" y="283973"/>
                    <a:pt x="490444" y="282750"/>
                    <a:pt x="482503" y="283413"/>
                  </a:cubicBezTo>
                  <a:close/>
                  <a:moveTo>
                    <a:pt x="627434" y="0"/>
                  </a:moveTo>
                  <a:cubicBezTo>
                    <a:pt x="967294" y="0"/>
                    <a:pt x="1228725" y="313171"/>
                    <a:pt x="1228725" y="652439"/>
                  </a:cubicBezTo>
                  <a:cubicBezTo>
                    <a:pt x="1228725" y="887317"/>
                    <a:pt x="1071867" y="1070000"/>
                    <a:pt x="1071867" y="1070000"/>
                  </a:cubicBezTo>
                  <a:cubicBezTo>
                    <a:pt x="1019580" y="1122195"/>
                    <a:pt x="967294" y="1435365"/>
                    <a:pt x="967294" y="1513658"/>
                  </a:cubicBezTo>
                  <a:cubicBezTo>
                    <a:pt x="967294" y="1513658"/>
                    <a:pt x="967294" y="1513658"/>
                    <a:pt x="967294" y="1565853"/>
                  </a:cubicBezTo>
                  <a:cubicBezTo>
                    <a:pt x="967294" y="1644146"/>
                    <a:pt x="888865" y="1722438"/>
                    <a:pt x="810436" y="1722438"/>
                  </a:cubicBezTo>
                  <a:cubicBezTo>
                    <a:pt x="810436" y="1722438"/>
                    <a:pt x="810436" y="1722438"/>
                    <a:pt x="418289" y="1722438"/>
                  </a:cubicBezTo>
                  <a:cubicBezTo>
                    <a:pt x="313717" y="1722438"/>
                    <a:pt x="261431" y="1644146"/>
                    <a:pt x="261431" y="1565853"/>
                  </a:cubicBezTo>
                  <a:cubicBezTo>
                    <a:pt x="261431" y="1565853"/>
                    <a:pt x="261431" y="1565853"/>
                    <a:pt x="261431" y="1513658"/>
                  </a:cubicBezTo>
                  <a:cubicBezTo>
                    <a:pt x="261431" y="1435365"/>
                    <a:pt x="209145" y="1122195"/>
                    <a:pt x="156859" y="1043902"/>
                  </a:cubicBezTo>
                  <a:cubicBezTo>
                    <a:pt x="156859" y="1043902"/>
                    <a:pt x="0" y="861219"/>
                    <a:pt x="0" y="652439"/>
                  </a:cubicBezTo>
                  <a:cubicBezTo>
                    <a:pt x="0" y="313171"/>
                    <a:pt x="261431" y="0"/>
                    <a:pt x="6274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0162">
            <a:off x="-533400" y="1787525"/>
            <a:ext cx="2182813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 autoUpdateAnimBg="0"/>
      <p:bldP spid="6147" grpId="0" bldLvl="0" autoUpdateAnimBg="0"/>
      <p:bldP spid="6152" grpId="0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6"/>
          <p:cNvSpPr>
            <a:spLocks noChangeArrowheads="1"/>
          </p:cNvSpPr>
          <p:nvPr/>
        </p:nvSpPr>
        <p:spPr bwMode="auto">
          <a:xfrm>
            <a:off x="0" y="0"/>
            <a:ext cx="5797550" cy="6483350"/>
          </a:xfrm>
          <a:custGeom>
            <a:avLst/>
            <a:gdLst>
              <a:gd name="T0" fmla="*/ 0 w 2863"/>
              <a:gd name="T1" fmla="*/ 0 h 3241"/>
              <a:gd name="T2" fmla="*/ 2147483647 w 2863"/>
              <a:gd name="T3" fmla="*/ 0 h 3241"/>
              <a:gd name="T4" fmla="*/ 2147483647 w 2863"/>
              <a:gd name="T5" fmla="*/ 2147483647 h 3241"/>
              <a:gd name="T6" fmla="*/ 0 w 2863"/>
              <a:gd name="T7" fmla="*/ 2147483647 h 3241"/>
              <a:gd name="T8" fmla="*/ 0 w 2863"/>
              <a:gd name="T9" fmla="*/ 0 h 3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3"/>
              <a:gd name="T16" fmla="*/ 0 h 3241"/>
              <a:gd name="T17" fmla="*/ 2863 w 2863"/>
              <a:gd name="T18" fmla="*/ 3241 h 3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3" h="3241">
                <a:moveTo>
                  <a:pt x="0" y="0"/>
                </a:moveTo>
                <a:lnTo>
                  <a:pt x="2863" y="0"/>
                </a:lnTo>
                <a:lnTo>
                  <a:pt x="1101" y="3241"/>
                </a:lnTo>
                <a:lnTo>
                  <a:pt x="0" y="3241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65097"/>
            </a:srgbClr>
          </a:solidFill>
          <a:ln>
            <a:noFill/>
          </a:ln>
        </p:spPr>
        <p:txBody>
          <a:bodyPr lIns="122555" tIns="60960" rIns="122555" bIns="60960"/>
          <a:lstStyle/>
          <a:p>
            <a:endParaRPr lang="zh-CN" altLang="en-US"/>
          </a:p>
        </p:txBody>
      </p:sp>
      <p:sp>
        <p:nvSpPr>
          <p:cNvPr id="33795" name="Freeform 14"/>
          <p:cNvSpPr>
            <a:spLocks noChangeArrowheads="1"/>
          </p:cNvSpPr>
          <p:nvPr/>
        </p:nvSpPr>
        <p:spPr bwMode="auto">
          <a:xfrm>
            <a:off x="2862263" y="4318000"/>
            <a:ext cx="3248025" cy="1047750"/>
          </a:xfrm>
          <a:custGeom>
            <a:avLst/>
            <a:gdLst>
              <a:gd name="T0" fmla="*/ 2147483647 w 1604"/>
              <a:gd name="T1" fmla="*/ 0 h 524"/>
              <a:gd name="T2" fmla="*/ 2147483647 w 1604"/>
              <a:gd name="T3" fmla="*/ 0 h 524"/>
              <a:gd name="T4" fmla="*/ 2147483647 w 1604"/>
              <a:gd name="T5" fmla="*/ 2147483647 h 524"/>
              <a:gd name="T6" fmla="*/ 2147483647 w 1604"/>
              <a:gd name="T7" fmla="*/ 2147483647 h 524"/>
              <a:gd name="T8" fmla="*/ 0 w 1604"/>
              <a:gd name="T9" fmla="*/ 2147483647 h 524"/>
              <a:gd name="T10" fmla="*/ 2147483647 w 1604"/>
              <a:gd name="T11" fmla="*/ 0 h 5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04"/>
              <a:gd name="T19" fmla="*/ 0 h 524"/>
              <a:gd name="T20" fmla="*/ 1604 w 1604"/>
              <a:gd name="T21" fmla="*/ 524 h 5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04" h="524">
                <a:moveTo>
                  <a:pt x="281" y="0"/>
                </a:moveTo>
                <a:lnTo>
                  <a:pt x="1327" y="0"/>
                </a:lnTo>
                <a:lnTo>
                  <a:pt x="1604" y="524"/>
                </a:lnTo>
                <a:lnTo>
                  <a:pt x="6" y="524"/>
                </a:lnTo>
                <a:lnTo>
                  <a:pt x="0" y="515"/>
                </a:lnTo>
                <a:lnTo>
                  <a:pt x="281" y="0"/>
                </a:lnTo>
                <a:close/>
              </a:path>
            </a:pathLst>
          </a:custGeom>
          <a:solidFill>
            <a:srgbClr val="FFDB01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33796" name="Group 3"/>
          <p:cNvGrpSpPr/>
          <p:nvPr/>
        </p:nvGrpSpPr>
        <p:grpSpPr bwMode="auto">
          <a:xfrm>
            <a:off x="2305050" y="4032250"/>
            <a:ext cx="1279525" cy="1316038"/>
            <a:chOff x="0" y="0"/>
            <a:chExt cx="1003300" cy="1044575"/>
          </a:xfrm>
        </p:grpSpPr>
        <p:sp>
          <p:nvSpPr>
            <p:cNvPr id="31777" name="Freeform 9"/>
            <p:cNvSpPr>
              <a:spLocks noChangeArrowheads="1"/>
            </p:cNvSpPr>
            <p:nvPr/>
          </p:nvSpPr>
          <p:spPr bwMode="auto">
            <a:xfrm>
              <a:off x="3175" y="0"/>
              <a:ext cx="1000125" cy="227013"/>
            </a:xfrm>
            <a:custGeom>
              <a:avLst/>
              <a:gdLst>
                <a:gd name="T0" fmla="*/ 2147483647 w 630"/>
                <a:gd name="T1" fmla="*/ 0 h 143"/>
                <a:gd name="T2" fmla="*/ 2147483647 w 630"/>
                <a:gd name="T3" fmla="*/ 2147483647 h 143"/>
                <a:gd name="T4" fmla="*/ 0 w 630"/>
                <a:gd name="T5" fmla="*/ 2147483647 h 143"/>
                <a:gd name="T6" fmla="*/ 2147483647 w 63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43"/>
                <a:gd name="T14" fmla="*/ 630 w 630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43">
                  <a:moveTo>
                    <a:pt x="630" y="0"/>
                  </a:moveTo>
                  <a:lnTo>
                    <a:pt x="553" y="143"/>
                  </a:lnTo>
                  <a:lnTo>
                    <a:pt x="0" y="143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8" name="Freeform 15"/>
            <p:cNvSpPr>
              <a:spLocks noChangeArrowheads="1"/>
            </p:cNvSpPr>
            <p:nvPr/>
          </p:nvSpPr>
          <p:spPr bwMode="auto">
            <a:xfrm>
              <a:off x="0" y="227012"/>
              <a:ext cx="881063" cy="817563"/>
            </a:xfrm>
            <a:custGeom>
              <a:avLst/>
              <a:gdLst>
                <a:gd name="T0" fmla="*/ 0 w 555"/>
                <a:gd name="T1" fmla="*/ 0 h 515"/>
                <a:gd name="T2" fmla="*/ 2147483647 w 555"/>
                <a:gd name="T3" fmla="*/ 0 h 515"/>
                <a:gd name="T4" fmla="*/ 2147483647 w 555"/>
                <a:gd name="T5" fmla="*/ 2147483647 h 515"/>
                <a:gd name="T6" fmla="*/ 0 w 555"/>
                <a:gd name="T7" fmla="*/ 0 h 5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515"/>
                <a:gd name="T14" fmla="*/ 555 w 555"/>
                <a:gd name="T15" fmla="*/ 515 h 5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515">
                  <a:moveTo>
                    <a:pt x="0" y="0"/>
                  </a:moveTo>
                  <a:lnTo>
                    <a:pt x="555" y="0"/>
                  </a:lnTo>
                  <a:lnTo>
                    <a:pt x="27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33799" name="Freeform 16"/>
          <p:cNvSpPr>
            <a:spLocks noChangeArrowheads="1"/>
          </p:cNvSpPr>
          <p:nvPr/>
        </p:nvSpPr>
        <p:spPr bwMode="auto">
          <a:xfrm>
            <a:off x="3384872" y="3271838"/>
            <a:ext cx="3238500" cy="1047750"/>
          </a:xfrm>
          <a:custGeom>
            <a:avLst/>
            <a:gdLst>
              <a:gd name="T0" fmla="*/ 2147483647 w 1599"/>
              <a:gd name="T1" fmla="*/ 0 h 524"/>
              <a:gd name="T2" fmla="*/ 2147483647 w 1599"/>
              <a:gd name="T3" fmla="*/ 0 h 524"/>
              <a:gd name="T4" fmla="*/ 2147483647 w 1599"/>
              <a:gd name="T5" fmla="*/ 2147483647 h 524"/>
              <a:gd name="T6" fmla="*/ 0 w 1599"/>
              <a:gd name="T7" fmla="*/ 2147483647 h 524"/>
              <a:gd name="T8" fmla="*/ 2147483647 w 1599"/>
              <a:gd name="T9" fmla="*/ 0 h 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4"/>
              <a:gd name="T17" fmla="*/ 1599 w 1599"/>
              <a:gd name="T18" fmla="*/ 524 h 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4">
                <a:moveTo>
                  <a:pt x="283" y="0"/>
                </a:moveTo>
                <a:lnTo>
                  <a:pt x="1322" y="0"/>
                </a:lnTo>
                <a:lnTo>
                  <a:pt x="1599" y="524"/>
                </a:lnTo>
                <a:lnTo>
                  <a:pt x="0" y="524"/>
                </a:lnTo>
                <a:lnTo>
                  <a:pt x="283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33800" name="Group 2"/>
          <p:cNvGrpSpPr/>
          <p:nvPr/>
        </p:nvGrpSpPr>
        <p:grpSpPr bwMode="auto">
          <a:xfrm>
            <a:off x="2876550" y="2979738"/>
            <a:ext cx="1300163" cy="1339850"/>
            <a:chOff x="0" y="0"/>
            <a:chExt cx="1019175" cy="1063625"/>
          </a:xfrm>
        </p:grpSpPr>
        <p:sp>
          <p:nvSpPr>
            <p:cNvPr id="31775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1019175" cy="231775"/>
            </a:xfrm>
            <a:custGeom>
              <a:avLst/>
              <a:gdLst>
                <a:gd name="T0" fmla="*/ 2147483647 w 642"/>
                <a:gd name="T1" fmla="*/ 0 h 146"/>
                <a:gd name="T2" fmla="*/ 2147483647 w 642"/>
                <a:gd name="T3" fmla="*/ 2147483647 h 146"/>
                <a:gd name="T4" fmla="*/ 0 w 642"/>
                <a:gd name="T5" fmla="*/ 2147483647 h 146"/>
                <a:gd name="T6" fmla="*/ 2147483647 w 642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2"/>
                <a:gd name="T13" fmla="*/ 0 h 146"/>
                <a:gd name="T14" fmla="*/ 642 w 642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2" h="146">
                  <a:moveTo>
                    <a:pt x="642" y="0"/>
                  </a:moveTo>
                  <a:lnTo>
                    <a:pt x="562" y="146"/>
                  </a:lnTo>
                  <a:lnTo>
                    <a:pt x="0" y="146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6" name="Freeform 17"/>
            <p:cNvSpPr>
              <a:spLocks noChangeArrowheads="1"/>
            </p:cNvSpPr>
            <p:nvPr/>
          </p:nvSpPr>
          <p:spPr bwMode="auto">
            <a:xfrm>
              <a:off x="0" y="231775"/>
              <a:ext cx="892175" cy="831850"/>
            </a:xfrm>
            <a:custGeom>
              <a:avLst/>
              <a:gdLst>
                <a:gd name="T0" fmla="*/ 0 w 562"/>
                <a:gd name="T1" fmla="*/ 0 h 524"/>
                <a:gd name="T2" fmla="*/ 2147483647 w 562"/>
                <a:gd name="T3" fmla="*/ 0 h 524"/>
                <a:gd name="T4" fmla="*/ 2147483647 w 562"/>
                <a:gd name="T5" fmla="*/ 2147483647 h 524"/>
                <a:gd name="T6" fmla="*/ 2147483647 w 562"/>
                <a:gd name="T7" fmla="*/ 2147483647 h 524"/>
                <a:gd name="T8" fmla="*/ 0 w 562"/>
                <a:gd name="T9" fmla="*/ 0 h 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2"/>
                <a:gd name="T16" fmla="*/ 0 h 524"/>
                <a:gd name="T17" fmla="*/ 562 w 562"/>
                <a:gd name="T18" fmla="*/ 524 h 5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2" h="524">
                  <a:moveTo>
                    <a:pt x="0" y="0"/>
                  </a:moveTo>
                  <a:lnTo>
                    <a:pt x="562" y="0"/>
                  </a:lnTo>
                  <a:lnTo>
                    <a:pt x="279" y="524"/>
                  </a:lnTo>
                  <a:lnTo>
                    <a:pt x="278" y="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3" name="Freeform 18"/>
          <p:cNvSpPr>
            <a:spLocks noChangeArrowheads="1"/>
          </p:cNvSpPr>
          <p:nvPr/>
        </p:nvSpPr>
        <p:spPr bwMode="auto">
          <a:xfrm>
            <a:off x="3983038" y="2228850"/>
            <a:ext cx="3238500" cy="1046163"/>
          </a:xfrm>
          <a:custGeom>
            <a:avLst/>
            <a:gdLst>
              <a:gd name="T0" fmla="*/ 2147483647 w 1599"/>
              <a:gd name="T1" fmla="*/ 0 h 523"/>
              <a:gd name="T2" fmla="*/ 2147483647 w 1599"/>
              <a:gd name="T3" fmla="*/ 0 h 523"/>
              <a:gd name="T4" fmla="*/ 2147483647 w 1599"/>
              <a:gd name="T5" fmla="*/ 2147483647 h 523"/>
              <a:gd name="T6" fmla="*/ 0 w 1599"/>
              <a:gd name="T7" fmla="*/ 2147483647 h 523"/>
              <a:gd name="T8" fmla="*/ 2147483647 w 1599"/>
              <a:gd name="T9" fmla="*/ 0 h 5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3"/>
              <a:gd name="T17" fmla="*/ 1599 w 1599"/>
              <a:gd name="T18" fmla="*/ 523 h 5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3">
                <a:moveTo>
                  <a:pt x="285" y="0"/>
                </a:moveTo>
                <a:lnTo>
                  <a:pt x="1320" y="0"/>
                </a:lnTo>
                <a:lnTo>
                  <a:pt x="1599" y="523"/>
                </a:lnTo>
                <a:lnTo>
                  <a:pt x="0" y="523"/>
                </a:lnTo>
                <a:lnTo>
                  <a:pt x="285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33804" name="Group 1"/>
          <p:cNvGrpSpPr/>
          <p:nvPr/>
        </p:nvGrpSpPr>
        <p:grpSpPr bwMode="auto">
          <a:xfrm>
            <a:off x="3452813" y="1920875"/>
            <a:ext cx="1300162" cy="1335088"/>
            <a:chOff x="0" y="0"/>
            <a:chExt cx="1019175" cy="1060451"/>
          </a:xfrm>
        </p:grpSpPr>
        <p:sp>
          <p:nvSpPr>
            <p:cNvPr id="31773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9175" cy="230188"/>
            </a:xfrm>
            <a:custGeom>
              <a:avLst/>
              <a:gdLst>
                <a:gd name="T0" fmla="*/ 2147483647 w 642"/>
                <a:gd name="T1" fmla="*/ 0 h 145"/>
                <a:gd name="T2" fmla="*/ 2147483647 w 642"/>
                <a:gd name="T3" fmla="*/ 2147483647 h 145"/>
                <a:gd name="T4" fmla="*/ 0 w 642"/>
                <a:gd name="T5" fmla="*/ 2147483647 h 145"/>
                <a:gd name="T6" fmla="*/ 2147483647 w 642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2"/>
                <a:gd name="T13" fmla="*/ 0 h 145"/>
                <a:gd name="T14" fmla="*/ 642 w 642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2" h="145">
                  <a:moveTo>
                    <a:pt x="642" y="0"/>
                  </a:moveTo>
                  <a:lnTo>
                    <a:pt x="564" y="145"/>
                  </a:lnTo>
                  <a:lnTo>
                    <a:pt x="0" y="14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31774" name="Freeform 19"/>
            <p:cNvSpPr>
              <a:spLocks noChangeArrowheads="1"/>
            </p:cNvSpPr>
            <p:nvPr/>
          </p:nvSpPr>
          <p:spPr bwMode="auto">
            <a:xfrm>
              <a:off x="0" y="230188"/>
              <a:ext cx="895350" cy="830263"/>
            </a:xfrm>
            <a:custGeom>
              <a:avLst/>
              <a:gdLst>
                <a:gd name="T0" fmla="*/ 0 w 564"/>
                <a:gd name="T1" fmla="*/ 0 h 523"/>
                <a:gd name="T2" fmla="*/ 2147483647 w 564"/>
                <a:gd name="T3" fmla="*/ 0 h 523"/>
                <a:gd name="T4" fmla="*/ 2147483647 w 564"/>
                <a:gd name="T5" fmla="*/ 2147483647 h 523"/>
                <a:gd name="T6" fmla="*/ 2147483647 w 564"/>
                <a:gd name="T7" fmla="*/ 2147483647 h 523"/>
                <a:gd name="T8" fmla="*/ 0 w 564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523"/>
                <a:gd name="T17" fmla="*/ 564 w 564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523">
                  <a:moveTo>
                    <a:pt x="0" y="0"/>
                  </a:moveTo>
                  <a:lnTo>
                    <a:pt x="564" y="0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7" name="Freeform 20"/>
          <p:cNvSpPr>
            <a:spLocks noChangeArrowheads="1"/>
          </p:cNvSpPr>
          <p:nvPr/>
        </p:nvSpPr>
        <p:spPr bwMode="auto">
          <a:xfrm>
            <a:off x="6627813" y="2228850"/>
            <a:ext cx="3238500" cy="1046163"/>
          </a:xfrm>
          <a:custGeom>
            <a:avLst/>
            <a:gdLst>
              <a:gd name="T0" fmla="*/ 0 w 1599"/>
              <a:gd name="T1" fmla="*/ 0 h 523"/>
              <a:gd name="T2" fmla="*/ 2147483647 w 1599"/>
              <a:gd name="T3" fmla="*/ 0 h 523"/>
              <a:gd name="T4" fmla="*/ 2147483647 w 1599"/>
              <a:gd name="T5" fmla="*/ 2147483647 h 523"/>
              <a:gd name="T6" fmla="*/ 2147483647 w 1599"/>
              <a:gd name="T7" fmla="*/ 2147483647 h 523"/>
              <a:gd name="T8" fmla="*/ 0 w 1599"/>
              <a:gd name="T9" fmla="*/ 0 h 5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3"/>
              <a:gd name="T17" fmla="*/ 1599 w 1599"/>
              <a:gd name="T18" fmla="*/ 523 h 5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3">
                <a:moveTo>
                  <a:pt x="0" y="0"/>
                </a:moveTo>
                <a:lnTo>
                  <a:pt x="1599" y="0"/>
                </a:lnTo>
                <a:lnTo>
                  <a:pt x="1314" y="523"/>
                </a:lnTo>
                <a:lnTo>
                  <a:pt x="277" y="523"/>
                </a:lnTo>
                <a:lnTo>
                  <a:pt x="0" y="0"/>
                </a:lnTo>
                <a:close/>
              </a:path>
            </a:pathLst>
          </a:custGeom>
          <a:solidFill>
            <a:srgbClr val="F9EB39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3808" name="Freeform 22"/>
          <p:cNvSpPr>
            <a:spLocks noChangeArrowheads="1"/>
          </p:cNvSpPr>
          <p:nvPr/>
        </p:nvSpPr>
        <p:spPr bwMode="auto">
          <a:xfrm>
            <a:off x="6049057" y="3271838"/>
            <a:ext cx="3238500" cy="1047750"/>
          </a:xfrm>
          <a:custGeom>
            <a:avLst/>
            <a:gdLst>
              <a:gd name="T0" fmla="*/ 0 w 1599"/>
              <a:gd name="T1" fmla="*/ 0 h 524"/>
              <a:gd name="T2" fmla="*/ 2147483647 w 1599"/>
              <a:gd name="T3" fmla="*/ 0 h 524"/>
              <a:gd name="T4" fmla="*/ 2147483647 w 1599"/>
              <a:gd name="T5" fmla="*/ 2147483647 h 524"/>
              <a:gd name="T6" fmla="*/ 2147483647 w 1599"/>
              <a:gd name="T7" fmla="*/ 2147483647 h 524"/>
              <a:gd name="T8" fmla="*/ 0 w 1599"/>
              <a:gd name="T9" fmla="*/ 0 h 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4"/>
              <a:gd name="T17" fmla="*/ 1599 w 1599"/>
              <a:gd name="T18" fmla="*/ 524 h 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4">
                <a:moveTo>
                  <a:pt x="0" y="0"/>
                </a:moveTo>
                <a:lnTo>
                  <a:pt x="1599" y="0"/>
                </a:lnTo>
                <a:lnTo>
                  <a:pt x="1316" y="524"/>
                </a:lnTo>
                <a:lnTo>
                  <a:pt x="279" y="524"/>
                </a:lnTo>
                <a:lnTo>
                  <a:pt x="0" y="0"/>
                </a:lnTo>
                <a:close/>
              </a:path>
            </a:pathLst>
          </a:custGeom>
          <a:solidFill>
            <a:srgbClr val="FFDB01">
              <a:alpha val="74117"/>
            </a:srgbClr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3809" name="Freeform 24"/>
          <p:cNvSpPr>
            <a:spLocks noChangeArrowheads="1"/>
          </p:cNvSpPr>
          <p:nvPr/>
        </p:nvSpPr>
        <p:spPr bwMode="auto">
          <a:xfrm>
            <a:off x="5551488" y="4318000"/>
            <a:ext cx="3233737" cy="1047750"/>
          </a:xfrm>
          <a:custGeom>
            <a:avLst/>
            <a:gdLst>
              <a:gd name="T0" fmla="*/ 0 w 1597"/>
              <a:gd name="T1" fmla="*/ 0 h 524"/>
              <a:gd name="T2" fmla="*/ 2147483647 w 1597"/>
              <a:gd name="T3" fmla="*/ 0 h 524"/>
              <a:gd name="T4" fmla="*/ 2147483647 w 1597"/>
              <a:gd name="T5" fmla="*/ 2147483647 h 524"/>
              <a:gd name="T6" fmla="*/ 2147483647 w 1597"/>
              <a:gd name="T7" fmla="*/ 2147483647 h 524"/>
              <a:gd name="T8" fmla="*/ 0 w 1597"/>
              <a:gd name="T9" fmla="*/ 0 h 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524"/>
              <a:gd name="T17" fmla="*/ 1597 w 1597"/>
              <a:gd name="T18" fmla="*/ 524 h 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524">
                <a:moveTo>
                  <a:pt x="0" y="0"/>
                </a:moveTo>
                <a:lnTo>
                  <a:pt x="1597" y="0"/>
                </a:lnTo>
                <a:lnTo>
                  <a:pt x="1314" y="524"/>
                </a:lnTo>
                <a:lnTo>
                  <a:pt x="278" y="524"/>
                </a:lnTo>
                <a:lnTo>
                  <a:pt x="0" y="0"/>
                </a:lnTo>
                <a:close/>
              </a:path>
            </a:pathLst>
          </a:custGeom>
          <a:solidFill>
            <a:srgbClr val="F9EB39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4699000" y="2378075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33811" name="Group 9"/>
          <p:cNvGrpSpPr/>
          <p:nvPr/>
        </p:nvGrpSpPr>
        <p:grpSpPr bwMode="auto">
          <a:xfrm>
            <a:off x="3773488" y="2341563"/>
            <a:ext cx="419100" cy="466495"/>
            <a:chOff x="0" y="0"/>
            <a:chExt cx="328613" cy="369664"/>
          </a:xfrm>
        </p:grpSpPr>
        <p:sp>
          <p:nvSpPr>
            <p:cNvPr id="31771" name="Oval 20"/>
            <p:cNvSpPr>
              <a:spLocks noChangeArrowheads="1"/>
            </p:cNvSpPr>
            <p:nvPr/>
          </p:nvSpPr>
          <p:spPr bwMode="auto">
            <a:xfrm>
              <a:off x="4167" y="0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2" name="Rectangle 22"/>
            <p:cNvSpPr>
              <a:spLocks noChangeArrowheads="1"/>
            </p:cNvSpPr>
            <p:nvPr/>
          </p:nvSpPr>
          <p:spPr bwMode="auto">
            <a:xfrm>
              <a:off x="0" y="45813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6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1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33814" name="Rectangle 21"/>
          <p:cNvSpPr>
            <a:spLocks noChangeArrowheads="1"/>
          </p:cNvSpPr>
          <p:nvPr/>
        </p:nvSpPr>
        <p:spPr bwMode="auto">
          <a:xfrm>
            <a:off x="7446963" y="2378075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altLang="zh-CN" sz="1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4165600" y="3484563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33816" name="Group 11"/>
          <p:cNvGrpSpPr/>
          <p:nvPr/>
        </p:nvGrpSpPr>
        <p:grpSpPr bwMode="auto">
          <a:xfrm>
            <a:off x="3241675" y="3455988"/>
            <a:ext cx="419100" cy="471874"/>
            <a:chOff x="0" y="0"/>
            <a:chExt cx="328613" cy="374757"/>
          </a:xfrm>
        </p:grpSpPr>
        <p:sp>
          <p:nvSpPr>
            <p:cNvPr id="31769" name="Oval 20"/>
            <p:cNvSpPr>
              <a:spLocks noChangeArrowheads="1"/>
            </p:cNvSpPr>
            <p:nvPr/>
          </p:nvSpPr>
          <p:spPr bwMode="auto">
            <a:xfrm>
              <a:off x="6" y="0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0" name="Rectangle 22"/>
            <p:cNvSpPr>
              <a:spLocks noChangeArrowheads="1"/>
            </p:cNvSpPr>
            <p:nvPr/>
          </p:nvSpPr>
          <p:spPr bwMode="auto">
            <a:xfrm>
              <a:off x="0" y="50906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6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2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33819" name="Rectangle 21"/>
          <p:cNvSpPr>
            <a:spLocks noChangeArrowheads="1"/>
          </p:cNvSpPr>
          <p:nvPr/>
        </p:nvSpPr>
        <p:spPr bwMode="auto">
          <a:xfrm>
            <a:off x="6913563" y="3484563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33820" name="Rectangle 21"/>
          <p:cNvSpPr>
            <a:spLocks noChangeArrowheads="1"/>
          </p:cNvSpPr>
          <p:nvPr/>
        </p:nvSpPr>
        <p:spPr bwMode="auto">
          <a:xfrm>
            <a:off x="3582988" y="4557713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33821" name="Group 13"/>
          <p:cNvGrpSpPr/>
          <p:nvPr/>
        </p:nvGrpSpPr>
        <p:grpSpPr bwMode="auto">
          <a:xfrm>
            <a:off x="2678113" y="4464050"/>
            <a:ext cx="419100" cy="479425"/>
            <a:chOff x="0" y="0"/>
            <a:chExt cx="328613" cy="381008"/>
          </a:xfrm>
        </p:grpSpPr>
        <p:sp>
          <p:nvSpPr>
            <p:cNvPr id="31767" name="Oval 20"/>
            <p:cNvSpPr>
              <a:spLocks noChangeArrowheads="1"/>
            </p:cNvSpPr>
            <p:nvPr/>
          </p:nvSpPr>
          <p:spPr bwMode="auto">
            <a:xfrm>
              <a:off x="4167" y="0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68" name="Rectangle 22"/>
            <p:cNvSpPr>
              <a:spLocks noChangeArrowheads="1"/>
            </p:cNvSpPr>
            <p:nvPr/>
          </p:nvSpPr>
          <p:spPr bwMode="auto">
            <a:xfrm>
              <a:off x="0" y="57157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6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3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33824" name="Rectangle 21"/>
          <p:cNvSpPr>
            <a:spLocks noChangeArrowheads="1"/>
          </p:cNvSpPr>
          <p:nvPr/>
        </p:nvSpPr>
        <p:spPr bwMode="auto">
          <a:xfrm>
            <a:off x="6330950" y="4557713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33825" name="Rectangle 45"/>
          <p:cNvSpPr>
            <a:spLocks noChangeArrowheads="1"/>
          </p:cNvSpPr>
          <p:nvPr/>
        </p:nvSpPr>
        <p:spPr bwMode="auto">
          <a:xfrm>
            <a:off x="2016125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工作计划</a:t>
            </a:r>
            <a:endParaRPr lang="en-US" altLang="zh-CN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33826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风格，语言描述尽量简洁生动。尽量将每页幻灯片的字数控制在</a:t>
            </a:r>
            <a:r>
              <a:rPr lang="en-US" altLang="zh-CN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</a:t>
            </a:r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幻灯片的最好控制在</a:t>
            </a:r>
            <a:r>
              <a:rPr lang="en-US" altLang="zh-CN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9" grpId="0" animBg="1"/>
      <p:bldP spid="33803" grpId="0" animBg="1"/>
      <p:bldP spid="33807" grpId="0" animBg="1"/>
      <p:bldP spid="33808" grpId="0" animBg="1"/>
      <p:bldP spid="33809" grpId="0" animBg="1"/>
      <p:bldP spid="33810" grpId="0" bldLvl="0" autoUpdateAnimBg="0"/>
      <p:bldP spid="33814" grpId="0" bldLvl="0" autoUpdateAnimBg="0"/>
      <p:bldP spid="33815" grpId="0" bldLvl="0" autoUpdateAnimBg="0"/>
      <p:bldP spid="33819" grpId="0" bldLvl="0" autoUpdateAnimBg="0"/>
      <p:bldP spid="33820" grpId="0" bldLvl="0" autoUpdateAnimBg="0"/>
      <p:bldP spid="33824" grpId="0" bldLvl="0" autoUpdateAnimBg="0"/>
      <p:bldP spid="33825" grpId="0" bldLvl="0" autoUpdateAnimBg="0"/>
      <p:bldP spid="33826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16"/>
          <p:cNvSpPr>
            <a:spLocks noChangeArrowheads="1"/>
          </p:cNvSpPr>
          <p:nvPr/>
        </p:nvSpPr>
        <p:spPr bwMode="auto">
          <a:xfrm>
            <a:off x="-42863" y="2876550"/>
            <a:ext cx="11564938" cy="1174750"/>
          </a:xfrm>
          <a:prstGeom prst="rect">
            <a:avLst/>
          </a:prstGeom>
          <a:solidFill>
            <a:srgbClr val="F9EB39">
              <a:alpha val="65097"/>
            </a:srgbClr>
          </a:solidFill>
          <a:ln>
            <a:noFill/>
          </a:ln>
        </p:spPr>
        <p:txBody>
          <a:bodyPr lIns="111760" tIns="53975" rIns="111760" bIns="5397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3830638" y="3514725"/>
            <a:ext cx="39163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44" tIns="54972" rIns="109944" bIns="549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输入你的文本内容输入你的文本内容</a:t>
            </a:r>
          </a:p>
        </p:txBody>
      </p:sp>
      <p:sp>
        <p:nvSpPr>
          <p:cNvPr id="34820" name="TextBox 10"/>
          <p:cNvSpPr>
            <a:spLocks noChangeArrowheads="1"/>
          </p:cNvSpPr>
          <p:nvPr/>
        </p:nvSpPr>
        <p:spPr bwMode="auto">
          <a:xfrm>
            <a:off x="3738086" y="3014663"/>
            <a:ext cx="4101465" cy="6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44" tIns="54972" rIns="109944" bIns="549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202X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年年终总结计划</a:t>
            </a:r>
          </a:p>
        </p:txBody>
      </p:sp>
      <p:sp>
        <p:nvSpPr>
          <p:cNvPr id="34821" name="TextBox 11"/>
          <p:cNvSpPr>
            <a:spLocks noChangeArrowheads="1"/>
          </p:cNvSpPr>
          <p:nvPr/>
        </p:nvSpPr>
        <p:spPr bwMode="auto">
          <a:xfrm>
            <a:off x="3602038" y="1655763"/>
            <a:ext cx="42306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44" tIns="54972" rIns="109944" bIns="549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ldLvl="0" animBg="1" autoUpdateAnimBg="0"/>
      <p:bldP spid="34819" grpId="0" bldLvl="0" autoUpdateAnimBg="0"/>
      <p:bldP spid="34820" grpId="0" bldLvl="0" autoUpdateAnimBg="0"/>
      <p:bldP spid="34821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7"/>
          <p:cNvSpPr>
            <a:spLocks noChangeArrowheads="1"/>
          </p:cNvSpPr>
          <p:nvPr/>
        </p:nvSpPr>
        <p:spPr bwMode="auto">
          <a:xfrm>
            <a:off x="0" y="4203700"/>
            <a:ext cx="11522075" cy="1838325"/>
          </a:xfrm>
          <a:prstGeom prst="rect">
            <a:avLst/>
          </a:prstGeom>
          <a:solidFill>
            <a:srgbClr val="FFCC00">
              <a:alpha val="65097"/>
            </a:srgbClr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121400" y="2454275"/>
            <a:ext cx="4175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  </a:t>
            </a:r>
            <a:r>
              <a:rPr lang="en-US" altLang="zh-CN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</a:t>
            </a:r>
            <a:r>
              <a:rPr lang="en-US" altLang="zh-CN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7173" name="组合 198"/>
          <p:cNvGrpSpPr/>
          <p:nvPr/>
        </p:nvGrpSpPr>
        <p:grpSpPr bwMode="auto">
          <a:xfrm>
            <a:off x="6697663" y="4443413"/>
            <a:ext cx="3551237" cy="1244600"/>
            <a:chOff x="0" y="0"/>
            <a:chExt cx="3551130" cy="1244345"/>
          </a:xfrm>
        </p:grpSpPr>
        <p:sp>
          <p:nvSpPr>
            <p:cNvPr id="5130" name="Rectangle 12"/>
            <p:cNvSpPr>
              <a:spLocks noChangeArrowheads="1"/>
            </p:cNvSpPr>
            <p:nvPr/>
          </p:nvSpPr>
          <p:spPr bwMode="auto">
            <a:xfrm>
              <a:off x="0" y="328525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 200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字以内，据统计每页幻灯片的最好控制在 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5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分钟之内。此处添加详细文本描述。</a:t>
              </a:r>
              <a:endPara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5131" name="Rectangle 13"/>
            <p:cNvSpPr>
              <a:spLocks noChangeArrowheads="1"/>
            </p:cNvSpPr>
            <p:nvPr/>
          </p:nvSpPr>
          <p:spPr bwMode="auto">
            <a:xfrm>
              <a:off x="159482" y="0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sp>
        <p:nvSpPr>
          <p:cNvPr id="7176" name="矩形 133"/>
          <p:cNvSpPr>
            <a:spLocks noChangeArrowheads="1"/>
          </p:cNvSpPr>
          <p:nvPr/>
        </p:nvSpPr>
        <p:spPr bwMode="auto">
          <a:xfrm>
            <a:off x="5976938" y="1655763"/>
            <a:ext cx="4465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关于我们 </a:t>
            </a:r>
            <a:r>
              <a:rPr lang="en-US" altLang="zh-CN" sz="4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· </a:t>
            </a:r>
            <a:r>
              <a:rPr lang="zh-CN" altLang="en-US" sz="4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欢迎页</a:t>
            </a:r>
            <a:endParaRPr lang="en-US" altLang="zh-CN" sz="40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grpSp>
        <p:nvGrpSpPr>
          <p:cNvPr id="7177" name="组合 197"/>
          <p:cNvGrpSpPr/>
          <p:nvPr/>
        </p:nvGrpSpPr>
        <p:grpSpPr bwMode="auto">
          <a:xfrm>
            <a:off x="1441450" y="4443413"/>
            <a:ext cx="3549650" cy="1244600"/>
            <a:chOff x="0" y="0"/>
            <a:chExt cx="3551130" cy="1244345"/>
          </a:xfrm>
        </p:grpSpPr>
        <p:sp>
          <p:nvSpPr>
            <p:cNvPr id="5128" name="Rectangle 12"/>
            <p:cNvSpPr>
              <a:spLocks noChangeArrowheads="1"/>
            </p:cNvSpPr>
            <p:nvPr/>
          </p:nvSpPr>
          <p:spPr bwMode="auto">
            <a:xfrm>
              <a:off x="0" y="328525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 200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字以内，据统计每页幻灯片的最好控制在 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5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分钟之内。此处添加详细文本描述。</a:t>
              </a:r>
              <a:endPara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512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 autoUpdateAnimBg="0"/>
      <p:bldP spid="7172" grpId="0" bldLvl="0" autoUpdateAnimBg="0"/>
      <p:bldP spid="7176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6"/>
          <p:cNvSpPr>
            <a:spLocks noChangeArrowheads="1"/>
          </p:cNvSpPr>
          <p:nvPr/>
        </p:nvSpPr>
        <p:spPr bwMode="auto">
          <a:xfrm>
            <a:off x="0" y="3136900"/>
            <a:ext cx="11522075" cy="3343275"/>
          </a:xfrm>
          <a:custGeom>
            <a:avLst/>
            <a:gdLst>
              <a:gd name="T0" fmla="*/ 2147483647 w 4268"/>
              <a:gd name="T1" fmla="*/ 2147483647 h 1326"/>
              <a:gd name="T2" fmla="*/ 2147483647 w 4268"/>
              <a:gd name="T3" fmla="*/ 2147483647 h 1326"/>
              <a:gd name="T4" fmla="*/ 2147483647 w 4268"/>
              <a:gd name="T5" fmla="*/ 2147483647 h 1326"/>
              <a:gd name="T6" fmla="*/ 2147483647 w 4268"/>
              <a:gd name="T7" fmla="*/ 2147483647 h 1326"/>
              <a:gd name="T8" fmla="*/ 2147483647 w 4268"/>
              <a:gd name="T9" fmla="*/ 2147483647 h 1326"/>
              <a:gd name="T10" fmla="*/ 2147483647 w 4268"/>
              <a:gd name="T11" fmla="*/ 2147483647 h 1326"/>
              <a:gd name="T12" fmla="*/ 2147483647 w 4268"/>
              <a:gd name="T13" fmla="*/ 2147483647 h 1326"/>
              <a:gd name="T14" fmla="*/ 2147483647 w 4268"/>
              <a:gd name="T15" fmla="*/ 2147483647 h 1326"/>
              <a:gd name="T16" fmla="*/ 2147483647 w 4268"/>
              <a:gd name="T17" fmla="*/ 2147483647 h 1326"/>
              <a:gd name="T18" fmla="*/ 2147483647 w 4268"/>
              <a:gd name="T19" fmla="*/ 2147483647 h 1326"/>
              <a:gd name="T20" fmla="*/ 2147483647 w 4268"/>
              <a:gd name="T21" fmla="*/ 2147483647 h 1326"/>
              <a:gd name="T22" fmla="*/ 2147483647 w 4268"/>
              <a:gd name="T23" fmla="*/ 2147483647 h 1326"/>
              <a:gd name="T24" fmla="*/ 2147483647 w 4268"/>
              <a:gd name="T25" fmla="*/ 2147483647 h 1326"/>
              <a:gd name="T26" fmla="*/ 2147483647 w 4268"/>
              <a:gd name="T27" fmla="*/ 2147483647 h 1326"/>
              <a:gd name="T28" fmla="*/ 2147483647 w 4268"/>
              <a:gd name="T29" fmla="*/ 2147483647 h 1326"/>
              <a:gd name="T30" fmla="*/ 2147483647 w 4268"/>
              <a:gd name="T31" fmla="*/ 2147483647 h 1326"/>
              <a:gd name="T32" fmla="*/ 2147483647 w 4268"/>
              <a:gd name="T33" fmla="*/ 2147483647 h 1326"/>
              <a:gd name="T34" fmla="*/ 2147483647 w 4268"/>
              <a:gd name="T35" fmla="*/ 2147483647 h 1326"/>
              <a:gd name="T36" fmla="*/ 2147483647 w 4268"/>
              <a:gd name="T37" fmla="*/ 2147483647 h 1326"/>
              <a:gd name="T38" fmla="*/ 2147483647 w 4268"/>
              <a:gd name="T39" fmla="*/ 2147483647 h 1326"/>
              <a:gd name="T40" fmla="*/ 2147483647 w 4268"/>
              <a:gd name="T41" fmla="*/ 2147483647 h 1326"/>
              <a:gd name="T42" fmla="*/ 2147483647 w 4268"/>
              <a:gd name="T43" fmla="*/ 2147483647 h 1326"/>
              <a:gd name="T44" fmla="*/ 2147483647 w 4268"/>
              <a:gd name="T45" fmla="*/ 2147483647 h 1326"/>
              <a:gd name="T46" fmla="*/ 2147483647 w 4268"/>
              <a:gd name="T47" fmla="*/ 2147483647 h 1326"/>
              <a:gd name="T48" fmla="*/ 2147483647 w 4268"/>
              <a:gd name="T49" fmla="*/ 2147483647 h 1326"/>
              <a:gd name="T50" fmla="*/ 2147483647 w 4268"/>
              <a:gd name="T51" fmla="*/ 2147483647 h 1326"/>
              <a:gd name="T52" fmla="*/ 2147483647 w 4268"/>
              <a:gd name="T53" fmla="*/ 2147483647 h 1326"/>
              <a:gd name="T54" fmla="*/ 2147483647 w 4268"/>
              <a:gd name="T55" fmla="*/ 2147483647 h 1326"/>
              <a:gd name="T56" fmla="*/ 2147483647 w 4268"/>
              <a:gd name="T57" fmla="*/ 2147483647 h 1326"/>
              <a:gd name="T58" fmla="*/ 2147483647 w 4268"/>
              <a:gd name="T59" fmla="*/ 2147483647 h 1326"/>
              <a:gd name="T60" fmla="*/ 2147483647 w 4268"/>
              <a:gd name="T61" fmla="*/ 2147483647 h 1326"/>
              <a:gd name="T62" fmla="*/ 2147483647 w 4268"/>
              <a:gd name="T63" fmla="*/ 2147483647 h 1326"/>
              <a:gd name="T64" fmla="*/ 2147483647 w 4268"/>
              <a:gd name="T65" fmla="*/ 2147483647 h 1326"/>
              <a:gd name="T66" fmla="*/ 2147483647 w 4268"/>
              <a:gd name="T67" fmla="*/ 2147483647 h 1326"/>
              <a:gd name="T68" fmla="*/ 2147483647 w 4268"/>
              <a:gd name="T69" fmla="*/ 2147483647 h 1326"/>
              <a:gd name="T70" fmla="*/ 2147483647 w 4268"/>
              <a:gd name="T71" fmla="*/ 2147483647 h 1326"/>
              <a:gd name="T72" fmla="*/ 2147483647 w 4268"/>
              <a:gd name="T73" fmla="*/ 2147483647 h 1326"/>
              <a:gd name="T74" fmla="*/ 2147483647 w 4268"/>
              <a:gd name="T75" fmla="*/ 2147483647 h 1326"/>
              <a:gd name="T76" fmla="*/ 2147483647 w 4268"/>
              <a:gd name="T77" fmla="*/ 2147483647 h 1326"/>
              <a:gd name="T78" fmla="*/ 2147483647 w 4268"/>
              <a:gd name="T79" fmla="*/ 2147483647 h 1326"/>
              <a:gd name="T80" fmla="*/ 2147483647 w 4268"/>
              <a:gd name="T81" fmla="*/ 2147483647 h 1326"/>
              <a:gd name="T82" fmla="*/ 2147483647 w 4268"/>
              <a:gd name="T83" fmla="*/ 2147483647 h 1326"/>
              <a:gd name="T84" fmla="*/ 2147483647 w 4268"/>
              <a:gd name="T85" fmla="*/ 2147483647 h 1326"/>
              <a:gd name="T86" fmla="*/ 2147483647 w 4268"/>
              <a:gd name="T87" fmla="*/ 2147483647 h 1326"/>
              <a:gd name="T88" fmla="*/ 2147483647 w 4268"/>
              <a:gd name="T89" fmla="*/ 2147483647 h 1326"/>
              <a:gd name="T90" fmla="*/ 2147483647 w 4268"/>
              <a:gd name="T91" fmla="*/ 2147483647 h 1326"/>
              <a:gd name="T92" fmla="*/ 2147483647 w 4268"/>
              <a:gd name="T93" fmla="*/ 2147483647 h 1326"/>
              <a:gd name="T94" fmla="*/ 2147483647 w 4268"/>
              <a:gd name="T95" fmla="*/ 2147483647 h 1326"/>
              <a:gd name="T96" fmla="*/ 2147483647 w 4268"/>
              <a:gd name="T97" fmla="*/ 2147483647 h 13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268"/>
              <a:gd name="T148" fmla="*/ 0 h 1326"/>
              <a:gd name="T149" fmla="*/ 4268 w 4268"/>
              <a:gd name="T150" fmla="*/ 1326 h 132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tx1"/>
            </a:solidFill>
            <a:miter lim="800000"/>
          </a:ln>
        </p:spPr>
        <p:txBody>
          <a:bodyPr lIns="122555" tIns="60960" rIns="122555" bIns="60960"/>
          <a:lstStyle/>
          <a:p>
            <a:endParaRPr lang="zh-CN" altLang="en-US"/>
          </a:p>
        </p:txBody>
      </p:sp>
      <p:sp>
        <p:nvSpPr>
          <p:cNvPr id="8195" name="Oval Callout 10"/>
          <p:cNvSpPr>
            <a:spLocks noChangeArrowheads="1"/>
          </p:cNvSpPr>
          <p:nvPr/>
        </p:nvSpPr>
        <p:spPr bwMode="auto">
          <a:xfrm rot="-1939248">
            <a:off x="233363" y="3241675"/>
            <a:ext cx="1509712" cy="1463675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rgbClr val="FFC000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6" name="Oval 9"/>
          <p:cNvSpPr>
            <a:spLocks noChangeArrowheads="1"/>
          </p:cNvSpPr>
          <p:nvPr/>
        </p:nvSpPr>
        <p:spPr bwMode="auto">
          <a:xfrm>
            <a:off x="1117600" y="5060950"/>
            <a:ext cx="344488" cy="339725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431800" y="503238"/>
            <a:ext cx="3092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企业发展历程</a:t>
            </a: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476250" y="1162050"/>
            <a:ext cx="29813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1298575" y="5472113"/>
            <a:ext cx="15097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0" name="Oval Callout 85"/>
          <p:cNvSpPr>
            <a:spLocks noChangeArrowheads="1"/>
          </p:cNvSpPr>
          <p:nvPr/>
        </p:nvSpPr>
        <p:spPr bwMode="auto">
          <a:xfrm rot="8037643">
            <a:off x="2981326" y="4473575"/>
            <a:ext cx="1490662" cy="1481137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rgbClr val="FFC000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1" name="Oval 86"/>
          <p:cNvSpPr>
            <a:spLocks noChangeArrowheads="1"/>
          </p:cNvSpPr>
          <p:nvPr/>
        </p:nvSpPr>
        <p:spPr bwMode="auto">
          <a:xfrm rot="8637565">
            <a:off x="2971800" y="3956050"/>
            <a:ext cx="344488" cy="339725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2" name="Oval 94"/>
          <p:cNvSpPr>
            <a:spLocks noChangeArrowheads="1"/>
          </p:cNvSpPr>
          <p:nvPr/>
        </p:nvSpPr>
        <p:spPr bwMode="auto">
          <a:xfrm rot="9824874">
            <a:off x="6623050" y="3022600"/>
            <a:ext cx="342900" cy="339725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3" name="Oval 99"/>
          <p:cNvSpPr>
            <a:spLocks noChangeArrowheads="1"/>
          </p:cNvSpPr>
          <p:nvPr/>
        </p:nvSpPr>
        <p:spPr bwMode="auto">
          <a:xfrm>
            <a:off x="4738688" y="3384550"/>
            <a:ext cx="344487" cy="339725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4" name="Rectangle 17"/>
          <p:cNvSpPr>
            <a:spLocks noChangeArrowheads="1"/>
          </p:cNvSpPr>
          <p:nvPr/>
        </p:nvSpPr>
        <p:spPr bwMode="auto">
          <a:xfrm>
            <a:off x="4470400" y="3887788"/>
            <a:ext cx="14351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5" name="Rectangle 17"/>
          <p:cNvSpPr>
            <a:spLocks noChangeArrowheads="1"/>
          </p:cNvSpPr>
          <p:nvPr/>
        </p:nvSpPr>
        <p:spPr bwMode="auto">
          <a:xfrm>
            <a:off x="6121400" y="2141538"/>
            <a:ext cx="1390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2065338" y="3048000"/>
            <a:ext cx="13922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7" name="Oval Callout 10"/>
          <p:cNvSpPr>
            <a:spLocks noChangeArrowheads="1"/>
          </p:cNvSpPr>
          <p:nvPr/>
        </p:nvSpPr>
        <p:spPr bwMode="auto">
          <a:xfrm rot="-1939248">
            <a:off x="3952875" y="1495425"/>
            <a:ext cx="1508125" cy="1462088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rgbClr val="FFC000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8" name="Oval 99"/>
          <p:cNvSpPr>
            <a:spLocks noChangeArrowheads="1"/>
          </p:cNvSpPr>
          <p:nvPr/>
        </p:nvSpPr>
        <p:spPr bwMode="auto">
          <a:xfrm>
            <a:off x="8334375" y="2971800"/>
            <a:ext cx="344488" cy="339725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9" name="Oval 99"/>
          <p:cNvSpPr>
            <a:spLocks noChangeArrowheads="1"/>
          </p:cNvSpPr>
          <p:nvPr/>
        </p:nvSpPr>
        <p:spPr bwMode="auto">
          <a:xfrm>
            <a:off x="10147300" y="3168650"/>
            <a:ext cx="342900" cy="339725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0" name="Oval Callout 85"/>
          <p:cNvSpPr>
            <a:spLocks noChangeArrowheads="1"/>
          </p:cNvSpPr>
          <p:nvPr/>
        </p:nvSpPr>
        <p:spPr bwMode="auto">
          <a:xfrm rot="9305715">
            <a:off x="6188075" y="3702050"/>
            <a:ext cx="1490663" cy="1479550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rgbClr val="FFC000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1" name="Oval Callout 10"/>
          <p:cNvSpPr>
            <a:spLocks noChangeArrowheads="1"/>
          </p:cNvSpPr>
          <p:nvPr/>
        </p:nvSpPr>
        <p:spPr bwMode="auto">
          <a:xfrm rot="-895673">
            <a:off x="7832725" y="1104900"/>
            <a:ext cx="1509713" cy="1463675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rgbClr val="FFC000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2" name="Oval Callout 85"/>
          <p:cNvSpPr>
            <a:spLocks noChangeArrowheads="1"/>
          </p:cNvSpPr>
          <p:nvPr/>
        </p:nvSpPr>
        <p:spPr bwMode="auto">
          <a:xfrm rot="9900337">
            <a:off x="9504363" y="3867150"/>
            <a:ext cx="1490662" cy="1481138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rgbClr val="FFC000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7886700" y="3527425"/>
            <a:ext cx="1390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9698038" y="2303463"/>
            <a:ext cx="13922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15" name="TextBox 79"/>
          <p:cNvSpPr>
            <a:spLocks noChangeArrowheads="1"/>
          </p:cNvSpPr>
          <p:nvPr/>
        </p:nvSpPr>
        <p:spPr bwMode="auto">
          <a:xfrm>
            <a:off x="549275" y="3802063"/>
            <a:ext cx="876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2006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6" name="TextBox 80"/>
          <p:cNvSpPr>
            <a:spLocks noChangeArrowheads="1"/>
          </p:cNvSpPr>
          <p:nvPr/>
        </p:nvSpPr>
        <p:spPr bwMode="auto">
          <a:xfrm>
            <a:off x="3287713" y="5040313"/>
            <a:ext cx="8778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2008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7" name="TextBox 81"/>
          <p:cNvSpPr>
            <a:spLocks noChangeArrowheads="1"/>
          </p:cNvSpPr>
          <p:nvPr/>
        </p:nvSpPr>
        <p:spPr bwMode="auto">
          <a:xfrm>
            <a:off x="4268788" y="2003425"/>
            <a:ext cx="8763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2009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8" name="TextBox 82"/>
          <p:cNvSpPr>
            <a:spLocks noChangeArrowheads="1"/>
          </p:cNvSpPr>
          <p:nvPr/>
        </p:nvSpPr>
        <p:spPr bwMode="auto">
          <a:xfrm>
            <a:off x="6494463" y="4248150"/>
            <a:ext cx="8778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2010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9" name="TextBox 83"/>
          <p:cNvSpPr>
            <a:spLocks noChangeArrowheads="1"/>
          </p:cNvSpPr>
          <p:nvPr/>
        </p:nvSpPr>
        <p:spPr bwMode="auto">
          <a:xfrm>
            <a:off x="8148638" y="1655763"/>
            <a:ext cx="8778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2014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0" name="TextBox 84"/>
          <p:cNvSpPr>
            <a:spLocks noChangeArrowheads="1"/>
          </p:cNvSpPr>
          <p:nvPr/>
        </p:nvSpPr>
        <p:spPr bwMode="auto">
          <a:xfrm>
            <a:off x="10037763" y="4384675"/>
            <a:ext cx="4238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25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25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2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25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6" dur="25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ldLvl="0" animBg="1" autoUpdateAnimBg="0"/>
      <p:bldP spid="8196" grpId="0" bldLvl="0" animBg="1" autoUpdateAnimBg="0"/>
      <p:bldP spid="8197" grpId="0" bldLvl="0" autoUpdateAnimBg="0"/>
      <p:bldP spid="8198" grpId="0" bldLvl="0" autoUpdateAnimBg="0"/>
      <p:bldP spid="8199" grpId="0" bldLvl="0" autoUpdateAnimBg="0"/>
      <p:bldP spid="8200" grpId="0" bldLvl="0" animBg="1" autoUpdateAnimBg="0"/>
      <p:bldP spid="8201" grpId="0" bldLvl="0" animBg="1" autoUpdateAnimBg="0"/>
      <p:bldP spid="8202" grpId="0" bldLvl="0" animBg="1" autoUpdateAnimBg="0"/>
      <p:bldP spid="8203" grpId="0" bldLvl="0" animBg="1" autoUpdateAnimBg="0"/>
      <p:bldP spid="8204" grpId="0" bldLvl="0" autoUpdateAnimBg="0"/>
      <p:bldP spid="8205" grpId="0" bldLvl="0" autoUpdateAnimBg="0"/>
      <p:bldP spid="8206" grpId="0" bldLvl="0" autoUpdateAnimBg="0"/>
      <p:bldP spid="8207" grpId="0" bldLvl="0" animBg="1" autoUpdateAnimBg="0"/>
      <p:bldP spid="8208" grpId="0" bldLvl="0" animBg="1" autoUpdateAnimBg="0"/>
      <p:bldP spid="8209" grpId="0" bldLvl="0" animBg="1" autoUpdateAnimBg="0"/>
      <p:bldP spid="8210" grpId="0" bldLvl="0" animBg="1" autoUpdateAnimBg="0"/>
      <p:bldP spid="8211" grpId="0" bldLvl="0" animBg="1" autoUpdateAnimBg="0"/>
      <p:bldP spid="8212" grpId="0" bldLvl="0" animBg="1" autoUpdateAnimBg="0"/>
      <p:bldP spid="8213" grpId="0" bldLvl="0" autoUpdateAnimBg="0"/>
      <p:bldP spid="8214" grpId="0" bldLvl="0" autoUpdateAnimBg="0"/>
      <p:bldP spid="8215" grpId="0" bldLvl="0" autoUpdateAnimBg="0"/>
      <p:bldP spid="8216" grpId="0" bldLvl="0" autoUpdateAnimBg="0"/>
      <p:bldP spid="8217" grpId="0" bldLvl="0" autoUpdateAnimBg="0"/>
      <p:bldP spid="8218" grpId="0" bldLvl="0" autoUpdateAnimBg="0"/>
      <p:bldP spid="8219" grpId="0" bldLvl="0" autoUpdateAnimBg="0"/>
      <p:bldP spid="8220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图片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7" r="41122" b="61078"/>
          <a:stretch>
            <a:fillRect/>
          </a:stretch>
        </p:blipFill>
        <p:spPr bwMode="auto">
          <a:xfrm>
            <a:off x="4181475" y="2201863"/>
            <a:ext cx="13493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4432300" y="552450"/>
            <a:ext cx="25892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我们的团队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08250" y="1176338"/>
            <a:ext cx="64357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424113" y="2160588"/>
            <a:ext cx="153828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无名氏</a:t>
            </a:r>
            <a:endParaRPr lang="en-US" altLang="zh-CN" sz="2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高级项目经理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5622925" y="2160588"/>
            <a:ext cx="153828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无名氏</a:t>
            </a:r>
            <a:endParaRPr lang="en-US" altLang="zh-CN" sz="2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高级项目经理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8823325" y="2160588"/>
            <a:ext cx="153828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无名氏</a:t>
            </a:r>
            <a:endParaRPr lang="en-US" altLang="zh-CN" sz="2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高级项目经理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2424113" y="4049713"/>
            <a:ext cx="153828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无名氏</a:t>
            </a:r>
            <a:endParaRPr lang="en-US" altLang="zh-CN" sz="2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高级项目经理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5622925" y="4049713"/>
            <a:ext cx="153828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无名氏</a:t>
            </a:r>
            <a:endParaRPr lang="en-US" altLang="zh-CN" sz="2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高级项目经理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9226" name="Rectangle 4"/>
          <p:cNvSpPr>
            <a:spLocks noChangeArrowheads="1"/>
          </p:cNvSpPr>
          <p:nvPr/>
        </p:nvSpPr>
        <p:spPr bwMode="auto">
          <a:xfrm>
            <a:off x="8823325" y="4049713"/>
            <a:ext cx="153828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无名氏</a:t>
            </a:r>
            <a:endParaRPr lang="en-US" altLang="zh-CN" sz="2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高级项目经理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pic>
        <p:nvPicPr>
          <p:cNvPr id="7179" name="Picture 4" descr="C:\Users\Administrator\Desktop\图片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3" b="60120"/>
          <a:stretch>
            <a:fillRect/>
          </a:stretch>
        </p:blipFill>
        <p:spPr bwMode="auto">
          <a:xfrm>
            <a:off x="7432675" y="2201863"/>
            <a:ext cx="12065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5" descr="C:\Users\Administrator\Desktop\图片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2" r="84138"/>
          <a:stretch>
            <a:fillRect/>
          </a:stretch>
        </p:blipFill>
        <p:spPr bwMode="auto">
          <a:xfrm>
            <a:off x="1081088" y="4048125"/>
            <a:ext cx="1198562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6" descr="C:\Users\Administrator\Desktop\图片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5" t="61441" r="41315"/>
          <a:stretch>
            <a:fillRect/>
          </a:stretch>
        </p:blipFill>
        <p:spPr bwMode="auto">
          <a:xfrm>
            <a:off x="4238625" y="4062413"/>
            <a:ext cx="12763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7" descr="C:\Users\Administrator\Desktop\图片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1" t="60483"/>
          <a:stretch>
            <a:fillRect/>
          </a:stretch>
        </p:blipFill>
        <p:spPr bwMode="auto">
          <a:xfrm>
            <a:off x="7416800" y="4033838"/>
            <a:ext cx="12223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8" descr="C:\Users\Administrator\Desktop\图片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62" b="60120"/>
          <a:stretch>
            <a:fillRect/>
          </a:stretch>
        </p:blipFill>
        <p:spPr bwMode="auto">
          <a:xfrm>
            <a:off x="1081088" y="2201863"/>
            <a:ext cx="12414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utoUpdateAnimBg="0"/>
      <p:bldP spid="9220" grpId="0" bldLvl="0" autoUpdateAnimBg="0"/>
      <p:bldP spid="9221" grpId="0" bldLvl="0" autoUpdateAnimBg="0"/>
      <p:bldP spid="9222" grpId="0" bldLvl="0" autoUpdateAnimBg="0"/>
      <p:bldP spid="9223" grpId="0" bldLvl="0" autoUpdateAnimBg="0"/>
      <p:bldP spid="9224" grpId="0" bldLvl="0" autoUpdateAnimBg="0"/>
      <p:bldP spid="9225" grpId="0" bldLvl="0" autoUpdateAnimBg="0"/>
      <p:bldP spid="922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024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utoUpdateAnimBg="0"/>
      <p:bldP spid="10244" grpId="0" bldLvl="0" autoUpdateAnimBg="0"/>
      <p:bldP spid="10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 noChangeArrowheads="1"/>
          </p:cNvSpPr>
          <p:nvPr/>
        </p:nvSpPr>
        <p:spPr bwMode="auto">
          <a:xfrm>
            <a:off x="4395788" y="1922463"/>
            <a:ext cx="2792412" cy="2757487"/>
          </a:xfrm>
          <a:custGeom>
            <a:avLst/>
            <a:gdLst>
              <a:gd name="T0" fmla="*/ 0 w 2189205"/>
              <a:gd name="T1" fmla="*/ 2187449 h 2189205"/>
              <a:gd name="T2" fmla="*/ 2271622 w 2189205"/>
              <a:gd name="T3" fmla="*/ 0 h 2189205"/>
              <a:gd name="T4" fmla="*/ 4543241 w 2189205"/>
              <a:gd name="T5" fmla="*/ 2187449 h 2189205"/>
              <a:gd name="T6" fmla="*/ 2271622 w 2189205"/>
              <a:gd name="T7" fmla="*/ 4374896 h 2189205"/>
              <a:gd name="T8" fmla="*/ 0 w 2189205"/>
              <a:gd name="T9" fmla="*/ 2187449 h 2189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9205"/>
              <a:gd name="T16" fmla="*/ 0 h 2189205"/>
              <a:gd name="T17" fmla="*/ 2189205 w 2189205"/>
              <a:gd name="T18" fmla="*/ 2189205 h 2189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9205" h="2189205">
                <a:moveTo>
                  <a:pt x="0" y="1094603"/>
                </a:moveTo>
                <a:cubicBezTo>
                  <a:pt x="0" y="490070"/>
                  <a:pt x="490070" y="0"/>
                  <a:pt x="1094603" y="0"/>
                </a:cubicBezTo>
                <a:cubicBezTo>
                  <a:pt x="1699136" y="0"/>
                  <a:pt x="2189206" y="490070"/>
                  <a:pt x="2189206" y="1094603"/>
                </a:cubicBezTo>
                <a:cubicBezTo>
                  <a:pt x="2189206" y="1699136"/>
                  <a:pt x="1699136" y="2189206"/>
                  <a:pt x="1094603" y="2189206"/>
                </a:cubicBezTo>
                <a:cubicBezTo>
                  <a:pt x="490070" y="2189206"/>
                  <a:pt x="0" y="1699136"/>
                  <a:pt x="0" y="1094603"/>
                </a:cubicBezTo>
                <a:close/>
              </a:path>
            </a:pathLst>
          </a:custGeom>
          <a:solidFill>
            <a:srgbClr val="F9EB39"/>
          </a:solidFill>
          <a:ln>
            <a:noFill/>
          </a:ln>
        </p:spPr>
        <p:txBody>
          <a:bodyPr lIns="1182381" tIns="263570" rIns="1182381" bIns="248506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  <a:endParaRPr lang="zh-CN" altLang="en-US"/>
          </a:p>
        </p:txBody>
      </p:sp>
      <p:sp>
        <p:nvSpPr>
          <p:cNvPr id="11267" name="Freeform 4"/>
          <p:cNvSpPr>
            <a:spLocks noChangeArrowheads="1"/>
          </p:cNvSpPr>
          <p:nvPr/>
        </p:nvSpPr>
        <p:spPr bwMode="auto">
          <a:xfrm>
            <a:off x="4675188" y="2473325"/>
            <a:ext cx="2233612" cy="2206625"/>
          </a:xfrm>
          <a:custGeom>
            <a:avLst/>
            <a:gdLst>
              <a:gd name="T0" fmla="*/ 0 w 1751364"/>
              <a:gd name="T1" fmla="*/ 1751471 h 1751364"/>
              <a:gd name="T2" fmla="*/ 1816521 w 1751364"/>
              <a:gd name="T3" fmla="*/ 0 h 1751364"/>
              <a:gd name="T4" fmla="*/ 3633042 w 1751364"/>
              <a:gd name="T5" fmla="*/ 1751471 h 1751364"/>
              <a:gd name="T6" fmla="*/ 1816521 w 1751364"/>
              <a:gd name="T7" fmla="*/ 3502941 h 1751364"/>
              <a:gd name="T8" fmla="*/ 0 w 1751364"/>
              <a:gd name="T9" fmla="*/ 1751471 h 1751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64"/>
              <a:gd name="T16" fmla="*/ 0 h 1751364"/>
              <a:gd name="T17" fmla="*/ 1751364 w 1751364"/>
              <a:gd name="T18" fmla="*/ 1751364 h 1751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64" h="1751364">
                <a:moveTo>
                  <a:pt x="0" y="875682"/>
                </a:moveTo>
                <a:cubicBezTo>
                  <a:pt x="0" y="392056"/>
                  <a:pt x="392056" y="0"/>
                  <a:pt x="875682" y="0"/>
                </a:cubicBezTo>
                <a:cubicBezTo>
                  <a:pt x="1359308" y="0"/>
                  <a:pt x="1751364" y="392056"/>
                  <a:pt x="1751364" y="875682"/>
                </a:cubicBezTo>
                <a:cubicBezTo>
                  <a:pt x="1751364" y="1359308"/>
                  <a:pt x="1359308" y="1751364"/>
                  <a:pt x="875682" y="1751364"/>
                </a:cubicBezTo>
                <a:cubicBezTo>
                  <a:pt x="392056" y="1751364"/>
                  <a:pt x="0" y="1359308"/>
                  <a:pt x="0" y="875682"/>
                </a:cubicBezTo>
                <a:close/>
              </a:path>
            </a:pathLst>
          </a:custGeom>
          <a:solidFill>
            <a:srgbClr val="FFDB01"/>
          </a:solidFill>
          <a:ln>
            <a:noFill/>
          </a:ln>
        </p:spPr>
        <p:txBody>
          <a:bodyPr lIns="886181" tIns="257646" rIns="886183" bIns="19163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36%</a:t>
            </a:r>
            <a:endParaRPr lang="zh-CN" altLang="en-US"/>
          </a:p>
        </p:txBody>
      </p:sp>
      <p:sp>
        <p:nvSpPr>
          <p:cNvPr id="11268" name="Freeform 5"/>
          <p:cNvSpPr>
            <a:spLocks noChangeArrowheads="1"/>
          </p:cNvSpPr>
          <p:nvPr/>
        </p:nvSpPr>
        <p:spPr bwMode="auto">
          <a:xfrm>
            <a:off x="4954588" y="3025775"/>
            <a:ext cx="1676400" cy="1654175"/>
          </a:xfrm>
          <a:custGeom>
            <a:avLst/>
            <a:gdLst>
              <a:gd name="T0" fmla="*/ 0 w 1313523"/>
              <a:gd name="T1" fmla="*/ 1311715 h 1313523"/>
              <a:gd name="T2" fmla="*/ 1365300 w 1313523"/>
              <a:gd name="T3" fmla="*/ 0 h 1313523"/>
              <a:gd name="T4" fmla="*/ 2730599 w 1313523"/>
              <a:gd name="T5" fmla="*/ 1311715 h 1313523"/>
              <a:gd name="T6" fmla="*/ 1365300 w 1313523"/>
              <a:gd name="T7" fmla="*/ 2623429 h 1313523"/>
              <a:gd name="T8" fmla="*/ 0 w 1313523"/>
              <a:gd name="T9" fmla="*/ 1311715 h 13135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13523"/>
              <a:gd name="T16" fmla="*/ 0 h 1313523"/>
              <a:gd name="T17" fmla="*/ 1313523 w 1313523"/>
              <a:gd name="T18" fmla="*/ 1313523 h 13135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13523" h="1313523">
                <a:moveTo>
                  <a:pt x="0" y="656762"/>
                </a:moveTo>
                <a:cubicBezTo>
                  <a:pt x="0" y="294042"/>
                  <a:pt x="294042" y="0"/>
                  <a:pt x="656762" y="0"/>
                </a:cubicBezTo>
                <a:cubicBezTo>
                  <a:pt x="1019482" y="0"/>
                  <a:pt x="1313524" y="294042"/>
                  <a:pt x="1313524" y="656762"/>
                </a:cubicBezTo>
                <a:cubicBezTo>
                  <a:pt x="1313524" y="1019482"/>
                  <a:pt x="1019482" y="1313524"/>
                  <a:pt x="656762" y="1313524"/>
                </a:cubicBezTo>
                <a:cubicBezTo>
                  <a:pt x="294042" y="1313524"/>
                  <a:pt x="0" y="1019482"/>
                  <a:pt x="0" y="6567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589982" tIns="248760" rIns="589982" bIns="135950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15%</a:t>
            </a:r>
            <a:endParaRPr lang="zh-CN" altLang="en-US"/>
          </a:p>
        </p:txBody>
      </p:sp>
      <p:sp>
        <p:nvSpPr>
          <p:cNvPr id="11269" name="Freeform 6"/>
          <p:cNvSpPr>
            <a:spLocks noChangeArrowheads="1"/>
          </p:cNvSpPr>
          <p:nvPr/>
        </p:nvSpPr>
        <p:spPr bwMode="auto">
          <a:xfrm>
            <a:off x="5233988" y="3576638"/>
            <a:ext cx="1116012" cy="1103312"/>
          </a:xfrm>
          <a:custGeom>
            <a:avLst/>
            <a:gdLst>
              <a:gd name="T0" fmla="*/ 0 w 875682"/>
              <a:gd name="T1" fmla="*/ 875734 h 875682"/>
              <a:gd name="T2" fmla="*/ 906324 w 875682"/>
              <a:gd name="T3" fmla="*/ 0 h 875682"/>
              <a:gd name="T4" fmla="*/ 1812649 w 875682"/>
              <a:gd name="T5" fmla="*/ 875734 h 875682"/>
              <a:gd name="T6" fmla="*/ 906324 w 875682"/>
              <a:gd name="T7" fmla="*/ 1751467 h 875682"/>
              <a:gd name="T8" fmla="*/ 0 w 875682"/>
              <a:gd name="T9" fmla="*/ 875734 h 8756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5682"/>
              <a:gd name="T16" fmla="*/ 0 h 875682"/>
              <a:gd name="T17" fmla="*/ 875682 w 875682"/>
              <a:gd name="T18" fmla="*/ 875682 h 8756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5682" h="875682">
                <a:moveTo>
                  <a:pt x="0" y="437841"/>
                </a:moveTo>
                <a:cubicBezTo>
                  <a:pt x="0" y="196028"/>
                  <a:pt x="196028" y="0"/>
                  <a:pt x="437841" y="0"/>
                </a:cubicBezTo>
                <a:cubicBezTo>
                  <a:pt x="679654" y="0"/>
                  <a:pt x="875682" y="196028"/>
                  <a:pt x="875682" y="437841"/>
                </a:cubicBezTo>
                <a:cubicBezTo>
                  <a:pt x="875682" y="679654"/>
                  <a:pt x="679654" y="875682"/>
                  <a:pt x="437841" y="875682"/>
                </a:cubicBezTo>
                <a:cubicBezTo>
                  <a:pt x="196028" y="875682"/>
                  <a:pt x="0" y="679654"/>
                  <a:pt x="0" y="437841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lIns="288981" tIns="411671" rIns="288981" bIns="41166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20%</a:t>
            </a:r>
            <a:endParaRPr lang="zh-CN" altLang="en-US" dirty="0">
              <a:solidFill>
                <a:srgbClr val="FFC000"/>
              </a:solidFill>
            </a:endParaRPr>
          </a:p>
        </p:txBody>
      </p:sp>
      <p:grpSp>
        <p:nvGrpSpPr>
          <p:cNvPr id="11270" name="Group 22"/>
          <p:cNvGrpSpPr/>
          <p:nvPr/>
        </p:nvGrpSpPr>
        <p:grpSpPr bwMode="auto">
          <a:xfrm>
            <a:off x="863600" y="2284413"/>
            <a:ext cx="2216150" cy="947737"/>
            <a:chOff x="0" y="0"/>
            <a:chExt cx="2360" cy="1264"/>
          </a:xfrm>
        </p:grpSpPr>
        <p:sp>
          <p:nvSpPr>
            <p:cNvPr id="9242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43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11273" name="Freeform 25"/>
          <p:cNvSpPr/>
          <p:nvPr/>
        </p:nvSpPr>
        <p:spPr bwMode="auto">
          <a:xfrm>
            <a:off x="3351213" y="2168525"/>
            <a:ext cx="2079625" cy="473075"/>
          </a:xfrm>
          <a:custGeom>
            <a:avLst/>
            <a:gdLst>
              <a:gd name="T0" fmla="*/ 0 w 21600"/>
              <a:gd name="T1" fmla="*/ 226925076 h 21600"/>
              <a:gd name="T2" fmla="*/ 2147483647 w 21600"/>
              <a:gd name="T3" fmla="*/ 226925076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11274" name="Group 41"/>
          <p:cNvGrpSpPr/>
          <p:nvPr/>
        </p:nvGrpSpPr>
        <p:grpSpPr bwMode="auto">
          <a:xfrm>
            <a:off x="1266825" y="5040313"/>
            <a:ext cx="9137650" cy="836612"/>
            <a:chOff x="0" y="0"/>
            <a:chExt cx="12032" cy="1117"/>
          </a:xfrm>
          <a:solidFill>
            <a:srgbClr val="0070C0"/>
          </a:solidFill>
        </p:grpSpPr>
        <p:sp>
          <p:nvSpPr>
            <p:cNvPr id="9239" name="Rectangle 42"/>
            <p:cNvSpPr>
              <a:spLocks noChangeArrowheads="1"/>
            </p:cNvSpPr>
            <p:nvPr/>
          </p:nvSpPr>
          <p:spPr bwMode="auto">
            <a:xfrm rot="10800000" flipH="1">
              <a:off x="0" y="0"/>
              <a:ext cx="12032" cy="11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0" name="Rectangle 43"/>
            <p:cNvSpPr>
              <a:spLocks noChangeArrowheads="1"/>
            </p:cNvSpPr>
            <p:nvPr/>
          </p:nvSpPr>
          <p:spPr bwMode="auto">
            <a:xfrm>
              <a:off x="2867" y="154"/>
              <a:ext cx="8830" cy="7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200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字之内。此处添加详细文本描述，建议与标题相关并符合整体语言风格，语言描述尽量简洁生动。尽量将每页幻灯片的字数控制在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200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字之内。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 </a:t>
              </a:r>
            </a:p>
          </p:txBody>
        </p:sp>
        <p:sp>
          <p:nvSpPr>
            <p:cNvPr id="9241" name="Rectangle 44"/>
            <p:cNvSpPr>
              <a:spLocks noChangeArrowheads="1"/>
            </p:cNvSpPr>
            <p:nvPr/>
          </p:nvSpPr>
          <p:spPr bwMode="auto">
            <a:xfrm>
              <a:off x="725" y="228"/>
              <a:ext cx="1680" cy="7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</a:t>
              </a:r>
            </a:p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zh-CN" altLang="en-US" dirty="0"/>
            </a:p>
          </p:txBody>
        </p:sp>
      </p:grpSp>
      <p:sp>
        <p:nvSpPr>
          <p:cNvPr id="11278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</a:p>
        </p:txBody>
      </p:sp>
      <p:sp>
        <p:nvSpPr>
          <p:cNvPr id="11279" name="Freeform 26"/>
          <p:cNvSpPr/>
          <p:nvPr/>
        </p:nvSpPr>
        <p:spPr bwMode="auto">
          <a:xfrm>
            <a:off x="3352800" y="3400425"/>
            <a:ext cx="2122488" cy="585788"/>
          </a:xfrm>
          <a:custGeom>
            <a:avLst/>
            <a:gdLst>
              <a:gd name="T0" fmla="*/ 0 w 21600"/>
              <a:gd name="T1" fmla="*/ 430837908 h 21600"/>
              <a:gd name="T2" fmla="*/ 2147483647 w 21600"/>
              <a:gd name="T3" fmla="*/ 430837908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1280" name="Freeform 30"/>
          <p:cNvSpPr/>
          <p:nvPr/>
        </p:nvSpPr>
        <p:spPr bwMode="auto">
          <a:xfrm>
            <a:off x="6246813" y="2635250"/>
            <a:ext cx="2027237" cy="107950"/>
          </a:xfrm>
          <a:custGeom>
            <a:avLst/>
            <a:gdLst>
              <a:gd name="T0" fmla="*/ 0 w 21600"/>
              <a:gd name="T1" fmla="*/ 2696251 h 21600"/>
              <a:gd name="T2" fmla="*/ 2147483647 w 21600"/>
              <a:gd name="T3" fmla="*/ 2696251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1281" name="Freeform 31"/>
          <p:cNvSpPr/>
          <p:nvPr/>
        </p:nvSpPr>
        <p:spPr bwMode="auto">
          <a:xfrm>
            <a:off x="6243638" y="3949700"/>
            <a:ext cx="2033587" cy="377825"/>
          </a:xfrm>
          <a:custGeom>
            <a:avLst/>
            <a:gdLst>
              <a:gd name="T0" fmla="*/ 0 w 21600"/>
              <a:gd name="T1" fmla="*/ 115601786 h 21600"/>
              <a:gd name="T2" fmla="*/ 2147483647 w 21600"/>
              <a:gd name="T3" fmla="*/ 115601786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11282" name="Group 22"/>
          <p:cNvGrpSpPr/>
          <p:nvPr/>
        </p:nvGrpSpPr>
        <p:grpSpPr bwMode="auto">
          <a:xfrm>
            <a:off x="863600" y="3692525"/>
            <a:ext cx="2216150" cy="947738"/>
            <a:chOff x="0" y="0"/>
            <a:chExt cx="2360" cy="1264"/>
          </a:xfrm>
        </p:grpSpPr>
        <p:sp>
          <p:nvSpPr>
            <p:cNvPr id="9237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38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1285" name="Group 22"/>
          <p:cNvGrpSpPr/>
          <p:nvPr/>
        </p:nvGrpSpPr>
        <p:grpSpPr bwMode="auto">
          <a:xfrm>
            <a:off x="8504238" y="2284413"/>
            <a:ext cx="2154237" cy="947737"/>
            <a:chOff x="0" y="0"/>
            <a:chExt cx="2360" cy="1264"/>
          </a:xfrm>
        </p:grpSpPr>
        <p:sp>
          <p:nvSpPr>
            <p:cNvPr id="9235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36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1288" name="Group 22"/>
          <p:cNvGrpSpPr/>
          <p:nvPr/>
        </p:nvGrpSpPr>
        <p:grpSpPr bwMode="auto">
          <a:xfrm>
            <a:off x="8504238" y="3692525"/>
            <a:ext cx="2154237" cy="947738"/>
            <a:chOff x="0" y="0"/>
            <a:chExt cx="2360" cy="1264"/>
          </a:xfrm>
        </p:grpSpPr>
        <p:sp>
          <p:nvSpPr>
            <p:cNvPr id="9233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34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11291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 autoUpdateAnimBg="0"/>
      <p:bldP spid="11267" grpId="0" bldLvl="0" animBg="1" autoUpdateAnimBg="0"/>
      <p:bldP spid="11268" grpId="0" bldLvl="0" animBg="1" autoUpdateAnimBg="0"/>
      <p:bldP spid="11269" grpId="0" bldLvl="0" animBg="1" autoUpdateAnimBg="0"/>
      <p:bldP spid="11273" grpId="0" animBg="1"/>
      <p:bldP spid="11278" grpId="0" bldLvl="0" autoUpdateAnimBg="0"/>
      <p:bldP spid="11279" grpId="0" animBg="1"/>
      <p:bldP spid="11280" grpId="0" animBg="1"/>
      <p:bldP spid="11281" grpId="0" animBg="1"/>
      <p:bldP spid="11291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ChangeArrowheads="1"/>
          </p:cNvSpPr>
          <p:nvPr/>
        </p:nvSpPr>
        <p:spPr bwMode="auto">
          <a:xfrm>
            <a:off x="1200150" y="2232025"/>
            <a:ext cx="1860550" cy="3084513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1" name="Rectangle 17"/>
          <p:cNvSpPr>
            <a:spLocks noChangeArrowheads="1"/>
          </p:cNvSpPr>
          <p:nvPr/>
        </p:nvSpPr>
        <p:spPr bwMode="auto">
          <a:xfrm>
            <a:off x="3660775" y="2232025"/>
            <a:ext cx="1860550" cy="3084513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2" name="Rectangle 17"/>
          <p:cNvSpPr>
            <a:spLocks noChangeArrowheads="1"/>
          </p:cNvSpPr>
          <p:nvPr/>
        </p:nvSpPr>
        <p:spPr bwMode="auto">
          <a:xfrm>
            <a:off x="6194425" y="2232025"/>
            <a:ext cx="1860550" cy="3084513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3" name="Rectangle 17"/>
          <p:cNvSpPr>
            <a:spLocks noChangeArrowheads="1"/>
          </p:cNvSpPr>
          <p:nvPr/>
        </p:nvSpPr>
        <p:spPr bwMode="auto">
          <a:xfrm>
            <a:off x="8634413" y="2232025"/>
            <a:ext cx="1858962" cy="3084513"/>
          </a:xfrm>
          <a:prstGeom prst="rect">
            <a:avLst/>
          </a:prstGeom>
          <a:solidFill>
            <a:srgbClr val="FFC000">
              <a:alpha val="65097"/>
            </a:srgbClr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1355725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2295" name="Rectangle 21"/>
          <p:cNvSpPr>
            <a:spLocks noChangeArrowheads="1"/>
          </p:cNvSpPr>
          <p:nvPr/>
        </p:nvSpPr>
        <p:spPr bwMode="auto">
          <a:xfrm>
            <a:off x="1425575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3892550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7" name="Rectangle 25"/>
          <p:cNvSpPr>
            <a:spLocks noChangeArrowheads="1"/>
          </p:cNvSpPr>
          <p:nvPr/>
        </p:nvSpPr>
        <p:spPr bwMode="auto">
          <a:xfrm>
            <a:off x="6429375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8" name="Rectangle 27"/>
          <p:cNvSpPr>
            <a:spLocks noChangeArrowheads="1"/>
          </p:cNvSpPr>
          <p:nvPr/>
        </p:nvSpPr>
        <p:spPr bwMode="auto">
          <a:xfrm>
            <a:off x="8882063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9" name="Rectangle 20"/>
          <p:cNvSpPr>
            <a:spLocks noChangeArrowheads="1"/>
          </p:cNvSpPr>
          <p:nvPr/>
        </p:nvSpPr>
        <p:spPr bwMode="auto">
          <a:xfrm>
            <a:off x="3822700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2300" name="Rectangle 20"/>
          <p:cNvSpPr>
            <a:spLocks noChangeArrowheads="1"/>
          </p:cNvSpPr>
          <p:nvPr/>
        </p:nvSpPr>
        <p:spPr bwMode="auto">
          <a:xfrm>
            <a:off x="6359525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2301" name="Rectangle 20"/>
          <p:cNvSpPr>
            <a:spLocks noChangeArrowheads="1"/>
          </p:cNvSpPr>
          <p:nvPr/>
        </p:nvSpPr>
        <p:spPr bwMode="auto">
          <a:xfrm>
            <a:off x="8812213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12302" name="Group 2"/>
          <p:cNvGrpSpPr/>
          <p:nvPr/>
        </p:nvGrpSpPr>
        <p:grpSpPr bwMode="auto">
          <a:xfrm>
            <a:off x="4198938" y="2486025"/>
            <a:ext cx="862012" cy="852488"/>
            <a:chOff x="0" y="0"/>
            <a:chExt cx="675409" cy="675951"/>
          </a:xfrm>
        </p:grpSpPr>
        <p:sp>
          <p:nvSpPr>
            <p:cNvPr id="10266" name="Oval 7"/>
            <p:cNvSpPr>
              <a:spLocks noChangeArrowheads="1"/>
            </p:cNvSpPr>
            <p:nvPr/>
          </p:nvSpPr>
          <p:spPr bwMode="auto">
            <a:xfrm>
              <a:off x="0" y="0"/>
              <a:ext cx="675409" cy="675951"/>
            </a:xfrm>
            <a:prstGeom prst="ellipse">
              <a:avLst/>
            </a:prstGeom>
            <a:solidFill>
              <a:srgbClr val="FFFFF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7" name="Freeform 6"/>
            <p:cNvSpPr>
              <a:spLocks noEditPoints="1" noChangeArrowheads="1"/>
            </p:cNvSpPr>
            <p:nvPr/>
          </p:nvSpPr>
          <p:spPr bwMode="auto">
            <a:xfrm>
              <a:off x="146320" y="215954"/>
              <a:ext cx="385407" cy="256486"/>
            </a:xfrm>
            <a:custGeom>
              <a:avLst/>
              <a:gdLst>
                <a:gd name="T0" fmla="*/ 2147483647 w 176"/>
                <a:gd name="T1" fmla="*/ 2147483647 h 117"/>
                <a:gd name="T2" fmla="*/ 2147483647 w 176"/>
                <a:gd name="T3" fmla="*/ 2147483647 h 117"/>
                <a:gd name="T4" fmla="*/ 2147483647 w 176"/>
                <a:gd name="T5" fmla="*/ 2147483647 h 117"/>
                <a:gd name="T6" fmla="*/ 2147483647 w 176"/>
                <a:gd name="T7" fmla="*/ 2147483647 h 117"/>
                <a:gd name="T8" fmla="*/ 0 w 176"/>
                <a:gd name="T9" fmla="*/ 2147483647 h 117"/>
                <a:gd name="T10" fmla="*/ 0 w 176"/>
                <a:gd name="T11" fmla="*/ 2147483647 h 117"/>
                <a:gd name="T12" fmla="*/ 2147483647 w 176"/>
                <a:gd name="T13" fmla="*/ 2147483647 h 117"/>
                <a:gd name="T14" fmla="*/ 2147483647 w 176"/>
                <a:gd name="T15" fmla="*/ 2147483647 h 117"/>
                <a:gd name="T16" fmla="*/ 2147483647 w 176"/>
                <a:gd name="T17" fmla="*/ 2147483647 h 117"/>
                <a:gd name="T18" fmla="*/ 2147483647 w 176"/>
                <a:gd name="T19" fmla="*/ 2147483647 h 117"/>
                <a:gd name="T20" fmla="*/ 2147483647 w 176"/>
                <a:gd name="T21" fmla="*/ 2147483647 h 117"/>
                <a:gd name="T22" fmla="*/ 2147483647 w 176"/>
                <a:gd name="T23" fmla="*/ 0 h 117"/>
                <a:gd name="T24" fmla="*/ 2147483647 w 176"/>
                <a:gd name="T25" fmla="*/ 0 h 117"/>
                <a:gd name="T26" fmla="*/ 2147483647 w 176"/>
                <a:gd name="T27" fmla="*/ 2147483647 h 117"/>
                <a:gd name="T28" fmla="*/ 2147483647 w 176"/>
                <a:gd name="T29" fmla="*/ 2147483647 h 117"/>
                <a:gd name="T30" fmla="*/ 2147483647 w 176"/>
                <a:gd name="T31" fmla="*/ 2147483647 h 117"/>
                <a:gd name="T32" fmla="*/ 2147483647 w 176"/>
                <a:gd name="T33" fmla="*/ 2147483647 h 117"/>
                <a:gd name="T34" fmla="*/ 2147483647 w 176"/>
                <a:gd name="T35" fmla="*/ 2147483647 h 117"/>
                <a:gd name="T36" fmla="*/ 2147483647 w 176"/>
                <a:gd name="T37" fmla="*/ 2147483647 h 117"/>
                <a:gd name="T38" fmla="*/ 2147483647 w 176"/>
                <a:gd name="T39" fmla="*/ 2147483647 h 117"/>
                <a:gd name="T40" fmla="*/ 2147483647 w 176"/>
                <a:gd name="T41" fmla="*/ 2147483647 h 117"/>
                <a:gd name="T42" fmla="*/ 2147483647 w 176"/>
                <a:gd name="T43" fmla="*/ 2147483647 h 117"/>
                <a:gd name="T44" fmla="*/ 2147483647 w 176"/>
                <a:gd name="T45" fmla="*/ 2147483647 h 117"/>
                <a:gd name="T46" fmla="*/ 2147483647 w 176"/>
                <a:gd name="T47" fmla="*/ 2147483647 h 117"/>
                <a:gd name="T48" fmla="*/ 2147483647 w 176"/>
                <a:gd name="T49" fmla="*/ 2147483647 h 117"/>
                <a:gd name="T50" fmla="*/ 2147483647 w 176"/>
                <a:gd name="T51" fmla="*/ 2147483647 h 117"/>
                <a:gd name="T52" fmla="*/ 2147483647 w 176"/>
                <a:gd name="T53" fmla="*/ 2147483647 h 117"/>
                <a:gd name="T54" fmla="*/ 2147483647 w 176"/>
                <a:gd name="T55" fmla="*/ 2147483647 h 117"/>
                <a:gd name="T56" fmla="*/ 2147483647 w 176"/>
                <a:gd name="T57" fmla="*/ 2147483647 h 117"/>
                <a:gd name="T58" fmla="*/ 2147483647 w 176"/>
                <a:gd name="T59" fmla="*/ 2147483647 h 117"/>
                <a:gd name="T60" fmla="*/ 2147483647 w 176"/>
                <a:gd name="T61" fmla="*/ 2147483647 h 117"/>
                <a:gd name="T62" fmla="*/ 2147483647 w 176"/>
                <a:gd name="T63" fmla="*/ 2147483647 h 117"/>
                <a:gd name="T64" fmla="*/ 2147483647 w 176"/>
                <a:gd name="T65" fmla="*/ 2147483647 h 117"/>
                <a:gd name="T66" fmla="*/ 2147483647 w 176"/>
                <a:gd name="T67" fmla="*/ 2147483647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117"/>
                <a:gd name="T104" fmla="*/ 176 w 176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5" name="Group 4"/>
          <p:cNvGrpSpPr/>
          <p:nvPr/>
        </p:nvGrpSpPr>
        <p:grpSpPr bwMode="auto">
          <a:xfrm>
            <a:off x="9186863" y="2486025"/>
            <a:ext cx="862012" cy="852488"/>
            <a:chOff x="0" y="0"/>
            <a:chExt cx="675409" cy="675951"/>
          </a:xfrm>
        </p:grpSpPr>
        <p:sp>
          <p:nvSpPr>
            <p:cNvPr id="10264" name="Oval 13"/>
            <p:cNvSpPr>
              <a:spLocks noChangeArrowheads="1"/>
            </p:cNvSpPr>
            <p:nvPr/>
          </p:nvSpPr>
          <p:spPr bwMode="auto">
            <a:xfrm>
              <a:off x="0" y="0"/>
              <a:ext cx="675409" cy="675951"/>
            </a:xfrm>
            <a:prstGeom prst="ellipse">
              <a:avLst/>
            </a:prstGeom>
            <a:solidFill>
              <a:srgbClr val="FFFFF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5" name="Freeform 7"/>
            <p:cNvSpPr>
              <a:spLocks noEditPoints="1" noChangeArrowheads="1"/>
            </p:cNvSpPr>
            <p:nvPr/>
          </p:nvSpPr>
          <p:spPr bwMode="auto">
            <a:xfrm>
              <a:off x="147893" y="176262"/>
              <a:ext cx="362484" cy="335870"/>
            </a:xfrm>
            <a:custGeom>
              <a:avLst/>
              <a:gdLst>
                <a:gd name="T0" fmla="*/ 2147483647 w 177"/>
                <a:gd name="T1" fmla="*/ 2147483647 h 164"/>
                <a:gd name="T2" fmla="*/ 2147483647 w 177"/>
                <a:gd name="T3" fmla="*/ 2147483647 h 164"/>
                <a:gd name="T4" fmla="*/ 2147483647 w 177"/>
                <a:gd name="T5" fmla="*/ 2147483647 h 164"/>
                <a:gd name="T6" fmla="*/ 2147483647 w 177"/>
                <a:gd name="T7" fmla="*/ 2147483647 h 164"/>
                <a:gd name="T8" fmla="*/ 2147483647 w 177"/>
                <a:gd name="T9" fmla="*/ 2147483647 h 164"/>
                <a:gd name="T10" fmla="*/ 2147483647 w 177"/>
                <a:gd name="T11" fmla="*/ 2147483647 h 164"/>
                <a:gd name="T12" fmla="*/ 2147483647 w 177"/>
                <a:gd name="T13" fmla="*/ 2147483647 h 164"/>
                <a:gd name="T14" fmla="*/ 2147483647 w 177"/>
                <a:gd name="T15" fmla="*/ 2147483647 h 164"/>
                <a:gd name="T16" fmla="*/ 2147483647 w 177"/>
                <a:gd name="T17" fmla="*/ 2147483647 h 164"/>
                <a:gd name="T18" fmla="*/ 2147483647 w 177"/>
                <a:gd name="T19" fmla="*/ 2147483647 h 164"/>
                <a:gd name="T20" fmla="*/ 2147483647 w 177"/>
                <a:gd name="T21" fmla="*/ 2147483647 h 164"/>
                <a:gd name="T22" fmla="*/ 2147483647 w 177"/>
                <a:gd name="T23" fmla="*/ 0 h 164"/>
                <a:gd name="T24" fmla="*/ 2147483647 w 177"/>
                <a:gd name="T25" fmla="*/ 2147483647 h 164"/>
                <a:gd name="T26" fmla="*/ 2147483647 w 177"/>
                <a:gd name="T27" fmla="*/ 2147483647 h 164"/>
                <a:gd name="T28" fmla="*/ 2147483647 w 177"/>
                <a:gd name="T29" fmla="*/ 2147483647 h 164"/>
                <a:gd name="T30" fmla="*/ 2147483647 w 177"/>
                <a:gd name="T31" fmla="*/ 2147483647 h 164"/>
                <a:gd name="T32" fmla="*/ 2147483647 w 177"/>
                <a:gd name="T33" fmla="*/ 2147483647 h 164"/>
                <a:gd name="T34" fmla="*/ 2147483647 w 177"/>
                <a:gd name="T35" fmla="*/ 2147483647 h 164"/>
                <a:gd name="T36" fmla="*/ 2147483647 w 177"/>
                <a:gd name="T37" fmla="*/ 2147483647 h 164"/>
                <a:gd name="T38" fmla="*/ 2147483647 w 177"/>
                <a:gd name="T39" fmla="*/ 2147483647 h 164"/>
                <a:gd name="T40" fmla="*/ 2147483647 w 177"/>
                <a:gd name="T41" fmla="*/ 2147483647 h 164"/>
                <a:gd name="T42" fmla="*/ 2147483647 w 177"/>
                <a:gd name="T43" fmla="*/ 2147483647 h 164"/>
                <a:gd name="T44" fmla="*/ 2147483647 w 177"/>
                <a:gd name="T45" fmla="*/ 2147483647 h 164"/>
                <a:gd name="T46" fmla="*/ 2147483647 w 177"/>
                <a:gd name="T47" fmla="*/ 2147483647 h 164"/>
                <a:gd name="T48" fmla="*/ 2147483647 w 177"/>
                <a:gd name="T49" fmla="*/ 2147483647 h 164"/>
                <a:gd name="T50" fmla="*/ 2147483647 w 177"/>
                <a:gd name="T51" fmla="*/ 2147483647 h 164"/>
                <a:gd name="T52" fmla="*/ 2147483647 w 177"/>
                <a:gd name="T53" fmla="*/ 2147483647 h 164"/>
                <a:gd name="T54" fmla="*/ 2147483647 w 177"/>
                <a:gd name="T55" fmla="*/ 2147483647 h 164"/>
                <a:gd name="T56" fmla="*/ 2147483647 w 177"/>
                <a:gd name="T57" fmla="*/ 2147483647 h 164"/>
                <a:gd name="T58" fmla="*/ 2147483647 w 177"/>
                <a:gd name="T59" fmla="*/ 0 h 164"/>
                <a:gd name="T60" fmla="*/ 2147483647 w 177"/>
                <a:gd name="T61" fmla="*/ 2147483647 h 164"/>
                <a:gd name="T62" fmla="*/ 2147483647 w 177"/>
                <a:gd name="T63" fmla="*/ 2147483647 h 164"/>
                <a:gd name="T64" fmla="*/ 2147483647 w 177"/>
                <a:gd name="T65" fmla="*/ 2147483647 h 164"/>
                <a:gd name="T66" fmla="*/ 2147483647 w 177"/>
                <a:gd name="T67" fmla="*/ 2147483647 h 164"/>
                <a:gd name="T68" fmla="*/ 2147483647 w 177"/>
                <a:gd name="T69" fmla="*/ 2147483647 h 164"/>
                <a:gd name="T70" fmla="*/ 2147483647 w 177"/>
                <a:gd name="T71" fmla="*/ 2147483647 h 164"/>
                <a:gd name="T72" fmla="*/ 2147483647 w 177"/>
                <a:gd name="T73" fmla="*/ 2147483647 h 164"/>
                <a:gd name="T74" fmla="*/ 2147483647 w 177"/>
                <a:gd name="T75" fmla="*/ 2147483647 h 164"/>
                <a:gd name="T76" fmla="*/ 2147483647 w 177"/>
                <a:gd name="T77" fmla="*/ 2147483647 h 164"/>
                <a:gd name="T78" fmla="*/ 2147483647 w 177"/>
                <a:gd name="T79" fmla="*/ 2147483647 h 164"/>
                <a:gd name="T80" fmla="*/ 2147483647 w 177"/>
                <a:gd name="T81" fmla="*/ 214748364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7"/>
                <a:gd name="T124" fmla="*/ 0 h 164"/>
                <a:gd name="T125" fmla="*/ 177 w 177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2308" name="Group 1"/>
          <p:cNvGrpSpPr/>
          <p:nvPr/>
        </p:nvGrpSpPr>
        <p:grpSpPr bwMode="auto">
          <a:xfrm>
            <a:off x="1693863" y="2486025"/>
            <a:ext cx="862012" cy="852488"/>
            <a:chOff x="0" y="0"/>
            <a:chExt cx="675950" cy="675951"/>
          </a:xfrm>
        </p:grpSpPr>
        <p:sp>
          <p:nvSpPr>
            <p:cNvPr id="10262" name="Oval 4"/>
            <p:cNvSpPr>
              <a:spLocks noChangeArrowheads="1"/>
            </p:cNvSpPr>
            <p:nvPr/>
          </p:nvSpPr>
          <p:spPr bwMode="auto">
            <a:xfrm>
              <a:off x="0" y="0"/>
              <a:ext cx="675950" cy="675951"/>
            </a:xfrm>
            <a:prstGeom prst="ellipse">
              <a:avLst/>
            </a:prstGeom>
            <a:solidFill>
              <a:srgbClr val="FFC000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3" name="Freeform 8"/>
            <p:cNvSpPr>
              <a:spLocks noEditPoints="1" noChangeArrowheads="1"/>
            </p:cNvSpPr>
            <p:nvPr/>
          </p:nvSpPr>
          <p:spPr bwMode="auto">
            <a:xfrm>
              <a:off x="232750" y="162173"/>
              <a:ext cx="244316" cy="364048"/>
            </a:xfrm>
            <a:custGeom>
              <a:avLst/>
              <a:gdLst>
                <a:gd name="T0" fmla="*/ 2147483647 w 94"/>
                <a:gd name="T1" fmla="*/ 2147483647 h 140"/>
                <a:gd name="T2" fmla="*/ 2147483647 w 94"/>
                <a:gd name="T3" fmla="*/ 2147483647 h 140"/>
                <a:gd name="T4" fmla="*/ 2147483647 w 94"/>
                <a:gd name="T5" fmla="*/ 2147483647 h 140"/>
                <a:gd name="T6" fmla="*/ 2147483647 w 94"/>
                <a:gd name="T7" fmla="*/ 2147483647 h 140"/>
                <a:gd name="T8" fmla="*/ 2147483647 w 94"/>
                <a:gd name="T9" fmla="*/ 2147483647 h 140"/>
                <a:gd name="T10" fmla="*/ 2147483647 w 94"/>
                <a:gd name="T11" fmla="*/ 2147483647 h 140"/>
                <a:gd name="T12" fmla="*/ 0 w 94"/>
                <a:gd name="T13" fmla="*/ 2147483647 h 140"/>
                <a:gd name="T14" fmla="*/ 2147483647 w 94"/>
                <a:gd name="T15" fmla="*/ 2147483647 h 140"/>
                <a:gd name="T16" fmla="*/ 2147483647 w 94"/>
                <a:gd name="T17" fmla="*/ 2147483647 h 140"/>
                <a:gd name="T18" fmla="*/ 0 w 94"/>
                <a:gd name="T19" fmla="*/ 2147483647 h 140"/>
                <a:gd name="T20" fmla="*/ 2147483647 w 94"/>
                <a:gd name="T21" fmla="*/ 0 h 140"/>
                <a:gd name="T22" fmla="*/ 2147483647 w 94"/>
                <a:gd name="T23" fmla="*/ 2147483647 h 140"/>
                <a:gd name="T24" fmla="*/ 2147483647 w 94"/>
                <a:gd name="T25" fmla="*/ 2147483647 h 140"/>
                <a:gd name="T26" fmla="*/ 2147483647 w 94"/>
                <a:gd name="T27" fmla="*/ 2147483647 h 140"/>
                <a:gd name="T28" fmla="*/ 2147483647 w 94"/>
                <a:gd name="T29" fmla="*/ 2147483647 h 140"/>
                <a:gd name="T30" fmla="*/ 2147483647 w 94"/>
                <a:gd name="T31" fmla="*/ 2147483647 h 140"/>
                <a:gd name="T32" fmla="*/ 2147483647 w 94"/>
                <a:gd name="T33" fmla="*/ 2147483647 h 140"/>
                <a:gd name="T34" fmla="*/ 2147483647 w 94"/>
                <a:gd name="T35" fmla="*/ 2147483647 h 140"/>
                <a:gd name="T36" fmla="*/ 2147483647 w 94"/>
                <a:gd name="T37" fmla="*/ 2147483647 h 140"/>
                <a:gd name="T38" fmla="*/ 2147483647 w 94"/>
                <a:gd name="T39" fmla="*/ 2147483647 h 140"/>
                <a:gd name="T40" fmla="*/ 2147483647 w 94"/>
                <a:gd name="T41" fmla="*/ 2147483647 h 140"/>
                <a:gd name="T42" fmla="*/ 2147483647 w 94"/>
                <a:gd name="T43" fmla="*/ 2147483647 h 140"/>
                <a:gd name="T44" fmla="*/ 2147483647 w 94"/>
                <a:gd name="T45" fmla="*/ 2147483647 h 140"/>
                <a:gd name="T46" fmla="*/ 2147483647 w 94"/>
                <a:gd name="T47" fmla="*/ 2147483647 h 140"/>
                <a:gd name="T48" fmla="*/ 2147483647 w 94"/>
                <a:gd name="T49" fmla="*/ 2147483647 h 140"/>
                <a:gd name="T50" fmla="*/ 2147483647 w 94"/>
                <a:gd name="T51" fmla="*/ 2147483647 h 140"/>
                <a:gd name="T52" fmla="*/ 2147483647 w 94"/>
                <a:gd name="T53" fmla="*/ 2147483647 h 140"/>
                <a:gd name="T54" fmla="*/ 2147483647 w 94"/>
                <a:gd name="T55" fmla="*/ 2147483647 h 140"/>
                <a:gd name="T56" fmla="*/ 2147483647 w 94"/>
                <a:gd name="T57" fmla="*/ 2147483647 h 140"/>
                <a:gd name="T58" fmla="*/ 2147483647 w 94"/>
                <a:gd name="T59" fmla="*/ 2147483647 h 140"/>
                <a:gd name="T60" fmla="*/ 2147483647 w 94"/>
                <a:gd name="T61" fmla="*/ 2147483647 h 140"/>
                <a:gd name="T62" fmla="*/ 2147483647 w 94"/>
                <a:gd name="T63" fmla="*/ 2147483647 h 140"/>
                <a:gd name="T64" fmla="*/ 2147483647 w 94"/>
                <a:gd name="T65" fmla="*/ 2147483647 h 140"/>
                <a:gd name="T66" fmla="*/ 2147483647 w 94"/>
                <a:gd name="T67" fmla="*/ 2147483647 h 140"/>
                <a:gd name="T68" fmla="*/ 2147483647 w 94"/>
                <a:gd name="T69" fmla="*/ 2147483647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140"/>
                <a:gd name="T107" fmla="*/ 94 w 94"/>
                <a:gd name="T108" fmla="*/ 140 h 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1" name="Group 3"/>
          <p:cNvGrpSpPr/>
          <p:nvPr/>
        </p:nvGrpSpPr>
        <p:grpSpPr bwMode="auto">
          <a:xfrm>
            <a:off x="6708775" y="2486025"/>
            <a:ext cx="862013" cy="852488"/>
            <a:chOff x="0" y="0"/>
            <a:chExt cx="675409" cy="675951"/>
          </a:xfrm>
        </p:grpSpPr>
        <p:sp>
          <p:nvSpPr>
            <p:cNvPr id="10260" name="Oval 10"/>
            <p:cNvSpPr>
              <a:spLocks noChangeArrowheads="1"/>
            </p:cNvSpPr>
            <p:nvPr/>
          </p:nvSpPr>
          <p:spPr bwMode="auto">
            <a:xfrm>
              <a:off x="0" y="0"/>
              <a:ext cx="675409" cy="675951"/>
            </a:xfrm>
            <a:prstGeom prst="ellipse">
              <a:avLst/>
            </a:prstGeom>
            <a:solidFill>
              <a:srgbClr val="FFC000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1" name="Freeform 11"/>
            <p:cNvSpPr>
              <a:spLocks noEditPoints="1" noChangeArrowheads="1"/>
            </p:cNvSpPr>
            <p:nvPr/>
          </p:nvSpPr>
          <p:spPr bwMode="auto">
            <a:xfrm>
              <a:off x="183730" y="190711"/>
              <a:ext cx="308223" cy="306972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0 w 152"/>
                <a:gd name="T9" fmla="*/ 2147483647 h 152"/>
                <a:gd name="T10" fmla="*/ 2147483647 w 152"/>
                <a:gd name="T11" fmla="*/ 0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2"/>
                <a:gd name="T50" fmla="*/ 152 w 152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14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</a:p>
        </p:txBody>
      </p:sp>
      <p:sp>
        <p:nvSpPr>
          <p:cNvPr id="12315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6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 autoUpdateAnimBg="0"/>
      <p:bldP spid="12291" grpId="0" bldLvl="0" animBg="1" autoUpdateAnimBg="0"/>
      <p:bldP spid="12292" grpId="0" bldLvl="0" animBg="1" autoUpdateAnimBg="0"/>
      <p:bldP spid="12293" grpId="0" bldLvl="0" animBg="1" autoUpdateAnimBg="0"/>
      <p:bldP spid="12294" grpId="0" bldLvl="0" autoUpdateAnimBg="0"/>
      <p:bldP spid="12295" grpId="0" bldLvl="0" autoUpdateAnimBg="0"/>
      <p:bldP spid="12296" grpId="0" bldLvl="0" autoUpdateAnimBg="0"/>
      <p:bldP spid="12297" grpId="0" bldLvl="0" autoUpdateAnimBg="0"/>
      <p:bldP spid="12298" grpId="0" bldLvl="0" autoUpdateAnimBg="0"/>
      <p:bldP spid="12299" grpId="0" bldLvl="0" autoUpdateAnimBg="0"/>
      <p:bldP spid="12300" grpId="0" bldLvl="0" autoUpdateAnimBg="0"/>
      <p:bldP spid="12301" grpId="0" bldLvl="0" autoUpdateAnimBg="0"/>
      <p:bldP spid="12314" grpId="0" bldLvl="0" autoUpdateAnimBg="0"/>
      <p:bldP spid="12315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54.2019年度汇报工作汇报年终总结PPT模板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AAAAAA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FFFFFF"/>
    </a:lt2>
    <a:accent1>
      <a:srgbClr val="FFFFFF"/>
    </a:accent1>
    <a:accent2>
      <a:srgbClr val="FFFFFF"/>
    </a:accent2>
    <a:accent3>
      <a:srgbClr val="FFFFFF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FFFFFF"/>
    </a:lt2>
    <a:accent1>
      <a:srgbClr val="FFFFFF"/>
    </a:accent1>
    <a:accent2>
      <a:srgbClr val="FFFFFF"/>
    </a:accent2>
    <a:accent3>
      <a:srgbClr val="FFFFFF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4547</Words>
  <Application>Microsoft Office PowerPoint</Application>
  <PresentationFormat>自定义</PresentationFormat>
  <Paragraphs>343</Paragraphs>
  <Slides>31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方正兰亭黑_GB18030</vt:lpstr>
      <vt:lpstr>微软雅黑</vt:lpstr>
      <vt:lpstr>Arial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1654.2019年度汇报工作汇报年终总结PPT模板</dc:title>
  <dc:subject>丫丫精饰</dc:subject>
  <dc:creator>模板大全</dc:creator>
  <cp:keywords>模板大全</cp:keywords>
  <dc:description>https://cyppt.taobao.com/</dc:description>
  <cp:lastModifiedBy>天 下</cp:lastModifiedBy>
  <cp:revision>33</cp:revision>
  <dcterms:created xsi:type="dcterms:W3CDTF">2015-05-08T06:16:00Z</dcterms:created>
  <dcterms:modified xsi:type="dcterms:W3CDTF">2021-01-06T01:07:18Z</dcterms:modified>
  <cp:category>https://cyppt.taobao.com/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