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59" r:id="rId4"/>
    <p:sldId id="263" r:id="rId5"/>
    <p:sldId id="264" r:id="rId6"/>
    <p:sldId id="265" r:id="rId7"/>
    <p:sldId id="266" r:id="rId8"/>
    <p:sldId id="260" r:id="rId9"/>
    <p:sldId id="267" r:id="rId10"/>
    <p:sldId id="268" r:id="rId11"/>
    <p:sldId id="269" r:id="rId12"/>
    <p:sldId id="270" r:id="rId13"/>
    <p:sldId id="261" r:id="rId14"/>
    <p:sldId id="271" r:id="rId15"/>
    <p:sldId id="272" r:id="rId16"/>
    <p:sldId id="273" r:id="rId17"/>
    <p:sldId id="274" r:id="rId18"/>
    <p:sldId id="262" r:id="rId19"/>
    <p:sldId id="275" r:id="rId20"/>
    <p:sldId id="276" r:id="rId21"/>
    <p:sldId id="277" r:id="rId22"/>
    <p:sldId id="278" r:id="rId23"/>
    <p:sldId id="279"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27DE-411E-9B82-32EF03A3D0C1}"/>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27DE-411E-9B82-32EF03A3D0C1}"/>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27DE-411E-9B82-32EF03A3D0C1}"/>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3BE8-4F51-AAE6-5E9680D490A9}"/>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3BE8-4F51-AAE6-5E9680D490A9}"/>
              </c:ext>
            </c:extLst>
          </c:dPt>
          <c:cat>
            <c:numRef>
              <c:f>Sheet1!$A$2:$A$3</c:f>
              <c:numCache>
                <c:formatCode>General</c:formatCode>
                <c:ptCount val="2"/>
              </c:numCache>
            </c:num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3BE8-4F51-AAE6-5E9680D490A9}"/>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D837-47F4-876B-8D921E3CC98A}"/>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D837-47F4-876B-8D921E3CC98A}"/>
              </c:ext>
            </c:extLst>
          </c:dPt>
          <c:cat>
            <c:numRef>
              <c:f>Sheet1!$A$2:$A$3</c:f>
              <c:numCache>
                <c:formatCode>General</c:formatCode>
                <c:ptCount val="2"/>
              </c:numCache>
            </c:num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837-47F4-876B-8D921E3CC98A}"/>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CB12-419F-8470-220848B421FB}"/>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CB12-419F-8470-220848B421FB}"/>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CB12-419F-8470-220848B421FB}"/>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solidFill>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4CD-463B-AF66-5CA2BD43D6C7}"/>
            </c:ext>
          </c:extLst>
        </c:ser>
        <c:ser>
          <c:idx val="1"/>
          <c:order val="1"/>
          <c:tx>
            <c:strRef>
              <c:f>Sheet1!$C$1</c:f>
              <c:strCache>
                <c:ptCount val="1"/>
                <c:pt idx="0">
                  <c:v>Series 12</c:v>
                </c:pt>
              </c:strCache>
            </c:strRef>
          </c:tx>
          <c:spPr>
            <a:solidFill>
              <a:schemeClr val="accent2">
                <a:lumMod val="60000"/>
                <a:lumOff val="40000"/>
              </a:schemeClr>
            </a:solidFill>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34CD-463B-AF66-5CA2BD43D6C7}"/>
            </c:ext>
          </c:extLst>
        </c:ser>
        <c:ser>
          <c:idx val="2"/>
          <c:order val="2"/>
          <c:tx>
            <c:strRef>
              <c:f>Sheet1!$D$1</c:f>
              <c:strCache>
                <c:ptCount val="1"/>
                <c:pt idx="0">
                  <c:v>Series 2</c:v>
                </c:pt>
              </c:strCache>
            </c:strRef>
          </c:tx>
          <c:spPr>
            <a:solidFill>
              <a:schemeClr val="accent2"/>
            </a:solidFill>
            <a:ln w="25400">
              <a:noFill/>
            </a:ln>
          </c:spPr>
          <c:cat>
            <c:numRef>
              <c:f>Sheet1!$A$2:$A$6</c:f>
              <c:numCache>
                <c:formatCode>yyyy/m/d</c:formatCode>
                <c:ptCount val="5"/>
                <c:pt idx="0">
                  <c:v>37377</c:v>
                </c:pt>
                <c:pt idx="1">
                  <c:v>37408</c:v>
                </c:pt>
                <c:pt idx="2">
                  <c:v>37438</c:v>
                </c:pt>
                <c:pt idx="3">
                  <c:v>37469</c:v>
                </c:pt>
                <c:pt idx="4">
                  <c:v>37500</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34CD-463B-AF66-5CA2BD43D6C7}"/>
            </c:ext>
          </c:extLst>
        </c:ser>
        <c:dLbls>
          <c:showLegendKey val="0"/>
          <c:showVal val="0"/>
          <c:showCatName val="0"/>
          <c:showSerName val="0"/>
          <c:showPercent val="0"/>
          <c:showBubbleSize val="0"/>
        </c:dLbls>
        <c:axId val="169243776"/>
        <c:axId val="169245312"/>
      </c:areaChart>
      <c:dateAx>
        <c:axId val="169243776"/>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65000"/>
                  </a:schemeClr>
                </a:solidFill>
                <a:latin typeface="+mn-lt"/>
                <a:ea typeface="+mn-ea"/>
                <a:cs typeface="+mn-cs"/>
              </a:defRPr>
            </a:pPr>
            <a:endParaRPr lang="zh-CN"/>
          </a:p>
        </c:txPr>
        <c:crossAx val="169245312"/>
        <c:crosses val="autoZero"/>
        <c:auto val="1"/>
        <c:lblOffset val="100"/>
        <c:baseTimeUnit val="months"/>
      </c:dateAx>
      <c:valAx>
        <c:axId val="169245312"/>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600" b="0" i="0" u="none" strike="noStrike" kern="1200" baseline="0">
                <a:solidFill>
                  <a:schemeClr val="bg1">
                    <a:lumMod val="65000"/>
                  </a:schemeClr>
                </a:solidFill>
                <a:latin typeface="+mn-lt"/>
                <a:ea typeface="+mn-ea"/>
                <a:cs typeface="+mn-cs"/>
              </a:defRPr>
            </a:pPr>
            <a:endParaRPr lang="zh-CN"/>
          </a:p>
        </c:txPr>
        <c:crossAx val="169243776"/>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CE4FC-89D9-47EB-AF77-CCF58428265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FCFC2-CCD7-41BB-BE54-4729DA27F4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FCFC2-CCD7-41BB-BE54-4729DA27F427}"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89961" y="1463552"/>
            <a:ext cx="5212080" cy="44920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flipV="1">
            <a:off x="1781860" y="2514838"/>
            <a:ext cx="2174444" cy="187403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a:off x="6308497" y="4489001"/>
            <a:ext cx="1701648" cy="1466555"/>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等腰三角形 12"/>
          <p:cNvSpPr/>
          <p:nvPr/>
        </p:nvSpPr>
        <p:spPr>
          <a:xfrm flipH="1">
            <a:off x="7717537" y="756390"/>
            <a:ext cx="1305816" cy="112540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flipH="1">
            <a:off x="8461248" y="2307314"/>
            <a:ext cx="992125" cy="855056"/>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等腰三角形 14"/>
          <p:cNvSpPr/>
          <p:nvPr/>
        </p:nvSpPr>
        <p:spPr>
          <a:xfrm flipH="1">
            <a:off x="2668524" y="1171441"/>
            <a:ext cx="708052" cy="61023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等腰三角形 15"/>
          <p:cNvSpPr/>
          <p:nvPr/>
        </p:nvSpPr>
        <p:spPr>
          <a:xfrm flipH="1">
            <a:off x="1251205" y="2973627"/>
            <a:ext cx="394716" cy="34018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等腰三角形 16"/>
          <p:cNvSpPr/>
          <p:nvPr/>
        </p:nvSpPr>
        <p:spPr>
          <a:xfrm flipH="1" flipV="1">
            <a:off x="10334245" y="3162370"/>
            <a:ext cx="394716" cy="34018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等腰三角形 17"/>
          <p:cNvSpPr/>
          <p:nvPr/>
        </p:nvSpPr>
        <p:spPr>
          <a:xfrm flipH="1" flipV="1">
            <a:off x="3095245" y="5883182"/>
            <a:ext cx="281332" cy="24246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等腰三角形 18"/>
          <p:cNvSpPr/>
          <p:nvPr/>
        </p:nvSpPr>
        <p:spPr>
          <a:xfrm flipH="1">
            <a:off x="9520123" y="774908"/>
            <a:ext cx="1168149" cy="100676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等腰三角形 20"/>
          <p:cNvSpPr/>
          <p:nvPr/>
        </p:nvSpPr>
        <p:spPr>
          <a:xfrm flipH="1" flipV="1">
            <a:off x="10531603" y="191343"/>
            <a:ext cx="394716" cy="34018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文本框 21"/>
          <p:cNvSpPr txBox="1"/>
          <p:nvPr/>
        </p:nvSpPr>
        <p:spPr>
          <a:xfrm>
            <a:off x="1265683" y="2073782"/>
            <a:ext cx="9660636" cy="2123105"/>
          </a:xfrm>
          <a:prstGeom prst="rect">
            <a:avLst/>
          </a:prstGeom>
          <a:noFill/>
        </p:spPr>
        <p:txBody>
          <a:bodyPr wrap="square" rtlCol="0">
            <a:spAutoFit/>
          </a:bodyPr>
          <a:lstStyle/>
          <a:p>
            <a:pPr algn="ctr"/>
            <a:r>
              <a:rPr lang="en-US" altLang="zh-CN" sz="6600" b="1" dirty="0">
                <a:solidFill>
                  <a:schemeClr val="bg1"/>
                </a:solidFill>
              </a:rPr>
              <a:t>MOMODA</a:t>
            </a:r>
          </a:p>
          <a:p>
            <a:pPr algn="ctr"/>
            <a:r>
              <a:rPr lang="en-US" altLang="zh-CN" sz="6600" b="1" dirty="0">
                <a:solidFill>
                  <a:schemeClr val="bg1"/>
                </a:solidFill>
              </a:rPr>
              <a:t>POWERPOINT</a:t>
            </a:r>
            <a:endParaRPr lang="zh-CN" altLang="en-US" sz="6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graphicFrame>
        <p:nvGraphicFramePr>
          <p:cNvPr id="7" name="Chart 2"/>
          <p:cNvGraphicFramePr/>
          <p:nvPr/>
        </p:nvGraphicFramePr>
        <p:xfrm>
          <a:off x="193304" y="1912313"/>
          <a:ext cx="3042597" cy="2358517"/>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p:nvPr/>
        </p:nvSpPr>
        <p:spPr>
          <a:xfrm>
            <a:off x="1075549" y="2770776"/>
            <a:ext cx="1278784" cy="47644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accent2"/>
                </a:solidFill>
                <a:latin typeface="Source Sans Pro Black" pitchFamily="34" charset="0"/>
              </a:rPr>
              <a:t>73%</a:t>
            </a:r>
          </a:p>
        </p:txBody>
      </p:sp>
      <p:graphicFrame>
        <p:nvGraphicFramePr>
          <p:cNvPr id="9" name="Chart 39"/>
          <p:cNvGraphicFramePr/>
          <p:nvPr/>
        </p:nvGraphicFramePr>
        <p:xfrm>
          <a:off x="3114238" y="1912313"/>
          <a:ext cx="3042597" cy="2358517"/>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p:nvPr/>
        </p:nvSpPr>
        <p:spPr>
          <a:xfrm>
            <a:off x="4001539" y="2770776"/>
            <a:ext cx="1278784" cy="47644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accent2"/>
                </a:solidFill>
                <a:latin typeface="Source Sans Pro Black" pitchFamily="34" charset="0"/>
              </a:rPr>
              <a:t>87%</a:t>
            </a:r>
          </a:p>
        </p:txBody>
      </p:sp>
      <p:graphicFrame>
        <p:nvGraphicFramePr>
          <p:cNvPr id="11" name="Chart 47"/>
          <p:cNvGraphicFramePr/>
          <p:nvPr/>
        </p:nvGraphicFramePr>
        <p:xfrm>
          <a:off x="6035170" y="1912313"/>
          <a:ext cx="3042597" cy="2358517"/>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p:nvPr/>
        </p:nvSpPr>
        <p:spPr>
          <a:xfrm>
            <a:off x="6927531" y="2770776"/>
            <a:ext cx="1278784" cy="47644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accent2"/>
                </a:solidFill>
                <a:latin typeface="Source Sans Pro Black" pitchFamily="34" charset="0"/>
              </a:rPr>
              <a:t>35%</a:t>
            </a:r>
          </a:p>
        </p:txBody>
      </p:sp>
      <p:graphicFrame>
        <p:nvGraphicFramePr>
          <p:cNvPr id="13" name="Chart 51"/>
          <p:cNvGraphicFramePr/>
          <p:nvPr/>
        </p:nvGraphicFramePr>
        <p:xfrm>
          <a:off x="8956103" y="1912313"/>
          <a:ext cx="3042597" cy="2358517"/>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p:nvPr/>
        </p:nvSpPr>
        <p:spPr>
          <a:xfrm>
            <a:off x="9848462" y="2770776"/>
            <a:ext cx="1278784" cy="47644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accent2"/>
                </a:solidFill>
                <a:latin typeface="Source Sans Pro Black" pitchFamily="34" charset="0"/>
              </a:rPr>
              <a:t>35%</a:t>
            </a:r>
          </a:p>
        </p:txBody>
      </p:sp>
      <p:cxnSp>
        <p:nvCxnSpPr>
          <p:cNvPr id="15" name="Straight Connector 53"/>
          <p:cNvCxnSpPr/>
          <p:nvPr/>
        </p:nvCxnSpPr>
        <p:spPr>
          <a:xfrm>
            <a:off x="3161968" y="1932113"/>
            <a:ext cx="0" cy="397644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54"/>
          <p:cNvCxnSpPr/>
          <p:nvPr/>
        </p:nvCxnSpPr>
        <p:spPr>
          <a:xfrm>
            <a:off x="6084323" y="1932113"/>
            <a:ext cx="0" cy="397644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55"/>
          <p:cNvCxnSpPr/>
          <p:nvPr/>
        </p:nvCxnSpPr>
        <p:spPr>
          <a:xfrm>
            <a:off x="9006679" y="1932113"/>
            <a:ext cx="0" cy="397644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a:off x="840892" y="442827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Content Placeholder 2"/>
          <p:cNvSpPr txBox="1"/>
          <p:nvPr/>
        </p:nvSpPr>
        <p:spPr>
          <a:xfrm>
            <a:off x="750947" y="5292799"/>
            <a:ext cx="1897151" cy="7617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Lorem ipsum dolor sit amet, consectetur adipiscing.</a:t>
            </a:r>
          </a:p>
        </p:txBody>
      </p:sp>
      <p:grpSp>
        <p:nvGrpSpPr>
          <p:cNvPr id="20" name="Group 75"/>
          <p:cNvGrpSpPr/>
          <p:nvPr/>
        </p:nvGrpSpPr>
        <p:grpSpPr>
          <a:xfrm>
            <a:off x="675846" y="4595940"/>
            <a:ext cx="2047352" cy="816636"/>
            <a:chOff x="2343409" y="3651870"/>
            <a:chExt cx="1480516" cy="590694"/>
          </a:xfrm>
        </p:grpSpPr>
        <p:sp>
          <p:nvSpPr>
            <p:cNvPr id="21" name="Content Placeholder 2"/>
            <p:cNvSpPr txBox="1"/>
            <p:nvPr/>
          </p:nvSpPr>
          <p:spPr>
            <a:xfrm>
              <a:off x="2399260" y="3651870"/>
              <a:ext cx="1368815" cy="4586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chemeClr val="accent2"/>
                  </a:solidFill>
                  <a:latin typeface="Source Sans Pro Black" pitchFamily="34" charset="0"/>
                </a:rPr>
                <a:t>$96,453</a:t>
              </a:r>
            </a:p>
          </p:txBody>
        </p:sp>
        <p:sp>
          <p:nvSpPr>
            <p:cNvPr id="22" name="Content Placeholder 2"/>
            <p:cNvSpPr txBox="1"/>
            <p:nvPr/>
          </p:nvSpPr>
          <p:spPr>
            <a:xfrm>
              <a:off x="2343409" y="3911771"/>
              <a:ext cx="1480516" cy="33079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accent2"/>
                  </a:solidFill>
                </a:rPr>
                <a:t>Revenue</a:t>
              </a:r>
            </a:p>
          </p:txBody>
        </p:sp>
      </p:grpSp>
      <p:cxnSp>
        <p:nvCxnSpPr>
          <p:cNvPr id="23" name="Straight Connector 56"/>
          <p:cNvCxnSpPr/>
          <p:nvPr/>
        </p:nvCxnSpPr>
        <p:spPr>
          <a:xfrm>
            <a:off x="3748431" y="442827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txBox="1"/>
          <p:nvPr/>
        </p:nvSpPr>
        <p:spPr>
          <a:xfrm>
            <a:off x="3692356" y="5292799"/>
            <a:ext cx="1897151" cy="7617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Lorem ipsum dolor sit amet, consectetur adipiscing.</a:t>
            </a:r>
          </a:p>
        </p:txBody>
      </p:sp>
      <p:grpSp>
        <p:nvGrpSpPr>
          <p:cNvPr id="25" name="Group 79"/>
          <p:cNvGrpSpPr/>
          <p:nvPr/>
        </p:nvGrpSpPr>
        <p:grpSpPr>
          <a:xfrm>
            <a:off x="3617255" y="4595940"/>
            <a:ext cx="2047352" cy="816636"/>
            <a:chOff x="2343409" y="3651870"/>
            <a:chExt cx="1480516" cy="590694"/>
          </a:xfrm>
        </p:grpSpPr>
        <p:sp>
          <p:nvSpPr>
            <p:cNvPr id="26" name="Content Placeholder 2"/>
            <p:cNvSpPr txBox="1"/>
            <p:nvPr/>
          </p:nvSpPr>
          <p:spPr>
            <a:xfrm>
              <a:off x="2399260" y="3651870"/>
              <a:ext cx="1368815" cy="4586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chemeClr val="accent2"/>
                  </a:solidFill>
                  <a:latin typeface="Source Sans Pro Black" pitchFamily="34" charset="0"/>
                </a:rPr>
                <a:t>$46,200</a:t>
              </a:r>
            </a:p>
          </p:txBody>
        </p:sp>
        <p:sp>
          <p:nvSpPr>
            <p:cNvPr id="27" name="Content Placeholder 2"/>
            <p:cNvSpPr txBox="1"/>
            <p:nvPr/>
          </p:nvSpPr>
          <p:spPr>
            <a:xfrm>
              <a:off x="2343409" y="3911771"/>
              <a:ext cx="1480516" cy="33079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accent2"/>
                  </a:solidFill>
                </a:rPr>
                <a:t>Revenue</a:t>
              </a:r>
            </a:p>
          </p:txBody>
        </p:sp>
      </p:grpSp>
      <p:cxnSp>
        <p:nvCxnSpPr>
          <p:cNvPr id="28" name="Straight Connector 60"/>
          <p:cNvCxnSpPr/>
          <p:nvPr/>
        </p:nvCxnSpPr>
        <p:spPr>
          <a:xfrm>
            <a:off x="6692874" y="442827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9" name="Content Placeholder 2"/>
          <p:cNvSpPr txBox="1"/>
          <p:nvPr/>
        </p:nvSpPr>
        <p:spPr>
          <a:xfrm>
            <a:off x="6618348" y="5292799"/>
            <a:ext cx="1897151" cy="7617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Lorem ipsum dolor sit amet, consectetur adipiscing.</a:t>
            </a:r>
          </a:p>
        </p:txBody>
      </p:sp>
      <p:grpSp>
        <p:nvGrpSpPr>
          <p:cNvPr id="30" name="Group 83"/>
          <p:cNvGrpSpPr/>
          <p:nvPr/>
        </p:nvGrpSpPr>
        <p:grpSpPr>
          <a:xfrm>
            <a:off x="6543247" y="4595940"/>
            <a:ext cx="2047352" cy="816636"/>
            <a:chOff x="2343409" y="3651870"/>
            <a:chExt cx="1480516" cy="590694"/>
          </a:xfrm>
        </p:grpSpPr>
        <p:sp>
          <p:nvSpPr>
            <p:cNvPr id="31" name="Content Placeholder 2"/>
            <p:cNvSpPr txBox="1"/>
            <p:nvPr/>
          </p:nvSpPr>
          <p:spPr>
            <a:xfrm>
              <a:off x="2399260" y="3651870"/>
              <a:ext cx="1368815" cy="4586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chemeClr val="accent2"/>
                  </a:solidFill>
                  <a:latin typeface="Source Sans Pro Black" pitchFamily="34" charset="0"/>
                </a:rPr>
                <a:t>$14,321</a:t>
              </a:r>
            </a:p>
          </p:txBody>
        </p:sp>
        <p:sp>
          <p:nvSpPr>
            <p:cNvPr id="32" name="Content Placeholder 2"/>
            <p:cNvSpPr txBox="1"/>
            <p:nvPr/>
          </p:nvSpPr>
          <p:spPr>
            <a:xfrm>
              <a:off x="2343409" y="3911771"/>
              <a:ext cx="1480516" cy="33079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accent2"/>
                  </a:solidFill>
                </a:rPr>
                <a:t>Revenue</a:t>
              </a:r>
            </a:p>
          </p:txBody>
        </p:sp>
      </p:grpSp>
      <p:cxnSp>
        <p:nvCxnSpPr>
          <p:cNvPr id="33" name="Straight Connector 61"/>
          <p:cNvCxnSpPr/>
          <p:nvPr/>
        </p:nvCxnSpPr>
        <p:spPr>
          <a:xfrm>
            <a:off x="9613805" y="442827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Content Placeholder 2"/>
          <p:cNvSpPr txBox="1"/>
          <p:nvPr/>
        </p:nvSpPr>
        <p:spPr>
          <a:xfrm>
            <a:off x="9539280" y="5292799"/>
            <a:ext cx="1897151" cy="7617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Lorem ipsum dolor sit amet, consectetur adipiscing.</a:t>
            </a:r>
          </a:p>
        </p:txBody>
      </p:sp>
      <p:grpSp>
        <p:nvGrpSpPr>
          <p:cNvPr id="35" name="Group 87"/>
          <p:cNvGrpSpPr/>
          <p:nvPr/>
        </p:nvGrpSpPr>
        <p:grpSpPr>
          <a:xfrm>
            <a:off x="9464178" y="4595940"/>
            <a:ext cx="2047352" cy="816636"/>
            <a:chOff x="2343409" y="3651870"/>
            <a:chExt cx="1480516" cy="590694"/>
          </a:xfrm>
        </p:grpSpPr>
        <p:sp>
          <p:nvSpPr>
            <p:cNvPr id="36" name="Content Placeholder 2"/>
            <p:cNvSpPr txBox="1"/>
            <p:nvPr/>
          </p:nvSpPr>
          <p:spPr>
            <a:xfrm>
              <a:off x="2399260" y="3651870"/>
              <a:ext cx="1368815" cy="45869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chemeClr val="accent2"/>
                  </a:solidFill>
                  <a:latin typeface="Source Sans Pro Black" pitchFamily="34" charset="0"/>
                </a:rPr>
                <a:t>$16,567</a:t>
              </a:r>
            </a:p>
          </p:txBody>
        </p:sp>
        <p:sp>
          <p:nvSpPr>
            <p:cNvPr id="37" name="Content Placeholder 2"/>
            <p:cNvSpPr txBox="1"/>
            <p:nvPr/>
          </p:nvSpPr>
          <p:spPr>
            <a:xfrm>
              <a:off x="2343409" y="3911771"/>
              <a:ext cx="1480516" cy="33079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accent2"/>
                  </a:solidFill>
                </a:rPr>
                <a:t>Revenue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Freeform 7"/>
          <p:cNvSpPr>
            <a:spLocks noEditPoints="1"/>
          </p:cNvSpPr>
          <p:nvPr/>
        </p:nvSpPr>
        <p:spPr bwMode="auto">
          <a:xfrm>
            <a:off x="4672462" y="2783514"/>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8" name="TextBox 147"/>
          <p:cNvSpPr txBox="1"/>
          <p:nvPr/>
        </p:nvSpPr>
        <p:spPr>
          <a:xfrm>
            <a:off x="4632855" y="2840148"/>
            <a:ext cx="476412" cy="253850"/>
          </a:xfrm>
          <a:prstGeom prst="rect">
            <a:avLst/>
          </a:prstGeom>
          <a:noFill/>
        </p:spPr>
        <p:txBody>
          <a:bodyPr wrap="none" rtlCol="0">
            <a:spAutoFit/>
          </a:bodyPr>
          <a:lstStyle/>
          <a:p>
            <a:pPr algn="ctr"/>
            <a:r>
              <a:rPr lang="en-US" sz="1050" b="1" dirty="0">
                <a:solidFill>
                  <a:schemeClr val="accent2"/>
                </a:solidFill>
              </a:rPr>
              <a:t>26%</a:t>
            </a:r>
          </a:p>
        </p:txBody>
      </p:sp>
      <p:sp>
        <p:nvSpPr>
          <p:cNvPr id="9" name="Freeform 7"/>
          <p:cNvSpPr>
            <a:spLocks noEditPoints="1"/>
          </p:cNvSpPr>
          <p:nvPr/>
        </p:nvSpPr>
        <p:spPr bwMode="auto">
          <a:xfrm>
            <a:off x="2343520" y="1909231"/>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10" name="TextBox 150"/>
          <p:cNvSpPr txBox="1"/>
          <p:nvPr/>
        </p:nvSpPr>
        <p:spPr>
          <a:xfrm>
            <a:off x="2303910" y="1965866"/>
            <a:ext cx="476412" cy="253850"/>
          </a:xfrm>
          <a:prstGeom prst="rect">
            <a:avLst/>
          </a:prstGeom>
          <a:noFill/>
        </p:spPr>
        <p:txBody>
          <a:bodyPr wrap="none" rtlCol="0">
            <a:spAutoFit/>
          </a:bodyPr>
          <a:lstStyle/>
          <a:p>
            <a:pPr algn="ctr"/>
            <a:r>
              <a:rPr lang="en-US" sz="1050" b="1" dirty="0">
                <a:solidFill>
                  <a:schemeClr val="accent2"/>
                </a:solidFill>
              </a:rPr>
              <a:t>56%</a:t>
            </a:r>
          </a:p>
        </p:txBody>
      </p:sp>
      <p:sp>
        <p:nvSpPr>
          <p:cNvPr id="11" name="Freeform 7"/>
          <p:cNvSpPr>
            <a:spLocks noEditPoints="1"/>
          </p:cNvSpPr>
          <p:nvPr/>
        </p:nvSpPr>
        <p:spPr bwMode="auto">
          <a:xfrm>
            <a:off x="3564803" y="2373024"/>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12" name="TextBox 153"/>
          <p:cNvSpPr txBox="1"/>
          <p:nvPr/>
        </p:nvSpPr>
        <p:spPr>
          <a:xfrm>
            <a:off x="3525194" y="2429658"/>
            <a:ext cx="476412" cy="253850"/>
          </a:xfrm>
          <a:prstGeom prst="rect">
            <a:avLst/>
          </a:prstGeom>
          <a:noFill/>
        </p:spPr>
        <p:txBody>
          <a:bodyPr wrap="none" rtlCol="0">
            <a:spAutoFit/>
          </a:bodyPr>
          <a:lstStyle/>
          <a:p>
            <a:pPr algn="ctr"/>
            <a:r>
              <a:rPr lang="en-US" sz="1050" b="1" dirty="0">
                <a:solidFill>
                  <a:schemeClr val="accent2"/>
                </a:solidFill>
              </a:rPr>
              <a:t>45%</a:t>
            </a:r>
          </a:p>
        </p:txBody>
      </p:sp>
      <p:sp>
        <p:nvSpPr>
          <p:cNvPr id="13" name="Freeform 7"/>
          <p:cNvSpPr>
            <a:spLocks noEditPoints="1"/>
          </p:cNvSpPr>
          <p:nvPr/>
        </p:nvSpPr>
        <p:spPr bwMode="auto">
          <a:xfrm>
            <a:off x="1329479" y="2569603"/>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14" name="TextBox 156"/>
          <p:cNvSpPr txBox="1"/>
          <p:nvPr/>
        </p:nvSpPr>
        <p:spPr>
          <a:xfrm>
            <a:off x="1289871" y="2626238"/>
            <a:ext cx="476412" cy="253850"/>
          </a:xfrm>
          <a:prstGeom prst="rect">
            <a:avLst/>
          </a:prstGeom>
          <a:noFill/>
        </p:spPr>
        <p:txBody>
          <a:bodyPr wrap="none" rtlCol="0">
            <a:spAutoFit/>
          </a:bodyPr>
          <a:lstStyle/>
          <a:p>
            <a:pPr algn="ctr"/>
            <a:r>
              <a:rPr lang="en-US" sz="1050" b="1" dirty="0">
                <a:solidFill>
                  <a:schemeClr val="accent2"/>
                </a:solidFill>
              </a:rPr>
              <a:t>39%</a:t>
            </a:r>
          </a:p>
        </p:txBody>
      </p:sp>
      <p:sp>
        <p:nvSpPr>
          <p:cNvPr id="15" name="Isosceles Triangle 2"/>
          <p:cNvSpPr/>
          <p:nvPr/>
        </p:nvSpPr>
        <p:spPr>
          <a:xfrm>
            <a:off x="691119" y="3314322"/>
            <a:ext cx="1673916" cy="119228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6" name="Isosceles Triangle 2"/>
          <p:cNvSpPr/>
          <p:nvPr/>
        </p:nvSpPr>
        <p:spPr>
          <a:xfrm>
            <a:off x="1705160" y="2684027"/>
            <a:ext cx="1673916" cy="182257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7" name="Isosceles Triangle 2"/>
          <p:cNvSpPr/>
          <p:nvPr/>
        </p:nvSpPr>
        <p:spPr>
          <a:xfrm>
            <a:off x="2993605" y="3117571"/>
            <a:ext cx="1539591" cy="138903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8" name="Isosceles Triangle 2"/>
          <p:cNvSpPr/>
          <p:nvPr/>
        </p:nvSpPr>
        <p:spPr>
          <a:xfrm>
            <a:off x="4153232" y="3547985"/>
            <a:ext cx="1435658" cy="95861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9" name="Content Placeholder 2"/>
          <p:cNvSpPr txBox="1"/>
          <p:nvPr/>
        </p:nvSpPr>
        <p:spPr>
          <a:xfrm>
            <a:off x="1310716" y="5532176"/>
            <a:ext cx="4254052" cy="87895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solidFill>
              </a:rPr>
              <a:t>Lorem ipsum dolor sit amet, consectetur adipiscing elit. Curabitur elementum posuere pretium. Quisque nibh dolor, dignissim ac dignissim ut, luctus ac urna. </a:t>
            </a:r>
          </a:p>
        </p:txBody>
      </p:sp>
      <p:sp>
        <p:nvSpPr>
          <p:cNvPr id="20" name="Content Placeholder 2"/>
          <p:cNvSpPr txBox="1"/>
          <p:nvPr/>
        </p:nvSpPr>
        <p:spPr>
          <a:xfrm>
            <a:off x="1294404" y="4743023"/>
            <a:ext cx="2043761" cy="545761"/>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a:solidFill>
                  <a:schemeClr val="accent2"/>
                </a:solidFill>
                <a:latin typeface="Source Sans Pro Black" pitchFamily="34" charset="0"/>
              </a:rPr>
              <a:t>2013</a:t>
            </a:r>
          </a:p>
        </p:txBody>
      </p:sp>
      <p:sp>
        <p:nvSpPr>
          <p:cNvPr id="21" name="Subtitle 2"/>
          <p:cNvSpPr txBox="1"/>
          <p:nvPr/>
        </p:nvSpPr>
        <p:spPr>
          <a:xfrm>
            <a:off x="1293690" y="5233648"/>
            <a:ext cx="2140755" cy="28365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solidFill>
                <a:ea typeface="Franchise" pitchFamily="49" charset="0"/>
              </a:rPr>
              <a:t>Sales By year</a:t>
            </a:r>
          </a:p>
        </p:txBody>
      </p:sp>
      <p:sp>
        <p:nvSpPr>
          <p:cNvPr id="22" name="Oval 79"/>
          <p:cNvSpPr/>
          <p:nvPr/>
        </p:nvSpPr>
        <p:spPr>
          <a:xfrm>
            <a:off x="716135" y="4933563"/>
            <a:ext cx="514189" cy="514055"/>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3" name="Freeform 80"/>
          <p:cNvSpPr/>
          <p:nvPr/>
        </p:nvSpPr>
        <p:spPr bwMode="auto">
          <a:xfrm>
            <a:off x="870601" y="5075942"/>
            <a:ext cx="205283" cy="21284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cxnSp>
        <p:nvCxnSpPr>
          <p:cNvPr id="24" name="Straight Connector 81"/>
          <p:cNvCxnSpPr/>
          <p:nvPr/>
        </p:nvCxnSpPr>
        <p:spPr>
          <a:xfrm>
            <a:off x="6074353" y="1817088"/>
            <a:ext cx="0" cy="455495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Freeform 7"/>
          <p:cNvSpPr>
            <a:spLocks noEditPoints="1"/>
          </p:cNvSpPr>
          <p:nvPr/>
        </p:nvSpPr>
        <p:spPr bwMode="auto">
          <a:xfrm>
            <a:off x="10584457" y="2783514"/>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solidFill>
                <a:schemeClr val="accent2"/>
              </a:solidFill>
            </a:endParaRPr>
          </a:p>
        </p:txBody>
      </p:sp>
      <p:sp>
        <p:nvSpPr>
          <p:cNvPr id="26" name="TextBox 93"/>
          <p:cNvSpPr txBox="1"/>
          <p:nvPr/>
        </p:nvSpPr>
        <p:spPr>
          <a:xfrm>
            <a:off x="10544848" y="2840148"/>
            <a:ext cx="476412" cy="253850"/>
          </a:xfrm>
          <a:prstGeom prst="rect">
            <a:avLst/>
          </a:prstGeom>
          <a:noFill/>
        </p:spPr>
        <p:txBody>
          <a:bodyPr wrap="none" rtlCol="0">
            <a:spAutoFit/>
          </a:bodyPr>
          <a:lstStyle/>
          <a:p>
            <a:pPr algn="ctr"/>
            <a:r>
              <a:rPr lang="en-US" sz="1050" b="1" dirty="0">
                <a:solidFill>
                  <a:schemeClr val="accent2"/>
                </a:solidFill>
              </a:rPr>
              <a:t>26%</a:t>
            </a:r>
          </a:p>
        </p:txBody>
      </p:sp>
      <p:sp>
        <p:nvSpPr>
          <p:cNvPr id="27" name="Freeform 7"/>
          <p:cNvSpPr>
            <a:spLocks noEditPoints="1"/>
          </p:cNvSpPr>
          <p:nvPr/>
        </p:nvSpPr>
        <p:spPr bwMode="auto">
          <a:xfrm>
            <a:off x="8255513" y="1909231"/>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solidFill>
                <a:schemeClr val="accent2"/>
              </a:solidFill>
            </a:endParaRPr>
          </a:p>
        </p:txBody>
      </p:sp>
      <p:sp>
        <p:nvSpPr>
          <p:cNvPr id="28" name="TextBox 96"/>
          <p:cNvSpPr txBox="1"/>
          <p:nvPr/>
        </p:nvSpPr>
        <p:spPr>
          <a:xfrm>
            <a:off x="8215905" y="1965866"/>
            <a:ext cx="476412" cy="253850"/>
          </a:xfrm>
          <a:prstGeom prst="rect">
            <a:avLst/>
          </a:prstGeom>
          <a:noFill/>
        </p:spPr>
        <p:txBody>
          <a:bodyPr wrap="none" rtlCol="0">
            <a:spAutoFit/>
          </a:bodyPr>
          <a:lstStyle/>
          <a:p>
            <a:pPr algn="ctr"/>
            <a:r>
              <a:rPr lang="en-US" sz="1050" b="1" dirty="0">
                <a:solidFill>
                  <a:schemeClr val="accent2"/>
                </a:solidFill>
              </a:rPr>
              <a:t>56%</a:t>
            </a:r>
          </a:p>
        </p:txBody>
      </p:sp>
      <p:sp>
        <p:nvSpPr>
          <p:cNvPr id="29" name="Freeform 7"/>
          <p:cNvSpPr>
            <a:spLocks noEditPoints="1"/>
          </p:cNvSpPr>
          <p:nvPr/>
        </p:nvSpPr>
        <p:spPr bwMode="auto">
          <a:xfrm>
            <a:off x="9476796" y="2373024"/>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solidFill>
                <a:schemeClr val="accent2"/>
              </a:solidFill>
            </a:endParaRPr>
          </a:p>
        </p:txBody>
      </p:sp>
      <p:sp>
        <p:nvSpPr>
          <p:cNvPr id="30" name="TextBox 99"/>
          <p:cNvSpPr txBox="1"/>
          <p:nvPr/>
        </p:nvSpPr>
        <p:spPr>
          <a:xfrm>
            <a:off x="9437189" y="2429658"/>
            <a:ext cx="476412" cy="253850"/>
          </a:xfrm>
          <a:prstGeom prst="rect">
            <a:avLst/>
          </a:prstGeom>
          <a:noFill/>
        </p:spPr>
        <p:txBody>
          <a:bodyPr wrap="none" rtlCol="0">
            <a:spAutoFit/>
          </a:bodyPr>
          <a:lstStyle/>
          <a:p>
            <a:pPr algn="ctr"/>
            <a:r>
              <a:rPr lang="en-US" sz="1050" b="1" dirty="0">
                <a:solidFill>
                  <a:schemeClr val="accent2"/>
                </a:solidFill>
              </a:rPr>
              <a:t>45%</a:t>
            </a:r>
          </a:p>
        </p:txBody>
      </p:sp>
      <p:sp>
        <p:nvSpPr>
          <p:cNvPr id="31" name="Freeform 7"/>
          <p:cNvSpPr>
            <a:spLocks noEditPoints="1"/>
          </p:cNvSpPr>
          <p:nvPr/>
        </p:nvSpPr>
        <p:spPr bwMode="auto">
          <a:xfrm>
            <a:off x="7241472" y="2569603"/>
            <a:ext cx="391915" cy="668113"/>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solidFill>
                <a:schemeClr val="accent2"/>
              </a:solidFill>
            </a:endParaRPr>
          </a:p>
        </p:txBody>
      </p:sp>
      <p:sp>
        <p:nvSpPr>
          <p:cNvPr id="32" name="TextBox 102"/>
          <p:cNvSpPr txBox="1"/>
          <p:nvPr/>
        </p:nvSpPr>
        <p:spPr>
          <a:xfrm>
            <a:off x="7201865" y="2626238"/>
            <a:ext cx="476412" cy="253850"/>
          </a:xfrm>
          <a:prstGeom prst="rect">
            <a:avLst/>
          </a:prstGeom>
          <a:noFill/>
        </p:spPr>
        <p:txBody>
          <a:bodyPr wrap="none" rtlCol="0">
            <a:spAutoFit/>
          </a:bodyPr>
          <a:lstStyle/>
          <a:p>
            <a:pPr algn="ctr"/>
            <a:r>
              <a:rPr lang="en-US" sz="1050" b="1" dirty="0">
                <a:solidFill>
                  <a:schemeClr val="accent2"/>
                </a:solidFill>
              </a:rPr>
              <a:t>39%</a:t>
            </a:r>
          </a:p>
        </p:txBody>
      </p:sp>
      <p:sp>
        <p:nvSpPr>
          <p:cNvPr id="33" name="Isosceles Triangle 2"/>
          <p:cNvSpPr/>
          <p:nvPr/>
        </p:nvSpPr>
        <p:spPr>
          <a:xfrm>
            <a:off x="6603113" y="3314322"/>
            <a:ext cx="1673916" cy="119228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4" name="Isosceles Triangle 2"/>
          <p:cNvSpPr/>
          <p:nvPr/>
        </p:nvSpPr>
        <p:spPr>
          <a:xfrm>
            <a:off x="7617155" y="2684027"/>
            <a:ext cx="1673916" cy="182257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5" name="Isosceles Triangle 2"/>
          <p:cNvSpPr/>
          <p:nvPr/>
        </p:nvSpPr>
        <p:spPr>
          <a:xfrm>
            <a:off x="8905599" y="3117571"/>
            <a:ext cx="1539591" cy="138903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6" name="Isosceles Triangle 2"/>
          <p:cNvSpPr/>
          <p:nvPr/>
        </p:nvSpPr>
        <p:spPr>
          <a:xfrm>
            <a:off x="10065225" y="3547985"/>
            <a:ext cx="1435658" cy="95861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7" name="Content Placeholder 2"/>
          <p:cNvSpPr txBox="1"/>
          <p:nvPr/>
        </p:nvSpPr>
        <p:spPr>
          <a:xfrm>
            <a:off x="7222711" y="5532176"/>
            <a:ext cx="4254052" cy="87895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solidFill>
              </a:rPr>
              <a:t>Lorem ipsum dolor sit amet, consectetur adipiscing elit. Curabitur elementum posuere pretium. Quisque nibh dolor, dignissim ac dignissim ut, luctus ac urna. </a:t>
            </a:r>
          </a:p>
        </p:txBody>
      </p:sp>
      <p:sp>
        <p:nvSpPr>
          <p:cNvPr id="38" name="Content Placeholder 2"/>
          <p:cNvSpPr txBox="1"/>
          <p:nvPr/>
        </p:nvSpPr>
        <p:spPr>
          <a:xfrm>
            <a:off x="7206397" y="4743023"/>
            <a:ext cx="2043761" cy="545761"/>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a:solidFill>
                  <a:schemeClr val="accent2"/>
                </a:solidFill>
                <a:latin typeface="Source Sans Pro Black" pitchFamily="34" charset="0"/>
              </a:rPr>
              <a:t>2014</a:t>
            </a:r>
          </a:p>
        </p:txBody>
      </p:sp>
      <p:sp>
        <p:nvSpPr>
          <p:cNvPr id="39" name="Subtitle 2"/>
          <p:cNvSpPr txBox="1"/>
          <p:nvPr/>
        </p:nvSpPr>
        <p:spPr>
          <a:xfrm>
            <a:off x="7205684" y="5233648"/>
            <a:ext cx="2140755" cy="28365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solidFill>
                <a:ea typeface="Franchise" pitchFamily="49" charset="0"/>
              </a:rPr>
              <a:t>Sales By year</a:t>
            </a:r>
          </a:p>
        </p:txBody>
      </p:sp>
      <p:sp>
        <p:nvSpPr>
          <p:cNvPr id="40" name="Oval 111"/>
          <p:cNvSpPr/>
          <p:nvPr/>
        </p:nvSpPr>
        <p:spPr>
          <a:xfrm>
            <a:off x="6628129" y="4933563"/>
            <a:ext cx="514189" cy="514055"/>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41" name="Freeform 112"/>
          <p:cNvSpPr/>
          <p:nvPr/>
        </p:nvSpPr>
        <p:spPr bwMode="auto">
          <a:xfrm>
            <a:off x="6782595" y="5075942"/>
            <a:ext cx="205283" cy="21284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任意多边形 6"/>
          <p:cNvSpPr/>
          <p:nvPr/>
        </p:nvSpPr>
        <p:spPr>
          <a:xfrm>
            <a:off x="4138707" y="4752983"/>
            <a:ext cx="1898130" cy="122923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810" tIns="383829" rIns="76519" bIns="76519" numCol="1" spcCol="1270" anchor="t" anchorCtr="0">
            <a:noAutofit/>
          </a:bodyPr>
          <a:lstStyle/>
          <a:p>
            <a:pPr marL="57150" lvl="1" indent="-57150" algn="r" defTabSz="444500">
              <a:lnSpc>
                <a:spcPct val="90000"/>
              </a:lnSpc>
              <a:spcBef>
                <a:spcPct val="0"/>
              </a:spcBef>
              <a:spcAft>
                <a:spcPct val="15000"/>
              </a:spcAft>
              <a:buChar char="•"/>
            </a:pPr>
            <a:r>
              <a:rPr lang="en-US" sz="1050" b="1" dirty="0">
                <a:solidFill>
                  <a:schemeClr val="bg1"/>
                </a:solidFill>
              </a:rPr>
              <a:t>Lorem Ipsum</a:t>
            </a:r>
            <a:r>
              <a:rPr lang="en-US" sz="1050" dirty="0">
                <a:solidFill>
                  <a:schemeClr val="bg1"/>
                </a:solidFill>
              </a:rPr>
              <a:t> is simply dummy text of the printing and typesetting industry.</a:t>
            </a:r>
          </a:p>
        </p:txBody>
      </p:sp>
      <p:sp>
        <p:nvSpPr>
          <p:cNvPr id="8" name="任意多边形 7"/>
          <p:cNvSpPr/>
          <p:nvPr/>
        </p:nvSpPr>
        <p:spPr>
          <a:xfrm>
            <a:off x="1055005" y="4752983"/>
            <a:ext cx="1898130" cy="122923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19" tIns="383829" rIns="645810" bIns="76519" numCol="1" spcCol="1270" anchor="t" anchorCtr="0">
            <a:noAutofit/>
          </a:bodyPr>
          <a:lstStyle/>
          <a:p>
            <a:pPr marL="57150" lvl="1" indent="-57150" defTabSz="444500">
              <a:lnSpc>
                <a:spcPct val="90000"/>
              </a:lnSpc>
              <a:spcBef>
                <a:spcPct val="0"/>
              </a:spcBef>
              <a:spcAft>
                <a:spcPct val="15000"/>
              </a:spcAft>
              <a:buChar char="•"/>
            </a:pPr>
            <a:r>
              <a:rPr lang="en-US" sz="1050" b="1" dirty="0">
                <a:solidFill>
                  <a:schemeClr val="bg1"/>
                </a:solidFill>
              </a:rPr>
              <a:t>Lorem Ipsum</a:t>
            </a:r>
            <a:r>
              <a:rPr lang="en-US" sz="1050" dirty="0">
                <a:solidFill>
                  <a:schemeClr val="bg1"/>
                </a:solidFill>
              </a:rPr>
              <a:t> is simply dummy text of the printing and typesetting industry.</a:t>
            </a:r>
          </a:p>
        </p:txBody>
      </p:sp>
      <p:sp>
        <p:nvSpPr>
          <p:cNvPr id="9" name="任意多边形 8"/>
          <p:cNvSpPr/>
          <p:nvPr/>
        </p:nvSpPr>
        <p:spPr>
          <a:xfrm>
            <a:off x="4138707" y="2140852"/>
            <a:ext cx="1898130" cy="122923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810" tIns="76519" rIns="76519" bIns="383829" numCol="1" spcCol="1270" anchor="t" anchorCtr="0">
            <a:noAutofit/>
          </a:bodyPr>
          <a:lstStyle/>
          <a:p>
            <a:pPr marL="57150" lvl="1" indent="-57150" algn="r" defTabSz="444500">
              <a:lnSpc>
                <a:spcPct val="90000"/>
              </a:lnSpc>
              <a:spcBef>
                <a:spcPct val="0"/>
              </a:spcBef>
              <a:spcAft>
                <a:spcPct val="15000"/>
              </a:spcAft>
              <a:buChar char="•"/>
            </a:pPr>
            <a:r>
              <a:rPr lang="en-US" sz="1050" b="1" dirty="0">
                <a:solidFill>
                  <a:schemeClr val="bg1"/>
                </a:solidFill>
              </a:rPr>
              <a:t>Lorem Ipsum</a:t>
            </a:r>
            <a:r>
              <a:rPr lang="en-US" sz="1050" dirty="0">
                <a:solidFill>
                  <a:schemeClr val="bg1"/>
                </a:solidFill>
              </a:rPr>
              <a:t> is simply dummy text of the printing and typesetting industry.</a:t>
            </a:r>
          </a:p>
        </p:txBody>
      </p:sp>
      <p:sp>
        <p:nvSpPr>
          <p:cNvPr id="10" name="任意多边形 9"/>
          <p:cNvSpPr/>
          <p:nvPr/>
        </p:nvSpPr>
        <p:spPr>
          <a:xfrm>
            <a:off x="1055005" y="2140852"/>
            <a:ext cx="1898130" cy="122923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19" tIns="76519" rIns="645810" bIns="383829" numCol="1" spcCol="1270" anchor="t" anchorCtr="0">
            <a:noAutofit/>
          </a:bodyPr>
          <a:lstStyle/>
          <a:p>
            <a:pPr marL="57150" lvl="1" indent="-57150" defTabSz="444500">
              <a:lnSpc>
                <a:spcPct val="90000"/>
              </a:lnSpc>
              <a:spcBef>
                <a:spcPct val="0"/>
              </a:spcBef>
              <a:spcAft>
                <a:spcPct val="15000"/>
              </a:spcAft>
              <a:buChar char="•"/>
            </a:pPr>
            <a:r>
              <a:rPr lang="en-US" sz="1050" b="1" dirty="0">
                <a:solidFill>
                  <a:schemeClr val="bg1"/>
                </a:solidFill>
              </a:rPr>
              <a:t>Lorem Ipsum</a:t>
            </a:r>
            <a:r>
              <a:rPr lang="en-US" sz="1050" dirty="0">
                <a:solidFill>
                  <a:schemeClr val="bg1"/>
                </a:solidFill>
              </a:rPr>
              <a:t> is simply dummy text of the printing and typesetting industry.</a:t>
            </a:r>
          </a:p>
        </p:txBody>
      </p:sp>
      <p:sp>
        <p:nvSpPr>
          <p:cNvPr id="11" name="任意多边形 10"/>
          <p:cNvSpPr/>
          <p:nvPr/>
        </p:nvSpPr>
        <p:spPr>
          <a:xfrm>
            <a:off x="1902916" y="2359810"/>
            <a:ext cx="1663746" cy="1663313"/>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1663746"/>
                </a:moveTo>
                <a:cubicBezTo>
                  <a:pt x="0" y="744884"/>
                  <a:pt x="744884" y="0"/>
                  <a:pt x="1663746" y="0"/>
                </a:cubicBezTo>
                <a:lnTo>
                  <a:pt x="1663746" y="1663746"/>
                </a:lnTo>
                <a:lnTo>
                  <a:pt x="0"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1200" dirty="0"/>
          </a:p>
        </p:txBody>
      </p:sp>
      <p:sp>
        <p:nvSpPr>
          <p:cNvPr id="12" name="任意多边形 11"/>
          <p:cNvSpPr/>
          <p:nvPr/>
        </p:nvSpPr>
        <p:spPr>
          <a:xfrm>
            <a:off x="3643510" y="2359810"/>
            <a:ext cx="1663746" cy="1663313"/>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0"/>
                </a:moveTo>
                <a:cubicBezTo>
                  <a:pt x="918862" y="0"/>
                  <a:pt x="1663746" y="744884"/>
                  <a:pt x="1663746" y="1663746"/>
                </a:cubicBezTo>
                <a:lnTo>
                  <a:pt x="0" y="1663746"/>
                </a:lnTo>
                <a:lnTo>
                  <a:pt x="0"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1200" dirty="0"/>
          </a:p>
        </p:txBody>
      </p:sp>
      <p:sp>
        <p:nvSpPr>
          <p:cNvPr id="13" name="任意多边形 12"/>
          <p:cNvSpPr/>
          <p:nvPr/>
        </p:nvSpPr>
        <p:spPr>
          <a:xfrm>
            <a:off x="3643510" y="4099951"/>
            <a:ext cx="1663746" cy="1663314"/>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0"/>
                </a:moveTo>
                <a:cubicBezTo>
                  <a:pt x="1663746" y="918862"/>
                  <a:pt x="918862" y="1663746"/>
                  <a:pt x="0" y="1663746"/>
                </a:cubicBezTo>
                <a:lnTo>
                  <a:pt x="0" y="0"/>
                </a:lnTo>
                <a:lnTo>
                  <a:pt x="1663746"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br>
              <a:rPr lang="en-US" sz="1200" dirty="0"/>
            </a:br>
            <a:br>
              <a:rPr lang="en-US" sz="1200" dirty="0"/>
            </a:br>
            <a:endParaRPr lang="en-US" sz="1200" dirty="0"/>
          </a:p>
        </p:txBody>
      </p:sp>
      <p:sp>
        <p:nvSpPr>
          <p:cNvPr id="14" name="任意多边形 13"/>
          <p:cNvSpPr/>
          <p:nvPr/>
        </p:nvSpPr>
        <p:spPr>
          <a:xfrm>
            <a:off x="1902916" y="4099950"/>
            <a:ext cx="1663746" cy="1663313"/>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1663746"/>
                </a:moveTo>
                <a:cubicBezTo>
                  <a:pt x="744884" y="1663746"/>
                  <a:pt x="0" y="918862"/>
                  <a:pt x="0" y="0"/>
                </a:cubicBezTo>
                <a:lnTo>
                  <a:pt x="1663746" y="0"/>
                </a:lnTo>
                <a:lnTo>
                  <a:pt x="1663746"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br>
              <a:rPr lang="en-US" sz="1200" dirty="0"/>
            </a:br>
            <a:br>
              <a:rPr lang="en-US" sz="1200" dirty="0"/>
            </a:br>
            <a:br>
              <a:rPr lang="en-US" sz="1200" dirty="0"/>
            </a:br>
            <a:endParaRPr lang="en-US" sz="1200" dirty="0"/>
          </a:p>
        </p:txBody>
      </p:sp>
      <p:sp>
        <p:nvSpPr>
          <p:cNvPr id="15" name="环形箭头 14"/>
          <p:cNvSpPr/>
          <p:nvPr/>
        </p:nvSpPr>
        <p:spPr>
          <a:xfrm>
            <a:off x="3317869" y="3715813"/>
            <a:ext cx="574434" cy="49937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6" name="环形箭头 15"/>
          <p:cNvSpPr/>
          <p:nvPr/>
        </p:nvSpPr>
        <p:spPr>
          <a:xfrm rot="10800000">
            <a:off x="3317869" y="3907882"/>
            <a:ext cx="574434" cy="49937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800"/>
          </a:p>
        </p:txBody>
      </p:sp>
      <p:sp>
        <p:nvSpPr>
          <p:cNvPr id="17" name="Freeform 6"/>
          <p:cNvSpPr/>
          <p:nvPr/>
        </p:nvSpPr>
        <p:spPr bwMode="auto">
          <a:xfrm>
            <a:off x="2778269" y="4286722"/>
            <a:ext cx="420665" cy="402558"/>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8" name="Freeform 11"/>
          <p:cNvSpPr>
            <a:spLocks noEditPoints="1"/>
          </p:cNvSpPr>
          <p:nvPr/>
        </p:nvSpPr>
        <p:spPr bwMode="auto">
          <a:xfrm>
            <a:off x="2790381" y="2803157"/>
            <a:ext cx="436620" cy="438804"/>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9" name="Freeform 16"/>
          <p:cNvSpPr>
            <a:spLocks noEditPoints="1"/>
          </p:cNvSpPr>
          <p:nvPr/>
        </p:nvSpPr>
        <p:spPr bwMode="auto">
          <a:xfrm>
            <a:off x="4055408" y="2763952"/>
            <a:ext cx="308576" cy="420675"/>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20" name="Freeform 21"/>
          <p:cNvSpPr>
            <a:spLocks noEditPoints="1"/>
          </p:cNvSpPr>
          <p:nvPr/>
        </p:nvSpPr>
        <p:spPr bwMode="auto">
          <a:xfrm>
            <a:off x="4019211" y="4256458"/>
            <a:ext cx="435957" cy="452906"/>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21" name="Content Placeholder 2"/>
          <p:cNvSpPr txBox="1"/>
          <p:nvPr/>
        </p:nvSpPr>
        <p:spPr>
          <a:xfrm>
            <a:off x="7427128" y="3401164"/>
            <a:ext cx="4451848" cy="12829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bg1"/>
                </a:solidFill>
              </a:rPr>
              <a:t>Lorem ipsum dolor sit amet, </a:t>
            </a:r>
            <a:r>
              <a:rPr lang="en-US" sz="1400" b="1">
                <a:solidFill>
                  <a:schemeClr val="bg1"/>
                </a:solidFill>
              </a:rPr>
              <a:t>consectetur adipiscing elit. </a:t>
            </a:r>
          </a:p>
          <a:p>
            <a:pPr marL="0" indent="0">
              <a:buNone/>
            </a:pPr>
            <a:br>
              <a:rPr lang="en-US" sz="1400">
                <a:solidFill>
                  <a:schemeClr val="bg1"/>
                </a:solidFill>
              </a:rPr>
            </a:br>
            <a:r>
              <a:rPr lang="en-US" sz="1400">
                <a:solidFill>
                  <a:schemeClr val="bg1"/>
                </a:solidFill>
              </a:rPr>
              <a:t>Curabitur elementum posuere pretium. Quisque nibh dolor, dignissim ac dignissim ut, luctus ac urna. Aliquam aliquet non massa quis tincidunt.</a:t>
            </a:r>
            <a:endParaRPr lang="en-US" sz="1400" dirty="0">
              <a:solidFill>
                <a:schemeClr val="bg1"/>
              </a:solidFill>
            </a:endParaRPr>
          </a:p>
        </p:txBody>
      </p:sp>
      <p:sp>
        <p:nvSpPr>
          <p:cNvPr id="22" name="Title 13"/>
          <p:cNvSpPr txBox="1"/>
          <p:nvPr/>
        </p:nvSpPr>
        <p:spPr>
          <a:xfrm>
            <a:off x="7451220" y="2656790"/>
            <a:ext cx="4245898" cy="861657"/>
          </a:xfrm>
          <a:prstGeom prst="rect">
            <a:avLst/>
          </a:prstGeom>
        </p:spPr>
        <p:txBody>
          <a:bodyPr vert="horz" lIns="91416" tIns="45708" rIns="91416" bIns="4570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400" dirty="0">
                <a:solidFill>
                  <a:schemeClr val="accent2"/>
                </a:solidFill>
              </a:rPr>
              <a:t>Analysis</a:t>
            </a:r>
          </a:p>
        </p:txBody>
      </p:sp>
      <p:sp>
        <p:nvSpPr>
          <p:cNvPr id="23" name="矩形 22"/>
          <p:cNvSpPr/>
          <p:nvPr/>
        </p:nvSpPr>
        <p:spPr>
          <a:xfrm>
            <a:off x="3734980" y="3308453"/>
            <a:ext cx="1359185" cy="646163"/>
          </a:xfrm>
          <a:prstGeom prst="rect">
            <a:avLst/>
          </a:prstGeom>
        </p:spPr>
        <p:txBody>
          <a:bodyPr wrap="none">
            <a:spAutoFit/>
          </a:bodyPr>
          <a:lstStyle/>
          <a:p>
            <a:pPr algn="ctr"/>
            <a:r>
              <a:rPr lang="en-US" altLang="zh-CN" sz="1800" dirty="0">
                <a:solidFill>
                  <a:schemeClr val="bg1"/>
                </a:solidFill>
              </a:rPr>
              <a:t>Improve </a:t>
            </a:r>
          </a:p>
          <a:p>
            <a:pPr algn="ctr"/>
            <a:r>
              <a:rPr lang="en-US" altLang="zh-CN" sz="1800" dirty="0">
                <a:solidFill>
                  <a:schemeClr val="bg1"/>
                </a:solidFill>
              </a:rPr>
              <a:t>Awareness</a:t>
            </a:r>
          </a:p>
        </p:txBody>
      </p:sp>
      <p:sp>
        <p:nvSpPr>
          <p:cNvPr id="24" name="矩形 23"/>
          <p:cNvSpPr/>
          <p:nvPr/>
        </p:nvSpPr>
        <p:spPr>
          <a:xfrm>
            <a:off x="2269991" y="3424002"/>
            <a:ext cx="1391494" cy="369236"/>
          </a:xfrm>
          <a:prstGeom prst="rect">
            <a:avLst/>
          </a:prstGeom>
        </p:spPr>
        <p:txBody>
          <a:bodyPr wrap="none">
            <a:spAutoFit/>
          </a:bodyPr>
          <a:lstStyle/>
          <a:p>
            <a:pPr algn="ctr"/>
            <a:r>
              <a:rPr lang="en-US" altLang="zh-CN" sz="1800" dirty="0">
                <a:solidFill>
                  <a:schemeClr val="bg1"/>
                </a:solidFill>
              </a:rPr>
              <a:t>Drive Sales</a:t>
            </a:r>
          </a:p>
        </p:txBody>
      </p:sp>
      <p:sp>
        <p:nvSpPr>
          <p:cNvPr id="25" name="矩形 24"/>
          <p:cNvSpPr/>
          <p:nvPr/>
        </p:nvSpPr>
        <p:spPr>
          <a:xfrm>
            <a:off x="3681023" y="4867077"/>
            <a:ext cx="1315916" cy="369236"/>
          </a:xfrm>
          <a:prstGeom prst="rect">
            <a:avLst/>
          </a:prstGeom>
        </p:spPr>
        <p:txBody>
          <a:bodyPr wrap="none">
            <a:spAutoFit/>
          </a:bodyPr>
          <a:lstStyle/>
          <a:p>
            <a:pPr algn="ctr"/>
            <a:r>
              <a:rPr lang="en-US" altLang="zh-CN" sz="1800" dirty="0">
                <a:solidFill>
                  <a:schemeClr val="bg1"/>
                </a:solidFill>
              </a:rPr>
              <a:t>Marketing</a:t>
            </a:r>
          </a:p>
        </p:txBody>
      </p:sp>
      <p:sp>
        <p:nvSpPr>
          <p:cNvPr id="26" name="矩形 25"/>
          <p:cNvSpPr/>
          <p:nvPr/>
        </p:nvSpPr>
        <p:spPr>
          <a:xfrm>
            <a:off x="2294343" y="4845338"/>
            <a:ext cx="1262837" cy="646163"/>
          </a:xfrm>
          <a:prstGeom prst="rect">
            <a:avLst/>
          </a:prstGeom>
        </p:spPr>
        <p:txBody>
          <a:bodyPr wrap="none">
            <a:spAutoFit/>
          </a:bodyPr>
          <a:lstStyle/>
          <a:p>
            <a:pPr algn="ctr"/>
            <a:r>
              <a:rPr lang="en-US" altLang="zh-CN" sz="1800" dirty="0">
                <a:solidFill>
                  <a:schemeClr val="bg1"/>
                </a:solidFill>
              </a:rPr>
              <a:t>Generate </a:t>
            </a:r>
          </a:p>
          <a:p>
            <a:pPr algn="ctr"/>
            <a:r>
              <a:rPr lang="en-US" altLang="zh-CN" sz="1800" dirty="0">
                <a:solidFill>
                  <a:schemeClr val="bg1"/>
                </a:solidFill>
              </a:rPr>
              <a:t>Leads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7504" y="792481"/>
            <a:ext cx="8592529"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文本框 3"/>
          <p:cNvSpPr txBox="1"/>
          <p:nvPr/>
        </p:nvSpPr>
        <p:spPr>
          <a:xfrm>
            <a:off x="14240" y="1852056"/>
            <a:ext cx="2496342" cy="3153889"/>
          </a:xfrm>
          <a:prstGeom prst="rect">
            <a:avLst/>
          </a:prstGeom>
          <a:noFill/>
        </p:spPr>
        <p:txBody>
          <a:bodyPr wrap="square" rtlCol="0">
            <a:spAutoFit/>
          </a:bodyPr>
          <a:lstStyle/>
          <a:p>
            <a:pPr algn="ctr"/>
            <a:r>
              <a:rPr lang="en-US" altLang="zh-CN" sz="19895" b="1" dirty="0">
                <a:solidFill>
                  <a:schemeClr val="bg1"/>
                </a:solidFill>
              </a:rPr>
              <a:t>3</a:t>
            </a:r>
            <a:endParaRPr lang="zh-CN" altLang="en-US" sz="19895" b="1" dirty="0">
              <a:solidFill>
                <a:schemeClr val="bg1"/>
              </a:solidFill>
            </a:endParaRPr>
          </a:p>
        </p:txBody>
      </p:sp>
      <p:sp>
        <p:nvSpPr>
          <p:cNvPr id="16" name="文本框 15"/>
          <p:cNvSpPr txBox="1"/>
          <p:nvPr/>
        </p:nvSpPr>
        <p:spPr>
          <a:xfrm>
            <a:off x="5868861" y="2450679"/>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1" y="3089150"/>
            <a:ext cx="4988386" cy="1200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Sed vitae quam metus. Etiam fermentum turpis vel lectus dignissim consectetur. </a:t>
            </a:r>
            <a:endParaRPr lang="zh-CN" altLang="en-US" sz="18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Content Placeholder 2"/>
          <p:cNvSpPr txBox="1"/>
          <p:nvPr/>
        </p:nvSpPr>
        <p:spPr>
          <a:xfrm>
            <a:off x="449094" y="5784270"/>
            <a:ext cx="11293815" cy="862436"/>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8" name="L-Shape 2"/>
          <p:cNvSpPr/>
          <p:nvPr/>
        </p:nvSpPr>
        <p:spPr>
          <a:xfrm rot="5400000">
            <a:off x="1311964" y="3386334"/>
            <a:ext cx="1404663"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2000">
              <a:solidFill>
                <a:schemeClr val="accent2"/>
              </a:solidFill>
            </a:endParaRPr>
          </a:p>
        </p:txBody>
      </p:sp>
      <p:sp>
        <p:nvSpPr>
          <p:cNvPr id="9" name="Freeform 3"/>
          <p:cNvSpPr/>
          <p:nvPr/>
        </p:nvSpPr>
        <p:spPr>
          <a:xfrm>
            <a:off x="1077248" y="4084995"/>
            <a:ext cx="2110703" cy="1849672"/>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45708" rIns="45708" bIns="45708" numCol="1" spcCol="1270" anchor="t" anchorCtr="0">
            <a:noAutofit/>
          </a:bodyPr>
          <a:lstStyle/>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r>
              <a:rPr lang="en-US" sz="2000" b="1" dirty="0">
                <a:solidFill>
                  <a:schemeClr val="accent2"/>
                </a:solidFill>
              </a:rPr>
              <a:t>Brainstorm</a:t>
            </a:r>
          </a:p>
        </p:txBody>
      </p:sp>
      <p:sp>
        <p:nvSpPr>
          <p:cNvPr id="10" name="Isosceles Triangle 5"/>
          <p:cNvSpPr/>
          <p:nvPr/>
        </p:nvSpPr>
        <p:spPr>
          <a:xfrm>
            <a:off x="2789706" y="3214564"/>
            <a:ext cx="398245" cy="398141"/>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L-Shape 6"/>
          <p:cNvSpPr/>
          <p:nvPr/>
        </p:nvSpPr>
        <p:spPr>
          <a:xfrm rot="5400000">
            <a:off x="3895879" y="2747109"/>
            <a:ext cx="1404663"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Freeform 7"/>
          <p:cNvSpPr/>
          <p:nvPr/>
        </p:nvSpPr>
        <p:spPr>
          <a:xfrm>
            <a:off x="3661162" y="3445770"/>
            <a:ext cx="2110703" cy="1849672"/>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45708" rIns="45708" bIns="45708" numCol="1" spcCol="1270" anchor="t" anchorCtr="0">
            <a:noAutofit/>
          </a:bodyPr>
          <a:lstStyle/>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r>
              <a:rPr lang="en-US" sz="2000" b="1" dirty="0">
                <a:solidFill>
                  <a:schemeClr val="accent2"/>
                </a:solidFill>
              </a:rPr>
              <a:t>Conceptualization</a:t>
            </a:r>
          </a:p>
        </p:txBody>
      </p:sp>
      <p:sp>
        <p:nvSpPr>
          <p:cNvPr id="13" name="Isosceles Triangle 10"/>
          <p:cNvSpPr/>
          <p:nvPr/>
        </p:nvSpPr>
        <p:spPr>
          <a:xfrm>
            <a:off x="5373619" y="2575338"/>
            <a:ext cx="398245" cy="398141"/>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800"/>
          </a:p>
        </p:txBody>
      </p:sp>
      <p:sp>
        <p:nvSpPr>
          <p:cNvPr id="14" name="L-Shape 11"/>
          <p:cNvSpPr/>
          <p:nvPr/>
        </p:nvSpPr>
        <p:spPr>
          <a:xfrm rot="5400000">
            <a:off x="6479792" y="2107883"/>
            <a:ext cx="1404663"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5" name="Freeform 14"/>
          <p:cNvSpPr/>
          <p:nvPr/>
        </p:nvSpPr>
        <p:spPr>
          <a:xfrm>
            <a:off x="6245075" y="2806545"/>
            <a:ext cx="2110703" cy="1849672"/>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45708" rIns="45708" bIns="45708" numCol="1" spcCol="1270" anchor="t" anchorCtr="0">
            <a:noAutofit/>
          </a:bodyPr>
          <a:lstStyle/>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r>
              <a:rPr lang="en-US" sz="2000" b="1" dirty="0">
                <a:solidFill>
                  <a:schemeClr val="accent2"/>
                </a:solidFill>
              </a:rPr>
              <a:t>Proposal</a:t>
            </a:r>
          </a:p>
        </p:txBody>
      </p:sp>
      <p:sp>
        <p:nvSpPr>
          <p:cNvPr id="16" name="Isosceles Triangle 15"/>
          <p:cNvSpPr/>
          <p:nvPr/>
        </p:nvSpPr>
        <p:spPr>
          <a:xfrm>
            <a:off x="7957531" y="1936112"/>
            <a:ext cx="398245" cy="398141"/>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L-Shape 16"/>
          <p:cNvSpPr/>
          <p:nvPr/>
        </p:nvSpPr>
        <p:spPr>
          <a:xfrm rot="5400000">
            <a:off x="9063704" y="1468660"/>
            <a:ext cx="1404663"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800"/>
          </a:p>
        </p:txBody>
      </p:sp>
      <p:sp>
        <p:nvSpPr>
          <p:cNvPr id="18" name="Freeform 18"/>
          <p:cNvSpPr/>
          <p:nvPr/>
        </p:nvSpPr>
        <p:spPr>
          <a:xfrm>
            <a:off x="8828987" y="2167320"/>
            <a:ext cx="2110703" cy="1849672"/>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08" tIns="45708" rIns="45708" bIns="45708" numCol="1" spcCol="1270" anchor="t" anchorCtr="0">
            <a:noAutofit/>
          </a:bodyPr>
          <a:lstStyle/>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endParaRPr lang="en-US" sz="2000" b="1" dirty="0">
              <a:solidFill>
                <a:schemeClr val="accent2"/>
              </a:solidFill>
            </a:endParaRPr>
          </a:p>
          <a:p>
            <a:pPr algn="ctr" defTabSz="533400">
              <a:lnSpc>
                <a:spcPct val="90000"/>
              </a:lnSpc>
              <a:spcBef>
                <a:spcPct val="0"/>
              </a:spcBef>
              <a:spcAft>
                <a:spcPct val="35000"/>
              </a:spcAft>
            </a:pPr>
            <a:r>
              <a:rPr lang="en-US" sz="2000" b="1" dirty="0">
                <a:solidFill>
                  <a:schemeClr val="accent2"/>
                </a:solidFill>
              </a:rPr>
              <a:t>Revisions</a:t>
            </a:r>
          </a:p>
        </p:txBody>
      </p:sp>
      <p:sp>
        <p:nvSpPr>
          <p:cNvPr id="19" name="Freeform 6"/>
          <p:cNvSpPr>
            <a:spLocks noEditPoints="1"/>
          </p:cNvSpPr>
          <p:nvPr/>
        </p:nvSpPr>
        <p:spPr bwMode="auto">
          <a:xfrm>
            <a:off x="1945323" y="4310645"/>
            <a:ext cx="374546" cy="39887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20" name="Freeform 11"/>
          <p:cNvSpPr>
            <a:spLocks noEditPoints="1"/>
          </p:cNvSpPr>
          <p:nvPr/>
        </p:nvSpPr>
        <p:spPr bwMode="auto">
          <a:xfrm>
            <a:off x="4418861" y="3633187"/>
            <a:ext cx="482724" cy="483110"/>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21" name="Freeform 21"/>
          <p:cNvSpPr>
            <a:spLocks noEditPoints="1"/>
          </p:cNvSpPr>
          <p:nvPr/>
        </p:nvSpPr>
        <p:spPr bwMode="auto">
          <a:xfrm>
            <a:off x="7017856" y="3001221"/>
            <a:ext cx="411219" cy="412411"/>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accent2"/>
              </a:solidFill>
            </a:endParaRPr>
          </a:p>
        </p:txBody>
      </p:sp>
      <p:sp>
        <p:nvSpPr>
          <p:cNvPr id="22" name="Freeform 26"/>
          <p:cNvSpPr/>
          <p:nvPr/>
        </p:nvSpPr>
        <p:spPr bwMode="auto">
          <a:xfrm>
            <a:off x="9679464" y="2423422"/>
            <a:ext cx="338518" cy="35098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cxnSp>
        <p:nvCxnSpPr>
          <p:cNvPr id="7" name="Straight Connector 31"/>
          <p:cNvCxnSpPr/>
          <p:nvPr/>
        </p:nvCxnSpPr>
        <p:spPr>
          <a:xfrm>
            <a:off x="566058" y="3113980"/>
            <a:ext cx="11059886" cy="0"/>
          </a:xfrm>
          <a:prstGeom prst="line">
            <a:avLst/>
          </a:prstGeom>
          <a:ln>
            <a:solidFill>
              <a:schemeClr val="accent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Freeform 6"/>
          <p:cNvSpPr>
            <a:spLocks noEditPoints="1"/>
          </p:cNvSpPr>
          <p:nvPr/>
        </p:nvSpPr>
        <p:spPr bwMode="auto">
          <a:xfrm>
            <a:off x="5589345" y="2390289"/>
            <a:ext cx="938810" cy="95954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9" name="Oval 14"/>
          <p:cNvSpPr/>
          <p:nvPr/>
        </p:nvSpPr>
        <p:spPr>
          <a:xfrm>
            <a:off x="1502461" y="2124899"/>
            <a:ext cx="2082967" cy="2082425"/>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a:p>
            <a:pPr algn="ctr"/>
            <a:endParaRPr lang="en-US" sz="2000" dirty="0"/>
          </a:p>
          <a:p>
            <a:pPr algn="ctr"/>
            <a:r>
              <a:rPr lang="en-US" sz="2000" dirty="0"/>
              <a:t>Identify your Trigger</a:t>
            </a:r>
          </a:p>
        </p:txBody>
      </p:sp>
      <p:sp>
        <p:nvSpPr>
          <p:cNvPr id="10" name="Freeform 11"/>
          <p:cNvSpPr>
            <a:spLocks noEditPoints="1"/>
          </p:cNvSpPr>
          <p:nvPr/>
        </p:nvSpPr>
        <p:spPr bwMode="auto">
          <a:xfrm>
            <a:off x="2294978" y="2425792"/>
            <a:ext cx="497926" cy="496474"/>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1" name="Oval 19"/>
          <p:cNvSpPr/>
          <p:nvPr/>
        </p:nvSpPr>
        <p:spPr>
          <a:xfrm>
            <a:off x="8606575" y="2124899"/>
            <a:ext cx="2082967" cy="2082425"/>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a:p>
            <a:pPr algn="ctr"/>
            <a:endParaRPr lang="en-US" sz="2000" dirty="0"/>
          </a:p>
          <a:p>
            <a:pPr algn="ctr"/>
            <a:r>
              <a:rPr lang="en-US" sz="2000" dirty="0"/>
              <a:t>Create a New Routine</a:t>
            </a:r>
          </a:p>
        </p:txBody>
      </p:sp>
      <p:sp>
        <p:nvSpPr>
          <p:cNvPr id="12" name="Freeform 16"/>
          <p:cNvSpPr>
            <a:spLocks noEditPoints="1"/>
          </p:cNvSpPr>
          <p:nvPr/>
        </p:nvSpPr>
        <p:spPr bwMode="auto">
          <a:xfrm>
            <a:off x="9406733" y="2432765"/>
            <a:ext cx="482646" cy="482520"/>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3" name="Content Placeholder 2"/>
          <p:cNvSpPr txBox="1"/>
          <p:nvPr/>
        </p:nvSpPr>
        <p:spPr>
          <a:xfrm>
            <a:off x="1003847" y="5397897"/>
            <a:ext cx="3043121" cy="11303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a:solidFill>
                  <a:schemeClr val="bg1"/>
                </a:solidFill>
              </a:rPr>
              <a:t>Lorem ipsum dolor sit amet, </a:t>
            </a:r>
            <a:r>
              <a:rPr lang="en-US" sz="1200" b="1">
                <a:solidFill>
                  <a:schemeClr val="bg1"/>
                </a:solidFill>
              </a:rPr>
              <a:t>consectetur adipiscing elit. </a:t>
            </a:r>
            <a:r>
              <a:rPr lang="en-US" sz="1200">
                <a:solidFill>
                  <a:schemeClr val="bg1"/>
                </a:solidFill>
              </a:rPr>
              <a:t>Lorem Ipsum has been the industry's standard dummy text ever since the 1500s.</a:t>
            </a:r>
            <a:endParaRPr lang="en-US" sz="1200" dirty="0">
              <a:solidFill>
                <a:schemeClr val="bg1"/>
              </a:solidFill>
            </a:endParaRPr>
          </a:p>
        </p:txBody>
      </p:sp>
      <p:sp>
        <p:nvSpPr>
          <p:cNvPr id="14" name="Title 13"/>
          <p:cNvSpPr txBox="1"/>
          <p:nvPr/>
        </p:nvSpPr>
        <p:spPr>
          <a:xfrm>
            <a:off x="902410" y="4706249"/>
            <a:ext cx="3245994" cy="646163"/>
          </a:xfrm>
          <a:prstGeom prst="rect">
            <a:avLst/>
          </a:prstGeom>
        </p:spPr>
        <p:txBody>
          <a:bodyPr vert="horz" lIns="91416" tIns="45708" rIns="91416" bIns="4570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1</a:t>
            </a:r>
          </a:p>
        </p:txBody>
      </p:sp>
      <p:sp>
        <p:nvSpPr>
          <p:cNvPr id="15" name="Content Placeholder 2"/>
          <p:cNvSpPr txBox="1"/>
          <p:nvPr/>
        </p:nvSpPr>
        <p:spPr>
          <a:xfrm>
            <a:off x="4560948" y="5397897"/>
            <a:ext cx="3043121" cy="1130391"/>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Lorem ipsum dolor sit amet, </a:t>
            </a:r>
            <a:r>
              <a:rPr lang="en-US" sz="1200" b="1" dirty="0">
                <a:solidFill>
                  <a:schemeClr val="bg1"/>
                </a:solidFill>
              </a:rPr>
              <a:t>consectetur adipiscing elit. </a:t>
            </a:r>
            <a:r>
              <a:rPr lang="en-US" sz="1200" dirty="0">
                <a:solidFill>
                  <a:schemeClr val="bg1"/>
                </a:solidFill>
              </a:rPr>
              <a:t>Lorem Ipsum has been the industry's standard dummy text ever since the 1500s.</a:t>
            </a:r>
          </a:p>
        </p:txBody>
      </p:sp>
      <p:sp>
        <p:nvSpPr>
          <p:cNvPr id="16" name="Title 13"/>
          <p:cNvSpPr txBox="1"/>
          <p:nvPr/>
        </p:nvSpPr>
        <p:spPr>
          <a:xfrm>
            <a:off x="4459510" y="4706249"/>
            <a:ext cx="3245994" cy="646163"/>
          </a:xfrm>
          <a:prstGeom prst="rect">
            <a:avLst/>
          </a:prstGeom>
        </p:spPr>
        <p:txBody>
          <a:bodyPr vert="horz" lIns="91416" tIns="45708" rIns="91416" bIns="4570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2</a:t>
            </a:r>
          </a:p>
        </p:txBody>
      </p:sp>
      <p:sp>
        <p:nvSpPr>
          <p:cNvPr id="17" name="Content Placeholder 2"/>
          <p:cNvSpPr txBox="1"/>
          <p:nvPr/>
        </p:nvSpPr>
        <p:spPr>
          <a:xfrm>
            <a:off x="8113006" y="5397897"/>
            <a:ext cx="3043121" cy="1130391"/>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Lorem ipsum dolor sit amet, </a:t>
            </a:r>
            <a:r>
              <a:rPr lang="en-US" sz="1200" b="1" dirty="0">
                <a:solidFill>
                  <a:schemeClr val="bg1"/>
                </a:solidFill>
              </a:rPr>
              <a:t>consectetur adipiscing elit. </a:t>
            </a:r>
            <a:r>
              <a:rPr lang="en-US" sz="1200" dirty="0">
                <a:solidFill>
                  <a:schemeClr val="bg1"/>
                </a:solidFill>
              </a:rPr>
              <a:t>Lorem Ipsum has been the industry's standard dummy text ever since the 1500s.</a:t>
            </a:r>
          </a:p>
        </p:txBody>
      </p:sp>
      <p:sp>
        <p:nvSpPr>
          <p:cNvPr id="18" name="Title 13"/>
          <p:cNvSpPr txBox="1"/>
          <p:nvPr/>
        </p:nvSpPr>
        <p:spPr>
          <a:xfrm>
            <a:off x="8011567" y="4706249"/>
            <a:ext cx="3245994" cy="646163"/>
          </a:xfrm>
          <a:prstGeom prst="rect">
            <a:avLst/>
          </a:prstGeom>
        </p:spPr>
        <p:txBody>
          <a:bodyPr vert="horz" lIns="91416" tIns="45708" rIns="91416" bIns="4570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Freeform 114"/>
          <p:cNvSpPr>
            <a:spLocks noChangeAspect="1"/>
          </p:cNvSpPr>
          <p:nvPr/>
        </p:nvSpPr>
        <p:spPr bwMode="gray">
          <a:xfrm>
            <a:off x="6879896" y="1817087"/>
            <a:ext cx="2199892" cy="167833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8" name="Content Placeholder 2"/>
          <p:cNvSpPr txBox="1"/>
          <p:nvPr/>
        </p:nvSpPr>
        <p:spPr>
          <a:xfrm>
            <a:off x="9660154" y="1954821"/>
            <a:ext cx="1969722" cy="790938"/>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800" b="1" dirty="0">
                <a:solidFill>
                  <a:schemeClr val="bg1"/>
                </a:solidFill>
              </a:rPr>
              <a:t>China</a:t>
            </a:r>
          </a:p>
          <a:p>
            <a:pPr marL="0" indent="0" algn="r">
              <a:buNone/>
            </a:pPr>
            <a:r>
              <a:rPr lang="en-US" sz="1050" dirty="0">
                <a:solidFill>
                  <a:schemeClr val="bg1"/>
                </a:solidFill>
              </a:rPr>
              <a:t>Lorem ipsum dolor sit amet, consectetur adipiscing.</a:t>
            </a:r>
          </a:p>
        </p:txBody>
      </p:sp>
      <p:sp>
        <p:nvSpPr>
          <p:cNvPr id="9" name="Freeform 268"/>
          <p:cNvSpPr>
            <a:spLocks noChangeAspect="1"/>
          </p:cNvSpPr>
          <p:nvPr/>
        </p:nvSpPr>
        <p:spPr bwMode="gray">
          <a:xfrm>
            <a:off x="835177" y="1959683"/>
            <a:ext cx="2614046" cy="145628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0" name="Content Placeholder 2"/>
          <p:cNvSpPr txBox="1"/>
          <p:nvPr/>
        </p:nvSpPr>
        <p:spPr>
          <a:xfrm>
            <a:off x="3757335" y="1954821"/>
            <a:ext cx="1969722" cy="790938"/>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800" b="1" dirty="0">
                <a:solidFill>
                  <a:schemeClr val="bg1"/>
                </a:solidFill>
              </a:rPr>
              <a:t>Honduras</a:t>
            </a:r>
          </a:p>
          <a:p>
            <a:pPr marL="0" indent="0" algn="r">
              <a:buNone/>
            </a:pPr>
            <a:r>
              <a:rPr lang="en-US" sz="1050" dirty="0">
                <a:solidFill>
                  <a:schemeClr val="bg1"/>
                </a:solidFill>
              </a:rPr>
              <a:t>Lorem ipsum dolor sit amet, consectetur adipiscing.</a:t>
            </a:r>
          </a:p>
        </p:txBody>
      </p:sp>
      <p:sp>
        <p:nvSpPr>
          <p:cNvPr id="11" name="Subtitle 2"/>
          <p:cNvSpPr txBox="1"/>
          <p:nvPr/>
        </p:nvSpPr>
        <p:spPr>
          <a:xfrm>
            <a:off x="9025883" y="3188889"/>
            <a:ext cx="1173914" cy="342202"/>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Females </a:t>
            </a:r>
          </a:p>
        </p:txBody>
      </p:sp>
      <p:sp>
        <p:nvSpPr>
          <p:cNvPr id="12" name="Content Placeholder 2"/>
          <p:cNvSpPr txBox="1"/>
          <p:nvPr/>
        </p:nvSpPr>
        <p:spPr>
          <a:xfrm>
            <a:off x="9011128" y="2771903"/>
            <a:ext cx="1180913" cy="494670"/>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dirty="0">
                <a:solidFill>
                  <a:schemeClr val="accent2"/>
                </a:solidFill>
                <a:latin typeface="Source Sans Pro Black" pitchFamily="34" charset="0"/>
              </a:rPr>
              <a:t>64%</a:t>
            </a:r>
          </a:p>
        </p:txBody>
      </p:sp>
      <p:grpSp>
        <p:nvGrpSpPr>
          <p:cNvPr id="13" name="Group 697"/>
          <p:cNvGrpSpPr/>
          <p:nvPr/>
        </p:nvGrpSpPr>
        <p:grpSpPr>
          <a:xfrm>
            <a:off x="8898585" y="2949501"/>
            <a:ext cx="222698" cy="480166"/>
            <a:chOff x="6084168" y="3828473"/>
            <a:chExt cx="172244" cy="371476"/>
          </a:xfrm>
          <a:solidFill>
            <a:srgbClr val="0CB692"/>
          </a:solidFill>
        </p:grpSpPr>
        <p:sp>
          <p:nvSpPr>
            <p:cNvPr id="14" name="Oval 698"/>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5" name="Freeform 7"/>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grpSp>
      <p:grpSp>
        <p:nvGrpSpPr>
          <p:cNvPr id="16" name="Group 700"/>
          <p:cNvGrpSpPr/>
          <p:nvPr/>
        </p:nvGrpSpPr>
        <p:grpSpPr>
          <a:xfrm>
            <a:off x="10377010" y="2949501"/>
            <a:ext cx="188830" cy="480166"/>
            <a:chOff x="7364799" y="3816899"/>
            <a:chExt cx="150666" cy="383216"/>
          </a:xfrm>
          <a:solidFill>
            <a:srgbClr val="0CB692"/>
          </a:solidFill>
        </p:grpSpPr>
        <p:sp>
          <p:nvSpPr>
            <p:cNvPr id="17" name="Freeform 12"/>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grpSp>
      <p:sp>
        <p:nvSpPr>
          <p:cNvPr id="19" name="Subtitle 2"/>
          <p:cNvSpPr txBox="1"/>
          <p:nvPr/>
        </p:nvSpPr>
        <p:spPr>
          <a:xfrm>
            <a:off x="10495153" y="3188889"/>
            <a:ext cx="1173914" cy="342202"/>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Males </a:t>
            </a:r>
          </a:p>
        </p:txBody>
      </p:sp>
      <p:sp>
        <p:nvSpPr>
          <p:cNvPr id="20" name="Content Placeholder 2"/>
          <p:cNvSpPr txBox="1"/>
          <p:nvPr/>
        </p:nvSpPr>
        <p:spPr>
          <a:xfrm>
            <a:off x="10480398" y="2771903"/>
            <a:ext cx="1180913" cy="494670"/>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dirty="0">
                <a:solidFill>
                  <a:schemeClr val="accent2"/>
                </a:solidFill>
                <a:latin typeface="Source Sans Pro Black" pitchFamily="34" charset="0"/>
              </a:rPr>
              <a:t>36%</a:t>
            </a:r>
          </a:p>
        </p:txBody>
      </p:sp>
      <p:sp>
        <p:nvSpPr>
          <p:cNvPr id="21" name="Rectangle 1"/>
          <p:cNvSpPr/>
          <p:nvPr/>
        </p:nvSpPr>
        <p:spPr>
          <a:xfrm>
            <a:off x="1162849" y="3827103"/>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22" name="Rectangle 27"/>
          <p:cNvSpPr/>
          <p:nvPr/>
        </p:nvSpPr>
        <p:spPr>
          <a:xfrm>
            <a:off x="1162849" y="3827103"/>
            <a:ext cx="2178803"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3" name="Content Placeholder 2"/>
          <p:cNvSpPr txBox="1"/>
          <p:nvPr/>
        </p:nvSpPr>
        <p:spPr>
          <a:xfrm>
            <a:off x="1143254" y="3843408"/>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50%</a:t>
            </a:r>
          </a:p>
        </p:txBody>
      </p:sp>
      <p:sp>
        <p:nvSpPr>
          <p:cNvPr id="24" name="Freeform 6"/>
          <p:cNvSpPr>
            <a:spLocks noEditPoints="1"/>
          </p:cNvSpPr>
          <p:nvPr/>
        </p:nvSpPr>
        <p:spPr bwMode="auto">
          <a:xfrm>
            <a:off x="522937" y="3805497"/>
            <a:ext cx="393393" cy="393291"/>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25" name="Rectangle 42"/>
          <p:cNvSpPr/>
          <p:nvPr/>
        </p:nvSpPr>
        <p:spPr>
          <a:xfrm>
            <a:off x="1162849" y="5976054"/>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26" name="Rectangle 43"/>
          <p:cNvSpPr/>
          <p:nvPr/>
        </p:nvSpPr>
        <p:spPr>
          <a:xfrm>
            <a:off x="1162849" y="5976054"/>
            <a:ext cx="1794308"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7" name="Content Placeholder 2"/>
          <p:cNvSpPr txBox="1"/>
          <p:nvPr/>
        </p:nvSpPr>
        <p:spPr>
          <a:xfrm>
            <a:off x="1143254" y="5993809"/>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45%</a:t>
            </a:r>
          </a:p>
        </p:txBody>
      </p:sp>
      <p:sp>
        <p:nvSpPr>
          <p:cNvPr id="28" name="Freeform 11"/>
          <p:cNvSpPr>
            <a:spLocks noEditPoints="1"/>
          </p:cNvSpPr>
          <p:nvPr/>
        </p:nvSpPr>
        <p:spPr bwMode="auto">
          <a:xfrm>
            <a:off x="522937" y="5955898"/>
            <a:ext cx="393393" cy="393291"/>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29" name="Rectangle 39"/>
          <p:cNvSpPr/>
          <p:nvPr/>
        </p:nvSpPr>
        <p:spPr>
          <a:xfrm>
            <a:off x="1162849" y="5441857"/>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0" name="Rectangle 40"/>
          <p:cNvSpPr/>
          <p:nvPr/>
        </p:nvSpPr>
        <p:spPr>
          <a:xfrm>
            <a:off x="1162849" y="5441857"/>
            <a:ext cx="3246844"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31" name="Content Placeholder 2"/>
          <p:cNvSpPr txBox="1"/>
          <p:nvPr/>
        </p:nvSpPr>
        <p:spPr>
          <a:xfrm>
            <a:off x="1143254" y="5458162"/>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75%</a:t>
            </a:r>
          </a:p>
        </p:txBody>
      </p:sp>
      <p:sp>
        <p:nvSpPr>
          <p:cNvPr id="32" name="Freeform 16"/>
          <p:cNvSpPr>
            <a:spLocks noEditPoints="1"/>
          </p:cNvSpPr>
          <p:nvPr/>
        </p:nvSpPr>
        <p:spPr bwMode="auto">
          <a:xfrm>
            <a:off x="522937" y="5421701"/>
            <a:ext cx="393393" cy="393291"/>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33" name="Rectangle 28"/>
          <p:cNvSpPr/>
          <p:nvPr/>
        </p:nvSpPr>
        <p:spPr>
          <a:xfrm>
            <a:off x="1162849" y="4352411"/>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4" name="Rectangle 31"/>
          <p:cNvSpPr/>
          <p:nvPr/>
        </p:nvSpPr>
        <p:spPr>
          <a:xfrm>
            <a:off x="1162849" y="4352411"/>
            <a:ext cx="2563299"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35" name="Content Placeholder 2"/>
          <p:cNvSpPr txBox="1"/>
          <p:nvPr/>
        </p:nvSpPr>
        <p:spPr>
          <a:xfrm>
            <a:off x="1143254" y="4368716"/>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62%</a:t>
            </a:r>
          </a:p>
        </p:txBody>
      </p:sp>
      <p:sp>
        <p:nvSpPr>
          <p:cNvPr id="36" name="Freeform 21"/>
          <p:cNvSpPr>
            <a:spLocks noEditPoints="1"/>
          </p:cNvSpPr>
          <p:nvPr/>
        </p:nvSpPr>
        <p:spPr bwMode="auto">
          <a:xfrm>
            <a:off x="522937" y="4353302"/>
            <a:ext cx="393393" cy="393292"/>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37" name="Rectangle 36"/>
          <p:cNvSpPr/>
          <p:nvPr/>
        </p:nvSpPr>
        <p:spPr>
          <a:xfrm>
            <a:off x="1162849" y="4907658"/>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38" name="Rectangle 37"/>
          <p:cNvSpPr/>
          <p:nvPr/>
        </p:nvSpPr>
        <p:spPr>
          <a:xfrm>
            <a:off x="1162849" y="4907658"/>
            <a:ext cx="1089402"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39" name="Content Placeholder 2"/>
          <p:cNvSpPr txBox="1"/>
          <p:nvPr/>
        </p:nvSpPr>
        <p:spPr>
          <a:xfrm>
            <a:off x="1143254" y="4923963"/>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25%</a:t>
            </a:r>
          </a:p>
        </p:txBody>
      </p:sp>
      <p:sp>
        <p:nvSpPr>
          <p:cNvPr id="40" name="Freeform 30"/>
          <p:cNvSpPr>
            <a:spLocks noEditPoints="1"/>
          </p:cNvSpPr>
          <p:nvPr/>
        </p:nvSpPr>
        <p:spPr bwMode="auto">
          <a:xfrm>
            <a:off x="522937" y="4887502"/>
            <a:ext cx="393393" cy="393291"/>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41" name="Rectangle 667"/>
          <p:cNvSpPr/>
          <p:nvPr/>
        </p:nvSpPr>
        <p:spPr>
          <a:xfrm>
            <a:off x="7159258" y="3827103"/>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42" name="Rectangle 668"/>
          <p:cNvSpPr/>
          <p:nvPr/>
        </p:nvSpPr>
        <p:spPr>
          <a:xfrm>
            <a:off x="7159258" y="3827103"/>
            <a:ext cx="2178803"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43" name="Content Placeholder 2"/>
          <p:cNvSpPr txBox="1"/>
          <p:nvPr/>
        </p:nvSpPr>
        <p:spPr>
          <a:xfrm>
            <a:off x="7139663" y="3843408"/>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50%</a:t>
            </a:r>
          </a:p>
        </p:txBody>
      </p:sp>
      <p:sp>
        <p:nvSpPr>
          <p:cNvPr id="44" name="Freeform 670"/>
          <p:cNvSpPr>
            <a:spLocks noEditPoints="1"/>
          </p:cNvSpPr>
          <p:nvPr/>
        </p:nvSpPr>
        <p:spPr bwMode="auto">
          <a:xfrm>
            <a:off x="6519345" y="3805497"/>
            <a:ext cx="393393" cy="393291"/>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45" name="Rectangle 672"/>
          <p:cNvSpPr/>
          <p:nvPr/>
        </p:nvSpPr>
        <p:spPr>
          <a:xfrm>
            <a:off x="7159258" y="5976054"/>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46" name="Rectangle 673"/>
          <p:cNvSpPr/>
          <p:nvPr/>
        </p:nvSpPr>
        <p:spPr>
          <a:xfrm>
            <a:off x="7159258" y="5976054"/>
            <a:ext cx="1794308"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47" name="Content Placeholder 2"/>
          <p:cNvSpPr txBox="1"/>
          <p:nvPr/>
        </p:nvSpPr>
        <p:spPr>
          <a:xfrm>
            <a:off x="7139663" y="5993809"/>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45%</a:t>
            </a:r>
          </a:p>
        </p:txBody>
      </p:sp>
      <p:sp>
        <p:nvSpPr>
          <p:cNvPr id="48" name="Freeform 11"/>
          <p:cNvSpPr>
            <a:spLocks noEditPoints="1"/>
          </p:cNvSpPr>
          <p:nvPr/>
        </p:nvSpPr>
        <p:spPr bwMode="auto">
          <a:xfrm>
            <a:off x="6519345" y="5955898"/>
            <a:ext cx="393393" cy="393291"/>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49" name="Rectangle 677"/>
          <p:cNvSpPr/>
          <p:nvPr/>
        </p:nvSpPr>
        <p:spPr>
          <a:xfrm>
            <a:off x="7159258" y="5441857"/>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50" name="Rectangle 678"/>
          <p:cNvSpPr/>
          <p:nvPr/>
        </p:nvSpPr>
        <p:spPr>
          <a:xfrm>
            <a:off x="7159257" y="5441857"/>
            <a:ext cx="3246844"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51" name="Content Placeholder 2"/>
          <p:cNvSpPr txBox="1"/>
          <p:nvPr/>
        </p:nvSpPr>
        <p:spPr>
          <a:xfrm>
            <a:off x="7139663" y="5458162"/>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75%</a:t>
            </a:r>
          </a:p>
        </p:txBody>
      </p:sp>
      <p:sp>
        <p:nvSpPr>
          <p:cNvPr id="52" name="Freeform 680"/>
          <p:cNvSpPr>
            <a:spLocks noEditPoints="1"/>
          </p:cNvSpPr>
          <p:nvPr/>
        </p:nvSpPr>
        <p:spPr bwMode="auto">
          <a:xfrm>
            <a:off x="6519345" y="5421701"/>
            <a:ext cx="393393" cy="393291"/>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53" name="Rectangle 682"/>
          <p:cNvSpPr/>
          <p:nvPr/>
        </p:nvSpPr>
        <p:spPr>
          <a:xfrm>
            <a:off x="7159258" y="4352411"/>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54" name="Rectangle 683"/>
          <p:cNvSpPr/>
          <p:nvPr/>
        </p:nvSpPr>
        <p:spPr>
          <a:xfrm>
            <a:off x="7159259" y="4352411"/>
            <a:ext cx="2563299"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55" name="Content Placeholder 2"/>
          <p:cNvSpPr txBox="1"/>
          <p:nvPr/>
        </p:nvSpPr>
        <p:spPr>
          <a:xfrm>
            <a:off x="7139663" y="4368716"/>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62%</a:t>
            </a:r>
          </a:p>
        </p:txBody>
      </p:sp>
      <p:sp>
        <p:nvSpPr>
          <p:cNvPr id="56" name="Freeform 21"/>
          <p:cNvSpPr>
            <a:spLocks noEditPoints="1"/>
          </p:cNvSpPr>
          <p:nvPr/>
        </p:nvSpPr>
        <p:spPr bwMode="auto">
          <a:xfrm>
            <a:off x="6519345" y="4353302"/>
            <a:ext cx="393393" cy="393292"/>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57" name="Rectangle 687"/>
          <p:cNvSpPr/>
          <p:nvPr/>
        </p:nvSpPr>
        <p:spPr>
          <a:xfrm>
            <a:off x="7159258" y="4907658"/>
            <a:ext cx="4357607" cy="352981"/>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58" name="Rectangle 688"/>
          <p:cNvSpPr/>
          <p:nvPr/>
        </p:nvSpPr>
        <p:spPr>
          <a:xfrm>
            <a:off x="7159257" y="4911745"/>
            <a:ext cx="1089402" cy="352981"/>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59" name="Content Placeholder 2"/>
          <p:cNvSpPr txBox="1"/>
          <p:nvPr/>
        </p:nvSpPr>
        <p:spPr>
          <a:xfrm>
            <a:off x="7139663" y="4923963"/>
            <a:ext cx="619381" cy="307697"/>
          </a:xfrm>
          <a:prstGeom prst="rect">
            <a:avLst/>
          </a:prstGeom>
          <a:noFill/>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tx1"/>
                </a:solidFill>
              </a:rPr>
              <a:t>25%</a:t>
            </a:r>
          </a:p>
        </p:txBody>
      </p:sp>
      <p:sp>
        <p:nvSpPr>
          <p:cNvPr id="60" name="Freeform 30"/>
          <p:cNvSpPr>
            <a:spLocks noEditPoints="1"/>
          </p:cNvSpPr>
          <p:nvPr/>
        </p:nvSpPr>
        <p:spPr bwMode="auto">
          <a:xfrm>
            <a:off x="6519345" y="4887502"/>
            <a:ext cx="393393" cy="393291"/>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61" name="Subtitle 2"/>
          <p:cNvSpPr txBox="1"/>
          <p:nvPr/>
        </p:nvSpPr>
        <p:spPr>
          <a:xfrm>
            <a:off x="3123063" y="3188889"/>
            <a:ext cx="1173914" cy="342202"/>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Females </a:t>
            </a:r>
          </a:p>
        </p:txBody>
      </p:sp>
      <p:sp>
        <p:nvSpPr>
          <p:cNvPr id="62" name="Content Placeholder 2"/>
          <p:cNvSpPr txBox="1"/>
          <p:nvPr/>
        </p:nvSpPr>
        <p:spPr>
          <a:xfrm>
            <a:off x="3108308" y="2771903"/>
            <a:ext cx="1180913" cy="494670"/>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dirty="0">
                <a:solidFill>
                  <a:schemeClr val="accent2"/>
                </a:solidFill>
                <a:latin typeface="Source Sans Pro Black" pitchFamily="34" charset="0"/>
              </a:rPr>
              <a:t>64%</a:t>
            </a:r>
          </a:p>
        </p:txBody>
      </p:sp>
      <p:grpSp>
        <p:nvGrpSpPr>
          <p:cNvPr id="63" name="Group 709"/>
          <p:cNvGrpSpPr/>
          <p:nvPr/>
        </p:nvGrpSpPr>
        <p:grpSpPr>
          <a:xfrm>
            <a:off x="2995765" y="2949501"/>
            <a:ext cx="222698" cy="480166"/>
            <a:chOff x="6084168" y="3828473"/>
            <a:chExt cx="172244" cy="371476"/>
          </a:xfrm>
          <a:solidFill>
            <a:srgbClr val="0CB692"/>
          </a:solidFill>
        </p:grpSpPr>
        <p:sp>
          <p:nvSpPr>
            <p:cNvPr id="64" name="Oval 715"/>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65" name="Freeform 7"/>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grpSp>
      <p:grpSp>
        <p:nvGrpSpPr>
          <p:cNvPr id="66" name="Group 710"/>
          <p:cNvGrpSpPr/>
          <p:nvPr/>
        </p:nvGrpSpPr>
        <p:grpSpPr>
          <a:xfrm>
            <a:off x="4474190" y="2949501"/>
            <a:ext cx="188830" cy="480166"/>
            <a:chOff x="7364799" y="3816899"/>
            <a:chExt cx="150666" cy="383216"/>
          </a:xfrm>
          <a:solidFill>
            <a:srgbClr val="0CB692"/>
          </a:solidFill>
        </p:grpSpPr>
        <p:sp>
          <p:nvSpPr>
            <p:cNvPr id="67" name="Freeform 12"/>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6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grpSp>
      <p:sp>
        <p:nvSpPr>
          <p:cNvPr id="69" name="Subtitle 2"/>
          <p:cNvSpPr txBox="1"/>
          <p:nvPr/>
        </p:nvSpPr>
        <p:spPr>
          <a:xfrm>
            <a:off x="4592333" y="3188889"/>
            <a:ext cx="1173914" cy="342202"/>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Males </a:t>
            </a:r>
          </a:p>
        </p:txBody>
      </p:sp>
      <p:sp>
        <p:nvSpPr>
          <p:cNvPr id="70" name="Content Placeholder 2"/>
          <p:cNvSpPr txBox="1"/>
          <p:nvPr/>
        </p:nvSpPr>
        <p:spPr>
          <a:xfrm>
            <a:off x="4577577" y="2771903"/>
            <a:ext cx="1180913" cy="494670"/>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dirty="0">
                <a:solidFill>
                  <a:schemeClr val="accent2"/>
                </a:solidFill>
                <a:latin typeface="Source Sans Pro Black" pitchFamily="34" charset="0"/>
              </a:rPr>
              <a:t>36%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pic>
        <p:nvPicPr>
          <p:cNvPr id="7"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2" y="1615827"/>
            <a:ext cx="2795939" cy="5466193"/>
          </a:xfrm>
          <a:prstGeom prst="rect">
            <a:avLst/>
          </a:prstGeom>
        </p:spPr>
      </p:pic>
      <p:sp>
        <p:nvSpPr>
          <p:cNvPr id="8" name="Title 13"/>
          <p:cNvSpPr txBox="1"/>
          <p:nvPr/>
        </p:nvSpPr>
        <p:spPr>
          <a:xfrm>
            <a:off x="4093380" y="1679185"/>
            <a:ext cx="6156837" cy="980227"/>
          </a:xfrm>
          <a:prstGeom prst="rect">
            <a:avLst/>
          </a:prstGeom>
        </p:spPr>
        <p:txBody>
          <a:bodyPr vert="horz" lIns="91416" tIns="45708" rIns="91416" bIns="4570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800" dirty="0">
                <a:solidFill>
                  <a:schemeClr val="accent2"/>
                </a:solidFill>
              </a:rPr>
              <a:t>App Project Sample</a:t>
            </a:r>
          </a:p>
        </p:txBody>
      </p:sp>
      <p:sp>
        <p:nvSpPr>
          <p:cNvPr id="9" name="Content Placeholder 2"/>
          <p:cNvSpPr txBox="1"/>
          <p:nvPr/>
        </p:nvSpPr>
        <p:spPr>
          <a:xfrm>
            <a:off x="4340459" y="2841427"/>
            <a:ext cx="5160355" cy="1601299"/>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Lorem ipsum dolor sit amet, </a:t>
            </a:r>
            <a:r>
              <a:rPr lang="en-US" sz="1200" b="1" dirty="0">
                <a:solidFill>
                  <a:schemeClr val="accent2"/>
                </a:solidFill>
              </a:rPr>
              <a:t>consectetur</a:t>
            </a:r>
            <a:r>
              <a:rPr lang="en-US" sz="1200" dirty="0">
                <a:solidFill>
                  <a:schemeClr val="accent2"/>
                </a:solidFill>
              </a:rPr>
              <a:t> adipiscing elit.</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Curabitur elementum posuere pretium.</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Quisque nibh dolor, </a:t>
            </a:r>
            <a:r>
              <a:rPr lang="en-US" sz="1200" b="1" dirty="0">
                <a:solidFill>
                  <a:schemeClr val="accent2"/>
                </a:solidFill>
              </a:rPr>
              <a:t>dignissim ac dignissim ut</a:t>
            </a:r>
            <a:r>
              <a:rPr lang="en-US" sz="1200" dirty="0">
                <a:solidFill>
                  <a:schemeClr val="accent2"/>
                </a:solidFill>
              </a:rPr>
              <a:t>, luctus ac urna.</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Aliquam aliquet non massa quis tincidunt.</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Quisque nibh dolor, </a:t>
            </a:r>
            <a:r>
              <a:rPr lang="en-US" sz="1200" b="1" dirty="0">
                <a:solidFill>
                  <a:schemeClr val="accent2"/>
                </a:solidFill>
              </a:rPr>
              <a:t>dignissim ac.</a:t>
            </a:r>
            <a:endParaRPr lang="en-US" sz="1200" dirty="0">
              <a:solidFill>
                <a:schemeClr val="accent2"/>
              </a:solidFill>
            </a:endParaRPr>
          </a:p>
        </p:txBody>
      </p:sp>
      <p:grpSp>
        <p:nvGrpSpPr>
          <p:cNvPr id="10" name="Group 47"/>
          <p:cNvGrpSpPr/>
          <p:nvPr/>
        </p:nvGrpSpPr>
        <p:grpSpPr>
          <a:xfrm>
            <a:off x="4536947" y="4881639"/>
            <a:ext cx="671543" cy="671368"/>
            <a:chOff x="3707904" y="1338582"/>
            <a:chExt cx="587140" cy="587140"/>
          </a:xfrm>
          <a:solidFill>
            <a:srgbClr val="0CB692"/>
          </a:solidFill>
        </p:grpSpPr>
        <p:sp>
          <p:nvSpPr>
            <p:cNvPr id="11"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sp>
          <p:nvSpPr>
            <p:cNvPr id="12"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grpSp>
      <p:sp>
        <p:nvSpPr>
          <p:cNvPr id="13" name="Content Placeholder 2"/>
          <p:cNvSpPr txBox="1"/>
          <p:nvPr/>
        </p:nvSpPr>
        <p:spPr>
          <a:xfrm>
            <a:off x="4093380" y="5553859"/>
            <a:ext cx="1558676" cy="63007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Analytics</a:t>
            </a:r>
          </a:p>
          <a:p>
            <a:pPr marL="0" indent="0" algn="ctr">
              <a:buNone/>
            </a:pPr>
            <a:r>
              <a:rPr lang="en-US" sz="1050" dirty="0">
                <a:solidFill>
                  <a:schemeClr val="bg1"/>
                </a:solidFill>
              </a:rPr>
              <a:t>Lorem ipsum dolor sit amet, consectetur adipiscing.</a:t>
            </a:r>
          </a:p>
        </p:txBody>
      </p:sp>
      <p:grpSp>
        <p:nvGrpSpPr>
          <p:cNvPr id="14" name="Group 48"/>
          <p:cNvGrpSpPr/>
          <p:nvPr/>
        </p:nvGrpSpPr>
        <p:grpSpPr>
          <a:xfrm>
            <a:off x="6156680" y="4892283"/>
            <a:ext cx="671543" cy="671368"/>
            <a:chOff x="5607375" y="3562825"/>
            <a:chExt cx="587140" cy="587140"/>
          </a:xfrm>
          <a:solidFill>
            <a:srgbClr val="0CB692"/>
          </a:solidFill>
        </p:grpSpPr>
        <p:sp>
          <p:nvSpPr>
            <p:cNvPr id="1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sp>
          <p:nvSpPr>
            <p:cNvPr id="16"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grpSp>
      <p:sp>
        <p:nvSpPr>
          <p:cNvPr id="17" name="Content Placeholder 2"/>
          <p:cNvSpPr txBox="1"/>
          <p:nvPr/>
        </p:nvSpPr>
        <p:spPr>
          <a:xfrm>
            <a:off x="5713113" y="5553859"/>
            <a:ext cx="1558676" cy="63007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Support</a:t>
            </a:r>
          </a:p>
          <a:p>
            <a:pPr marL="0" indent="0" algn="ctr">
              <a:buNone/>
            </a:pPr>
            <a:r>
              <a:rPr lang="en-US" sz="1050" dirty="0">
                <a:solidFill>
                  <a:schemeClr val="bg1"/>
                </a:solidFill>
              </a:rPr>
              <a:t>Lorem ipsum dolor sit amet, consectetur adipiscing.</a:t>
            </a:r>
          </a:p>
        </p:txBody>
      </p:sp>
      <p:grpSp>
        <p:nvGrpSpPr>
          <p:cNvPr id="18" name="Group 49"/>
          <p:cNvGrpSpPr/>
          <p:nvPr/>
        </p:nvGrpSpPr>
        <p:grpSpPr>
          <a:xfrm>
            <a:off x="7776412" y="4892283"/>
            <a:ext cx="671543" cy="671368"/>
            <a:chOff x="6665323" y="3562825"/>
            <a:chExt cx="587140" cy="587140"/>
          </a:xfrm>
          <a:solidFill>
            <a:srgbClr val="0CB692"/>
          </a:solidFill>
        </p:grpSpPr>
        <p:sp>
          <p:nvSpPr>
            <p:cNvPr id="1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sp>
          <p:nvSpPr>
            <p:cNvPr id="2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grpSp>
      <p:sp>
        <p:nvSpPr>
          <p:cNvPr id="21" name="Content Placeholder 2"/>
          <p:cNvSpPr txBox="1"/>
          <p:nvPr/>
        </p:nvSpPr>
        <p:spPr>
          <a:xfrm>
            <a:off x="7332845" y="5553859"/>
            <a:ext cx="1558676" cy="63007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Locations</a:t>
            </a:r>
          </a:p>
          <a:p>
            <a:pPr marL="0" indent="0" algn="ctr">
              <a:buNone/>
            </a:pPr>
            <a:r>
              <a:rPr lang="en-US" sz="1050" dirty="0">
                <a:solidFill>
                  <a:schemeClr val="bg1"/>
                </a:solidFill>
              </a:rPr>
              <a:t>Lorem ipsum dolor sit amet, consectetur adipiscing.</a:t>
            </a:r>
          </a:p>
        </p:txBody>
      </p:sp>
      <p:grpSp>
        <p:nvGrpSpPr>
          <p:cNvPr id="22" name="Group 50"/>
          <p:cNvGrpSpPr/>
          <p:nvPr/>
        </p:nvGrpSpPr>
        <p:grpSpPr>
          <a:xfrm>
            <a:off x="9396146" y="4895887"/>
            <a:ext cx="671543" cy="671368"/>
            <a:chOff x="7740352" y="3562825"/>
            <a:chExt cx="587140" cy="587140"/>
          </a:xfrm>
          <a:solidFill>
            <a:srgbClr val="0CB692"/>
          </a:solidFill>
        </p:grpSpPr>
        <p:sp>
          <p:nvSpPr>
            <p:cNvPr id="23"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sp>
          <p:nvSpPr>
            <p:cNvPr id="2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000" b="1" dirty="0">
                <a:solidFill>
                  <a:schemeClr val="accent2"/>
                </a:solidFill>
              </a:endParaRPr>
            </a:p>
          </p:txBody>
        </p:sp>
      </p:grpSp>
      <p:sp>
        <p:nvSpPr>
          <p:cNvPr id="25" name="Content Placeholder 2"/>
          <p:cNvSpPr txBox="1"/>
          <p:nvPr/>
        </p:nvSpPr>
        <p:spPr>
          <a:xfrm>
            <a:off x="8952578" y="5553859"/>
            <a:ext cx="1558676" cy="63007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Setup Guide</a:t>
            </a:r>
          </a:p>
          <a:p>
            <a:pPr marL="0" indent="0" algn="ctr">
              <a:buNone/>
            </a:pPr>
            <a:r>
              <a:rPr lang="en-US" sz="1050" dirty="0">
                <a:solidFill>
                  <a:schemeClr val="bg1"/>
                </a:solidFill>
              </a:rPr>
              <a:t>Lorem ipsum dolor sit amet, consectetur adipiscing.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7504" y="792481"/>
            <a:ext cx="8592529"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文本框 3"/>
          <p:cNvSpPr txBox="1"/>
          <p:nvPr/>
        </p:nvSpPr>
        <p:spPr>
          <a:xfrm>
            <a:off x="14240" y="1852056"/>
            <a:ext cx="2496342" cy="3153889"/>
          </a:xfrm>
          <a:prstGeom prst="rect">
            <a:avLst/>
          </a:prstGeom>
          <a:noFill/>
        </p:spPr>
        <p:txBody>
          <a:bodyPr wrap="square" rtlCol="0">
            <a:spAutoFit/>
          </a:bodyPr>
          <a:lstStyle/>
          <a:p>
            <a:pPr algn="ctr"/>
            <a:r>
              <a:rPr lang="en-US" altLang="zh-CN" sz="19895" b="1" dirty="0">
                <a:solidFill>
                  <a:schemeClr val="bg1"/>
                </a:solidFill>
              </a:rPr>
              <a:t>4</a:t>
            </a:r>
            <a:endParaRPr lang="zh-CN" altLang="en-US" sz="19895" b="1" dirty="0">
              <a:solidFill>
                <a:schemeClr val="bg1"/>
              </a:solidFill>
            </a:endParaRPr>
          </a:p>
        </p:txBody>
      </p:sp>
      <p:sp>
        <p:nvSpPr>
          <p:cNvPr id="16" name="文本框 15"/>
          <p:cNvSpPr txBox="1"/>
          <p:nvPr/>
        </p:nvSpPr>
        <p:spPr>
          <a:xfrm>
            <a:off x="5868861" y="2450679"/>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1" y="3089150"/>
            <a:ext cx="4988386" cy="1200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Sed vitae quam metus. Etiam fermentum turpis vel lectus dignissim consectetur. </a:t>
            </a:r>
            <a:endParaRPr lang="zh-CN" altLang="en-US" sz="18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graphicFrame>
        <p:nvGraphicFramePr>
          <p:cNvPr id="7" name="Chart 1"/>
          <p:cNvGraphicFramePr/>
          <p:nvPr/>
        </p:nvGraphicFramePr>
        <p:xfrm>
          <a:off x="281260" y="1971823"/>
          <a:ext cx="5825416" cy="2903316"/>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p:nvPr/>
        </p:nvSpPr>
        <p:spPr>
          <a:xfrm>
            <a:off x="7429657" y="2431650"/>
            <a:ext cx="4481085" cy="8787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solidFill>
              </a:rPr>
              <a:t>Lorem ipsum dolor sit amet, </a:t>
            </a:r>
            <a:r>
              <a:rPr lang="en-US" sz="1100" b="1" dirty="0">
                <a:solidFill>
                  <a:schemeClr val="bg1"/>
                </a:solidFill>
              </a:rPr>
              <a:t>consectetur adipiscing elit. </a:t>
            </a:r>
          </a:p>
          <a:p>
            <a:pPr marL="0" indent="0">
              <a:buNone/>
            </a:pPr>
            <a:r>
              <a:rPr lang="en-US" sz="1100" dirty="0">
                <a:solidFill>
                  <a:schemeClr val="bg1"/>
                </a:solidFill>
              </a:rPr>
              <a:t>Curabitur elementum posuere pretium. Quisque nibh dolor, dignissim ac dignissim ut, luctus ac urna. </a:t>
            </a:r>
          </a:p>
        </p:txBody>
      </p:sp>
      <p:sp>
        <p:nvSpPr>
          <p:cNvPr id="9" name="Title 13"/>
          <p:cNvSpPr txBox="1"/>
          <p:nvPr/>
        </p:nvSpPr>
        <p:spPr>
          <a:xfrm>
            <a:off x="7410554" y="1817087"/>
            <a:ext cx="4273782" cy="788469"/>
          </a:xfrm>
          <a:prstGeom prst="rect">
            <a:avLst/>
          </a:prstGeom>
        </p:spPr>
        <p:txBody>
          <a:bodyPr vert="horz" lIns="91416" tIns="45708" rIns="91416" bIns="4570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dirty="0">
                <a:solidFill>
                  <a:schemeClr val="accent2"/>
                </a:solidFill>
              </a:rPr>
              <a:t>Series 1</a:t>
            </a:r>
          </a:p>
        </p:txBody>
      </p:sp>
      <p:sp>
        <p:nvSpPr>
          <p:cNvPr id="10" name="Content Placeholder 2"/>
          <p:cNvSpPr txBox="1"/>
          <p:nvPr/>
        </p:nvSpPr>
        <p:spPr>
          <a:xfrm>
            <a:off x="7429657" y="3934441"/>
            <a:ext cx="4481085" cy="8787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solidFill>
              </a:rPr>
              <a:t>Lorem ipsum dolor sit amet, </a:t>
            </a:r>
            <a:r>
              <a:rPr lang="en-US" sz="1100" b="1" dirty="0">
                <a:solidFill>
                  <a:schemeClr val="bg1"/>
                </a:solidFill>
              </a:rPr>
              <a:t>consectetur adipiscing elit. </a:t>
            </a:r>
          </a:p>
          <a:p>
            <a:pPr marL="0" indent="0">
              <a:buNone/>
            </a:pPr>
            <a:r>
              <a:rPr lang="en-US" sz="1100" dirty="0">
                <a:solidFill>
                  <a:schemeClr val="bg1"/>
                </a:solidFill>
              </a:rPr>
              <a:t>Curabitur elementum posuere pretium. Quisque nibh dolor, dignissim ac dignissim ut, luctus ac urna. </a:t>
            </a:r>
          </a:p>
        </p:txBody>
      </p:sp>
      <p:sp>
        <p:nvSpPr>
          <p:cNvPr id="11" name="Title 13"/>
          <p:cNvSpPr txBox="1"/>
          <p:nvPr/>
        </p:nvSpPr>
        <p:spPr>
          <a:xfrm>
            <a:off x="7410554" y="3319877"/>
            <a:ext cx="4273782" cy="788469"/>
          </a:xfrm>
          <a:prstGeom prst="rect">
            <a:avLst/>
          </a:prstGeom>
        </p:spPr>
        <p:txBody>
          <a:bodyPr vert="horz" lIns="91416" tIns="45708" rIns="91416" bIns="45708"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sz="3600" dirty="0">
                <a:solidFill>
                  <a:schemeClr val="accent2"/>
                </a:solidFill>
              </a:rPr>
              <a:t>Series 2</a:t>
            </a:r>
          </a:p>
        </p:txBody>
      </p:sp>
      <p:sp>
        <p:nvSpPr>
          <p:cNvPr id="12" name="Content Placeholder 2"/>
          <p:cNvSpPr txBox="1"/>
          <p:nvPr/>
        </p:nvSpPr>
        <p:spPr>
          <a:xfrm>
            <a:off x="7429657" y="5455499"/>
            <a:ext cx="4481085" cy="8787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solidFill>
              </a:rPr>
              <a:t>Lorem ipsum dolor sit amet, </a:t>
            </a:r>
            <a:r>
              <a:rPr lang="en-US" sz="1100" b="1" dirty="0">
                <a:solidFill>
                  <a:schemeClr val="bg1"/>
                </a:solidFill>
              </a:rPr>
              <a:t>consectetur adipiscing elit. </a:t>
            </a:r>
          </a:p>
          <a:p>
            <a:pPr marL="0" indent="0">
              <a:buNone/>
            </a:pPr>
            <a:r>
              <a:rPr lang="en-US" sz="1100" dirty="0">
                <a:solidFill>
                  <a:schemeClr val="bg1"/>
                </a:solidFill>
              </a:rPr>
              <a:t>Curabitur elementum posuere pretium. Quisque nibh dolor, dignissim ac dignissim ut, luctus ac urna. </a:t>
            </a:r>
          </a:p>
        </p:txBody>
      </p:sp>
      <p:sp>
        <p:nvSpPr>
          <p:cNvPr id="13" name="Title 13"/>
          <p:cNvSpPr txBox="1"/>
          <p:nvPr/>
        </p:nvSpPr>
        <p:spPr>
          <a:xfrm>
            <a:off x="7410554" y="4840935"/>
            <a:ext cx="4273782" cy="788469"/>
          </a:xfrm>
          <a:prstGeom prst="rect">
            <a:avLst/>
          </a:prstGeom>
        </p:spPr>
        <p:txBody>
          <a:bodyPr vert="horz" lIns="91416" tIns="45708" rIns="91416" bIns="45708"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sz="3600" dirty="0">
                <a:solidFill>
                  <a:schemeClr val="accent2"/>
                </a:solidFill>
              </a:rPr>
              <a:t>Series 3</a:t>
            </a:r>
          </a:p>
        </p:txBody>
      </p:sp>
      <p:sp>
        <p:nvSpPr>
          <p:cNvPr id="14" name="Oval 11"/>
          <p:cNvSpPr/>
          <p:nvPr/>
        </p:nvSpPr>
        <p:spPr>
          <a:xfrm>
            <a:off x="6705876" y="2016335"/>
            <a:ext cx="704171" cy="70398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5" name="Freeform 6"/>
          <p:cNvSpPr>
            <a:spLocks noEditPoints="1"/>
          </p:cNvSpPr>
          <p:nvPr/>
        </p:nvSpPr>
        <p:spPr bwMode="auto">
          <a:xfrm>
            <a:off x="6963867" y="2209370"/>
            <a:ext cx="188188" cy="317913"/>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p:spPr>
        <p:txBody>
          <a:bodyPr vert="horz" wrap="square" lIns="91416" tIns="45708" rIns="91416" bIns="45708" numCol="1" anchor="t" anchorCtr="0" compatLnSpc="1"/>
          <a:lstStyle/>
          <a:p>
            <a:endParaRPr lang="en-US" sz="2800" dirty="0">
              <a:solidFill>
                <a:schemeClr val="bg1"/>
              </a:solidFill>
            </a:endParaRPr>
          </a:p>
        </p:txBody>
      </p:sp>
      <p:sp>
        <p:nvSpPr>
          <p:cNvPr id="16" name="Oval 22"/>
          <p:cNvSpPr/>
          <p:nvPr/>
        </p:nvSpPr>
        <p:spPr>
          <a:xfrm>
            <a:off x="6705876" y="3519126"/>
            <a:ext cx="704171" cy="70398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7" name="Freeform 11"/>
          <p:cNvSpPr/>
          <p:nvPr/>
        </p:nvSpPr>
        <p:spPr bwMode="auto">
          <a:xfrm>
            <a:off x="6913263" y="3726802"/>
            <a:ext cx="289394" cy="288634"/>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p:spPr>
        <p:txBody>
          <a:bodyPr vert="horz" wrap="square" lIns="91416" tIns="45708" rIns="91416" bIns="45708" numCol="1" anchor="t" anchorCtr="0" compatLnSpc="1"/>
          <a:lstStyle/>
          <a:p>
            <a:endParaRPr lang="en-US" sz="2800" dirty="0">
              <a:solidFill>
                <a:schemeClr val="bg1"/>
              </a:solidFill>
            </a:endParaRPr>
          </a:p>
        </p:txBody>
      </p:sp>
      <p:sp>
        <p:nvSpPr>
          <p:cNvPr id="18" name="Oval 27"/>
          <p:cNvSpPr/>
          <p:nvPr/>
        </p:nvSpPr>
        <p:spPr>
          <a:xfrm>
            <a:off x="6705876" y="5040184"/>
            <a:ext cx="704171" cy="70398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9" name="Freeform 16"/>
          <p:cNvSpPr>
            <a:spLocks noEditPoints="1"/>
          </p:cNvSpPr>
          <p:nvPr/>
        </p:nvSpPr>
        <p:spPr bwMode="auto">
          <a:xfrm>
            <a:off x="6913578" y="5281175"/>
            <a:ext cx="283194" cy="249228"/>
          </a:xfrm>
          <a:custGeom>
            <a:avLst/>
            <a:gdLst>
              <a:gd name="T0" fmla="*/ 360 w 400"/>
              <a:gd name="T1" fmla="*/ 0 h 352"/>
              <a:gd name="T2" fmla="*/ 40 w 400"/>
              <a:gd name="T3" fmla="*/ 0 h 352"/>
              <a:gd name="T4" fmla="*/ 0 w 400"/>
              <a:gd name="T5" fmla="*/ 40 h 352"/>
              <a:gd name="T6" fmla="*/ 0 w 400"/>
              <a:gd name="T7" fmla="*/ 260 h 352"/>
              <a:gd name="T8" fmla="*/ 39 w 400"/>
              <a:gd name="T9" fmla="*/ 308 h 352"/>
              <a:gd name="T10" fmla="*/ 126 w 400"/>
              <a:gd name="T11" fmla="*/ 325 h 352"/>
              <a:gd name="T12" fmla="*/ 100 w 400"/>
              <a:gd name="T13" fmla="*/ 352 h 352"/>
              <a:gd name="T14" fmla="*/ 300 w 400"/>
              <a:gd name="T15" fmla="*/ 352 h 352"/>
              <a:gd name="T16" fmla="*/ 273 w 400"/>
              <a:gd name="T17" fmla="*/ 325 h 352"/>
              <a:gd name="T18" fmla="*/ 361 w 400"/>
              <a:gd name="T19" fmla="*/ 308 h 352"/>
              <a:gd name="T20" fmla="*/ 400 w 400"/>
              <a:gd name="T21" fmla="*/ 260 h 352"/>
              <a:gd name="T22" fmla="*/ 400 w 400"/>
              <a:gd name="T23" fmla="*/ 40 h 352"/>
              <a:gd name="T24" fmla="*/ 360 w 400"/>
              <a:gd name="T25" fmla="*/ 0 h 352"/>
              <a:gd name="T26" fmla="*/ 360 w 400"/>
              <a:gd name="T27" fmla="*/ 258 h 352"/>
              <a:gd name="T28" fmla="*/ 40 w 400"/>
              <a:gd name="T29" fmla="*/ 258 h 352"/>
              <a:gd name="T30" fmla="*/ 40 w 400"/>
              <a:gd name="T31" fmla="*/ 36 h 352"/>
              <a:gd name="T32" fmla="*/ 360 w 400"/>
              <a:gd name="T33" fmla="*/ 36 h 352"/>
              <a:gd name="T34" fmla="*/ 360 w 400"/>
              <a:gd name="T35" fmla="*/ 25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p:spPr>
        <p:txBody>
          <a:bodyPr vert="horz" wrap="square" lIns="91416" tIns="45708" rIns="91416" bIns="45708" numCol="1" anchor="t" anchorCtr="0" compatLnSpc="1"/>
          <a:lstStyle/>
          <a:p>
            <a:endParaRPr lang="en-US" sz="2800" dirty="0">
              <a:solidFill>
                <a:schemeClr val="bg1"/>
              </a:solidFill>
            </a:endParaRPr>
          </a:p>
        </p:txBody>
      </p:sp>
      <p:sp>
        <p:nvSpPr>
          <p:cNvPr id="20" name="Content Placeholder 2"/>
          <p:cNvSpPr txBox="1"/>
          <p:nvPr/>
        </p:nvSpPr>
        <p:spPr>
          <a:xfrm>
            <a:off x="1648864" y="5259336"/>
            <a:ext cx="4073713" cy="7657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bg1"/>
                </a:solidFill>
              </a:rPr>
              <a:t>Lorem Ipsum has been the industry's standard dummy text ever since the 1500s, when an unknown printer took a galley of type and scrambled it to make a type specimen book.</a:t>
            </a:r>
            <a:endParaRPr lang="en-US" sz="1400" dirty="0">
              <a:solidFill>
                <a:schemeClr val="bg1"/>
              </a:solidFill>
            </a:endParaRPr>
          </a:p>
        </p:txBody>
      </p:sp>
      <p:sp>
        <p:nvSpPr>
          <p:cNvPr id="21" name="Freeform 38"/>
          <p:cNvSpPr>
            <a:spLocks noEditPoints="1"/>
          </p:cNvSpPr>
          <p:nvPr/>
        </p:nvSpPr>
        <p:spPr bwMode="auto">
          <a:xfrm>
            <a:off x="823796" y="5378735"/>
            <a:ext cx="716929" cy="73276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291841" y="173950"/>
            <a:ext cx="5608320" cy="3439906"/>
            <a:chOff x="459159" y="1059046"/>
            <a:chExt cx="4757150" cy="2918593"/>
          </a:xfrm>
        </p:grpSpPr>
        <p:grpSp>
          <p:nvGrpSpPr>
            <p:cNvPr id="13" name="组合 12"/>
            <p:cNvGrpSpPr/>
            <p:nvPr/>
          </p:nvGrpSpPr>
          <p:grpSpPr>
            <a:xfrm>
              <a:off x="459159" y="1059046"/>
              <a:ext cx="4757150" cy="2918593"/>
              <a:chOff x="1251204" y="190500"/>
              <a:chExt cx="9675114" cy="5935847"/>
            </a:xfrm>
          </p:grpSpPr>
          <p:sp>
            <p:nvSpPr>
              <p:cNvPr id="2" name="等腰三角形 1"/>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等腰三角形 4"/>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等腰三角形 5"/>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等腰三角形 6"/>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等腰三角形 8"/>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4" name="文本框 13"/>
            <p:cNvSpPr txBox="1"/>
            <p:nvPr/>
          </p:nvSpPr>
          <p:spPr>
            <a:xfrm>
              <a:off x="890573" y="1810393"/>
              <a:ext cx="3901440" cy="1488073"/>
            </a:xfrm>
            <a:prstGeom prst="rect">
              <a:avLst/>
            </a:prstGeom>
            <a:noFill/>
          </p:spPr>
          <p:txBody>
            <a:bodyPr wrap="square" rtlCol="0">
              <a:spAutoFit/>
            </a:bodyPr>
            <a:lstStyle/>
            <a:p>
              <a:pPr algn="ctr"/>
              <a:r>
                <a:rPr lang="en-US" altLang="zh-CN" sz="5400" b="1" dirty="0">
                  <a:solidFill>
                    <a:schemeClr val="bg1"/>
                  </a:solidFill>
                </a:rPr>
                <a:t>CONT</a:t>
              </a:r>
            </a:p>
            <a:p>
              <a:pPr algn="ctr"/>
              <a:r>
                <a:rPr lang="en-US" altLang="zh-CN" sz="5400" b="1" dirty="0">
                  <a:solidFill>
                    <a:schemeClr val="bg1"/>
                  </a:solidFill>
                </a:rPr>
                <a:t>ENTS</a:t>
              </a:r>
              <a:endParaRPr lang="zh-CN" altLang="en-US" sz="5400" b="1" dirty="0">
                <a:solidFill>
                  <a:schemeClr val="bg1"/>
                </a:solidFill>
              </a:endParaRPr>
            </a:p>
          </p:txBody>
        </p:sp>
      </p:grpSp>
      <p:sp>
        <p:nvSpPr>
          <p:cNvPr id="30" name="文本框 29"/>
          <p:cNvSpPr txBox="1"/>
          <p:nvPr/>
        </p:nvSpPr>
        <p:spPr>
          <a:xfrm>
            <a:off x="947528" y="4627609"/>
            <a:ext cx="5200650" cy="523084"/>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
        <p:nvSpPr>
          <p:cNvPr id="31" name="文本框 30"/>
          <p:cNvSpPr txBox="1"/>
          <p:nvPr/>
        </p:nvSpPr>
        <p:spPr>
          <a:xfrm>
            <a:off x="947528" y="5582180"/>
            <a:ext cx="5200650" cy="523084"/>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
        <p:nvSpPr>
          <p:cNvPr id="32" name="文本框 31"/>
          <p:cNvSpPr txBox="1"/>
          <p:nvPr/>
        </p:nvSpPr>
        <p:spPr>
          <a:xfrm>
            <a:off x="6043824" y="4627609"/>
            <a:ext cx="5200650" cy="523084"/>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
        <p:nvSpPr>
          <p:cNvPr id="33" name="文本框 32"/>
          <p:cNvSpPr txBox="1"/>
          <p:nvPr/>
        </p:nvSpPr>
        <p:spPr>
          <a:xfrm>
            <a:off x="6043824" y="5582180"/>
            <a:ext cx="5200650" cy="523084"/>
          </a:xfrm>
          <a:prstGeom prst="rect">
            <a:avLst/>
          </a:prstGeom>
          <a:noFill/>
        </p:spPr>
        <p:txBody>
          <a:bodyPr wrap="square" rtlCol="0">
            <a:spAutoFit/>
          </a:bodyPr>
          <a:lstStyle/>
          <a:p>
            <a:pPr algn="ctr"/>
            <a:r>
              <a:rPr lang="en-US" altLang="zh-CN" sz="2800" dirty="0">
                <a:solidFill>
                  <a:schemeClr val="bg1"/>
                </a:solidFill>
              </a:rPr>
              <a:t>MOMODA POWERPOINT</a:t>
            </a:r>
            <a:endParaRPr lang="zh-CN" alt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任意多边形 6"/>
          <p:cNvSpPr/>
          <p:nvPr/>
        </p:nvSpPr>
        <p:spPr>
          <a:xfrm>
            <a:off x="717340" y="1971623"/>
            <a:ext cx="10893640" cy="1585586"/>
          </a:xfrm>
          <a:custGeom>
            <a:avLst/>
            <a:gdLst>
              <a:gd name="connsiteX0" fmla="*/ 0 w 10893640"/>
              <a:gd name="connsiteY0" fmla="*/ 396500 h 1585999"/>
              <a:gd name="connsiteX1" fmla="*/ 10100641 w 10893640"/>
              <a:gd name="connsiteY1" fmla="*/ 396500 h 1585999"/>
              <a:gd name="connsiteX2" fmla="*/ 10100641 w 10893640"/>
              <a:gd name="connsiteY2" fmla="*/ 0 h 1585999"/>
              <a:gd name="connsiteX3" fmla="*/ 10893640 w 10893640"/>
              <a:gd name="connsiteY3" fmla="*/ 793000 h 1585999"/>
              <a:gd name="connsiteX4" fmla="*/ 10100641 w 10893640"/>
              <a:gd name="connsiteY4" fmla="*/ 1585999 h 1585999"/>
              <a:gd name="connsiteX5" fmla="*/ 10100641 w 10893640"/>
              <a:gd name="connsiteY5" fmla="*/ 1189499 h 1585999"/>
              <a:gd name="connsiteX6" fmla="*/ 0 w 10893640"/>
              <a:gd name="connsiteY6" fmla="*/ 1189499 h 1585999"/>
              <a:gd name="connsiteX7" fmla="*/ 0 w 10893640"/>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3640" h="1585999">
                <a:moveTo>
                  <a:pt x="0" y="396500"/>
                </a:moveTo>
                <a:lnTo>
                  <a:pt x="10100641" y="396500"/>
                </a:lnTo>
                <a:lnTo>
                  <a:pt x="10100641" y="0"/>
                </a:lnTo>
                <a:lnTo>
                  <a:pt x="10893640" y="793000"/>
                </a:lnTo>
                <a:lnTo>
                  <a:pt x="10100641" y="1585999"/>
                </a:lnTo>
                <a:lnTo>
                  <a:pt x="10100641"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sz="3200" b="1" dirty="0">
                <a:solidFill>
                  <a:schemeClr val="tx1"/>
                </a:solidFill>
              </a:rPr>
              <a:t>Brainstorm</a:t>
            </a:r>
          </a:p>
        </p:txBody>
      </p:sp>
      <p:sp>
        <p:nvSpPr>
          <p:cNvPr id="8" name="任意多边形 7"/>
          <p:cNvSpPr/>
          <p:nvPr/>
        </p:nvSpPr>
        <p:spPr>
          <a:xfrm>
            <a:off x="3228324" y="2499835"/>
            <a:ext cx="8382655" cy="1585586"/>
          </a:xfrm>
          <a:custGeom>
            <a:avLst/>
            <a:gdLst>
              <a:gd name="connsiteX0" fmla="*/ 0 w 8382655"/>
              <a:gd name="connsiteY0" fmla="*/ 396500 h 1585999"/>
              <a:gd name="connsiteX1" fmla="*/ 7589656 w 8382655"/>
              <a:gd name="connsiteY1" fmla="*/ 396500 h 1585999"/>
              <a:gd name="connsiteX2" fmla="*/ 7589656 w 8382655"/>
              <a:gd name="connsiteY2" fmla="*/ 0 h 1585999"/>
              <a:gd name="connsiteX3" fmla="*/ 8382655 w 8382655"/>
              <a:gd name="connsiteY3" fmla="*/ 793000 h 1585999"/>
              <a:gd name="connsiteX4" fmla="*/ 7589656 w 8382655"/>
              <a:gd name="connsiteY4" fmla="*/ 1585999 h 1585999"/>
              <a:gd name="connsiteX5" fmla="*/ 7589656 w 8382655"/>
              <a:gd name="connsiteY5" fmla="*/ 1189499 h 1585999"/>
              <a:gd name="connsiteX6" fmla="*/ 0 w 8382655"/>
              <a:gd name="connsiteY6" fmla="*/ 1189499 h 1585999"/>
              <a:gd name="connsiteX7" fmla="*/ 0 w 8382655"/>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655" h="1585999">
                <a:moveTo>
                  <a:pt x="0" y="396500"/>
                </a:moveTo>
                <a:lnTo>
                  <a:pt x="7589656" y="396500"/>
                </a:lnTo>
                <a:lnTo>
                  <a:pt x="7589656" y="0"/>
                </a:lnTo>
                <a:lnTo>
                  <a:pt x="8382655" y="793000"/>
                </a:lnTo>
                <a:lnTo>
                  <a:pt x="7589656" y="1585999"/>
                </a:lnTo>
                <a:lnTo>
                  <a:pt x="7589656"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sz="3200" b="1" dirty="0">
                <a:solidFill>
                  <a:schemeClr val="tx1"/>
                </a:solidFill>
              </a:rPr>
              <a:t>Conceptualization</a:t>
            </a:r>
          </a:p>
        </p:txBody>
      </p:sp>
      <p:sp>
        <p:nvSpPr>
          <p:cNvPr id="9" name="任意多边形 8"/>
          <p:cNvSpPr/>
          <p:nvPr/>
        </p:nvSpPr>
        <p:spPr>
          <a:xfrm>
            <a:off x="5739308" y="3028364"/>
            <a:ext cx="5871671" cy="1585586"/>
          </a:xfrm>
          <a:custGeom>
            <a:avLst/>
            <a:gdLst>
              <a:gd name="connsiteX0" fmla="*/ 0 w 5871671"/>
              <a:gd name="connsiteY0" fmla="*/ 396500 h 1585999"/>
              <a:gd name="connsiteX1" fmla="*/ 5078672 w 5871671"/>
              <a:gd name="connsiteY1" fmla="*/ 396500 h 1585999"/>
              <a:gd name="connsiteX2" fmla="*/ 5078672 w 5871671"/>
              <a:gd name="connsiteY2" fmla="*/ 0 h 1585999"/>
              <a:gd name="connsiteX3" fmla="*/ 5871671 w 5871671"/>
              <a:gd name="connsiteY3" fmla="*/ 793000 h 1585999"/>
              <a:gd name="connsiteX4" fmla="*/ 5078672 w 5871671"/>
              <a:gd name="connsiteY4" fmla="*/ 1585999 h 1585999"/>
              <a:gd name="connsiteX5" fmla="*/ 5078672 w 5871671"/>
              <a:gd name="connsiteY5" fmla="*/ 1189499 h 1585999"/>
              <a:gd name="connsiteX6" fmla="*/ 0 w 5871671"/>
              <a:gd name="connsiteY6" fmla="*/ 1189499 h 1585999"/>
              <a:gd name="connsiteX7" fmla="*/ 0 w 5871671"/>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1671" h="1585999">
                <a:moveTo>
                  <a:pt x="0" y="396500"/>
                </a:moveTo>
                <a:lnTo>
                  <a:pt x="5078672" y="396500"/>
                </a:lnTo>
                <a:lnTo>
                  <a:pt x="5078672" y="0"/>
                </a:lnTo>
                <a:lnTo>
                  <a:pt x="5871671" y="793000"/>
                </a:lnTo>
                <a:lnTo>
                  <a:pt x="5078672" y="1585999"/>
                </a:lnTo>
                <a:lnTo>
                  <a:pt x="5078672"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sz="3200" b="1" dirty="0">
                <a:solidFill>
                  <a:schemeClr val="tx1"/>
                </a:solidFill>
              </a:rPr>
              <a:t>Proposal</a:t>
            </a:r>
          </a:p>
        </p:txBody>
      </p:sp>
      <p:sp>
        <p:nvSpPr>
          <p:cNvPr id="10" name="任意多边形 9"/>
          <p:cNvSpPr/>
          <p:nvPr/>
        </p:nvSpPr>
        <p:spPr>
          <a:xfrm>
            <a:off x="8250292" y="3556575"/>
            <a:ext cx="3360687" cy="1585586"/>
          </a:xfrm>
          <a:custGeom>
            <a:avLst/>
            <a:gdLst>
              <a:gd name="connsiteX0" fmla="*/ 0 w 3360687"/>
              <a:gd name="connsiteY0" fmla="*/ 396500 h 1585999"/>
              <a:gd name="connsiteX1" fmla="*/ 2567688 w 3360687"/>
              <a:gd name="connsiteY1" fmla="*/ 396500 h 1585999"/>
              <a:gd name="connsiteX2" fmla="*/ 2567688 w 3360687"/>
              <a:gd name="connsiteY2" fmla="*/ 0 h 1585999"/>
              <a:gd name="connsiteX3" fmla="*/ 3360687 w 3360687"/>
              <a:gd name="connsiteY3" fmla="*/ 793000 h 1585999"/>
              <a:gd name="connsiteX4" fmla="*/ 2567688 w 3360687"/>
              <a:gd name="connsiteY4" fmla="*/ 1585999 h 1585999"/>
              <a:gd name="connsiteX5" fmla="*/ 2567688 w 3360687"/>
              <a:gd name="connsiteY5" fmla="*/ 1189499 h 1585999"/>
              <a:gd name="connsiteX6" fmla="*/ 0 w 3360687"/>
              <a:gd name="connsiteY6" fmla="*/ 1189499 h 1585999"/>
              <a:gd name="connsiteX7" fmla="*/ 0 w 3360687"/>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0687" h="1585999">
                <a:moveTo>
                  <a:pt x="0" y="396500"/>
                </a:moveTo>
                <a:lnTo>
                  <a:pt x="2567688" y="396500"/>
                </a:lnTo>
                <a:lnTo>
                  <a:pt x="2567688" y="0"/>
                </a:lnTo>
                <a:lnTo>
                  <a:pt x="3360687" y="793000"/>
                </a:lnTo>
                <a:lnTo>
                  <a:pt x="2567688" y="1585999"/>
                </a:lnTo>
                <a:lnTo>
                  <a:pt x="2567688"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sz="3200" b="1" dirty="0">
                <a:solidFill>
                  <a:schemeClr val="tx1"/>
                </a:solidFill>
              </a:rPr>
              <a:t>Revisions</a:t>
            </a:r>
          </a:p>
        </p:txBody>
      </p:sp>
      <p:sp>
        <p:nvSpPr>
          <p:cNvPr id="11" name="Freeform 6"/>
          <p:cNvSpPr>
            <a:spLocks noEditPoints="1"/>
          </p:cNvSpPr>
          <p:nvPr/>
        </p:nvSpPr>
        <p:spPr bwMode="auto">
          <a:xfrm>
            <a:off x="887539" y="2545679"/>
            <a:ext cx="389335" cy="414628"/>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1"/>
          </a:solidFill>
          <a:ln>
            <a:noFill/>
          </a:ln>
        </p:spPr>
        <p:txBody>
          <a:bodyPr vert="horz" wrap="square" lIns="91416" tIns="45708" rIns="91416" bIns="45708" numCol="1" anchor="t" anchorCtr="0" compatLnSpc="1"/>
          <a:lstStyle/>
          <a:p>
            <a:endParaRPr lang="en-US" sz="3200" dirty="0">
              <a:solidFill>
                <a:schemeClr val="bg1"/>
              </a:solidFill>
            </a:endParaRPr>
          </a:p>
        </p:txBody>
      </p:sp>
      <p:sp>
        <p:nvSpPr>
          <p:cNvPr id="12" name="Freeform 11"/>
          <p:cNvSpPr>
            <a:spLocks noEditPoints="1"/>
          </p:cNvSpPr>
          <p:nvPr/>
        </p:nvSpPr>
        <p:spPr bwMode="auto">
          <a:xfrm>
            <a:off x="3361428" y="3043372"/>
            <a:ext cx="501785" cy="50218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tx1"/>
          </a:solidFill>
          <a:ln>
            <a:noFill/>
          </a:ln>
        </p:spPr>
        <p:txBody>
          <a:bodyPr vert="horz" wrap="square" lIns="91416" tIns="45708" rIns="91416" bIns="45708" numCol="1" anchor="t" anchorCtr="0" compatLnSpc="1"/>
          <a:lstStyle/>
          <a:p>
            <a:endParaRPr lang="en-US" sz="3200" dirty="0">
              <a:solidFill>
                <a:schemeClr val="bg1"/>
              </a:solidFill>
            </a:endParaRPr>
          </a:p>
        </p:txBody>
      </p:sp>
      <p:sp>
        <p:nvSpPr>
          <p:cNvPr id="13" name="Freeform 21"/>
          <p:cNvSpPr>
            <a:spLocks noEditPoints="1"/>
          </p:cNvSpPr>
          <p:nvPr/>
        </p:nvSpPr>
        <p:spPr bwMode="auto">
          <a:xfrm>
            <a:off x="5948231" y="3619107"/>
            <a:ext cx="427456" cy="42869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solidFill>
          <a:ln>
            <a:noFill/>
          </a:ln>
        </p:spPr>
        <p:txBody>
          <a:bodyPr vert="horz" wrap="square" lIns="91416" tIns="45708" rIns="91416" bIns="45708" numCol="1" anchor="t" anchorCtr="0" compatLnSpc="1"/>
          <a:lstStyle/>
          <a:p>
            <a:endParaRPr lang="en-US" sz="3200" dirty="0">
              <a:solidFill>
                <a:schemeClr val="bg1"/>
              </a:solidFill>
            </a:endParaRPr>
          </a:p>
        </p:txBody>
      </p:sp>
      <p:sp>
        <p:nvSpPr>
          <p:cNvPr id="14" name="Content Placeholder 2"/>
          <p:cNvSpPr txBox="1"/>
          <p:nvPr/>
        </p:nvSpPr>
        <p:spPr>
          <a:xfrm>
            <a:off x="581022" y="3545543"/>
            <a:ext cx="2463115" cy="3107734"/>
          </a:xfrm>
          <a:prstGeom prst="rect">
            <a:avLst/>
          </a:prstGeom>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 Quisque nibh dolor, ac sim ut, luctus ac urna. </a:t>
            </a:r>
          </a:p>
        </p:txBody>
      </p:sp>
      <p:sp>
        <p:nvSpPr>
          <p:cNvPr id="15" name="Freeform 26"/>
          <p:cNvSpPr/>
          <p:nvPr/>
        </p:nvSpPr>
        <p:spPr bwMode="auto">
          <a:xfrm>
            <a:off x="8470308" y="4153876"/>
            <a:ext cx="351885" cy="36484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p:spPr>
        <p:txBody>
          <a:bodyPr vert="horz" wrap="square" lIns="91416" tIns="45708" rIns="91416" bIns="45708" numCol="1" anchor="t" anchorCtr="0" compatLnSpc="1"/>
          <a:lstStyle/>
          <a:p>
            <a:endParaRPr lang="en-US" sz="3200" dirty="0">
              <a:solidFill>
                <a:schemeClr val="bg1"/>
              </a:solidFill>
            </a:endParaRPr>
          </a:p>
        </p:txBody>
      </p:sp>
      <p:sp>
        <p:nvSpPr>
          <p:cNvPr id="16" name="Content Placeholder 2"/>
          <p:cNvSpPr txBox="1"/>
          <p:nvPr/>
        </p:nvSpPr>
        <p:spPr>
          <a:xfrm>
            <a:off x="3108602" y="3968485"/>
            <a:ext cx="2463115" cy="2676959"/>
          </a:xfrm>
          <a:prstGeom prst="rect">
            <a:avLst/>
          </a:prstGeom>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a:t>
            </a:r>
          </a:p>
        </p:txBody>
      </p:sp>
      <p:sp>
        <p:nvSpPr>
          <p:cNvPr id="17" name="Content Placeholder 2"/>
          <p:cNvSpPr txBox="1"/>
          <p:nvPr/>
        </p:nvSpPr>
        <p:spPr>
          <a:xfrm>
            <a:off x="5593205" y="4503149"/>
            <a:ext cx="2463115" cy="2030796"/>
          </a:xfrm>
          <a:prstGeom prst="rect">
            <a:avLst/>
          </a:prstGeom>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a:t>
            </a:r>
          </a:p>
        </p:txBody>
      </p:sp>
      <p:sp>
        <p:nvSpPr>
          <p:cNvPr id="18" name="Content Placeholder 2"/>
          <p:cNvSpPr txBox="1"/>
          <p:nvPr/>
        </p:nvSpPr>
        <p:spPr>
          <a:xfrm>
            <a:off x="8095942" y="4955084"/>
            <a:ext cx="2463115" cy="1815409"/>
          </a:xfrm>
          <a:prstGeom prst="rect">
            <a:avLst/>
          </a:prstGeom>
        </p:spPr>
        <p:txBody>
          <a:bodyPr vert="horz" lIns="91416" tIns="45708" rIns="91416" bIns="4570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Freeform 332"/>
          <p:cNvSpPr/>
          <p:nvPr/>
        </p:nvSpPr>
        <p:spPr bwMode="auto">
          <a:xfrm>
            <a:off x="7345138" y="4166225"/>
            <a:ext cx="1460500" cy="2044168"/>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2"/>
          </a:solidFill>
          <a:ln w="9525">
            <a:noFill/>
            <a:round/>
          </a:ln>
        </p:spPr>
        <p:txBody>
          <a:bodyPr vert="horz" wrap="square" lIns="121888" tIns="60944" rIns="121888" bIns="60944" numCol="1" anchor="t" anchorCtr="0" compatLnSpc="1"/>
          <a:lstStyle/>
          <a:p>
            <a:endParaRPr lang="zh-CN" altLang="en-US" sz="2130">
              <a:solidFill>
                <a:prstClr val="black"/>
              </a:solidFill>
            </a:endParaRPr>
          </a:p>
        </p:txBody>
      </p:sp>
      <p:sp>
        <p:nvSpPr>
          <p:cNvPr id="8" name="Freeform 335"/>
          <p:cNvSpPr/>
          <p:nvPr/>
        </p:nvSpPr>
        <p:spPr bwMode="auto">
          <a:xfrm>
            <a:off x="8583641" y="2980610"/>
            <a:ext cx="1448816" cy="3229787"/>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2"/>
          </a:solidFill>
          <a:ln w="9525">
            <a:noFill/>
            <a:round/>
          </a:ln>
        </p:spPr>
        <p:txBody>
          <a:bodyPr vert="horz" wrap="square" lIns="121888" tIns="60944" rIns="121888" bIns="60944" numCol="1" anchor="t" anchorCtr="0" compatLnSpc="1"/>
          <a:lstStyle/>
          <a:p>
            <a:endParaRPr lang="zh-CN" altLang="en-US" sz="2130">
              <a:solidFill>
                <a:prstClr val="black"/>
              </a:solidFill>
            </a:endParaRPr>
          </a:p>
        </p:txBody>
      </p:sp>
      <p:sp>
        <p:nvSpPr>
          <p:cNvPr id="9" name="Freeform 336"/>
          <p:cNvSpPr/>
          <p:nvPr/>
        </p:nvSpPr>
        <p:spPr bwMode="auto">
          <a:xfrm>
            <a:off x="9810462" y="4721072"/>
            <a:ext cx="1466340" cy="148932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2"/>
          </a:solidFill>
          <a:ln w="9525">
            <a:noFill/>
            <a:round/>
          </a:ln>
        </p:spPr>
        <p:txBody>
          <a:bodyPr vert="horz" wrap="square" lIns="121888" tIns="60944" rIns="121888" bIns="60944" numCol="1" anchor="t" anchorCtr="0" compatLnSpc="1"/>
          <a:lstStyle/>
          <a:p>
            <a:endParaRPr lang="zh-CN" altLang="en-US" sz="2130">
              <a:solidFill>
                <a:prstClr val="black"/>
              </a:solidFill>
            </a:endParaRPr>
          </a:p>
        </p:txBody>
      </p:sp>
      <p:sp>
        <p:nvSpPr>
          <p:cNvPr id="10" name="TextBox 7"/>
          <p:cNvSpPr txBox="1"/>
          <p:nvPr/>
        </p:nvSpPr>
        <p:spPr>
          <a:xfrm>
            <a:off x="9909811" y="4172073"/>
            <a:ext cx="1577351" cy="420455"/>
          </a:xfrm>
          <a:prstGeom prst="rect">
            <a:avLst/>
          </a:prstGeom>
          <a:noFill/>
        </p:spPr>
        <p:txBody>
          <a:bodyPr wrap="square" rtlCol="0">
            <a:spAutoFit/>
          </a:bodyPr>
          <a:lstStyle/>
          <a:p>
            <a:r>
              <a:rPr lang="en-US" altLang="zh-CN" sz="2130" b="1" i="1" dirty="0">
                <a:solidFill>
                  <a:schemeClr val="accent2"/>
                </a:solidFill>
                <a:latin typeface="微软雅黑" panose="020B0503020204020204" charset="-122"/>
                <a:ea typeface="微软雅黑" panose="020B0503020204020204" charset="-122"/>
              </a:rPr>
              <a:t>49%</a:t>
            </a:r>
            <a:endParaRPr lang="zh-CN" altLang="en-US" sz="2130" b="1" i="1" dirty="0">
              <a:solidFill>
                <a:schemeClr val="accent2"/>
              </a:solidFill>
              <a:latin typeface="微软雅黑" panose="020B0503020204020204" charset="-122"/>
              <a:ea typeface="微软雅黑" panose="020B0503020204020204" charset="-122"/>
            </a:endParaRPr>
          </a:p>
        </p:txBody>
      </p:sp>
      <p:sp>
        <p:nvSpPr>
          <p:cNvPr id="11" name="TextBox 8"/>
          <p:cNvSpPr txBox="1"/>
          <p:nvPr/>
        </p:nvSpPr>
        <p:spPr>
          <a:xfrm>
            <a:off x="8595351" y="2332309"/>
            <a:ext cx="1577351" cy="420455"/>
          </a:xfrm>
          <a:prstGeom prst="rect">
            <a:avLst/>
          </a:prstGeom>
          <a:noFill/>
        </p:spPr>
        <p:txBody>
          <a:bodyPr wrap="square" rtlCol="0">
            <a:spAutoFit/>
          </a:bodyPr>
          <a:lstStyle/>
          <a:p>
            <a:r>
              <a:rPr lang="en-US" altLang="zh-CN" sz="2130" b="1" i="1" dirty="0">
                <a:solidFill>
                  <a:schemeClr val="accent2"/>
                </a:solidFill>
                <a:latin typeface="微软雅黑" panose="020B0503020204020204" charset="-122"/>
                <a:ea typeface="微软雅黑" panose="020B0503020204020204" charset="-122"/>
              </a:rPr>
              <a:t>95%</a:t>
            </a:r>
            <a:endParaRPr lang="zh-CN" altLang="en-US" sz="2130" b="1" i="1" dirty="0">
              <a:solidFill>
                <a:schemeClr val="accent2"/>
              </a:solidFill>
              <a:latin typeface="微软雅黑" panose="020B0503020204020204" charset="-122"/>
              <a:ea typeface="微软雅黑" panose="020B0503020204020204" charset="-122"/>
            </a:endParaRPr>
          </a:p>
        </p:txBody>
      </p:sp>
      <p:sp>
        <p:nvSpPr>
          <p:cNvPr id="12" name="TextBox 9"/>
          <p:cNvSpPr txBox="1"/>
          <p:nvPr/>
        </p:nvSpPr>
        <p:spPr>
          <a:xfrm>
            <a:off x="7465470" y="3367117"/>
            <a:ext cx="1577351" cy="420455"/>
          </a:xfrm>
          <a:prstGeom prst="rect">
            <a:avLst/>
          </a:prstGeom>
          <a:noFill/>
        </p:spPr>
        <p:txBody>
          <a:bodyPr wrap="square" rtlCol="0">
            <a:spAutoFit/>
          </a:bodyPr>
          <a:lstStyle/>
          <a:p>
            <a:r>
              <a:rPr lang="en-US" altLang="zh-CN" sz="2130" b="1" i="1" dirty="0">
                <a:solidFill>
                  <a:schemeClr val="accent2"/>
                </a:solidFill>
                <a:latin typeface="微软雅黑" panose="020B0503020204020204" charset="-122"/>
                <a:ea typeface="微软雅黑" panose="020B0503020204020204" charset="-122"/>
              </a:rPr>
              <a:t>69%</a:t>
            </a:r>
            <a:endParaRPr lang="zh-CN" altLang="en-US" sz="2130" b="1" i="1" dirty="0">
              <a:solidFill>
                <a:schemeClr val="accent2"/>
              </a:solidFill>
              <a:latin typeface="微软雅黑" panose="020B0503020204020204" charset="-122"/>
              <a:ea typeface="微软雅黑" panose="020B0503020204020204" charset="-122"/>
            </a:endParaRPr>
          </a:p>
        </p:txBody>
      </p:sp>
      <p:sp>
        <p:nvSpPr>
          <p:cNvPr id="13" name="Freeform 333"/>
          <p:cNvSpPr/>
          <p:nvPr/>
        </p:nvSpPr>
        <p:spPr bwMode="auto">
          <a:xfrm>
            <a:off x="6112474" y="5246715"/>
            <a:ext cx="1466340" cy="963681"/>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121888" tIns="60944" rIns="121888" bIns="60944" numCol="1" anchor="t" anchorCtr="0" compatLnSpc="1"/>
          <a:lstStyle/>
          <a:p>
            <a:endParaRPr lang="zh-CN" altLang="en-US" sz="2130">
              <a:solidFill>
                <a:prstClr val="black"/>
              </a:solidFill>
            </a:endParaRPr>
          </a:p>
        </p:txBody>
      </p:sp>
      <p:sp>
        <p:nvSpPr>
          <p:cNvPr id="14" name="TextBox 10"/>
          <p:cNvSpPr txBox="1"/>
          <p:nvPr/>
        </p:nvSpPr>
        <p:spPr>
          <a:xfrm>
            <a:off x="6229325" y="4697720"/>
            <a:ext cx="1577350" cy="420455"/>
          </a:xfrm>
          <a:prstGeom prst="rect">
            <a:avLst/>
          </a:prstGeom>
          <a:noFill/>
        </p:spPr>
        <p:txBody>
          <a:bodyPr wrap="square" rtlCol="0">
            <a:spAutoFit/>
          </a:bodyPr>
          <a:lstStyle/>
          <a:p>
            <a:r>
              <a:rPr lang="en-US" altLang="zh-CN" sz="2130" b="1" i="1" dirty="0">
                <a:solidFill>
                  <a:schemeClr val="accent2"/>
                </a:solidFill>
                <a:latin typeface="微软雅黑" panose="020B0503020204020204" charset="-122"/>
                <a:ea typeface="微软雅黑" panose="020B0503020204020204" charset="-122"/>
              </a:rPr>
              <a:t>31%</a:t>
            </a:r>
            <a:endParaRPr lang="zh-CN" altLang="en-US" sz="2130" b="1" i="1" dirty="0">
              <a:solidFill>
                <a:schemeClr val="accent2"/>
              </a:solidFill>
              <a:latin typeface="微软雅黑" panose="020B0503020204020204" charset="-122"/>
              <a:ea typeface="微软雅黑" panose="020B0503020204020204" charset="-122"/>
            </a:endParaRPr>
          </a:p>
        </p:txBody>
      </p:sp>
      <p:sp>
        <p:nvSpPr>
          <p:cNvPr id="15" name="Freeform 334"/>
          <p:cNvSpPr/>
          <p:nvPr/>
        </p:nvSpPr>
        <p:spPr bwMode="auto">
          <a:xfrm>
            <a:off x="4926550" y="5947572"/>
            <a:ext cx="1466340" cy="262824"/>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2"/>
          </a:solidFill>
          <a:ln w="9525">
            <a:noFill/>
            <a:round/>
          </a:ln>
        </p:spPr>
        <p:txBody>
          <a:bodyPr vert="horz" wrap="square" lIns="121888" tIns="60944" rIns="121888" bIns="60944" numCol="1" anchor="t" anchorCtr="0" compatLnSpc="1"/>
          <a:lstStyle/>
          <a:p>
            <a:endParaRPr lang="zh-CN" altLang="en-US" sz="2130">
              <a:solidFill>
                <a:prstClr val="black"/>
              </a:solidFill>
            </a:endParaRPr>
          </a:p>
        </p:txBody>
      </p:sp>
      <p:sp>
        <p:nvSpPr>
          <p:cNvPr id="16" name="TextBox 11"/>
          <p:cNvSpPr txBox="1"/>
          <p:nvPr/>
        </p:nvSpPr>
        <p:spPr>
          <a:xfrm>
            <a:off x="4914866" y="5223367"/>
            <a:ext cx="1577351" cy="420455"/>
          </a:xfrm>
          <a:prstGeom prst="rect">
            <a:avLst/>
          </a:prstGeom>
          <a:noFill/>
        </p:spPr>
        <p:txBody>
          <a:bodyPr wrap="square" rtlCol="0">
            <a:spAutoFit/>
          </a:bodyPr>
          <a:lstStyle/>
          <a:p>
            <a:r>
              <a:rPr lang="en-US" altLang="zh-CN" sz="2130" b="1" i="1" dirty="0">
                <a:solidFill>
                  <a:schemeClr val="accent2"/>
                </a:solidFill>
                <a:latin typeface="微软雅黑" panose="020B0503020204020204" charset="-122"/>
                <a:ea typeface="微软雅黑" panose="020B0503020204020204" charset="-122"/>
              </a:rPr>
              <a:t>15%</a:t>
            </a:r>
            <a:endParaRPr lang="zh-CN" altLang="en-US" sz="2130" b="1" i="1" dirty="0">
              <a:solidFill>
                <a:schemeClr val="accent2"/>
              </a:solidFill>
              <a:latin typeface="微软雅黑" panose="020B0503020204020204" charset="-122"/>
              <a:ea typeface="微软雅黑" panose="020B0503020204020204" charset="-122"/>
            </a:endParaRPr>
          </a:p>
        </p:txBody>
      </p:sp>
      <p:sp>
        <p:nvSpPr>
          <p:cNvPr id="17" name="TextBox 634"/>
          <p:cNvSpPr txBox="1"/>
          <p:nvPr/>
        </p:nvSpPr>
        <p:spPr>
          <a:xfrm>
            <a:off x="651841" y="3092508"/>
            <a:ext cx="4373536" cy="2584650"/>
          </a:xfrm>
          <a:prstGeom prst="rect">
            <a:avLst/>
          </a:prstGeom>
          <a:noFill/>
        </p:spPr>
        <p:txBody>
          <a:bodyPr wrap="square" rtlCol="0">
            <a:spAutoFit/>
          </a:bodyPr>
          <a:lstStyle/>
          <a:p>
            <a:pPr>
              <a:lnSpc>
                <a:spcPct val="150000"/>
              </a:lnSpc>
            </a:pPr>
            <a:r>
              <a:rPr lang="en-US" altLang="zh-CN" sz="1800" dirty="0">
                <a:solidFill>
                  <a:schemeClr val="bg1"/>
                </a:solidFill>
                <a:latin typeface="微软雅黑" panose="020B0503020204020204" charset="-122"/>
                <a:ea typeface="微软雅黑" panose="020B0503020204020204" charset="-122"/>
              </a:rPr>
              <a:t>Lorem ipsum dolor sit amet, consectetur adipiscing elit. Curabitur elementum posuere pretium. Quisque nibh dolor, dignissim ac dignissim ut, luctus ac urna. Aliquam aliquet non massa quis tincidunt. </a:t>
            </a:r>
            <a:endParaRPr lang="zh-CN" altLang="zh-CN" sz="1800" dirty="0">
              <a:solidFill>
                <a:schemeClr val="bg1"/>
              </a:solidFill>
              <a:latin typeface="微软雅黑" panose="020B0503020204020204" charset="-122"/>
              <a:ea typeface="微软雅黑" panose="020B0503020204020204" charset="-122"/>
            </a:endParaRPr>
          </a:p>
        </p:txBody>
      </p:sp>
      <p:sp>
        <p:nvSpPr>
          <p:cNvPr id="18" name="TextBox 635"/>
          <p:cNvSpPr txBox="1"/>
          <p:nvPr/>
        </p:nvSpPr>
        <p:spPr>
          <a:xfrm>
            <a:off x="637729" y="2414312"/>
            <a:ext cx="3231373" cy="523084"/>
          </a:xfrm>
          <a:prstGeom prst="rect">
            <a:avLst/>
          </a:prstGeom>
          <a:noFill/>
        </p:spPr>
        <p:txBody>
          <a:bodyPr wrap="square" rtlCol="0">
            <a:spAutoFit/>
          </a:bodyPr>
          <a:lstStyle/>
          <a:p>
            <a:r>
              <a:rPr lang="zh-CN" altLang="en-US" sz="2800" dirty="0">
                <a:solidFill>
                  <a:schemeClr val="accent2"/>
                </a:solidFill>
                <a:latin typeface="微软雅黑" panose="020B0503020204020204" charset="-122"/>
                <a:ea typeface="微软雅黑" panose="020B0503020204020204" charset="-122"/>
              </a:rPr>
              <a:t>单击此处添加标题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grayscl/>
          </a:blip>
          <a:stretch>
            <a:fillRect/>
          </a:stretch>
        </p:blipFill>
        <p:spPr>
          <a:xfrm>
            <a:off x="-1" y="-50850"/>
            <a:ext cx="12192001" cy="5034367"/>
          </a:xfrm>
          <a:prstGeom prst="rect">
            <a:avLst/>
          </a:prstGeom>
        </p:spPr>
      </p:pic>
      <p:sp>
        <p:nvSpPr>
          <p:cNvPr id="8" name="Rectangle 16"/>
          <p:cNvSpPr/>
          <p:nvPr/>
        </p:nvSpPr>
        <p:spPr>
          <a:xfrm flipH="1">
            <a:off x="-1" y="3916271"/>
            <a:ext cx="12192001" cy="2940836"/>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800" b="1" dirty="0">
              <a:solidFill>
                <a:schemeClr val="tx1"/>
              </a:solidFill>
            </a:endParaRPr>
          </a:p>
        </p:txBody>
      </p:sp>
      <p:sp>
        <p:nvSpPr>
          <p:cNvPr id="9" name="Title 1"/>
          <p:cNvSpPr txBox="1"/>
          <p:nvPr/>
        </p:nvSpPr>
        <p:spPr>
          <a:xfrm>
            <a:off x="847217" y="5468376"/>
            <a:ext cx="5630782" cy="369236"/>
          </a:xfrm>
          <a:prstGeom prst="rect">
            <a:avLst/>
          </a:prstGeom>
        </p:spPr>
        <p:txBody>
          <a:bodyPr vert="horz" lIns="91416" tIns="45708" rIns="91416" bIns="4570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dirty="0">
                <a:solidFill>
                  <a:schemeClr val="tx1"/>
                </a:solidFill>
                <a:latin typeface="+mn-lt"/>
              </a:rPr>
              <a:t>Put a relevant subtitle </a:t>
            </a:r>
            <a:r>
              <a:rPr lang="en-US" sz="1800" b="1" dirty="0">
                <a:solidFill>
                  <a:schemeClr val="tx1"/>
                </a:solidFill>
                <a:latin typeface="+mn-lt"/>
              </a:rPr>
              <a:t>in this line</a:t>
            </a:r>
          </a:p>
        </p:txBody>
      </p:sp>
      <p:sp>
        <p:nvSpPr>
          <p:cNvPr id="10" name="Title 13"/>
          <p:cNvSpPr txBox="1"/>
          <p:nvPr/>
        </p:nvSpPr>
        <p:spPr>
          <a:xfrm>
            <a:off x="815413" y="4789460"/>
            <a:ext cx="5630782" cy="923090"/>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bg1"/>
                </a:solidFill>
              </a:rPr>
              <a:t>Get in Touch</a:t>
            </a:r>
            <a:endParaRPr lang="en-US" sz="6000" dirty="0">
              <a:solidFill>
                <a:schemeClr val="bg1"/>
              </a:solidFill>
            </a:endParaRPr>
          </a:p>
        </p:txBody>
      </p:sp>
      <p:sp>
        <p:nvSpPr>
          <p:cNvPr id="11" name="Rectangle 26"/>
          <p:cNvSpPr/>
          <p:nvPr/>
        </p:nvSpPr>
        <p:spPr>
          <a:xfrm>
            <a:off x="7824190" y="4605448"/>
            <a:ext cx="3915117" cy="646163"/>
          </a:xfrm>
          <a:prstGeom prst="rect">
            <a:avLst/>
          </a:prstGeom>
        </p:spPr>
        <p:txBody>
          <a:bodyPr wrap="none">
            <a:spAutoFit/>
          </a:bodyPr>
          <a:lstStyle/>
          <a:p>
            <a:r>
              <a:rPr lang="en-US" sz="1800" b="1" dirty="0"/>
              <a:t>Center Street, 5 Ave. Pto. Cortes</a:t>
            </a:r>
          </a:p>
          <a:p>
            <a:r>
              <a:rPr lang="en-US" sz="1800" b="1" dirty="0"/>
              <a:t>Honduras, Central America</a:t>
            </a:r>
          </a:p>
        </p:txBody>
      </p:sp>
      <p:sp>
        <p:nvSpPr>
          <p:cNvPr id="12" name="Subtitle 2"/>
          <p:cNvSpPr txBox="1"/>
          <p:nvPr/>
        </p:nvSpPr>
        <p:spPr>
          <a:xfrm>
            <a:off x="8104681" y="5179927"/>
            <a:ext cx="2539008" cy="101772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800" b="1" dirty="0"/>
              <a:t>123.456.7890</a:t>
            </a:r>
          </a:p>
          <a:p>
            <a:pPr marL="0" indent="0">
              <a:lnSpc>
                <a:spcPct val="150000"/>
              </a:lnSpc>
              <a:buNone/>
            </a:pPr>
            <a:r>
              <a:rPr lang="en-US" sz="1800" b="1" dirty="0"/>
              <a:t>info@domain.com</a:t>
            </a:r>
            <a:endParaRPr lang="en-US" sz="1800" dirty="0"/>
          </a:p>
          <a:p>
            <a:pPr marL="0" indent="0">
              <a:lnSpc>
                <a:spcPct val="150000"/>
              </a:lnSpc>
              <a:buNone/>
            </a:pPr>
            <a:endParaRPr lang="en-US" sz="1800" dirty="0"/>
          </a:p>
        </p:txBody>
      </p:sp>
      <p:sp>
        <p:nvSpPr>
          <p:cNvPr id="13" name="Freeform 6"/>
          <p:cNvSpPr>
            <a:spLocks noEditPoints="1"/>
          </p:cNvSpPr>
          <p:nvPr/>
        </p:nvSpPr>
        <p:spPr bwMode="auto">
          <a:xfrm>
            <a:off x="7954284" y="5335936"/>
            <a:ext cx="145300" cy="222593"/>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solidFill>
              <a:schemeClr val="bg1"/>
            </a:solidFill>
          </a:ln>
        </p:spPr>
        <p:txBody>
          <a:bodyPr vert="horz" wrap="square" lIns="91416" tIns="45708" rIns="91416" bIns="45708" numCol="1" anchor="t" anchorCtr="0" compatLnSpc="1"/>
          <a:lstStyle/>
          <a:p>
            <a:endParaRPr lang="en-US" sz="2800"/>
          </a:p>
        </p:txBody>
      </p:sp>
      <p:sp>
        <p:nvSpPr>
          <p:cNvPr id="14" name="Freeform 11"/>
          <p:cNvSpPr>
            <a:spLocks noEditPoints="1"/>
          </p:cNvSpPr>
          <p:nvPr/>
        </p:nvSpPr>
        <p:spPr bwMode="auto">
          <a:xfrm>
            <a:off x="7920201" y="5799210"/>
            <a:ext cx="202387" cy="151564"/>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p:spPr>
        <p:txBody>
          <a:bodyPr vert="horz" wrap="square" lIns="91416" tIns="45708" rIns="91416" bIns="45708" numCol="1" anchor="t" anchorCtr="0" compatLnSpc="1"/>
          <a:lstStyle/>
          <a:p>
            <a:endParaRPr lang="en-US" sz="2800"/>
          </a:p>
        </p:txBody>
      </p:sp>
      <p:cxnSp>
        <p:nvCxnSpPr>
          <p:cNvPr id="15" name="Straight Connector 15"/>
          <p:cNvCxnSpPr/>
          <p:nvPr/>
        </p:nvCxnSpPr>
        <p:spPr>
          <a:xfrm>
            <a:off x="7632169" y="4605449"/>
            <a:ext cx="0" cy="1592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accent2"/>
                </a:solidFill>
              </a:rPr>
              <a:t>Morbi dignissim nisl in diam sagittis, id dapibus nulla pretium. </a:t>
            </a:r>
            <a:endParaRPr lang="zh-CN" altLang="en-US" sz="1800"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89961" y="1463552"/>
            <a:ext cx="5212080" cy="44920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flipV="1">
            <a:off x="1781860" y="2514838"/>
            <a:ext cx="2174444" cy="187403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a:off x="6308497" y="4489001"/>
            <a:ext cx="1701648" cy="1466555"/>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等腰三角形 12"/>
          <p:cNvSpPr/>
          <p:nvPr/>
        </p:nvSpPr>
        <p:spPr>
          <a:xfrm flipH="1">
            <a:off x="7717537" y="756390"/>
            <a:ext cx="1305816" cy="112540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flipH="1">
            <a:off x="8461248" y="2307314"/>
            <a:ext cx="992125" cy="855056"/>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等腰三角形 14"/>
          <p:cNvSpPr/>
          <p:nvPr/>
        </p:nvSpPr>
        <p:spPr>
          <a:xfrm flipH="1">
            <a:off x="2668524" y="1171441"/>
            <a:ext cx="708052" cy="61023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等腰三角形 15"/>
          <p:cNvSpPr/>
          <p:nvPr/>
        </p:nvSpPr>
        <p:spPr>
          <a:xfrm flipH="1">
            <a:off x="1251205" y="2973627"/>
            <a:ext cx="394716" cy="34018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等腰三角形 16"/>
          <p:cNvSpPr/>
          <p:nvPr/>
        </p:nvSpPr>
        <p:spPr>
          <a:xfrm flipH="1" flipV="1">
            <a:off x="10334245" y="3162370"/>
            <a:ext cx="394716" cy="34018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等腰三角形 17"/>
          <p:cNvSpPr/>
          <p:nvPr/>
        </p:nvSpPr>
        <p:spPr>
          <a:xfrm flipH="1" flipV="1">
            <a:off x="3095245" y="5883182"/>
            <a:ext cx="281332" cy="24246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等腰三角形 18"/>
          <p:cNvSpPr/>
          <p:nvPr/>
        </p:nvSpPr>
        <p:spPr>
          <a:xfrm flipH="1">
            <a:off x="9520123" y="774908"/>
            <a:ext cx="1168149" cy="100676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等腰三角形 20"/>
          <p:cNvSpPr/>
          <p:nvPr/>
        </p:nvSpPr>
        <p:spPr>
          <a:xfrm flipH="1" flipV="1">
            <a:off x="10531603" y="191343"/>
            <a:ext cx="394716" cy="34018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文本框 21"/>
          <p:cNvSpPr txBox="1"/>
          <p:nvPr/>
        </p:nvSpPr>
        <p:spPr>
          <a:xfrm>
            <a:off x="1265683" y="1632602"/>
            <a:ext cx="9660636" cy="4153902"/>
          </a:xfrm>
          <a:prstGeom prst="rect">
            <a:avLst/>
          </a:prstGeom>
          <a:noFill/>
        </p:spPr>
        <p:txBody>
          <a:bodyPr wrap="square" rtlCol="0">
            <a:spAutoFit/>
          </a:bodyPr>
          <a:lstStyle/>
          <a:p>
            <a:pPr algn="ctr"/>
            <a:r>
              <a:rPr lang="en-US" altLang="zh-CN" sz="6600" b="1" dirty="0">
                <a:solidFill>
                  <a:schemeClr val="bg1"/>
                </a:solidFill>
              </a:rPr>
              <a:t>THANKS</a:t>
            </a:r>
          </a:p>
          <a:p>
            <a:pPr algn="ctr"/>
            <a:r>
              <a:rPr lang="en-US" altLang="zh-CN" sz="6600" b="1" dirty="0">
                <a:solidFill>
                  <a:schemeClr val="bg1"/>
                </a:solidFill>
              </a:rPr>
              <a:t>FOR</a:t>
            </a:r>
          </a:p>
          <a:p>
            <a:pPr algn="ctr"/>
            <a:r>
              <a:rPr lang="en-US" altLang="zh-CN" sz="6600" b="1" dirty="0">
                <a:solidFill>
                  <a:schemeClr val="bg1"/>
                </a:solidFill>
              </a:rPr>
              <a:t>YOUR</a:t>
            </a:r>
          </a:p>
          <a:p>
            <a:pPr algn="ctr"/>
            <a:r>
              <a:rPr lang="en-US" altLang="zh-CN" sz="6600" b="1" dirty="0">
                <a:solidFill>
                  <a:schemeClr val="bg1"/>
                </a:solidFill>
              </a:rPr>
              <a:t>TIME</a:t>
            </a:r>
            <a:endParaRPr lang="zh-CN" altLang="en-US" sz="6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7504" y="792481"/>
            <a:ext cx="8592529"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文本框 3"/>
          <p:cNvSpPr txBox="1"/>
          <p:nvPr/>
        </p:nvSpPr>
        <p:spPr>
          <a:xfrm>
            <a:off x="14240" y="1852056"/>
            <a:ext cx="2496342" cy="3153889"/>
          </a:xfrm>
          <a:prstGeom prst="rect">
            <a:avLst/>
          </a:prstGeom>
          <a:noFill/>
        </p:spPr>
        <p:txBody>
          <a:bodyPr wrap="square" rtlCol="0">
            <a:spAutoFit/>
          </a:bodyPr>
          <a:lstStyle/>
          <a:p>
            <a:pPr algn="ctr"/>
            <a:r>
              <a:rPr lang="en-US" altLang="zh-CN" sz="19895" b="1" dirty="0">
                <a:solidFill>
                  <a:schemeClr val="bg1"/>
                </a:solidFill>
              </a:rPr>
              <a:t>1</a:t>
            </a:r>
            <a:endParaRPr lang="zh-CN" altLang="en-US" sz="19895" b="1" dirty="0">
              <a:solidFill>
                <a:schemeClr val="bg1"/>
              </a:solidFill>
            </a:endParaRPr>
          </a:p>
        </p:txBody>
      </p:sp>
      <p:sp>
        <p:nvSpPr>
          <p:cNvPr id="16" name="文本框 15"/>
          <p:cNvSpPr txBox="1"/>
          <p:nvPr/>
        </p:nvSpPr>
        <p:spPr>
          <a:xfrm>
            <a:off x="5868861" y="2450679"/>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1" y="3089150"/>
            <a:ext cx="4988386" cy="1200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Sed vitae quam metus. Etiam fermentum turpis vel lectus dignissim consectetur. </a:t>
            </a:r>
            <a:endParaRPr lang="zh-CN" altLang="en-US" sz="18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Title 1"/>
          <p:cNvSpPr txBox="1"/>
          <p:nvPr/>
        </p:nvSpPr>
        <p:spPr>
          <a:xfrm>
            <a:off x="483535" y="2051311"/>
            <a:ext cx="11087317" cy="489675"/>
          </a:xfrm>
          <a:prstGeom prst="rect">
            <a:avLst/>
          </a:prstGeom>
        </p:spPr>
        <p:txBody>
          <a:bodyPr vert="horz" lIns="91416" tIns="45708" rIns="91416" bIns="4570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400" b="1" dirty="0">
                <a:solidFill>
                  <a:schemeClr val="accent2"/>
                </a:solidFill>
                <a:latin typeface="+mn-lt"/>
              </a:rPr>
              <a:t>This slide is perfect for long text descriptions</a:t>
            </a:r>
          </a:p>
        </p:txBody>
      </p:sp>
      <p:sp>
        <p:nvSpPr>
          <p:cNvPr id="8" name="TextBox 26"/>
          <p:cNvSpPr txBox="1"/>
          <p:nvPr/>
        </p:nvSpPr>
        <p:spPr>
          <a:xfrm>
            <a:off x="345058" y="2619913"/>
            <a:ext cx="11501886" cy="3388330"/>
          </a:xfrm>
          <a:prstGeom prst="rect">
            <a:avLst/>
          </a:prstGeom>
          <a:noFill/>
        </p:spPr>
        <p:txBody>
          <a:bodyPr wrap="square" rIns="143963" bIns="35991" numCol="3" spcCol="360000" rtlCol="0">
            <a:normAutofit/>
          </a:bodyPr>
          <a:lstStyle/>
          <a:p>
            <a:pPr algn="just"/>
            <a:r>
              <a:rPr lang="en-US" sz="1400" dirty="0">
                <a:solidFill>
                  <a:schemeClr val="bg1"/>
                </a:solidFill>
              </a:rPr>
              <a:t>Contrary to popular belief, Lorem Ipsum is not simply random text. It has roots in a piece of classical Latin literature from 45 BC.</a:t>
            </a:r>
          </a:p>
          <a:p>
            <a:pPr algn="just"/>
            <a:endParaRPr lang="en-US" sz="1400" b="1" i="1"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a:t>
            </a:r>
          </a:p>
          <a:p>
            <a:pPr algn="just"/>
            <a:endParaRPr lang="en-US" sz="1400" dirty="0">
              <a:solidFill>
                <a:schemeClr val="bg1"/>
              </a:solidFill>
            </a:endParaRPr>
          </a:p>
          <a:p>
            <a:pPr algn="just"/>
            <a:endParaRPr lang="en-US" sz="1400" dirty="0">
              <a:solidFill>
                <a:schemeClr val="bg1"/>
              </a:solidFill>
            </a:endParaRPr>
          </a:p>
          <a:p>
            <a:pPr algn="just"/>
            <a:r>
              <a:rPr lang="en-US" sz="1400" dirty="0">
                <a:solidFill>
                  <a:schemeClr val="bg1"/>
                </a:solidFill>
              </a:rPr>
              <a:t>The generated Lorem Ipsum is therefore always free from repetition, injected humor, or non-characteristic words. Contrary to popular belief It has roots in a piece of classical Latin literature from 45 BC. </a:t>
            </a:r>
          </a:p>
          <a:p>
            <a:pPr algn="just"/>
            <a:r>
              <a:rPr lang="en-US" sz="1400" dirty="0">
                <a:solidFill>
                  <a:schemeClr val="bg1"/>
                </a:solidFill>
              </a:rPr>
              <a:t>If you are going to use a passage of Lorem Ipsum, you need to be sure there isn't anything embarrassing hidden in the middle of text. There are many variations of passages of Lorem Ipsum available, but the majority have suffered alteration in some form, by injected humor, or randomized words which don't look even slightly believable.</a:t>
            </a:r>
          </a:p>
          <a:p>
            <a:pPr algn="just"/>
            <a:endParaRPr lang="es-HN" sz="1400"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endParaRPr lang="en-US" sz="1400" b="1" dirty="0">
              <a:solidFill>
                <a:schemeClr val="bg1"/>
              </a:solidFill>
              <a:latin typeface="Signika Negative"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Rectangle 20"/>
          <p:cNvSpPr/>
          <p:nvPr/>
        </p:nvSpPr>
        <p:spPr>
          <a:xfrm flipH="1">
            <a:off x="1" y="2265283"/>
            <a:ext cx="12192000" cy="2667262"/>
          </a:xfrm>
          <a:prstGeom prst="rect">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8" name="Content Placeholder 2"/>
          <p:cNvSpPr txBox="1"/>
          <p:nvPr/>
        </p:nvSpPr>
        <p:spPr>
          <a:xfrm>
            <a:off x="746700" y="3833263"/>
            <a:ext cx="1829200" cy="73396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Social Media</a:t>
            </a:r>
          </a:p>
          <a:p>
            <a:pPr marL="0" indent="0" algn="ctr">
              <a:buNone/>
            </a:pPr>
            <a:r>
              <a:rPr lang="en-US" sz="1100" dirty="0">
                <a:solidFill>
                  <a:schemeClr val="bg1"/>
                </a:solidFill>
              </a:rPr>
              <a:t>Lorem ipsum dolor sit amet, consectetur adipiscing.</a:t>
            </a:r>
          </a:p>
        </p:txBody>
      </p:sp>
      <p:sp>
        <p:nvSpPr>
          <p:cNvPr id="9" name="Content Placeholder 2"/>
          <p:cNvSpPr txBox="1"/>
          <p:nvPr/>
        </p:nvSpPr>
        <p:spPr>
          <a:xfrm>
            <a:off x="2937892" y="3833264"/>
            <a:ext cx="1817032" cy="73396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Code</a:t>
            </a:r>
          </a:p>
          <a:p>
            <a:pPr marL="0" indent="0" algn="ctr">
              <a:buNone/>
            </a:pPr>
            <a:r>
              <a:rPr lang="en-US" sz="1100" dirty="0">
                <a:solidFill>
                  <a:schemeClr val="bg1"/>
                </a:solidFill>
              </a:rPr>
              <a:t>Lorem ipsum dolor sit amet, consectetur adipiscing.</a:t>
            </a:r>
          </a:p>
        </p:txBody>
      </p:sp>
      <p:sp>
        <p:nvSpPr>
          <p:cNvPr id="10" name="Content Placeholder 2"/>
          <p:cNvSpPr txBox="1"/>
          <p:nvPr/>
        </p:nvSpPr>
        <p:spPr>
          <a:xfrm>
            <a:off x="4898565" y="3833263"/>
            <a:ext cx="2279476" cy="73396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Photography</a:t>
            </a:r>
          </a:p>
          <a:p>
            <a:pPr marL="0" indent="0" algn="ctr">
              <a:buNone/>
            </a:pPr>
            <a:r>
              <a:rPr lang="en-US" sz="1100" dirty="0">
                <a:solidFill>
                  <a:schemeClr val="bg1"/>
                </a:solidFill>
              </a:rPr>
              <a:t>Lorem ipsum dolor sit amet, consectetur adipiscing.</a:t>
            </a:r>
          </a:p>
        </p:txBody>
      </p:sp>
      <p:sp>
        <p:nvSpPr>
          <p:cNvPr id="11" name="Content Placeholder 2"/>
          <p:cNvSpPr txBox="1"/>
          <p:nvPr/>
        </p:nvSpPr>
        <p:spPr>
          <a:xfrm>
            <a:off x="7321682" y="3833263"/>
            <a:ext cx="1854327" cy="73396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Copywriting</a:t>
            </a:r>
          </a:p>
          <a:p>
            <a:pPr marL="0" indent="0" algn="ctr">
              <a:buNone/>
            </a:pPr>
            <a:r>
              <a:rPr lang="en-US" sz="1100" dirty="0">
                <a:solidFill>
                  <a:schemeClr val="bg1"/>
                </a:solidFill>
              </a:rPr>
              <a:t>Lorem ipsum dolor sit amet, consectetur adipiscing.</a:t>
            </a:r>
          </a:p>
        </p:txBody>
      </p:sp>
      <p:sp>
        <p:nvSpPr>
          <p:cNvPr id="12" name="Content Placeholder 2"/>
          <p:cNvSpPr txBox="1"/>
          <p:nvPr/>
        </p:nvSpPr>
        <p:spPr>
          <a:xfrm>
            <a:off x="9538002" y="3833264"/>
            <a:ext cx="1865881" cy="733967"/>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HN" sz="2000" b="1" dirty="0">
                <a:solidFill>
                  <a:schemeClr val="tx1"/>
                </a:solidFill>
              </a:rPr>
              <a:t>Films</a:t>
            </a:r>
            <a:endParaRPr lang="en-US" sz="2000" b="1" dirty="0">
              <a:solidFill>
                <a:schemeClr val="tx1"/>
              </a:solidFill>
            </a:endParaRPr>
          </a:p>
          <a:p>
            <a:pPr marL="0" indent="0" algn="ctr">
              <a:buNone/>
            </a:pPr>
            <a:r>
              <a:rPr lang="en-US" sz="1100" dirty="0">
                <a:solidFill>
                  <a:schemeClr val="bg1"/>
                </a:solidFill>
              </a:rPr>
              <a:t>Lorem ipsum dolor sit amet, consectetur adipiscing.</a:t>
            </a:r>
          </a:p>
        </p:txBody>
      </p:sp>
      <p:grpSp>
        <p:nvGrpSpPr>
          <p:cNvPr id="13" name="组合 12"/>
          <p:cNvGrpSpPr/>
          <p:nvPr/>
        </p:nvGrpSpPr>
        <p:grpSpPr>
          <a:xfrm>
            <a:off x="1217655" y="2763032"/>
            <a:ext cx="9742767" cy="845060"/>
            <a:chOff x="1217654" y="2497510"/>
            <a:chExt cx="9742767" cy="845280"/>
          </a:xfrm>
          <a:solidFill>
            <a:schemeClr val="bg1"/>
          </a:solidFill>
        </p:grpSpPr>
        <p:sp>
          <p:nvSpPr>
            <p:cNvPr id="14" name="Freeform 7"/>
            <p:cNvSpPr>
              <a:spLocks noEditPoints="1"/>
            </p:cNvSpPr>
            <p:nvPr/>
          </p:nvSpPr>
          <p:spPr bwMode="auto">
            <a:xfrm>
              <a:off x="1217654" y="2497510"/>
              <a:ext cx="845907" cy="84528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5" name="Freeform 12"/>
            <p:cNvSpPr>
              <a:spLocks noEditPoints="1"/>
            </p:cNvSpPr>
            <p:nvPr/>
          </p:nvSpPr>
          <p:spPr bwMode="auto">
            <a:xfrm>
              <a:off x="3262995" y="2609894"/>
              <a:ext cx="1166824" cy="71143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6" name="Freeform 17"/>
            <p:cNvSpPr>
              <a:spLocks noEditPoints="1"/>
            </p:cNvSpPr>
            <p:nvPr/>
          </p:nvSpPr>
          <p:spPr bwMode="auto">
            <a:xfrm>
              <a:off x="5560583" y="2552527"/>
              <a:ext cx="943483" cy="753429"/>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7" name="Freeform 22"/>
            <p:cNvSpPr>
              <a:spLocks noEditPoints="1"/>
            </p:cNvSpPr>
            <p:nvPr/>
          </p:nvSpPr>
          <p:spPr bwMode="auto">
            <a:xfrm>
              <a:off x="7903284" y="2602582"/>
              <a:ext cx="691120" cy="689684"/>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8" name="Freeform 27"/>
            <p:cNvSpPr>
              <a:spLocks noEditPoints="1"/>
            </p:cNvSpPr>
            <p:nvPr/>
          </p:nvSpPr>
          <p:spPr bwMode="auto">
            <a:xfrm>
              <a:off x="9981461" y="2597903"/>
              <a:ext cx="978960" cy="69904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grpSp>
      <p:sp>
        <p:nvSpPr>
          <p:cNvPr id="19" name="Content Placeholder 2"/>
          <p:cNvSpPr txBox="1"/>
          <p:nvPr/>
        </p:nvSpPr>
        <p:spPr>
          <a:xfrm>
            <a:off x="815414" y="5576388"/>
            <a:ext cx="10657184" cy="813218"/>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Oval 5"/>
          <p:cNvSpPr/>
          <p:nvPr/>
        </p:nvSpPr>
        <p:spPr>
          <a:xfrm>
            <a:off x="590229" y="2292799"/>
            <a:ext cx="834368" cy="83415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8" name="Oval 21"/>
          <p:cNvSpPr/>
          <p:nvPr/>
        </p:nvSpPr>
        <p:spPr>
          <a:xfrm>
            <a:off x="590229" y="3745344"/>
            <a:ext cx="834368" cy="83415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9" name="Oval 22"/>
          <p:cNvSpPr/>
          <p:nvPr/>
        </p:nvSpPr>
        <p:spPr>
          <a:xfrm>
            <a:off x="590229" y="5197887"/>
            <a:ext cx="834368" cy="83415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0" name="Oval 24"/>
          <p:cNvSpPr/>
          <p:nvPr/>
        </p:nvSpPr>
        <p:spPr>
          <a:xfrm>
            <a:off x="6221677" y="3745344"/>
            <a:ext cx="834368" cy="83415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1" name="Oval 25"/>
          <p:cNvSpPr/>
          <p:nvPr/>
        </p:nvSpPr>
        <p:spPr>
          <a:xfrm>
            <a:off x="6227929" y="5190644"/>
            <a:ext cx="834368" cy="83415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2" name="Oval 26"/>
          <p:cNvSpPr/>
          <p:nvPr/>
        </p:nvSpPr>
        <p:spPr>
          <a:xfrm>
            <a:off x="6221677" y="2292799"/>
            <a:ext cx="834368" cy="83415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grpSp>
        <p:nvGrpSpPr>
          <p:cNvPr id="13" name="组合 12"/>
          <p:cNvGrpSpPr/>
          <p:nvPr/>
        </p:nvGrpSpPr>
        <p:grpSpPr>
          <a:xfrm>
            <a:off x="725639" y="2443609"/>
            <a:ext cx="6173476" cy="3362407"/>
            <a:chOff x="725638" y="2317373"/>
            <a:chExt cx="6173476" cy="3363283"/>
          </a:xfrm>
          <a:solidFill>
            <a:schemeClr val="bg1"/>
          </a:solidFill>
        </p:grpSpPr>
        <p:sp>
          <p:nvSpPr>
            <p:cNvPr id="14" name="Freeform 7"/>
            <p:cNvSpPr>
              <a:spLocks noEditPoints="1"/>
            </p:cNvSpPr>
            <p:nvPr/>
          </p:nvSpPr>
          <p:spPr bwMode="auto">
            <a:xfrm>
              <a:off x="789244" y="2365541"/>
              <a:ext cx="436335" cy="43633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5" name="Freeform 12"/>
            <p:cNvSpPr>
              <a:spLocks noEditPoints="1"/>
            </p:cNvSpPr>
            <p:nvPr/>
          </p:nvSpPr>
          <p:spPr bwMode="auto">
            <a:xfrm>
              <a:off x="725638" y="3869850"/>
              <a:ext cx="569259" cy="34734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6" name="Freeform 17"/>
            <p:cNvSpPr>
              <a:spLocks noEditPoints="1"/>
            </p:cNvSpPr>
            <p:nvPr/>
          </p:nvSpPr>
          <p:spPr bwMode="auto">
            <a:xfrm>
              <a:off x="768279" y="5298450"/>
              <a:ext cx="478264" cy="38220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7" name="Freeform 22"/>
            <p:cNvSpPr>
              <a:spLocks noEditPoints="1"/>
            </p:cNvSpPr>
            <p:nvPr/>
          </p:nvSpPr>
          <p:spPr bwMode="auto">
            <a:xfrm>
              <a:off x="6439574" y="3844502"/>
              <a:ext cx="398572" cy="39803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8" name="Freeform 27"/>
            <p:cNvSpPr>
              <a:spLocks noEditPoints="1"/>
            </p:cNvSpPr>
            <p:nvPr/>
          </p:nvSpPr>
          <p:spPr bwMode="auto">
            <a:xfrm>
              <a:off x="6415007" y="5324768"/>
              <a:ext cx="460209" cy="32886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19" name="Freeform 6"/>
            <p:cNvSpPr>
              <a:spLocks noEditPoints="1"/>
            </p:cNvSpPr>
            <p:nvPr/>
          </p:nvSpPr>
          <p:spPr bwMode="auto">
            <a:xfrm>
              <a:off x="6378606" y="2317373"/>
              <a:ext cx="520508" cy="5326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grpSp>
      <p:sp>
        <p:nvSpPr>
          <p:cNvPr id="20" name="Content Placeholder 2"/>
          <p:cNvSpPr txBox="1"/>
          <p:nvPr/>
        </p:nvSpPr>
        <p:spPr>
          <a:xfrm>
            <a:off x="1533821" y="2124898"/>
            <a:ext cx="4227221" cy="127953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Social Media</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1" name="Content Placeholder 2"/>
          <p:cNvSpPr txBox="1"/>
          <p:nvPr/>
        </p:nvSpPr>
        <p:spPr>
          <a:xfrm>
            <a:off x="1533821" y="3561723"/>
            <a:ext cx="4227221" cy="127953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Code</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2" name="Content Placeholder 2"/>
          <p:cNvSpPr txBox="1"/>
          <p:nvPr/>
        </p:nvSpPr>
        <p:spPr>
          <a:xfrm>
            <a:off x="1533821" y="5014268"/>
            <a:ext cx="4227221" cy="127953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Photography</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3" name="Content Placeholder 2"/>
          <p:cNvSpPr txBox="1"/>
          <p:nvPr/>
        </p:nvSpPr>
        <p:spPr>
          <a:xfrm>
            <a:off x="7374552" y="2124898"/>
            <a:ext cx="4227221" cy="127953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Audio Productions</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4" name="Content Placeholder 2"/>
          <p:cNvSpPr txBox="1"/>
          <p:nvPr/>
        </p:nvSpPr>
        <p:spPr>
          <a:xfrm>
            <a:off x="7374552" y="3561723"/>
            <a:ext cx="4227221" cy="127953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Copywriting</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5" name="Content Placeholder 2"/>
          <p:cNvSpPr txBox="1"/>
          <p:nvPr/>
        </p:nvSpPr>
        <p:spPr>
          <a:xfrm>
            <a:off x="7374552" y="5014268"/>
            <a:ext cx="4227221" cy="127953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solidFill>
                  <a:schemeClr val="bg1"/>
                </a:solidFill>
              </a:rPr>
              <a:t>Films</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sp>
        <p:nvSpPr>
          <p:cNvPr id="7" name="Content Placeholder 2"/>
          <p:cNvSpPr txBox="1"/>
          <p:nvPr/>
        </p:nvSpPr>
        <p:spPr>
          <a:xfrm>
            <a:off x="428703" y="5249429"/>
            <a:ext cx="1949754" cy="782919"/>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Consistency </a:t>
            </a:r>
          </a:p>
          <a:p>
            <a:pPr marL="0" indent="0">
              <a:buNone/>
            </a:pPr>
            <a:r>
              <a:rPr lang="en-US" sz="1100" dirty="0">
                <a:solidFill>
                  <a:schemeClr val="bg1"/>
                </a:solidFill>
              </a:rPr>
              <a:t>Lorem ipsum dolor sit amet, consectetur adipiscing.</a:t>
            </a:r>
          </a:p>
        </p:txBody>
      </p:sp>
      <p:sp>
        <p:nvSpPr>
          <p:cNvPr id="8" name="Content Placeholder 2"/>
          <p:cNvSpPr txBox="1"/>
          <p:nvPr/>
        </p:nvSpPr>
        <p:spPr>
          <a:xfrm>
            <a:off x="2764305" y="5249429"/>
            <a:ext cx="1936784" cy="782919"/>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Coherence</a:t>
            </a:r>
          </a:p>
          <a:p>
            <a:pPr marL="0" indent="0">
              <a:buNone/>
            </a:pPr>
            <a:r>
              <a:rPr lang="en-US" sz="1100" dirty="0">
                <a:solidFill>
                  <a:schemeClr val="bg1"/>
                </a:solidFill>
              </a:rPr>
              <a:t>Lorem ipsum dolor sit amet, consectetur adipiscing.</a:t>
            </a:r>
          </a:p>
        </p:txBody>
      </p:sp>
      <p:sp>
        <p:nvSpPr>
          <p:cNvPr id="9" name="Content Placeholder 2"/>
          <p:cNvSpPr txBox="1"/>
          <p:nvPr/>
        </p:nvSpPr>
        <p:spPr>
          <a:xfrm>
            <a:off x="5086939" y="5249429"/>
            <a:ext cx="1964223" cy="782919"/>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Text Clarity</a:t>
            </a:r>
          </a:p>
          <a:p>
            <a:pPr marL="0" indent="0">
              <a:buNone/>
            </a:pPr>
            <a:r>
              <a:rPr lang="en-US" sz="1100" dirty="0">
                <a:solidFill>
                  <a:schemeClr val="bg1"/>
                </a:solidFill>
              </a:rPr>
              <a:t>Lorem ipsum dolor sit amet, consectetur adipiscing.</a:t>
            </a:r>
          </a:p>
        </p:txBody>
      </p:sp>
      <p:sp>
        <p:nvSpPr>
          <p:cNvPr id="10" name="Content Placeholder 2"/>
          <p:cNvSpPr txBox="1"/>
          <p:nvPr/>
        </p:nvSpPr>
        <p:spPr>
          <a:xfrm>
            <a:off x="7437011" y="5249429"/>
            <a:ext cx="1976536" cy="782919"/>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Color</a:t>
            </a:r>
          </a:p>
          <a:p>
            <a:pPr marL="0" indent="0">
              <a:buNone/>
            </a:pPr>
            <a:r>
              <a:rPr lang="en-US" sz="1100" dirty="0">
                <a:solidFill>
                  <a:schemeClr val="bg1"/>
                </a:solidFill>
              </a:rPr>
              <a:t>Lorem ipsum dolor sit amet, consectetur adipiscing.</a:t>
            </a:r>
          </a:p>
        </p:txBody>
      </p:sp>
      <p:sp>
        <p:nvSpPr>
          <p:cNvPr id="11" name="Content Placeholder 2"/>
          <p:cNvSpPr txBox="1"/>
          <p:nvPr/>
        </p:nvSpPr>
        <p:spPr>
          <a:xfrm>
            <a:off x="9799397" y="5249429"/>
            <a:ext cx="1988853" cy="782919"/>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Information</a:t>
            </a:r>
          </a:p>
          <a:p>
            <a:pPr marL="0" indent="0">
              <a:buNone/>
            </a:pPr>
            <a:r>
              <a:rPr lang="en-US" sz="1100" dirty="0">
                <a:solidFill>
                  <a:schemeClr val="bg1"/>
                </a:solidFill>
              </a:rPr>
              <a:t>Lorem ipsum dolor sit amet, consectetur adipiscing.</a:t>
            </a:r>
          </a:p>
        </p:txBody>
      </p:sp>
      <p:sp>
        <p:nvSpPr>
          <p:cNvPr id="12" name="Content Placeholder 2"/>
          <p:cNvSpPr txBox="1"/>
          <p:nvPr/>
        </p:nvSpPr>
        <p:spPr>
          <a:xfrm>
            <a:off x="1963775" y="2834104"/>
            <a:ext cx="9824475" cy="12386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rPr>
              <a:t>Lorem ipsum dolor sit amet, </a:t>
            </a:r>
            <a:r>
              <a:rPr lang="en-US" sz="1200" b="1">
                <a:solidFill>
                  <a:schemeClr val="bg1"/>
                </a:solidFill>
              </a:rPr>
              <a:t>consectetur adipiscing elit. </a:t>
            </a:r>
          </a:p>
          <a:p>
            <a:pPr marL="0" indent="0">
              <a:buNone/>
            </a:pPr>
            <a:br>
              <a:rPr lang="en-US" sz="1200">
                <a:solidFill>
                  <a:schemeClr val="bg1"/>
                </a:solidFill>
              </a:rPr>
            </a:br>
            <a:r>
              <a:rPr lang="en-US" sz="1200">
                <a:solidFill>
                  <a:schemeClr val="bg1"/>
                </a:solidFill>
              </a:rPr>
              <a:t>Curabitur elementum posuere pretium. Quisque nibh dolor, dignissim ac dignissim ut, luctus ac urna. Quis tincidunt. Curabitur elementum posuere pretium. Quisque nibh dolor, dignissim ac dignissim ut, luctus ac urna. Aliquam aliquet non massa quis tincidunt. Curabitur elementum posuere pretium. Aliquam aliquet non massa quis tincidunt. Quisque nibh dolor, dignissim ac dignissim ut, luctus ac urna. </a:t>
            </a:r>
          </a:p>
          <a:p>
            <a:pPr marL="0" indent="0">
              <a:buNone/>
            </a:pPr>
            <a:endParaRPr lang="en-US" sz="1200">
              <a:solidFill>
                <a:schemeClr val="bg1"/>
              </a:solidFill>
            </a:endParaRPr>
          </a:p>
          <a:p>
            <a:pPr marL="0" indent="0">
              <a:buNone/>
            </a:pPr>
            <a:endParaRPr lang="en-US" sz="1200" dirty="0">
              <a:solidFill>
                <a:schemeClr val="bg1"/>
              </a:solidFill>
            </a:endParaRPr>
          </a:p>
        </p:txBody>
      </p:sp>
      <p:sp>
        <p:nvSpPr>
          <p:cNvPr id="13" name="Title 13"/>
          <p:cNvSpPr txBox="1"/>
          <p:nvPr/>
        </p:nvSpPr>
        <p:spPr>
          <a:xfrm>
            <a:off x="1963778" y="2144507"/>
            <a:ext cx="4099365" cy="831920"/>
          </a:xfrm>
          <a:prstGeom prst="rect">
            <a:avLst/>
          </a:prstGeom>
        </p:spPr>
        <p:txBody>
          <a:bodyPr vert="horz" lIns="91416" tIns="45708" rIns="91416" bIns="4570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b="1" dirty="0">
                <a:solidFill>
                  <a:schemeClr val="accent2"/>
                </a:solidFill>
              </a:rPr>
              <a:t>5 Important Keys</a:t>
            </a:r>
          </a:p>
        </p:txBody>
      </p:sp>
      <p:sp>
        <p:nvSpPr>
          <p:cNvPr id="14" name="Freeform 7"/>
          <p:cNvSpPr>
            <a:spLocks noEditPoints="1"/>
          </p:cNvSpPr>
          <p:nvPr/>
        </p:nvSpPr>
        <p:spPr bwMode="auto">
          <a:xfrm>
            <a:off x="606227" y="2362556"/>
            <a:ext cx="1226116" cy="1534674"/>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p>
        </p:txBody>
      </p:sp>
      <p:sp>
        <p:nvSpPr>
          <p:cNvPr id="15" name="Content Placeholder 2"/>
          <p:cNvSpPr txBox="1"/>
          <p:nvPr/>
        </p:nvSpPr>
        <p:spPr>
          <a:xfrm>
            <a:off x="403752" y="4586828"/>
            <a:ext cx="843655" cy="65173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dirty="0">
                <a:solidFill>
                  <a:schemeClr val="accent2"/>
                </a:solidFill>
                <a:latin typeface="Source Sans Pro Light" pitchFamily="34" charset="0"/>
              </a:rPr>
              <a:t>01</a:t>
            </a:r>
          </a:p>
        </p:txBody>
      </p:sp>
      <p:sp>
        <p:nvSpPr>
          <p:cNvPr id="16" name="Content Placeholder 2"/>
          <p:cNvSpPr txBox="1"/>
          <p:nvPr/>
        </p:nvSpPr>
        <p:spPr>
          <a:xfrm>
            <a:off x="2738137" y="4586828"/>
            <a:ext cx="843655" cy="65173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dirty="0">
                <a:solidFill>
                  <a:schemeClr val="accent2"/>
                </a:solidFill>
                <a:latin typeface="Source Sans Pro Light" pitchFamily="34" charset="0"/>
              </a:rPr>
              <a:t>02</a:t>
            </a:r>
          </a:p>
        </p:txBody>
      </p:sp>
      <p:sp>
        <p:nvSpPr>
          <p:cNvPr id="17" name="Content Placeholder 2"/>
          <p:cNvSpPr txBox="1"/>
          <p:nvPr/>
        </p:nvSpPr>
        <p:spPr>
          <a:xfrm>
            <a:off x="5078080" y="4586828"/>
            <a:ext cx="843655" cy="65173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dirty="0">
                <a:solidFill>
                  <a:schemeClr val="accent2"/>
                </a:solidFill>
                <a:latin typeface="Source Sans Pro Light" pitchFamily="34" charset="0"/>
              </a:rPr>
              <a:t>03</a:t>
            </a:r>
          </a:p>
        </p:txBody>
      </p:sp>
      <p:sp>
        <p:nvSpPr>
          <p:cNvPr id="18" name="Content Placeholder 2"/>
          <p:cNvSpPr txBox="1"/>
          <p:nvPr/>
        </p:nvSpPr>
        <p:spPr>
          <a:xfrm>
            <a:off x="7407916" y="4586828"/>
            <a:ext cx="843655" cy="65173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dirty="0">
                <a:solidFill>
                  <a:schemeClr val="accent2"/>
                </a:solidFill>
                <a:latin typeface="Source Sans Pro Light" pitchFamily="34" charset="0"/>
              </a:rPr>
              <a:t>04</a:t>
            </a:r>
          </a:p>
        </p:txBody>
      </p:sp>
      <p:sp>
        <p:nvSpPr>
          <p:cNvPr id="19" name="Content Placeholder 2"/>
          <p:cNvSpPr txBox="1"/>
          <p:nvPr/>
        </p:nvSpPr>
        <p:spPr>
          <a:xfrm>
            <a:off x="9760881" y="4586828"/>
            <a:ext cx="843655" cy="65173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dirty="0">
                <a:solidFill>
                  <a:schemeClr val="accent2"/>
                </a:solidFill>
                <a:latin typeface="Source Sans Pro Light" pitchFamily="34" charset="0"/>
              </a:rPr>
              <a:t>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7504" y="792481"/>
            <a:ext cx="8592529"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文本框 3"/>
          <p:cNvSpPr txBox="1"/>
          <p:nvPr/>
        </p:nvSpPr>
        <p:spPr>
          <a:xfrm>
            <a:off x="14240" y="1852056"/>
            <a:ext cx="2496342" cy="3153889"/>
          </a:xfrm>
          <a:prstGeom prst="rect">
            <a:avLst/>
          </a:prstGeom>
          <a:noFill/>
        </p:spPr>
        <p:txBody>
          <a:bodyPr wrap="square" rtlCol="0">
            <a:spAutoFit/>
          </a:bodyPr>
          <a:lstStyle/>
          <a:p>
            <a:pPr algn="ctr"/>
            <a:r>
              <a:rPr lang="en-US" altLang="zh-CN" sz="19895" b="1" dirty="0">
                <a:solidFill>
                  <a:schemeClr val="bg1"/>
                </a:solidFill>
              </a:rPr>
              <a:t>2</a:t>
            </a:r>
            <a:endParaRPr lang="zh-CN" altLang="en-US" sz="19895" b="1" dirty="0">
              <a:solidFill>
                <a:schemeClr val="bg1"/>
              </a:solidFill>
            </a:endParaRPr>
          </a:p>
        </p:txBody>
      </p:sp>
      <p:sp>
        <p:nvSpPr>
          <p:cNvPr id="16" name="文本框 15"/>
          <p:cNvSpPr txBox="1"/>
          <p:nvPr/>
        </p:nvSpPr>
        <p:spPr>
          <a:xfrm>
            <a:off x="5868861" y="2450679"/>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1" y="3089150"/>
            <a:ext cx="4988386" cy="12000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Sed vitae quam metus. Etiam fermentum turpis vel lectus dignissim consectetur. </a:t>
            </a:r>
            <a:endParaRPr lang="zh-CN" altLang="en-US" sz="1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851"/>
            <a:ext cx="1889760" cy="16286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等腰三角形 2"/>
          <p:cNvSpPr/>
          <p:nvPr/>
        </p:nvSpPr>
        <p:spPr>
          <a:xfrm flipV="1">
            <a:off x="1508761" y="445890"/>
            <a:ext cx="1188720" cy="1024491"/>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等腰三角形 3"/>
          <p:cNvSpPr/>
          <p:nvPr/>
        </p:nvSpPr>
        <p:spPr>
          <a:xfrm flipV="1">
            <a:off x="160021" y="1115750"/>
            <a:ext cx="822960" cy="70926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文本框 4"/>
          <p:cNvSpPr txBox="1"/>
          <p:nvPr/>
        </p:nvSpPr>
        <p:spPr>
          <a:xfrm>
            <a:off x="3049460" y="435052"/>
            <a:ext cx="5200650" cy="523084"/>
          </a:xfrm>
          <a:prstGeom prst="rect">
            <a:avLst/>
          </a:prstGeom>
          <a:noFill/>
        </p:spPr>
        <p:txBody>
          <a:bodyPr wrap="square" rtlCol="0">
            <a:spAutoFit/>
          </a:bodyPr>
          <a:lstStyle/>
          <a:p>
            <a:r>
              <a:rPr lang="en-US" altLang="zh-CN" sz="2800" b="1" dirty="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762"/>
            <a:ext cx="8639620" cy="369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dirty="0">
                <a:solidFill>
                  <a:schemeClr val="bg1"/>
                </a:solidFill>
              </a:rPr>
              <a:t>Morbi dignissim nisl in diam sagittis, id dapibus nulla pretium. </a:t>
            </a:r>
            <a:endParaRPr lang="zh-CN" altLang="en-US" sz="1800" dirty="0">
              <a:solidFill>
                <a:schemeClr val="bg1"/>
              </a:solidFill>
            </a:endParaRPr>
          </a:p>
        </p:txBody>
      </p:sp>
      <p:cxnSp>
        <p:nvCxnSpPr>
          <p:cNvPr id="7" name="Straight Connector 30"/>
          <p:cNvCxnSpPr/>
          <p:nvPr/>
        </p:nvCxnSpPr>
        <p:spPr>
          <a:xfrm>
            <a:off x="1556444" y="3841297"/>
            <a:ext cx="0" cy="1107204"/>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8" name="Straight Connector 35"/>
          <p:cNvCxnSpPr/>
          <p:nvPr/>
        </p:nvCxnSpPr>
        <p:spPr>
          <a:xfrm>
            <a:off x="3607128" y="3841297"/>
            <a:ext cx="0" cy="1107204"/>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p:nvPr/>
        </p:nvSpPr>
        <p:spPr>
          <a:xfrm>
            <a:off x="218030" y="5616250"/>
            <a:ext cx="11755942" cy="897726"/>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2"/>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 name="Teardrop 36"/>
          <p:cNvSpPr/>
          <p:nvPr/>
        </p:nvSpPr>
        <p:spPr>
          <a:xfrm rot="8100000">
            <a:off x="1248841" y="1982557"/>
            <a:ext cx="615206" cy="61504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cxnSp>
        <p:nvCxnSpPr>
          <p:cNvPr id="11" name="Straight Connector 52"/>
          <p:cNvCxnSpPr/>
          <p:nvPr/>
        </p:nvCxnSpPr>
        <p:spPr>
          <a:xfrm>
            <a:off x="5740626" y="3841297"/>
            <a:ext cx="0" cy="1107204"/>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2" name="Teardrop 58"/>
          <p:cNvSpPr/>
          <p:nvPr/>
        </p:nvSpPr>
        <p:spPr>
          <a:xfrm rot="8100000">
            <a:off x="5435448" y="1982557"/>
            <a:ext cx="615206" cy="61504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sp>
        <p:nvSpPr>
          <p:cNvPr id="13" name="Teardrop 44"/>
          <p:cNvSpPr/>
          <p:nvPr/>
        </p:nvSpPr>
        <p:spPr>
          <a:xfrm rot="8100000">
            <a:off x="3301951" y="1982557"/>
            <a:ext cx="615206" cy="61504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cxnSp>
        <p:nvCxnSpPr>
          <p:cNvPr id="14" name="Straight Connector 63"/>
          <p:cNvCxnSpPr/>
          <p:nvPr/>
        </p:nvCxnSpPr>
        <p:spPr>
          <a:xfrm>
            <a:off x="7957068" y="3841297"/>
            <a:ext cx="0" cy="1107204"/>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15" name="Straight Connector 67"/>
          <p:cNvCxnSpPr/>
          <p:nvPr/>
        </p:nvCxnSpPr>
        <p:spPr>
          <a:xfrm>
            <a:off x="10182464" y="3841297"/>
            <a:ext cx="0" cy="1107204"/>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p:nvPr/>
        </p:nvSpPr>
        <p:spPr>
          <a:xfrm>
            <a:off x="9236935" y="2696492"/>
            <a:ext cx="1891059" cy="11213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accent2"/>
                </a:solidFill>
              </a:rPr>
              <a:t>Improvements</a:t>
            </a:r>
          </a:p>
          <a:p>
            <a:pPr marL="0" indent="0" algn="ctr">
              <a:buNone/>
            </a:pPr>
            <a:r>
              <a:rPr lang="en-US" dirty="0">
                <a:solidFill>
                  <a:schemeClr val="accent2"/>
                </a:solidFill>
              </a:rPr>
              <a:t>Lorem ipsum dolor sit amet, consectetur adipiscing elit.</a:t>
            </a:r>
          </a:p>
        </p:txBody>
      </p:sp>
      <p:sp>
        <p:nvSpPr>
          <p:cNvPr id="17" name="Teardrop 69"/>
          <p:cNvSpPr/>
          <p:nvPr/>
        </p:nvSpPr>
        <p:spPr>
          <a:xfrm rot="8100000">
            <a:off x="9877285" y="1982557"/>
            <a:ext cx="615206" cy="61504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pic>
        <p:nvPicPr>
          <p:cNvPr id="18"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34910" y="4093915"/>
            <a:ext cx="11077313" cy="1066351"/>
          </a:xfrm>
          <a:prstGeom prst="rect">
            <a:avLst/>
          </a:prstGeom>
          <a:noFill/>
          <a:extLst>
            <a:ext uri="{909E8E84-426E-40DD-AFC4-6F175D3DCCD1}">
              <a14:hiddenFill xmlns:a14="http://schemas.microsoft.com/office/drawing/2010/main">
                <a:solidFill>
                  <a:srgbClr val="FFFFFF"/>
                </a:solidFill>
              </a14:hiddenFill>
            </a:ext>
          </a:extLst>
        </p:spPr>
      </p:pic>
      <p:sp>
        <p:nvSpPr>
          <p:cNvPr id="19" name="Teardrop 65"/>
          <p:cNvSpPr/>
          <p:nvPr/>
        </p:nvSpPr>
        <p:spPr>
          <a:xfrm rot="8100000">
            <a:off x="7651892" y="1982557"/>
            <a:ext cx="615206" cy="61504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2000" dirty="0"/>
          </a:p>
        </p:txBody>
      </p:sp>
      <p:grpSp>
        <p:nvGrpSpPr>
          <p:cNvPr id="20" name="组合 19"/>
          <p:cNvGrpSpPr/>
          <p:nvPr/>
        </p:nvGrpSpPr>
        <p:grpSpPr>
          <a:xfrm>
            <a:off x="1409084" y="2109599"/>
            <a:ext cx="8960336" cy="369109"/>
            <a:chOff x="1409083" y="1860624"/>
            <a:chExt cx="8960336" cy="369205"/>
          </a:xfrm>
          <a:solidFill>
            <a:schemeClr val="bg1"/>
          </a:solidFill>
        </p:grpSpPr>
        <p:sp>
          <p:nvSpPr>
            <p:cNvPr id="21" name="Freeform 6"/>
            <p:cNvSpPr>
              <a:spLocks noEditPoints="1"/>
            </p:cNvSpPr>
            <p:nvPr/>
          </p:nvSpPr>
          <p:spPr bwMode="auto">
            <a:xfrm>
              <a:off x="1409083" y="1860624"/>
              <a:ext cx="308541" cy="33939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2" name="Freeform 11"/>
            <p:cNvSpPr/>
            <p:nvPr/>
          </p:nvSpPr>
          <p:spPr bwMode="auto">
            <a:xfrm>
              <a:off x="5551874" y="1930011"/>
              <a:ext cx="380556" cy="247402"/>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3" name="Freeform 16"/>
            <p:cNvSpPr>
              <a:spLocks noEditPoints="1"/>
            </p:cNvSpPr>
            <p:nvPr/>
          </p:nvSpPr>
          <p:spPr bwMode="auto">
            <a:xfrm>
              <a:off x="3431114" y="1878205"/>
              <a:ext cx="352026" cy="35162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4" name="Freeform 21"/>
            <p:cNvSpPr>
              <a:spLocks noEditPoints="1"/>
            </p:cNvSpPr>
            <p:nvPr/>
          </p:nvSpPr>
          <p:spPr bwMode="auto">
            <a:xfrm>
              <a:off x="10018894" y="1914750"/>
              <a:ext cx="350525" cy="31203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sp>
          <p:nvSpPr>
            <p:cNvPr id="25" name="Freeform 26"/>
            <p:cNvSpPr>
              <a:spLocks noEditPoints="1"/>
            </p:cNvSpPr>
            <p:nvPr/>
          </p:nvSpPr>
          <p:spPr bwMode="auto">
            <a:xfrm>
              <a:off x="7842074" y="1892368"/>
              <a:ext cx="258228" cy="32329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en-US" sz="4400" b="1" dirty="0">
                <a:solidFill>
                  <a:schemeClr val="tx1"/>
                </a:solidFill>
              </a:endParaRPr>
            </a:p>
          </p:txBody>
        </p:sp>
      </p:grpSp>
      <p:sp>
        <p:nvSpPr>
          <p:cNvPr id="26" name="Content Placeholder 2"/>
          <p:cNvSpPr txBox="1"/>
          <p:nvPr/>
        </p:nvSpPr>
        <p:spPr>
          <a:xfrm>
            <a:off x="7013964" y="2696492"/>
            <a:ext cx="1891059" cy="11213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accent2"/>
                </a:solidFill>
              </a:rPr>
              <a:t>Passwords</a:t>
            </a:r>
          </a:p>
          <a:p>
            <a:pPr marL="0" indent="0" algn="ctr">
              <a:buNone/>
            </a:pPr>
            <a:r>
              <a:rPr lang="en-US" dirty="0">
                <a:solidFill>
                  <a:schemeClr val="accent2"/>
                </a:solidFill>
              </a:rPr>
              <a:t>Lorem ipsum dolor sit amet, consectetur adipiscing elit.</a:t>
            </a:r>
          </a:p>
        </p:txBody>
      </p:sp>
      <p:sp>
        <p:nvSpPr>
          <p:cNvPr id="27" name="Content Placeholder 2"/>
          <p:cNvSpPr txBox="1"/>
          <p:nvPr/>
        </p:nvSpPr>
        <p:spPr>
          <a:xfrm>
            <a:off x="4797521" y="2696492"/>
            <a:ext cx="1891059" cy="11213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accent2"/>
                </a:solidFill>
              </a:rPr>
              <a:t>Uploads</a:t>
            </a:r>
          </a:p>
          <a:p>
            <a:pPr marL="0" indent="0" algn="ctr">
              <a:buNone/>
            </a:pPr>
            <a:r>
              <a:rPr lang="en-US" dirty="0">
                <a:solidFill>
                  <a:schemeClr val="accent2"/>
                </a:solidFill>
              </a:rPr>
              <a:t>Lorem ipsum dolor sit amet, consectetur adipiscing elit.</a:t>
            </a:r>
          </a:p>
        </p:txBody>
      </p:sp>
      <p:sp>
        <p:nvSpPr>
          <p:cNvPr id="28" name="Content Placeholder 2"/>
          <p:cNvSpPr txBox="1"/>
          <p:nvPr/>
        </p:nvSpPr>
        <p:spPr>
          <a:xfrm>
            <a:off x="2664024" y="2696492"/>
            <a:ext cx="1891059" cy="11213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accent2"/>
                </a:solidFill>
              </a:rPr>
              <a:t>Support</a:t>
            </a:r>
          </a:p>
          <a:p>
            <a:pPr marL="0" indent="0" algn="ctr">
              <a:buNone/>
            </a:pPr>
            <a:r>
              <a:rPr lang="en-US" dirty="0">
                <a:solidFill>
                  <a:schemeClr val="accent2"/>
                </a:solidFill>
              </a:rPr>
              <a:t>Lorem ipsum dolor sit amet, consectetur adipiscing elit.</a:t>
            </a:r>
          </a:p>
        </p:txBody>
      </p:sp>
      <p:sp>
        <p:nvSpPr>
          <p:cNvPr id="29" name="Content Placeholder 2"/>
          <p:cNvSpPr txBox="1"/>
          <p:nvPr/>
        </p:nvSpPr>
        <p:spPr>
          <a:xfrm>
            <a:off x="617825" y="2696492"/>
            <a:ext cx="1891059" cy="112134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accent2"/>
                </a:solidFill>
              </a:rPr>
              <a:t>Networks</a:t>
            </a:r>
          </a:p>
          <a:p>
            <a:pPr marL="0" indent="0" algn="ctr">
              <a:buNone/>
            </a:pPr>
            <a:r>
              <a:rPr lang="en-US" dirty="0">
                <a:solidFill>
                  <a:schemeClr val="accent2"/>
                </a:solidFill>
              </a:rPr>
              <a:t>Lorem ipsum dolor sit amet, consectetur adipiscing elit.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43.创意三角简约欧美商务汇报总结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2087</Words>
  <Application>Microsoft Office PowerPoint</Application>
  <PresentationFormat>宽屏</PresentationFormat>
  <Paragraphs>254</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Signika Negative</vt:lpstr>
      <vt:lpstr>微软雅黑</vt:lpstr>
      <vt:lpstr>Arial</vt:lpstr>
      <vt:lpstr>Calibri</vt:lpstr>
      <vt:lpstr>Calibri Light</vt:lpstr>
      <vt:lpstr>Source Sans Pro Black</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1643.创意三角简约欧美商务汇报总结PPT模板</dc:title>
  <dc:creator>模板大全</dc:creator>
  <cp:lastModifiedBy>天 下</cp:lastModifiedBy>
  <cp:revision>63</cp:revision>
  <dcterms:created xsi:type="dcterms:W3CDTF">2015-01-21T16:40:00Z</dcterms:created>
  <dcterms:modified xsi:type="dcterms:W3CDTF">2021-01-06T01:07:18Z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