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1" r:id="rId4"/>
    <p:sldId id="260" r:id="rId5"/>
    <p:sldId id="273" r:id="rId6"/>
    <p:sldId id="274" r:id="rId7"/>
    <p:sldId id="275" r:id="rId8"/>
    <p:sldId id="262" r:id="rId9"/>
    <p:sldId id="271" r:id="rId10"/>
    <p:sldId id="272" r:id="rId11"/>
    <p:sldId id="268" r:id="rId12"/>
    <p:sldId id="269" r:id="rId13"/>
    <p:sldId id="263" r:id="rId14"/>
    <p:sldId id="276" r:id="rId15"/>
    <p:sldId id="277" r:id="rId16"/>
    <p:sldId id="278" r:id="rId17"/>
    <p:sldId id="279" r:id="rId18"/>
    <p:sldId id="264" r:id="rId19"/>
    <p:sldId id="258" r:id="rId20"/>
    <p:sldId id="267" r:id="rId21"/>
    <p:sldId id="270" r:id="rId22"/>
    <p:sldId id="265" r:id="rId23"/>
    <p:sldId id="259" r:id="rId24"/>
  </p:sldIdLst>
  <p:sldSz cx="12192000" cy="685800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方正兰亭纤黑_GBK" charset="-122"/>
        <a:ea typeface="方正兰亭纤黑_GBK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方正兰亭纤黑_GBK" charset="-122"/>
        <a:ea typeface="方正兰亭纤黑_GBK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方正兰亭纤黑_GBK" charset="-122"/>
        <a:ea typeface="方正兰亭纤黑_GBK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方正兰亭纤黑_GBK" charset="-122"/>
        <a:ea typeface="方正兰亭纤黑_GBK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方正兰亭纤黑_GBK" charset="-122"/>
        <a:ea typeface="方正兰亭纤黑_GBK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方正兰亭纤黑_GBK" charset="-122"/>
        <a:ea typeface="方正兰亭纤黑_GBK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方正兰亭纤黑_GBK" charset="-122"/>
        <a:ea typeface="方正兰亭纤黑_GBK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方正兰亭纤黑_GBK" charset="-122"/>
        <a:ea typeface="方正兰亭纤黑_GBK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方正兰亭纤黑_GBK" charset="-122"/>
        <a:ea typeface="方正兰亭纤黑_GBK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83">
          <p15:clr>
            <a:srgbClr val="A4A3A4"/>
          </p15:clr>
        </p15:guide>
        <p15:guide id="3" orient="horz" pos="414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774">
          <p15:clr>
            <a:srgbClr val="A4A3A4"/>
          </p15:clr>
        </p15:guide>
        <p15:guide id="7" pos="3840">
          <p15:clr>
            <a:srgbClr val="A4A3A4"/>
          </p15:clr>
        </p15:guide>
        <p15:guide id="8" pos="7008">
          <p15:clr>
            <a:srgbClr val="A4A3A4"/>
          </p15:clr>
        </p15:guide>
        <p15:guide id="9" pos="6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27"/>
    <a:srgbClr val="FFE401"/>
    <a:srgbClr val="373737"/>
    <a:srgbClr val="F7F7F7"/>
    <a:srgbClr val="E0C606"/>
    <a:srgbClr val="ECD600"/>
    <a:srgbClr val="F6DF00"/>
    <a:srgbClr val="E2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>
        <p:guide orient="horz" pos="2160"/>
        <p:guide orient="horz" pos="1783"/>
        <p:guide orient="horz" pos="414"/>
        <p:guide orient="horz" pos="3929"/>
        <p:guide orient="horz" pos="3702"/>
        <p:guide orient="horz" pos="1774"/>
        <p:guide pos="3840"/>
        <p:guide pos="7008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DA87315D-F6C3-42A2-920C-B2C84AD5BFA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D0BB74B8-3B4E-425E-8091-927D08A6EF3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zh-CN" altLang="en-US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fld id="{25CD923D-3BE0-473E-9F0A-2C84AB39BD3D}" type="slidenum">
              <a:rPr kumimoji="0"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kumimoji="0"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zh-CN" altLang="en-US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fld id="{8B796296-29C6-434C-BDF8-73D030F5D2EB}" type="slidenum">
              <a:rPr kumimoji="0"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4</a:t>
            </a:fld>
            <a:endParaRPr kumimoji="0"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zh-CN" altLang="en-US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fld id="{1C4F469B-9CDB-4B28-9B37-3E176FA2C121}" type="slidenum">
              <a:rPr kumimoji="0"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kumimoji="0"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fld id="{80CEB83D-3757-4AB6-95DB-BA7447C665F0}" type="slidenum">
              <a:rPr kumimoji="0"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kumimoji="0"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zh-CN" altLang="en-US"/>
          </a:p>
        </p:txBody>
      </p:sp>
      <p:sp>
        <p:nvSpPr>
          <p:cNvPr id="409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fld id="{8857425B-ABE1-4B42-8A6A-021D9F3EE296}" type="slidenum">
              <a:rPr kumimoji="0"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19</a:t>
            </a:fld>
            <a:endParaRPr kumimoji="0"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zh-CN" altLang="en-US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fld id="{844C2C1B-6D04-44EF-BB5F-464F0A1C11E9}" type="slidenum">
              <a:rPr kumimoji="0"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20</a:t>
            </a:fld>
            <a:endParaRPr kumimoji="0"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zh-CN" altLang="en-US"/>
          </a:p>
        </p:txBody>
      </p:sp>
      <p:sp>
        <p:nvSpPr>
          <p:cNvPr id="430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fld id="{7354DC63-0D45-47DF-8A03-543874ED50C7}" type="slidenum">
              <a:rPr kumimoji="0"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kumimoji="0"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zh-CN" altLang="en-US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fld id="{494BE37B-5F63-416C-82B9-B58FAC77011A}" type="slidenum">
              <a:rPr kumimoji="0"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22</a:t>
            </a:fld>
            <a:endParaRPr kumimoji="0"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zh-CN" altLang="en-US"/>
          </a:p>
        </p:txBody>
      </p:sp>
      <p:sp>
        <p:nvSpPr>
          <p:cNvPr id="450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fld id="{C914B506-C888-48D5-8A63-5B0852F211A5}" type="slidenum">
              <a:rPr kumimoji="0"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23</a:t>
            </a:fld>
            <a:endParaRPr kumimoji="0"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kumimoji="0"/>
            </a:lvl1pPr>
          </a:lstStyle>
          <a:p>
            <a:fld id="{E8DB416C-C37E-4EEB-AF9B-13EEAF1CD01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kumimoji="0"/>
            </a:lvl1pPr>
          </a:lstStyle>
          <a:p>
            <a:fld id="{D7E0CC01-11DB-414C-B6C6-1BB319E2D7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kumimoji="0"/>
            </a:lvl1pPr>
          </a:lstStyle>
          <a:p>
            <a:fld id="{5D4C1F4E-22F1-4D42-B1D1-7B1CAF3FDD1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kumimoji="0"/>
            </a:lvl1pPr>
          </a:lstStyle>
          <a:p>
            <a:fld id="{BEFD1CBC-47C5-4BF6-84E0-D209F6627C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kumimoji="0"/>
            </a:lvl1pPr>
          </a:lstStyle>
          <a:p>
            <a:fld id="{895A4E8E-FCC7-42E8-B8F1-1BE9506B782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kumimoji="0"/>
            </a:lvl1pPr>
          </a:lstStyle>
          <a:p>
            <a:fld id="{81D35C4A-8E9F-42A0-AFF1-35447AD4C3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kumimoji="0"/>
            </a:lvl1pPr>
          </a:lstStyle>
          <a:p>
            <a:fld id="{E0634541-47A1-419D-96C8-BF3A5B7B06D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kumimoji="0"/>
            </a:lvl1pPr>
          </a:lstStyle>
          <a:p>
            <a:fld id="{71CC1041-7C4F-4DEF-8B1B-DE6BA37872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kumimoji="0"/>
            </a:lvl1pPr>
          </a:lstStyle>
          <a:p>
            <a:fld id="{8BE8A7F8-FF7F-433A-8CC5-789DB350019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kumimoji="0"/>
            </a:lvl1pPr>
          </a:lstStyle>
          <a:p>
            <a:fld id="{E7D72944-FEA8-4523-9B56-0E71EFB0C4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kumimoji="0"/>
            </a:lvl1pPr>
          </a:lstStyle>
          <a:p>
            <a:fld id="{79F98E11-A95F-4115-BC32-FD456A27047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kumimoji="0"/>
            </a:lvl1pPr>
          </a:lstStyle>
          <a:p>
            <a:fld id="{F1018D3B-8ABC-4987-9FD7-9351A97502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kumimoji="0"/>
            </a:lvl1pPr>
          </a:lstStyle>
          <a:p>
            <a:fld id="{BB65B0BD-7736-4ADD-B8FA-E7E73EA7237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kumimoji="0"/>
            </a:lvl1pPr>
          </a:lstStyle>
          <a:p>
            <a:fld id="{7D6E4EFD-5FA0-4775-8248-B6A71EDB4B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kumimoji="0"/>
            </a:lvl1pPr>
          </a:lstStyle>
          <a:p>
            <a:fld id="{6008DF22-601A-4CC7-A251-DD4425F2AEC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kumimoji="0"/>
            </a:lvl1pPr>
          </a:lstStyle>
          <a:p>
            <a:fld id="{B97342D4-418F-447A-B7E1-FF7C9D7E73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kumimoji="0"/>
            </a:lvl1pPr>
          </a:lstStyle>
          <a:p>
            <a:fld id="{566BE740-4359-4306-B858-5F0BD5CDB88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kumimoji="0"/>
            </a:lvl1pPr>
          </a:lstStyle>
          <a:p>
            <a:fld id="{77BBF229-5A73-451F-A0D7-67FE60ABCA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方正兰亭粗黑_GBK" charset="-122"/>
          <a:ea typeface="方正兰亭粗黑_GBK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方正兰亭粗黑_GBK" charset="-122"/>
          <a:ea typeface="方正兰亭粗黑_GBK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方正兰亭粗黑_GBK" charset="-122"/>
          <a:ea typeface="方正兰亭粗黑_GBK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方正兰亭粗黑_GBK" charset="-122"/>
          <a:ea typeface="方正兰亭粗黑_GBK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方正兰亭粗黑_GBK" charset="-122"/>
          <a:ea typeface="方正兰亭粗黑_GBK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方正兰亭粗黑_GBK" charset="-122"/>
          <a:ea typeface="方正兰亭粗黑_GBK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方正兰亭粗黑_GBK" charset="-122"/>
          <a:ea typeface="方正兰亭粗黑_GBK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方正兰亭粗黑_GBK" charset="-122"/>
          <a:ea typeface="方正兰亭粗黑_GBK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2" b="7652"/>
          <a:stretch>
            <a:fillRect/>
          </a:stretch>
        </p:blipFill>
        <p:spPr bwMode="auto">
          <a:xfrm>
            <a:off x="0" y="-1905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27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887538" y="2487613"/>
            <a:ext cx="8416925" cy="769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4400" dirty="0">
                <a:solidFill>
                  <a:schemeClr val="bg1"/>
                </a:solidFill>
                <a:latin typeface="方正兰亭粗黑_GBK" charset="-122"/>
                <a:ea typeface="方正兰亭超细黑简体" panose="02000000000000000000" pitchFamily="2" charset="-122"/>
              </a:rPr>
              <a:t>This is </a:t>
            </a:r>
            <a:r>
              <a:rPr kumimoji="0" lang="en-US" altLang="zh-CN" sz="4400" dirty="0">
                <a:solidFill>
                  <a:srgbClr val="FFE401"/>
                </a:solidFill>
                <a:latin typeface="方正兰亭粗黑_GBK" charset="-122"/>
                <a:ea typeface="方正兰亭粗黑_GBK" charset="-122"/>
              </a:rPr>
              <a:t>not only </a:t>
            </a:r>
            <a:r>
              <a:rPr kumimoji="0" lang="en-US" altLang="zh-CN" sz="4400" dirty="0">
                <a:solidFill>
                  <a:schemeClr val="bg1"/>
                </a:solidFill>
                <a:latin typeface="方正兰亭粗黑_GBK" charset="-122"/>
                <a:ea typeface="方正兰亭超细黑简体" panose="02000000000000000000" pitchFamily="2" charset="-122"/>
              </a:rPr>
              <a:t>a template.</a:t>
            </a:r>
            <a:endParaRPr kumimoji="0" lang="zh-CN" altLang="en-US" sz="4400" dirty="0">
              <a:solidFill>
                <a:schemeClr val="bg1"/>
              </a:solidFill>
              <a:latin typeface="方正兰亭粗黑_GBK" charset="-122"/>
              <a:ea typeface="方正兰亭超细黑简体" panose="02000000000000000000" pitchFamily="2" charset="-122"/>
            </a:endParaRPr>
          </a:p>
        </p:txBody>
      </p:sp>
      <p:sp>
        <p:nvSpPr>
          <p:cNvPr id="11269" name="矩形 6"/>
          <p:cNvSpPr>
            <a:spLocks noChangeArrowheads="1"/>
          </p:cNvSpPr>
          <p:nvPr/>
        </p:nvSpPr>
        <p:spPr bwMode="auto">
          <a:xfrm>
            <a:off x="3390900" y="3330575"/>
            <a:ext cx="5410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100" dirty="0">
                <a:solidFill>
                  <a:schemeClr val="bg1"/>
                </a:solidFill>
              </a:rPr>
              <a:t>You cannot improve your past, but you can improve your future. Once time is wasted, life is wasted. Do one thing at a time, and do well.</a:t>
            </a:r>
            <a:endParaRPr kumimoji="0"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480050" y="4062413"/>
            <a:ext cx="1231900" cy="369887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11273" name="组合 5"/>
          <p:cNvGrpSpPr/>
          <p:nvPr/>
        </p:nvGrpSpPr>
        <p:grpSpPr bwMode="auto">
          <a:xfrm>
            <a:off x="6457950" y="4119563"/>
            <a:ext cx="254000" cy="254000"/>
            <a:chOff x="6457496" y="4658798"/>
            <a:chExt cx="254000" cy="254000"/>
          </a:xfrm>
        </p:grpSpPr>
        <p:sp>
          <p:nvSpPr>
            <p:cNvPr id="11" name="矩形 10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1279" name="Freeform 121"/>
            <p:cNvSpPr/>
            <p:nvPr/>
          </p:nvSpPr>
          <p:spPr bwMode="auto">
            <a:xfrm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74" name="组合 13"/>
          <p:cNvGrpSpPr/>
          <p:nvPr/>
        </p:nvGrpSpPr>
        <p:grpSpPr bwMode="auto">
          <a:xfrm>
            <a:off x="5969000" y="6470650"/>
            <a:ext cx="254000" cy="254000"/>
            <a:chOff x="6457496" y="4658798"/>
            <a:chExt cx="254000" cy="254000"/>
          </a:xfrm>
        </p:grpSpPr>
        <p:sp>
          <p:nvSpPr>
            <p:cNvPr id="15" name="矩形 14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1277" name="Freeform 121"/>
            <p:cNvSpPr/>
            <p:nvPr/>
          </p:nvSpPr>
          <p:spPr bwMode="auto">
            <a:xfrm rot="5400000"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5200650" y="-19050"/>
            <a:ext cx="1790700" cy="419100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 dirty="0">
                <a:solidFill>
                  <a:srgbClr val="272727"/>
                </a:solidFill>
              </a:rPr>
              <a:t>Company LOGO</a:t>
            </a:r>
            <a:endParaRPr kumimoji="0" lang="zh-CN" altLang="en-US" sz="1400" dirty="0">
              <a:solidFill>
                <a:srgbClr val="272727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4027488"/>
            <a:ext cx="6096000" cy="2830512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260600" y="4027488"/>
            <a:ext cx="3848100" cy="2830512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441575" y="4549775"/>
            <a:ext cx="2701925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2800">
                <a:solidFill>
                  <a:schemeClr val="bg1"/>
                </a:solidFill>
                <a:latin typeface="方正兰亭粗黑_GBK" charset="-122"/>
              </a:rPr>
              <a:t>YOUR </a:t>
            </a:r>
          </a:p>
          <a:p>
            <a:r>
              <a:rPr kumimoji="0" lang="en-US" altLang="zh-CN" sz="2800">
                <a:solidFill>
                  <a:schemeClr val="bg1"/>
                </a:solidFill>
                <a:latin typeface="方正兰亭粗黑_GBK" charset="-122"/>
              </a:rPr>
              <a:t>TITLE HERE </a:t>
            </a:r>
            <a:endParaRPr kumimoji="0" lang="zh-CN" altLang="en-US" sz="2800">
              <a:solidFill>
                <a:schemeClr val="bg1"/>
              </a:solidFill>
              <a:latin typeface="方正兰亭粗黑_GBK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560638" y="5554663"/>
            <a:ext cx="503237" cy="0"/>
          </a:xfrm>
          <a:prstGeom prst="line">
            <a:avLst/>
          </a:prstGeom>
          <a:ln w="38100"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441575" y="5621338"/>
            <a:ext cx="2968625" cy="96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600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rPr>
              <a:t>You cannot improve your past, but you can improve your future.</a:t>
            </a:r>
          </a:p>
        </p:txBody>
      </p:sp>
      <p:sp>
        <p:nvSpPr>
          <p:cNvPr id="16" name="矩形 15"/>
          <p:cNvSpPr/>
          <p:nvPr/>
        </p:nvSpPr>
        <p:spPr>
          <a:xfrm>
            <a:off x="9245600" y="528638"/>
            <a:ext cx="600075" cy="452437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grpSp>
        <p:nvGrpSpPr>
          <p:cNvPr id="20487" name="组合 22"/>
          <p:cNvGrpSpPr/>
          <p:nvPr/>
        </p:nvGrpSpPr>
        <p:grpSpPr bwMode="auto">
          <a:xfrm rot="10800000">
            <a:off x="9386888" y="3790950"/>
            <a:ext cx="254000" cy="508000"/>
            <a:chOff x="-1751593" y="4559615"/>
            <a:chExt cx="254000" cy="508000"/>
          </a:xfrm>
        </p:grpSpPr>
        <p:grpSp>
          <p:nvGrpSpPr>
            <p:cNvPr id="20497" name="组合 6"/>
            <p:cNvGrpSpPr/>
            <p:nvPr/>
          </p:nvGrpSpPr>
          <p:grpSpPr bwMode="auto">
            <a:xfrm>
              <a:off x="-1751593" y="4813615"/>
              <a:ext cx="254000" cy="254000"/>
              <a:chOff x="6457496" y="4658798"/>
              <a:chExt cx="254000" cy="25400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6457496" y="4658798"/>
                <a:ext cx="254000" cy="254000"/>
              </a:xfrm>
              <a:prstGeom prst="rect">
                <a:avLst/>
              </a:prstGeom>
              <a:solidFill>
                <a:srgbClr val="FFE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>
            <p:nvSpPr>
              <p:cNvPr id="20502" name="Freeform 121"/>
              <p:cNvSpPr/>
              <p:nvPr/>
            </p:nvSpPr>
            <p:spPr bwMode="auto">
              <a:xfrm rot="5400000">
                <a:off x="6545602" y="4717536"/>
                <a:ext cx="77788" cy="136525"/>
              </a:xfrm>
              <a:custGeom>
                <a:avLst/>
                <a:gdLst>
                  <a:gd name="T0" fmla="*/ 44450 w 49"/>
                  <a:gd name="T1" fmla="*/ 101600 h 86"/>
                  <a:gd name="T2" fmla="*/ 6350 w 49"/>
                  <a:gd name="T3" fmla="*/ 136525 h 86"/>
                  <a:gd name="T4" fmla="*/ 0 w 49"/>
                  <a:gd name="T5" fmla="*/ 128588 h 86"/>
                  <a:gd name="T6" fmla="*/ 58738 w 49"/>
                  <a:gd name="T7" fmla="*/ 68263 h 86"/>
                  <a:gd name="T8" fmla="*/ 0 w 49"/>
                  <a:gd name="T9" fmla="*/ 12700 h 86"/>
                  <a:gd name="T10" fmla="*/ 6350 w 49"/>
                  <a:gd name="T11" fmla="*/ 0 h 86"/>
                  <a:gd name="T12" fmla="*/ 77788 w 49"/>
                  <a:gd name="T13" fmla="*/ 68263 h 86"/>
                  <a:gd name="T14" fmla="*/ 66675 w 49"/>
                  <a:gd name="T15" fmla="*/ 79375 h 86"/>
                  <a:gd name="T16" fmla="*/ 44450 w 49"/>
                  <a:gd name="T17" fmla="*/ 101600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86">
                    <a:moveTo>
                      <a:pt x="28" y="64"/>
                    </a:moveTo>
                    <a:lnTo>
                      <a:pt x="4" y="86"/>
                    </a:lnTo>
                    <a:lnTo>
                      <a:pt x="0" y="81"/>
                    </a:lnTo>
                    <a:lnTo>
                      <a:pt x="37" y="43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9" y="43"/>
                    </a:lnTo>
                    <a:lnTo>
                      <a:pt x="42" y="50"/>
                    </a:lnTo>
                    <a:lnTo>
                      <a:pt x="28" y="64"/>
                    </a:lnTo>
                    <a:close/>
                  </a:path>
                </a:pathLst>
              </a:custGeom>
              <a:solidFill>
                <a:srgbClr val="272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498" name="组合 10"/>
            <p:cNvGrpSpPr/>
            <p:nvPr/>
          </p:nvGrpSpPr>
          <p:grpSpPr bwMode="auto">
            <a:xfrm rot="10800000">
              <a:off x="-1751593" y="4559615"/>
              <a:ext cx="254000" cy="254000"/>
              <a:chOff x="6457496" y="4658798"/>
              <a:chExt cx="254000" cy="254000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6457496" y="4658798"/>
                <a:ext cx="254000" cy="254000"/>
              </a:xfrm>
              <a:prstGeom prst="rect">
                <a:avLst/>
              </a:prstGeom>
              <a:solidFill>
                <a:srgbClr val="2727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>
            <p:nvSpPr>
              <p:cNvPr id="20500" name="Freeform 121"/>
              <p:cNvSpPr/>
              <p:nvPr/>
            </p:nvSpPr>
            <p:spPr bwMode="auto">
              <a:xfrm rot="5400000">
                <a:off x="6545602" y="4717536"/>
                <a:ext cx="77788" cy="136525"/>
              </a:xfrm>
              <a:custGeom>
                <a:avLst/>
                <a:gdLst>
                  <a:gd name="T0" fmla="*/ 44450 w 49"/>
                  <a:gd name="T1" fmla="*/ 101600 h 86"/>
                  <a:gd name="T2" fmla="*/ 6350 w 49"/>
                  <a:gd name="T3" fmla="*/ 136525 h 86"/>
                  <a:gd name="T4" fmla="*/ 0 w 49"/>
                  <a:gd name="T5" fmla="*/ 128588 h 86"/>
                  <a:gd name="T6" fmla="*/ 58738 w 49"/>
                  <a:gd name="T7" fmla="*/ 68263 h 86"/>
                  <a:gd name="T8" fmla="*/ 0 w 49"/>
                  <a:gd name="T9" fmla="*/ 12700 h 86"/>
                  <a:gd name="T10" fmla="*/ 6350 w 49"/>
                  <a:gd name="T11" fmla="*/ 0 h 86"/>
                  <a:gd name="T12" fmla="*/ 77788 w 49"/>
                  <a:gd name="T13" fmla="*/ 68263 h 86"/>
                  <a:gd name="T14" fmla="*/ 66675 w 49"/>
                  <a:gd name="T15" fmla="*/ 79375 h 86"/>
                  <a:gd name="T16" fmla="*/ 44450 w 49"/>
                  <a:gd name="T17" fmla="*/ 101600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86">
                    <a:moveTo>
                      <a:pt x="28" y="64"/>
                    </a:moveTo>
                    <a:lnTo>
                      <a:pt x="4" y="86"/>
                    </a:lnTo>
                    <a:lnTo>
                      <a:pt x="0" y="81"/>
                    </a:lnTo>
                    <a:lnTo>
                      <a:pt x="37" y="43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9" y="43"/>
                    </a:lnTo>
                    <a:lnTo>
                      <a:pt x="42" y="50"/>
                    </a:lnTo>
                    <a:lnTo>
                      <a:pt x="28" y="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0488" name="组合 25"/>
          <p:cNvGrpSpPr/>
          <p:nvPr/>
        </p:nvGrpSpPr>
        <p:grpSpPr bwMode="auto">
          <a:xfrm>
            <a:off x="685800" y="981075"/>
            <a:ext cx="4141788" cy="3046413"/>
            <a:chOff x="6096000" y="981075"/>
            <a:chExt cx="4141616" cy="3046412"/>
          </a:xfrm>
        </p:grpSpPr>
        <p:sp>
          <p:nvSpPr>
            <p:cNvPr id="10" name="矩形 9"/>
            <p:cNvSpPr/>
            <p:nvPr/>
          </p:nvSpPr>
          <p:spPr>
            <a:xfrm>
              <a:off x="6096000" y="981075"/>
              <a:ext cx="4141616" cy="3046412"/>
            </a:xfrm>
            <a:prstGeom prst="rect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376976" y="1493838"/>
              <a:ext cx="2543069" cy="522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 sz="2800">
                  <a:solidFill>
                    <a:schemeClr val="bg1"/>
                  </a:solidFill>
                  <a:latin typeface="方正兰亭粗黑_GBK" charset="-122"/>
                </a:rPr>
                <a:t>TEXT HERE</a:t>
              </a:r>
              <a:endParaRPr kumimoji="0" lang="zh-CN" altLang="en-US" sz="2800">
                <a:solidFill>
                  <a:schemeClr val="bg1"/>
                </a:solidFill>
                <a:latin typeface="方正兰亭粗黑_GBK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6496033" y="2089150"/>
              <a:ext cx="503217" cy="0"/>
            </a:xfrm>
            <a:prstGeom prst="line">
              <a:avLst/>
            </a:prstGeom>
            <a:ln w="38100">
              <a:solidFill>
                <a:srgbClr val="FFE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6376976" y="2160588"/>
              <a:ext cx="2968502" cy="9604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600" dirty="0">
                  <a:solidFill>
                    <a:schemeClr val="bg1">
                      <a:lumMod val="75000"/>
                    </a:schemeClr>
                  </a:solidFill>
                  <a:latin typeface="+mn-ea"/>
                  <a:ea typeface="+mn-ea"/>
                </a:rPr>
                <a:t>Once time is wasted, life is wasted. Do one thing at a time, and do well.</a:t>
              </a:r>
            </a:p>
          </p:txBody>
        </p:sp>
      </p:grpSp>
      <p:pic>
        <p:nvPicPr>
          <p:cNvPr id="20489" name="图片 23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981075"/>
            <a:ext cx="45688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7945438" y="0"/>
            <a:ext cx="1300162" cy="981075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pic>
        <p:nvPicPr>
          <p:cNvPr id="20491" name="图片 26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4313"/>
            <a:ext cx="226060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27"/>
          <p:cNvSpPr/>
          <p:nvPr/>
        </p:nvSpPr>
        <p:spPr>
          <a:xfrm>
            <a:off x="1327150" y="5530850"/>
            <a:ext cx="933450" cy="715963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4738" y="620713"/>
            <a:ext cx="3048000" cy="6237287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122738" y="620713"/>
            <a:ext cx="1973262" cy="1512887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096000" y="620713"/>
            <a:ext cx="1973263" cy="1512887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069263" y="620713"/>
            <a:ext cx="4122737" cy="1512887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247775" y="900113"/>
            <a:ext cx="2701925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2800">
                <a:solidFill>
                  <a:schemeClr val="bg1"/>
                </a:solidFill>
                <a:latin typeface="方正兰亭粗黑_GBK" charset="-122"/>
              </a:rPr>
              <a:t>YOUR </a:t>
            </a:r>
          </a:p>
          <a:p>
            <a:r>
              <a:rPr kumimoji="0" lang="en-US" altLang="zh-CN" sz="2800">
                <a:solidFill>
                  <a:schemeClr val="bg1"/>
                </a:solidFill>
                <a:latin typeface="方正兰亭粗黑_GBK" charset="-122"/>
              </a:rPr>
              <a:t>TITLE HERE </a:t>
            </a:r>
            <a:endParaRPr kumimoji="0" lang="zh-CN" altLang="en-US" sz="2800">
              <a:solidFill>
                <a:schemeClr val="bg1"/>
              </a:solidFill>
              <a:latin typeface="方正兰亭粗黑_GBK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366838" y="1905000"/>
            <a:ext cx="503237" cy="0"/>
          </a:xfrm>
          <a:prstGeom prst="line">
            <a:avLst/>
          </a:prstGeom>
          <a:ln w="38100"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295775" y="900113"/>
            <a:ext cx="10382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000" dirty="0">
                <a:solidFill>
                  <a:srgbClr val="272727"/>
                </a:solidFill>
                <a:latin typeface="+mj-lt"/>
                <a:ea typeface="+mn-ea"/>
              </a:rPr>
              <a:t>TEXT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295775" y="1300163"/>
            <a:ext cx="16748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1600">
                <a:solidFill>
                  <a:srgbClr val="272727"/>
                </a:solidFill>
              </a:rPr>
              <a:t>Add something</a:t>
            </a:r>
          </a:p>
          <a:p>
            <a:r>
              <a:rPr kumimoji="0" lang="en-US" altLang="zh-CN" sz="1600">
                <a:solidFill>
                  <a:srgbClr val="272727"/>
                </a:solidFill>
              </a:rPr>
              <a:t>here.</a:t>
            </a:r>
            <a:endParaRPr kumimoji="0" lang="en-US" altLang="zh-CN" sz="1600">
              <a:solidFill>
                <a:srgbClr val="272727"/>
              </a:solidFill>
              <a:latin typeface="方正兰亭粗黑_GBK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69038" y="900113"/>
            <a:ext cx="10382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000" dirty="0">
                <a:solidFill>
                  <a:schemeClr val="bg1"/>
                </a:solidFill>
                <a:latin typeface="+mj-lt"/>
                <a:ea typeface="+mn-ea"/>
              </a:rPr>
              <a:t>TEXT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69038" y="1300163"/>
            <a:ext cx="16748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1600">
                <a:solidFill>
                  <a:srgbClr val="BFBFBF"/>
                </a:solidFill>
              </a:rPr>
              <a:t>Add something</a:t>
            </a:r>
          </a:p>
          <a:p>
            <a:r>
              <a:rPr kumimoji="0" lang="en-US" altLang="zh-CN" sz="1600">
                <a:solidFill>
                  <a:srgbClr val="BFBFBF"/>
                </a:solidFill>
              </a:rPr>
              <a:t>here.</a:t>
            </a:r>
            <a:endParaRPr kumimoji="0" lang="en-US" altLang="zh-CN" sz="1600">
              <a:solidFill>
                <a:srgbClr val="BFBFBF"/>
              </a:solidFill>
              <a:latin typeface="方正兰亭粗黑_GBK" charset="-122"/>
            </a:endParaRPr>
          </a:p>
        </p:txBody>
      </p:sp>
      <p:grpSp>
        <p:nvGrpSpPr>
          <p:cNvPr id="21515" name="组合 14"/>
          <p:cNvGrpSpPr/>
          <p:nvPr/>
        </p:nvGrpSpPr>
        <p:grpSpPr bwMode="auto">
          <a:xfrm>
            <a:off x="2068513" y="2667000"/>
            <a:ext cx="1060450" cy="774700"/>
            <a:chOff x="2067984" y="2905780"/>
            <a:chExt cx="1061509" cy="774916"/>
          </a:xfrm>
        </p:grpSpPr>
        <p:sp>
          <p:nvSpPr>
            <p:cNvPr id="21531" name="文本框 12"/>
            <p:cNvSpPr txBox="1">
              <a:spLocks noChangeArrowheads="1"/>
            </p:cNvSpPr>
            <p:nvPr/>
          </p:nvSpPr>
          <p:spPr bwMode="auto">
            <a:xfrm>
              <a:off x="2287595" y="2905780"/>
              <a:ext cx="62228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2800">
                  <a:solidFill>
                    <a:schemeClr val="bg1"/>
                  </a:solidFill>
                </a:rPr>
                <a:t>03</a:t>
              </a:r>
              <a:endParaRPr kumimoji="0"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067984" y="3342465"/>
              <a:ext cx="1061509" cy="3382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1600">
                  <a:solidFill>
                    <a:srgbClr val="BFBFBF"/>
                  </a:solidFill>
                </a:rPr>
                <a:t>2015-06</a:t>
              </a:r>
              <a:endParaRPr kumimoji="0" lang="zh-CN" altLang="en-US" sz="1600">
                <a:solidFill>
                  <a:srgbClr val="BFBFBF"/>
                </a:solidFill>
              </a:endParaRPr>
            </a:p>
          </p:txBody>
        </p:sp>
      </p:grpSp>
      <p:grpSp>
        <p:nvGrpSpPr>
          <p:cNvPr id="21516" name="组合 15"/>
          <p:cNvGrpSpPr/>
          <p:nvPr/>
        </p:nvGrpSpPr>
        <p:grpSpPr bwMode="auto">
          <a:xfrm>
            <a:off x="2070100" y="4006850"/>
            <a:ext cx="1057275" cy="774700"/>
            <a:chOff x="2069588" y="2905780"/>
            <a:chExt cx="1058303" cy="774916"/>
          </a:xfrm>
        </p:grpSpPr>
        <p:sp>
          <p:nvSpPr>
            <p:cNvPr id="21529" name="文本框 16"/>
            <p:cNvSpPr txBox="1">
              <a:spLocks noChangeArrowheads="1"/>
            </p:cNvSpPr>
            <p:nvPr/>
          </p:nvSpPr>
          <p:spPr bwMode="auto">
            <a:xfrm>
              <a:off x="2286792" y="2905780"/>
              <a:ext cx="6238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2800">
                  <a:solidFill>
                    <a:schemeClr val="bg1"/>
                  </a:solidFill>
                </a:rPr>
                <a:t>14</a:t>
              </a:r>
              <a:endParaRPr kumimoji="0"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069588" y="3342465"/>
              <a:ext cx="1058303" cy="3382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1600">
                  <a:solidFill>
                    <a:srgbClr val="BFBFBF"/>
                  </a:solidFill>
                </a:rPr>
                <a:t>2015-12</a:t>
              </a:r>
              <a:endParaRPr kumimoji="0" lang="zh-CN" altLang="en-US" sz="1600">
                <a:solidFill>
                  <a:srgbClr val="BFBFBF"/>
                </a:solidFill>
              </a:endParaRPr>
            </a:p>
          </p:txBody>
        </p:sp>
      </p:grpSp>
      <p:grpSp>
        <p:nvGrpSpPr>
          <p:cNvPr id="21517" name="组合 18"/>
          <p:cNvGrpSpPr/>
          <p:nvPr/>
        </p:nvGrpSpPr>
        <p:grpSpPr bwMode="auto">
          <a:xfrm>
            <a:off x="2066925" y="5345113"/>
            <a:ext cx="1063625" cy="776287"/>
            <a:chOff x="2066381" y="2905780"/>
            <a:chExt cx="1064715" cy="774916"/>
          </a:xfrm>
        </p:grpSpPr>
        <p:sp>
          <p:nvSpPr>
            <p:cNvPr id="21527" name="文本框 19"/>
            <p:cNvSpPr txBox="1">
              <a:spLocks noChangeArrowheads="1"/>
            </p:cNvSpPr>
            <p:nvPr/>
          </p:nvSpPr>
          <p:spPr bwMode="auto">
            <a:xfrm>
              <a:off x="2288396" y="2905780"/>
              <a:ext cx="6206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2800">
                  <a:solidFill>
                    <a:schemeClr val="bg1"/>
                  </a:solidFill>
                </a:rPr>
                <a:t>26</a:t>
              </a:r>
              <a:endParaRPr kumimoji="0"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066381" y="3341571"/>
              <a:ext cx="1064715" cy="3391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1600">
                  <a:solidFill>
                    <a:srgbClr val="BFBFBF"/>
                  </a:solidFill>
                </a:rPr>
                <a:t>2016-08</a:t>
              </a:r>
              <a:endParaRPr kumimoji="0" lang="zh-CN" altLang="en-US" sz="1600">
                <a:solidFill>
                  <a:srgbClr val="BFBFBF"/>
                </a:solidFill>
              </a:endParaRPr>
            </a:p>
          </p:txBody>
        </p:sp>
      </p:grpSp>
      <p:grpSp>
        <p:nvGrpSpPr>
          <p:cNvPr id="21518" name="组合 23"/>
          <p:cNvGrpSpPr/>
          <p:nvPr/>
        </p:nvGrpSpPr>
        <p:grpSpPr bwMode="auto">
          <a:xfrm>
            <a:off x="4341813" y="2667000"/>
            <a:ext cx="7077075" cy="1039813"/>
            <a:chOff x="4342349" y="2721114"/>
            <a:chExt cx="7077034" cy="1040285"/>
          </a:xfrm>
        </p:grpSpPr>
        <p:sp>
          <p:nvSpPr>
            <p:cNvPr id="21525" name="矩形 21"/>
            <p:cNvSpPr>
              <a:spLocks noChangeArrowheads="1"/>
            </p:cNvSpPr>
            <p:nvPr/>
          </p:nvSpPr>
          <p:spPr bwMode="auto">
            <a:xfrm>
              <a:off x="4342349" y="3059668"/>
              <a:ext cx="6429712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Once time is wasted, life is wasted. Do one thing at a time, and do well. You cannot improve your past, but you can improve your future. Once time is wasted, life is wasted.</a:t>
              </a:r>
            </a:p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 Do one thing at a time, and do well.</a:t>
              </a:r>
              <a:endParaRPr kumimoji="0" lang="zh-CN" altLang="en-US" sz="1100">
                <a:solidFill>
                  <a:srgbClr val="272727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342349" y="2721114"/>
              <a:ext cx="7077034" cy="338291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 sz="1600">
                  <a:solidFill>
                    <a:srgbClr val="272727"/>
                  </a:solidFill>
                  <a:latin typeface="方正兰亭粗黑_GBK" charset="-122"/>
                  <a:ea typeface="方正兰亭粗黑_GBK" charset="-122"/>
                </a:rPr>
                <a:t>You cannot improve your past, but you can improve your future. </a:t>
              </a:r>
              <a:endParaRPr kumimoji="0" lang="zh-CN" altLang="en-US" sz="1600">
                <a:latin typeface="方正兰亭粗黑_GBK" charset="-122"/>
                <a:ea typeface="方正兰亭粗黑_GBK" charset="-122"/>
              </a:endParaRPr>
            </a:p>
          </p:txBody>
        </p:sp>
      </p:grpSp>
      <p:grpSp>
        <p:nvGrpSpPr>
          <p:cNvPr id="21519" name="组合 24"/>
          <p:cNvGrpSpPr/>
          <p:nvPr/>
        </p:nvGrpSpPr>
        <p:grpSpPr bwMode="auto">
          <a:xfrm>
            <a:off x="4341813" y="4010025"/>
            <a:ext cx="7077075" cy="1039813"/>
            <a:chOff x="4342349" y="2721114"/>
            <a:chExt cx="7077034" cy="1040285"/>
          </a:xfrm>
        </p:grpSpPr>
        <p:sp>
          <p:nvSpPr>
            <p:cNvPr id="21523" name="矩形 25"/>
            <p:cNvSpPr>
              <a:spLocks noChangeArrowheads="1"/>
            </p:cNvSpPr>
            <p:nvPr/>
          </p:nvSpPr>
          <p:spPr bwMode="auto">
            <a:xfrm>
              <a:off x="4342349" y="3059668"/>
              <a:ext cx="6429712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Once time is wasted, life is wasted. Do one thing at a time, and do well. You cannot improve your past, but you can improve your future. Once time is wasted, life is wasted.</a:t>
              </a:r>
            </a:p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 Do one thing at a time, and do well.</a:t>
              </a:r>
              <a:endParaRPr kumimoji="0" lang="zh-CN" altLang="en-US" sz="1100">
                <a:solidFill>
                  <a:srgbClr val="272727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342349" y="2721114"/>
              <a:ext cx="7077034" cy="338291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 sz="1600">
                  <a:solidFill>
                    <a:srgbClr val="272727"/>
                  </a:solidFill>
                  <a:latin typeface="方正兰亭粗黑_GBK" charset="-122"/>
                  <a:ea typeface="方正兰亭粗黑_GBK" charset="-122"/>
                </a:rPr>
                <a:t>You cannot improve your past, but you can improve your future. </a:t>
              </a:r>
              <a:endParaRPr kumimoji="0" lang="zh-CN" altLang="en-US" sz="1600">
                <a:latin typeface="方正兰亭粗黑_GBK" charset="-122"/>
                <a:ea typeface="方正兰亭粗黑_GBK" charset="-122"/>
              </a:endParaRPr>
            </a:p>
          </p:txBody>
        </p:sp>
      </p:grpSp>
      <p:grpSp>
        <p:nvGrpSpPr>
          <p:cNvPr id="21520" name="组合 27"/>
          <p:cNvGrpSpPr/>
          <p:nvPr/>
        </p:nvGrpSpPr>
        <p:grpSpPr bwMode="auto">
          <a:xfrm>
            <a:off x="4341813" y="5348288"/>
            <a:ext cx="7077075" cy="1041400"/>
            <a:chOff x="4342349" y="2721114"/>
            <a:chExt cx="7077034" cy="1040285"/>
          </a:xfrm>
        </p:grpSpPr>
        <p:sp>
          <p:nvSpPr>
            <p:cNvPr id="21521" name="矩形 28"/>
            <p:cNvSpPr>
              <a:spLocks noChangeArrowheads="1"/>
            </p:cNvSpPr>
            <p:nvPr/>
          </p:nvSpPr>
          <p:spPr bwMode="auto">
            <a:xfrm>
              <a:off x="4342349" y="3059668"/>
              <a:ext cx="6429712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Once time is wasted, life is wasted. Do one thing at a time, and do well. You cannot improve your past, but you can improve your future. Once time is wasted, life is wasted.</a:t>
              </a:r>
            </a:p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 Do one thing at a time, and do well.</a:t>
              </a:r>
              <a:endParaRPr kumimoji="0" lang="zh-CN" altLang="en-US" sz="1100">
                <a:solidFill>
                  <a:srgbClr val="272727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342349" y="2721114"/>
              <a:ext cx="7077034" cy="337775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 sz="1600">
                  <a:solidFill>
                    <a:srgbClr val="272727"/>
                  </a:solidFill>
                  <a:latin typeface="方正兰亭粗黑_GBK" charset="-122"/>
                  <a:ea typeface="方正兰亭粗黑_GBK" charset="-122"/>
                </a:rPr>
                <a:t>You cannot improve your past, but you can improve your future. </a:t>
              </a:r>
              <a:endParaRPr kumimoji="0" lang="zh-CN" altLang="en-US" sz="1600">
                <a:latin typeface="方正兰亭粗黑_GBK" charset="-122"/>
                <a:ea typeface="方正兰亭粗黑_GBK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4738" y="0"/>
            <a:ext cx="3048000" cy="6237288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122738" y="4724400"/>
            <a:ext cx="1973262" cy="1512888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096000" y="4724400"/>
            <a:ext cx="1973263" cy="1512888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069263" y="4724400"/>
            <a:ext cx="4122737" cy="1512888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247775" y="5003800"/>
            <a:ext cx="2701925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2800">
                <a:solidFill>
                  <a:schemeClr val="bg1"/>
                </a:solidFill>
                <a:latin typeface="方正兰亭粗黑_GBK" charset="-122"/>
              </a:rPr>
              <a:t>YOUR </a:t>
            </a:r>
          </a:p>
          <a:p>
            <a:r>
              <a:rPr kumimoji="0" lang="en-US" altLang="zh-CN" sz="2800">
                <a:solidFill>
                  <a:schemeClr val="bg1"/>
                </a:solidFill>
                <a:latin typeface="方正兰亭粗黑_GBK" charset="-122"/>
              </a:rPr>
              <a:t>TITLE HERE </a:t>
            </a:r>
            <a:endParaRPr kumimoji="0" lang="zh-CN" altLang="en-US" sz="2800">
              <a:solidFill>
                <a:schemeClr val="bg1"/>
              </a:solidFill>
              <a:latin typeface="方正兰亭粗黑_GBK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366838" y="6008688"/>
            <a:ext cx="503237" cy="0"/>
          </a:xfrm>
          <a:prstGeom prst="line">
            <a:avLst/>
          </a:prstGeom>
          <a:ln w="38100"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295775" y="5003800"/>
            <a:ext cx="10382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000" dirty="0">
                <a:solidFill>
                  <a:srgbClr val="272727"/>
                </a:solidFill>
                <a:latin typeface="+mj-lt"/>
                <a:ea typeface="+mn-ea"/>
              </a:rPr>
              <a:t>TEXT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295775" y="5403850"/>
            <a:ext cx="16748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1600">
                <a:solidFill>
                  <a:srgbClr val="272727"/>
                </a:solidFill>
              </a:rPr>
              <a:t>Add something</a:t>
            </a:r>
          </a:p>
          <a:p>
            <a:r>
              <a:rPr kumimoji="0" lang="en-US" altLang="zh-CN" sz="1600">
                <a:solidFill>
                  <a:srgbClr val="272727"/>
                </a:solidFill>
              </a:rPr>
              <a:t>here.</a:t>
            </a:r>
            <a:endParaRPr kumimoji="0" lang="en-US" altLang="zh-CN" sz="1600">
              <a:solidFill>
                <a:srgbClr val="272727"/>
              </a:solidFill>
              <a:latin typeface="方正兰亭粗黑_GBK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69038" y="5003800"/>
            <a:ext cx="10382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000" dirty="0">
                <a:solidFill>
                  <a:schemeClr val="bg1"/>
                </a:solidFill>
                <a:latin typeface="+mj-lt"/>
                <a:ea typeface="+mn-ea"/>
              </a:rPr>
              <a:t>TEXT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69038" y="5403850"/>
            <a:ext cx="16748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1600">
                <a:solidFill>
                  <a:srgbClr val="BFBFBF"/>
                </a:solidFill>
              </a:rPr>
              <a:t>Add something</a:t>
            </a:r>
          </a:p>
          <a:p>
            <a:r>
              <a:rPr kumimoji="0" lang="en-US" altLang="zh-CN" sz="1600">
                <a:solidFill>
                  <a:srgbClr val="BFBFBF"/>
                </a:solidFill>
              </a:rPr>
              <a:t>here.</a:t>
            </a:r>
            <a:endParaRPr kumimoji="0" lang="en-US" altLang="zh-CN" sz="1600">
              <a:solidFill>
                <a:srgbClr val="BFBFBF"/>
              </a:solidFill>
              <a:latin typeface="方正兰亭粗黑_GBK" charset="-122"/>
            </a:endParaRPr>
          </a:p>
        </p:txBody>
      </p:sp>
      <p:grpSp>
        <p:nvGrpSpPr>
          <p:cNvPr id="22539" name="组合 14"/>
          <p:cNvGrpSpPr/>
          <p:nvPr/>
        </p:nvGrpSpPr>
        <p:grpSpPr bwMode="auto">
          <a:xfrm>
            <a:off x="2068513" y="514350"/>
            <a:ext cx="1060450" cy="774700"/>
            <a:chOff x="2067984" y="2905780"/>
            <a:chExt cx="1061509" cy="774916"/>
          </a:xfrm>
        </p:grpSpPr>
        <p:sp>
          <p:nvSpPr>
            <p:cNvPr id="22555" name="文本框 12"/>
            <p:cNvSpPr txBox="1">
              <a:spLocks noChangeArrowheads="1"/>
            </p:cNvSpPr>
            <p:nvPr/>
          </p:nvSpPr>
          <p:spPr bwMode="auto">
            <a:xfrm>
              <a:off x="2288396" y="2905780"/>
              <a:ext cx="62068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2800">
                  <a:solidFill>
                    <a:schemeClr val="bg1"/>
                  </a:solidFill>
                </a:rPr>
                <a:t>12</a:t>
              </a:r>
              <a:endParaRPr kumimoji="0"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067984" y="3342465"/>
              <a:ext cx="1061509" cy="3382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1600">
                  <a:solidFill>
                    <a:srgbClr val="BFBFBF"/>
                  </a:solidFill>
                </a:rPr>
                <a:t>2016-11</a:t>
              </a:r>
              <a:endParaRPr kumimoji="0" lang="zh-CN" altLang="en-US" sz="1600">
                <a:solidFill>
                  <a:srgbClr val="BFBFBF"/>
                </a:solidFill>
              </a:endParaRPr>
            </a:p>
          </p:txBody>
        </p:sp>
      </p:grpSp>
      <p:grpSp>
        <p:nvGrpSpPr>
          <p:cNvPr id="22540" name="组合 15"/>
          <p:cNvGrpSpPr/>
          <p:nvPr/>
        </p:nvGrpSpPr>
        <p:grpSpPr bwMode="auto">
          <a:xfrm>
            <a:off x="2068513" y="1854200"/>
            <a:ext cx="1060450" cy="774700"/>
            <a:chOff x="2068787" y="2905780"/>
            <a:chExt cx="1059906" cy="774916"/>
          </a:xfrm>
        </p:grpSpPr>
        <p:sp>
          <p:nvSpPr>
            <p:cNvPr id="22553" name="文本框 16"/>
            <p:cNvSpPr txBox="1">
              <a:spLocks noChangeArrowheads="1"/>
            </p:cNvSpPr>
            <p:nvPr/>
          </p:nvSpPr>
          <p:spPr bwMode="auto">
            <a:xfrm>
              <a:off x="2286792" y="2905780"/>
              <a:ext cx="6238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2800">
                  <a:solidFill>
                    <a:schemeClr val="bg1"/>
                  </a:solidFill>
                </a:rPr>
                <a:t>15</a:t>
              </a:r>
              <a:endParaRPr kumimoji="0"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068787" y="3342465"/>
              <a:ext cx="1059906" cy="3382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1600">
                  <a:solidFill>
                    <a:srgbClr val="BFBFBF"/>
                  </a:solidFill>
                </a:rPr>
                <a:t>2017-03</a:t>
              </a:r>
              <a:endParaRPr kumimoji="0" lang="zh-CN" altLang="en-US" sz="1600">
                <a:solidFill>
                  <a:srgbClr val="BFBFBF"/>
                </a:solidFill>
              </a:endParaRPr>
            </a:p>
          </p:txBody>
        </p:sp>
      </p:grpSp>
      <p:grpSp>
        <p:nvGrpSpPr>
          <p:cNvPr id="22541" name="组合 18"/>
          <p:cNvGrpSpPr/>
          <p:nvPr/>
        </p:nvGrpSpPr>
        <p:grpSpPr bwMode="auto">
          <a:xfrm>
            <a:off x="2068513" y="3194050"/>
            <a:ext cx="1060450" cy="774700"/>
            <a:chOff x="2067984" y="2905780"/>
            <a:chExt cx="1061509" cy="774916"/>
          </a:xfrm>
        </p:grpSpPr>
        <p:sp>
          <p:nvSpPr>
            <p:cNvPr id="22551" name="文本框 19"/>
            <p:cNvSpPr txBox="1">
              <a:spLocks noChangeArrowheads="1"/>
            </p:cNvSpPr>
            <p:nvPr/>
          </p:nvSpPr>
          <p:spPr bwMode="auto">
            <a:xfrm>
              <a:off x="2288396" y="2905780"/>
              <a:ext cx="6206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2800">
                  <a:solidFill>
                    <a:schemeClr val="bg1"/>
                  </a:solidFill>
                </a:rPr>
                <a:t>27</a:t>
              </a:r>
              <a:endParaRPr kumimoji="0"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067984" y="3342465"/>
              <a:ext cx="1061509" cy="3382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1600">
                  <a:solidFill>
                    <a:srgbClr val="BFBFBF"/>
                  </a:solidFill>
                </a:rPr>
                <a:t>2017-09</a:t>
              </a:r>
              <a:endParaRPr kumimoji="0" lang="zh-CN" altLang="en-US" sz="1600">
                <a:solidFill>
                  <a:srgbClr val="BFBFBF"/>
                </a:solidFill>
              </a:endParaRPr>
            </a:p>
          </p:txBody>
        </p:sp>
      </p:grpSp>
      <p:grpSp>
        <p:nvGrpSpPr>
          <p:cNvPr id="22542" name="组合 23"/>
          <p:cNvGrpSpPr/>
          <p:nvPr/>
        </p:nvGrpSpPr>
        <p:grpSpPr bwMode="auto">
          <a:xfrm>
            <a:off x="4341813" y="514350"/>
            <a:ext cx="7077075" cy="1039813"/>
            <a:chOff x="4342349" y="2721114"/>
            <a:chExt cx="7077034" cy="1040285"/>
          </a:xfrm>
        </p:grpSpPr>
        <p:sp>
          <p:nvSpPr>
            <p:cNvPr id="22549" name="矩形 21"/>
            <p:cNvSpPr>
              <a:spLocks noChangeArrowheads="1"/>
            </p:cNvSpPr>
            <p:nvPr/>
          </p:nvSpPr>
          <p:spPr bwMode="auto">
            <a:xfrm>
              <a:off x="4342349" y="3059668"/>
              <a:ext cx="6429712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Once time is wasted, life is wasted. Do one thing at a time, and do well. You cannot improve your past, but you can improve your future. Once time is wasted, life is wasted.</a:t>
              </a:r>
            </a:p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 Do one thing at a time, and do well.</a:t>
              </a:r>
              <a:endParaRPr kumimoji="0" lang="zh-CN" altLang="en-US" sz="1100">
                <a:solidFill>
                  <a:srgbClr val="272727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342349" y="2721114"/>
              <a:ext cx="7077034" cy="338291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 sz="1600">
                  <a:solidFill>
                    <a:srgbClr val="272727"/>
                  </a:solidFill>
                  <a:latin typeface="方正兰亭粗黑_GBK" charset="-122"/>
                  <a:ea typeface="方正兰亭粗黑_GBK" charset="-122"/>
                </a:rPr>
                <a:t>You cannot improve your past, but you can improve your future. </a:t>
              </a:r>
              <a:endParaRPr kumimoji="0" lang="zh-CN" altLang="en-US" sz="1600">
                <a:latin typeface="方正兰亭粗黑_GBK" charset="-122"/>
                <a:ea typeface="方正兰亭粗黑_GBK" charset="-122"/>
              </a:endParaRPr>
            </a:p>
          </p:txBody>
        </p:sp>
      </p:grpSp>
      <p:grpSp>
        <p:nvGrpSpPr>
          <p:cNvPr id="22543" name="组合 24"/>
          <p:cNvGrpSpPr/>
          <p:nvPr/>
        </p:nvGrpSpPr>
        <p:grpSpPr bwMode="auto">
          <a:xfrm>
            <a:off x="4341813" y="1857375"/>
            <a:ext cx="7077075" cy="1039813"/>
            <a:chOff x="4342349" y="2721114"/>
            <a:chExt cx="7077034" cy="1040285"/>
          </a:xfrm>
        </p:grpSpPr>
        <p:sp>
          <p:nvSpPr>
            <p:cNvPr id="22547" name="矩形 25"/>
            <p:cNvSpPr>
              <a:spLocks noChangeArrowheads="1"/>
            </p:cNvSpPr>
            <p:nvPr/>
          </p:nvSpPr>
          <p:spPr bwMode="auto">
            <a:xfrm>
              <a:off x="4342349" y="3059668"/>
              <a:ext cx="6429712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Once time is wasted, life is wasted. Do one thing at a time, and do well. You cannot improve your past, but you can improve your future. Once time is wasted, life is wasted.</a:t>
              </a:r>
            </a:p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 Do one thing at a time, and do well.</a:t>
              </a:r>
              <a:endParaRPr kumimoji="0" lang="zh-CN" altLang="en-US" sz="1100">
                <a:solidFill>
                  <a:srgbClr val="272727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342349" y="2721114"/>
              <a:ext cx="7077034" cy="338291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 sz="1600">
                  <a:solidFill>
                    <a:srgbClr val="272727"/>
                  </a:solidFill>
                  <a:latin typeface="方正兰亭粗黑_GBK" charset="-122"/>
                  <a:ea typeface="方正兰亭粗黑_GBK" charset="-122"/>
                </a:rPr>
                <a:t>You cannot improve your past, but you can improve your future. </a:t>
              </a:r>
              <a:endParaRPr kumimoji="0" lang="zh-CN" altLang="en-US" sz="1600">
                <a:latin typeface="方正兰亭粗黑_GBK" charset="-122"/>
                <a:ea typeface="方正兰亭粗黑_GBK" charset="-122"/>
              </a:endParaRPr>
            </a:p>
          </p:txBody>
        </p:sp>
      </p:grpSp>
      <p:grpSp>
        <p:nvGrpSpPr>
          <p:cNvPr id="22544" name="组合 27"/>
          <p:cNvGrpSpPr/>
          <p:nvPr/>
        </p:nvGrpSpPr>
        <p:grpSpPr bwMode="auto">
          <a:xfrm>
            <a:off x="4341813" y="3197225"/>
            <a:ext cx="7077075" cy="1039813"/>
            <a:chOff x="4342349" y="2721114"/>
            <a:chExt cx="7077034" cy="1040285"/>
          </a:xfrm>
        </p:grpSpPr>
        <p:sp>
          <p:nvSpPr>
            <p:cNvPr id="22545" name="矩形 28"/>
            <p:cNvSpPr>
              <a:spLocks noChangeArrowheads="1"/>
            </p:cNvSpPr>
            <p:nvPr/>
          </p:nvSpPr>
          <p:spPr bwMode="auto">
            <a:xfrm>
              <a:off x="4342349" y="3059668"/>
              <a:ext cx="6429712" cy="7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Once time is wasted, life is wasted. Do one thing at a time, and do well. You cannot improve your past, but you can improve your future. Once time is wasted, life is wasted.</a:t>
              </a:r>
            </a:p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 Do one thing at a time, and do well.</a:t>
              </a:r>
              <a:endParaRPr kumimoji="0" lang="zh-CN" altLang="en-US" sz="1100">
                <a:solidFill>
                  <a:srgbClr val="272727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342349" y="2721114"/>
              <a:ext cx="7077034" cy="338291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 sz="1600">
                  <a:solidFill>
                    <a:srgbClr val="272727"/>
                  </a:solidFill>
                  <a:latin typeface="方正兰亭粗黑_GBK" charset="-122"/>
                  <a:ea typeface="方正兰亭粗黑_GBK" charset="-122"/>
                </a:rPr>
                <a:t>You cannot improve your past, but you can improve your future. </a:t>
              </a:r>
              <a:endParaRPr kumimoji="0" lang="zh-CN" altLang="en-US" sz="1600">
                <a:latin typeface="方正兰亭粗黑_GBK" charset="-122"/>
                <a:ea typeface="方正兰亭粗黑_GBK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812800"/>
            <a:ext cx="12192000" cy="404495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66800" y="603250"/>
            <a:ext cx="1790700" cy="419100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>
                <a:solidFill>
                  <a:srgbClr val="272727"/>
                </a:solidFill>
              </a:rPr>
              <a:t>Company LOGO</a:t>
            </a:r>
            <a:endParaRPr kumimoji="0" lang="zh-CN" altLang="en-US" sz="1400">
              <a:solidFill>
                <a:srgbClr val="272727"/>
              </a:solidFill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2857500" y="603250"/>
            <a:ext cx="144463" cy="209550"/>
          </a:xfrm>
          <a:prstGeom prst="triangle">
            <a:avLst>
              <a:gd name="adj" fmla="val 893"/>
            </a:avLst>
          </a:prstGeom>
          <a:solidFill>
            <a:srgbClr val="E2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38575" y="1547813"/>
            <a:ext cx="4514850" cy="4411662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616450" y="3013075"/>
            <a:ext cx="2959100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272727"/>
                </a:solidFill>
                <a:latin typeface="方正兰亭粗黑_GBK" charset="-122"/>
              </a:rPr>
              <a:t>THREE</a:t>
            </a:r>
            <a:endParaRPr kumimoji="0" lang="zh-CN" altLang="en-US" sz="4800">
              <a:solidFill>
                <a:srgbClr val="272727"/>
              </a:solidFill>
              <a:latin typeface="方正兰亭粗黑_GBK" charset="-122"/>
            </a:endParaRPr>
          </a:p>
        </p:txBody>
      </p:sp>
      <p:sp>
        <p:nvSpPr>
          <p:cNvPr id="23558" name="矩形 7"/>
          <p:cNvSpPr>
            <a:spLocks noChangeArrowheads="1"/>
          </p:cNvSpPr>
          <p:nvPr/>
        </p:nvSpPr>
        <p:spPr bwMode="auto">
          <a:xfrm>
            <a:off x="4152900" y="4127500"/>
            <a:ext cx="38862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400">
                <a:solidFill>
                  <a:srgbClr val="272727"/>
                </a:solidFill>
              </a:rPr>
              <a:t>You cannot improve your past, but you can improve your future. Once time is wasted, life is wasted. Do one thing at a time, and do well.</a:t>
            </a:r>
          </a:p>
        </p:txBody>
      </p:sp>
      <p:sp>
        <p:nvSpPr>
          <p:cNvPr id="9" name="矩形 8"/>
          <p:cNvSpPr/>
          <p:nvPr/>
        </p:nvSpPr>
        <p:spPr>
          <a:xfrm>
            <a:off x="3838575" y="5959475"/>
            <a:ext cx="4514850" cy="90488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23560" name="组合 9"/>
          <p:cNvGrpSpPr/>
          <p:nvPr/>
        </p:nvGrpSpPr>
        <p:grpSpPr bwMode="auto">
          <a:xfrm>
            <a:off x="5969000" y="5878513"/>
            <a:ext cx="254000" cy="254000"/>
            <a:chOff x="6457496" y="4658798"/>
            <a:chExt cx="254000" cy="254000"/>
          </a:xfrm>
        </p:grpSpPr>
        <p:sp>
          <p:nvSpPr>
            <p:cNvPr id="11" name="矩形 10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23564" name="Freeform 121"/>
            <p:cNvSpPr/>
            <p:nvPr/>
          </p:nvSpPr>
          <p:spPr bwMode="auto">
            <a:xfrm rot="5400000"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" name="等腰三角形 12"/>
          <p:cNvSpPr/>
          <p:nvPr/>
        </p:nvSpPr>
        <p:spPr>
          <a:xfrm rot="10800000">
            <a:off x="5851525" y="1481138"/>
            <a:ext cx="488950" cy="187325"/>
          </a:xfrm>
          <a:prstGeom prst="triangle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3562" name="Freeform 73"/>
          <p:cNvSpPr>
            <a:spLocks noEditPoints="1"/>
          </p:cNvSpPr>
          <p:nvPr/>
        </p:nvSpPr>
        <p:spPr bwMode="auto">
          <a:xfrm>
            <a:off x="5649913" y="1882775"/>
            <a:ext cx="892175" cy="801688"/>
          </a:xfrm>
          <a:custGeom>
            <a:avLst/>
            <a:gdLst>
              <a:gd name="T0" fmla="*/ 461951 w 83"/>
              <a:gd name="T1" fmla="*/ 608874 h 75"/>
              <a:gd name="T2" fmla="*/ 623096 w 83"/>
              <a:gd name="T3" fmla="*/ 769104 h 75"/>
              <a:gd name="T4" fmla="*/ 440464 w 83"/>
              <a:gd name="T5" fmla="*/ 705012 h 75"/>
              <a:gd name="T6" fmla="*/ 257833 w 83"/>
              <a:gd name="T7" fmla="*/ 769104 h 75"/>
              <a:gd name="T8" fmla="*/ 418978 w 83"/>
              <a:gd name="T9" fmla="*/ 608874 h 75"/>
              <a:gd name="T10" fmla="*/ 0 w 83"/>
              <a:gd name="T11" fmla="*/ 0 h 75"/>
              <a:gd name="T12" fmla="*/ 891672 w 83"/>
              <a:gd name="T13" fmla="*/ 608874 h 75"/>
              <a:gd name="T14" fmla="*/ 32229 w 83"/>
              <a:gd name="T15" fmla="*/ 576828 h 75"/>
              <a:gd name="T16" fmla="*/ 859443 w 83"/>
              <a:gd name="T17" fmla="*/ 32046 h 75"/>
              <a:gd name="T18" fmla="*/ 494180 w 83"/>
              <a:gd name="T19" fmla="*/ 128184 h 75"/>
              <a:gd name="T20" fmla="*/ 429721 w 83"/>
              <a:gd name="T21" fmla="*/ 459326 h 75"/>
              <a:gd name="T22" fmla="*/ 247090 w 83"/>
              <a:gd name="T23" fmla="*/ 448644 h 75"/>
              <a:gd name="T24" fmla="*/ 96687 w 83"/>
              <a:gd name="T25" fmla="*/ 448644 h 75"/>
              <a:gd name="T26" fmla="*/ 139659 w 83"/>
              <a:gd name="T27" fmla="*/ 149548 h 75"/>
              <a:gd name="T28" fmla="*/ 322291 w 83"/>
              <a:gd name="T29" fmla="*/ 235004 h 75"/>
              <a:gd name="T30" fmla="*/ 494180 w 83"/>
              <a:gd name="T31" fmla="*/ 128184 h 75"/>
              <a:gd name="T32" fmla="*/ 719783 w 83"/>
              <a:gd name="T33" fmla="*/ 213640 h 75"/>
              <a:gd name="T34" fmla="*/ 773499 w 83"/>
              <a:gd name="T35" fmla="*/ 267050 h 75"/>
              <a:gd name="T36" fmla="*/ 773499 w 83"/>
              <a:gd name="T37" fmla="*/ 341824 h 75"/>
              <a:gd name="T38" fmla="*/ 719783 w 83"/>
              <a:gd name="T39" fmla="*/ 395234 h 75"/>
              <a:gd name="T40" fmla="*/ 644582 w 83"/>
              <a:gd name="T41" fmla="*/ 395234 h 75"/>
              <a:gd name="T42" fmla="*/ 590867 w 83"/>
              <a:gd name="T43" fmla="*/ 341824 h 75"/>
              <a:gd name="T44" fmla="*/ 590867 w 83"/>
              <a:gd name="T45" fmla="*/ 267050 h 75"/>
              <a:gd name="T46" fmla="*/ 644582 w 83"/>
              <a:gd name="T47" fmla="*/ 213640 h 75"/>
              <a:gd name="T48" fmla="*/ 676811 w 83"/>
              <a:gd name="T49" fmla="*/ 373870 h 75"/>
              <a:gd name="T50" fmla="*/ 730526 w 83"/>
              <a:gd name="T51" fmla="*/ 352506 h 75"/>
              <a:gd name="T52" fmla="*/ 752013 w 83"/>
              <a:gd name="T53" fmla="*/ 299096 h 75"/>
              <a:gd name="T54" fmla="*/ 730526 w 83"/>
              <a:gd name="T55" fmla="*/ 256368 h 75"/>
              <a:gd name="T56" fmla="*/ 676811 w 83"/>
              <a:gd name="T57" fmla="*/ 235004 h 75"/>
              <a:gd name="T58" fmla="*/ 633839 w 83"/>
              <a:gd name="T59" fmla="*/ 256368 h 75"/>
              <a:gd name="T60" fmla="*/ 612353 w 83"/>
              <a:gd name="T61" fmla="*/ 299096 h 75"/>
              <a:gd name="T62" fmla="*/ 633839 w 83"/>
              <a:gd name="T63" fmla="*/ 352506 h 75"/>
              <a:gd name="T64" fmla="*/ 676811 w 83"/>
              <a:gd name="T65" fmla="*/ 373870 h 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3" h="75">
                <a:moveTo>
                  <a:pt x="83" y="57"/>
                </a:moveTo>
                <a:cubicBezTo>
                  <a:pt x="43" y="57"/>
                  <a:pt x="43" y="57"/>
                  <a:pt x="43" y="57"/>
                </a:cubicBezTo>
                <a:cubicBezTo>
                  <a:pt x="43" y="63"/>
                  <a:pt x="43" y="63"/>
                  <a:pt x="43" y="63"/>
                </a:cubicBezTo>
                <a:cubicBezTo>
                  <a:pt x="58" y="72"/>
                  <a:pt x="58" y="72"/>
                  <a:pt x="58" y="72"/>
                </a:cubicBezTo>
                <a:cubicBezTo>
                  <a:pt x="56" y="75"/>
                  <a:pt x="56" y="75"/>
                  <a:pt x="56" y="75"/>
                </a:cubicBezTo>
                <a:cubicBezTo>
                  <a:pt x="41" y="66"/>
                  <a:pt x="41" y="66"/>
                  <a:pt x="41" y="66"/>
                </a:cubicBezTo>
                <a:cubicBezTo>
                  <a:pt x="26" y="75"/>
                  <a:pt x="26" y="75"/>
                  <a:pt x="26" y="75"/>
                </a:cubicBezTo>
                <a:cubicBezTo>
                  <a:pt x="24" y="72"/>
                  <a:pt x="24" y="72"/>
                  <a:pt x="24" y="72"/>
                </a:cubicBezTo>
                <a:cubicBezTo>
                  <a:pt x="39" y="63"/>
                  <a:pt x="39" y="63"/>
                  <a:pt x="39" y="63"/>
                </a:cubicBezTo>
                <a:cubicBezTo>
                  <a:pt x="39" y="57"/>
                  <a:pt x="39" y="57"/>
                  <a:pt x="39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0"/>
                  <a:pt x="0" y="0"/>
                  <a:pt x="0" y="0"/>
                </a:cubicBezTo>
                <a:cubicBezTo>
                  <a:pt x="83" y="0"/>
                  <a:pt x="83" y="0"/>
                  <a:pt x="83" y="0"/>
                </a:cubicBezTo>
                <a:lnTo>
                  <a:pt x="83" y="57"/>
                </a:lnTo>
                <a:close/>
                <a:moveTo>
                  <a:pt x="3" y="3"/>
                </a:moveTo>
                <a:cubicBezTo>
                  <a:pt x="3" y="54"/>
                  <a:pt x="3" y="54"/>
                  <a:pt x="3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3"/>
                  <a:pt x="80" y="3"/>
                  <a:pt x="80" y="3"/>
                </a:cubicBezTo>
                <a:lnTo>
                  <a:pt x="3" y="3"/>
                </a:lnTo>
                <a:close/>
                <a:moveTo>
                  <a:pt x="46" y="12"/>
                </a:moveTo>
                <a:cubicBezTo>
                  <a:pt x="49" y="13"/>
                  <a:pt x="49" y="13"/>
                  <a:pt x="49" y="13"/>
                </a:cubicBezTo>
                <a:cubicBezTo>
                  <a:pt x="40" y="43"/>
                  <a:pt x="40" y="43"/>
                  <a:pt x="40" y="43"/>
                </a:cubicBezTo>
                <a:cubicBezTo>
                  <a:pt x="30" y="28"/>
                  <a:pt x="30" y="28"/>
                  <a:pt x="30" y="28"/>
                </a:cubicBezTo>
                <a:cubicBezTo>
                  <a:pt x="23" y="42"/>
                  <a:pt x="23" y="42"/>
                  <a:pt x="23" y="42"/>
                </a:cubicBezTo>
                <a:cubicBezTo>
                  <a:pt x="14" y="23"/>
                  <a:pt x="14" y="23"/>
                  <a:pt x="14" y="23"/>
                </a:cubicBezTo>
                <a:cubicBezTo>
                  <a:pt x="9" y="42"/>
                  <a:pt x="9" y="42"/>
                  <a:pt x="9" y="42"/>
                </a:cubicBezTo>
                <a:cubicBezTo>
                  <a:pt x="6" y="41"/>
                  <a:pt x="6" y="41"/>
                  <a:pt x="6" y="41"/>
                </a:cubicBezTo>
                <a:cubicBezTo>
                  <a:pt x="13" y="14"/>
                  <a:pt x="13" y="14"/>
                  <a:pt x="13" y="14"/>
                </a:cubicBezTo>
                <a:cubicBezTo>
                  <a:pt x="23" y="34"/>
                  <a:pt x="23" y="34"/>
                  <a:pt x="23" y="34"/>
                </a:cubicBezTo>
                <a:cubicBezTo>
                  <a:pt x="30" y="22"/>
                  <a:pt x="30" y="22"/>
                  <a:pt x="30" y="22"/>
                </a:cubicBezTo>
                <a:cubicBezTo>
                  <a:pt x="39" y="35"/>
                  <a:pt x="39" y="35"/>
                  <a:pt x="39" y="35"/>
                </a:cubicBezTo>
                <a:lnTo>
                  <a:pt x="46" y="12"/>
                </a:lnTo>
                <a:close/>
                <a:moveTo>
                  <a:pt x="63" y="19"/>
                </a:moveTo>
                <a:cubicBezTo>
                  <a:pt x="65" y="19"/>
                  <a:pt x="66" y="19"/>
                  <a:pt x="67" y="20"/>
                </a:cubicBezTo>
                <a:cubicBezTo>
                  <a:pt x="68" y="20"/>
                  <a:pt x="70" y="21"/>
                  <a:pt x="70" y="22"/>
                </a:cubicBezTo>
                <a:cubicBezTo>
                  <a:pt x="71" y="22"/>
                  <a:pt x="72" y="23"/>
                  <a:pt x="72" y="25"/>
                </a:cubicBezTo>
                <a:cubicBezTo>
                  <a:pt x="73" y="26"/>
                  <a:pt x="73" y="27"/>
                  <a:pt x="73" y="28"/>
                </a:cubicBezTo>
                <a:cubicBezTo>
                  <a:pt x="73" y="30"/>
                  <a:pt x="73" y="31"/>
                  <a:pt x="72" y="32"/>
                </a:cubicBezTo>
                <a:cubicBezTo>
                  <a:pt x="72" y="33"/>
                  <a:pt x="71" y="34"/>
                  <a:pt x="70" y="35"/>
                </a:cubicBezTo>
                <a:cubicBezTo>
                  <a:pt x="70" y="36"/>
                  <a:pt x="68" y="37"/>
                  <a:pt x="67" y="37"/>
                </a:cubicBezTo>
                <a:cubicBezTo>
                  <a:pt x="66" y="38"/>
                  <a:pt x="65" y="38"/>
                  <a:pt x="63" y="38"/>
                </a:cubicBezTo>
                <a:cubicBezTo>
                  <a:pt x="62" y="38"/>
                  <a:pt x="61" y="38"/>
                  <a:pt x="60" y="37"/>
                </a:cubicBezTo>
                <a:cubicBezTo>
                  <a:pt x="59" y="37"/>
                  <a:pt x="58" y="36"/>
                  <a:pt x="57" y="35"/>
                </a:cubicBezTo>
                <a:cubicBezTo>
                  <a:pt x="56" y="34"/>
                  <a:pt x="55" y="33"/>
                  <a:pt x="55" y="32"/>
                </a:cubicBezTo>
                <a:cubicBezTo>
                  <a:pt x="54" y="31"/>
                  <a:pt x="54" y="30"/>
                  <a:pt x="54" y="28"/>
                </a:cubicBezTo>
                <a:cubicBezTo>
                  <a:pt x="54" y="27"/>
                  <a:pt x="54" y="26"/>
                  <a:pt x="55" y="25"/>
                </a:cubicBezTo>
                <a:cubicBezTo>
                  <a:pt x="55" y="23"/>
                  <a:pt x="56" y="22"/>
                  <a:pt x="57" y="22"/>
                </a:cubicBezTo>
                <a:cubicBezTo>
                  <a:pt x="58" y="21"/>
                  <a:pt x="59" y="20"/>
                  <a:pt x="60" y="20"/>
                </a:cubicBezTo>
                <a:cubicBezTo>
                  <a:pt x="61" y="19"/>
                  <a:pt x="62" y="19"/>
                  <a:pt x="63" y="19"/>
                </a:cubicBezTo>
                <a:close/>
                <a:moveTo>
                  <a:pt x="63" y="35"/>
                </a:moveTo>
                <a:cubicBezTo>
                  <a:pt x="64" y="35"/>
                  <a:pt x="65" y="35"/>
                  <a:pt x="66" y="34"/>
                </a:cubicBezTo>
                <a:cubicBezTo>
                  <a:pt x="67" y="34"/>
                  <a:pt x="68" y="33"/>
                  <a:pt x="68" y="33"/>
                </a:cubicBezTo>
                <a:cubicBezTo>
                  <a:pt x="69" y="32"/>
                  <a:pt x="69" y="32"/>
                  <a:pt x="69" y="31"/>
                </a:cubicBezTo>
                <a:cubicBezTo>
                  <a:pt x="70" y="30"/>
                  <a:pt x="70" y="29"/>
                  <a:pt x="70" y="28"/>
                </a:cubicBezTo>
                <a:cubicBezTo>
                  <a:pt x="70" y="28"/>
                  <a:pt x="70" y="27"/>
                  <a:pt x="69" y="26"/>
                </a:cubicBezTo>
                <a:cubicBezTo>
                  <a:pt x="69" y="25"/>
                  <a:pt x="69" y="24"/>
                  <a:pt x="68" y="24"/>
                </a:cubicBezTo>
                <a:cubicBezTo>
                  <a:pt x="68" y="23"/>
                  <a:pt x="67" y="23"/>
                  <a:pt x="66" y="23"/>
                </a:cubicBezTo>
                <a:cubicBezTo>
                  <a:pt x="65" y="22"/>
                  <a:pt x="64" y="22"/>
                  <a:pt x="63" y="22"/>
                </a:cubicBezTo>
                <a:cubicBezTo>
                  <a:pt x="63" y="22"/>
                  <a:pt x="62" y="22"/>
                  <a:pt x="61" y="23"/>
                </a:cubicBezTo>
                <a:cubicBezTo>
                  <a:pt x="60" y="23"/>
                  <a:pt x="60" y="23"/>
                  <a:pt x="59" y="24"/>
                </a:cubicBezTo>
                <a:cubicBezTo>
                  <a:pt x="58" y="24"/>
                  <a:pt x="58" y="25"/>
                  <a:pt x="58" y="26"/>
                </a:cubicBezTo>
                <a:cubicBezTo>
                  <a:pt x="57" y="27"/>
                  <a:pt x="57" y="28"/>
                  <a:pt x="57" y="28"/>
                </a:cubicBezTo>
                <a:cubicBezTo>
                  <a:pt x="57" y="29"/>
                  <a:pt x="57" y="30"/>
                  <a:pt x="58" y="31"/>
                </a:cubicBezTo>
                <a:cubicBezTo>
                  <a:pt x="58" y="32"/>
                  <a:pt x="58" y="32"/>
                  <a:pt x="59" y="33"/>
                </a:cubicBezTo>
                <a:cubicBezTo>
                  <a:pt x="60" y="33"/>
                  <a:pt x="60" y="34"/>
                  <a:pt x="61" y="34"/>
                </a:cubicBezTo>
                <a:cubicBezTo>
                  <a:pt x="62" y="35"/>
                  <a:pt x="63" y="35"/>
                  <a:pt x="63" y="35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直角三角形 29"/>
          <p:cNvSpPr/>
          <p:nvPr/>
        </p:nvSpPr>
        <p:spPr>
          <a:xfrm rot="16200000" flipH="1">
            <a:off x="8124825" y="1273175"/>
            <a:ext cx="5353050" cy="2781300"/>
          </a:xfrm>
          <a:prstGeom prst="rtTriangl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24579" name="Group 4"/>
          <p:cNvGrpSpPr>
            <a:grpSpLocks noChangeAspect="1"/>
          </p:cNvGrpSpPr>
          <p:nvPr/>
        </p:nvGrpSpPr>
        <p:grpSpPr bwMode="auto">
          <a:xfrm>
            <a:off x="1055688" y="2197100"/>
            <a:ext cx="7316787" cy="2463800"/>
            <a:chOff x="2922" y="1850"/>
            <a:chExt cx="1836" cy="618"/>
          </a:xfrm>
        </p:grpSpPr>
        <p:sp>
          <p:nvSpPr>
            <p:cNvPr id="2459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22" y="1852"/>
              <a:ext cx="183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4" name="Freeform 5"/>
            <p:cNvSpPr/>
            <p:nvPr/>
          </p:nvSpPr>
          <p:spPr bwMode="auto">
            <a:xfrm>
              <a:off x="2922" y="1850"/>
              <a:ext cx="1288" cy="618"/>
            </a:xfrm>
            <a:custGeom>
              <a:avLst/>
              <a:gdLst>
                <a:gd name="T0" fmla="*/ 308 w 543"/>
                <a:gd name="T1" fmla="*/ 0 h 259"/>
                <a:gd name="T2" fmla="*/ 498 w 543"/>
                <a:gd name="T3" fmla="*/ 67 h 259"/>
                <a:gd name="T4" fmla="*/ 652 w 543"/>
                <a:gd name="T5" fmla="*/ 208 h 259"/>
                <a:gd name="T6" fmla="*/ 667 w 543"/>
                <a:gd name="T7" fmla="*/ 220 h 259"/>
                <a:gd name="T8" fmla="*/ 806 w 543"/>
                <a:gd name="T9" fmla="*/ 234 h 259"/>
                <a:gd name="T10" fmla="*/ 958 w 543"/>
                <a:gd name="T11" fmla="*/ 138 h 259"/>
                <a:gd name="T12" fmla="*/ 1079 w 543"/>
                <a:gd name="T13" fmla="*/ 98 h 259"/>
                <a:gd name="T14" fmla="*/ 1288 w 543"/>
                <a:gd name="T15" fmla="*/ 308 h 259"/>
                <a:gd name="T16" fmla="*/ 1079 w 543"/>
                <a:gd name="T17" fmla="*/ 520 h 259"/>
                <a:gd name="T18" fmla="*/ 958 w 543"/>
                <a:gd name="T19" fmla="*/ 480 h 259"/>
                <a:gd name="T20" fmla="*/ 806 w 543"/>
                <a:gd name="T21" fmla="*/ 384 h 259"/>
                <a:gd name="T22" fmla="*/ 667 w 543"/>
                <a:gd name="T23" fmla="*/ 398 h 259"/>
                <a:gd name="T24" fmla="*/ 652 w 543"/>
                <a:gd name="T25" fmla="*/ 408 h 259"/>
                <a:gd name="T26" fmla="*/ 498 w 543"/>
                <a:gd name="T27" fmla="*/ 551 h 259"/>
                <a:gd name="T28" fmla="*/ 308 w 543"/>
                <a:gd name="T29" fmla="*/ 618 h 259"/>
                <a:gd name="T30" fmla="*/ 90 w 543"/>
                <a:gd name="T31" fmla="*/ 527 h 259"/>
                <a:gd name="T32" fmla="*/ 0 w 543"/>
                <a:gd name="T33" fmla="*/ 308 h 259"/>
                <a:gd name="T34" fmla="*/ 90 w 543"/>
                <a:gd name="T35" fmla="*/ 91 h 259"/>
                <a:gd name="T36" fmla="*/ 308 w 543"/>
                <a:gd name="T37" fmla="*/ 0 h 2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43" h="259">
                  <a:moveTo>
                    <a:pt x="130" y="0"/>
                  </a:moveTo>
                  <a:cubicBezTo>
                    <a:pt x="160" y="0"/>
                    <a:pt x="188" y="11"/>
                    <a:pt x="210" y="28"/>
                  </a:cubicBezTo>
                  <a:cubicBezTo>
                    <a:pt x="241" y="53"/>
                    <a:pt x="260" y="74"/>
                    <a:pt x="275" y="87"/>
                  </a:cubicBezTo>
                  <a:cubicBezTo>
                    <a:pt x="277" y="89"/>
                    <a:pt x="279" y="91"/>
                    <a:pt x="281" y="92"/>
                  </a:cubicBezTo>
                  <a:cubicBezTo>
                    <a:pt x="297" y="102"/>
                    <a:pt x="316" y="108"/>
                    <a:pt x="340" y="98"/>
                  </a:cubicBezTo>
                  <a:cubicBezTo>
                    <a:pt x="356" y="90"/>
                    <a:pt x="376" y="77"/>
                    <a:pt x="404" y="58"/>
                  </a:cubicBezTo>
                  <a:cubicBezTo>
                    <a:pt x="418" y="47"/>
                    <a:pt x="436" y="41"/>
                    <a:pt x="455" y="41"/>
                  </a:cubicBezTo>
                  <a:cubicBezTo>
                    <a:pt x="504" y="41"/>
                    <a:pt x="543" y="81"/>
                    <a:pt x="543" y="129"/>
                  </a:cubicBezTo>
                  <a:cubicBezTo>
                    <a:pt x="543" y="178"/>
                    <a:pt x="504" y="218"/>
                    <a:pt x="455" y="218"/>
                  </a:cubicBezTo>
                  <a:cubicBezTo>
                    <a:pt x="436" y="218"/>
                    <a:pt x="418" y="212"/>
                    <a:pt x="404" y="201"/>
                  </a:cubicBezTo>
                  <a:cubicBezTo>
                    <a:pt x="376" y="181"/>
                    <a:pt x="356" y="168"/>
                    <a:pt x="340" y="161"/>
                  </a:cubicBezTo>
                  <a:cubicBezTo>
                    <a:pt x="316" y="151"/>
                    <a:pt x="297" y="157"/>
                    <a:pt x="281" y="167"/>
                  </a:cubicBezTo>
                  <a:cubicBezTo>
                    <a:pt x="279" y="168"/>
                    <a:pt x="277" y="170"/>
                    <a:pt x="275" y="171"/>
                  </a:cubicBezTo>
                  <a:cubicBezTo>
                    <a:pt x="260" y="185"/>
                    <a:pt x="241" y="206"/>
                    <a:pt x="210" y="231"/>
                  </a:cubicBezTo>
                  <a:cubicBezTo>
                    <a:pt x="188" y="248"/>
                    <a:pt x="160" y="259"/>
                    <a:pt x="130" y="259"/>
                  </a:cubicBezTo>
                  <a:cubicBezTo>
                    <a:pt x="94" y="259"/>
                    <a:pt x="62" y="244"/>
                    <a:pt x="38" y="221"/>
                  </a:cubicBezTo>
                  <a:cubicBezTo>
                    <a:pt x="15" y="197"/>
                    <a:pt x="0" y="165"/>
                    <a:pt x="0" y="129"/>
                  </a:cubicBezTo>
                  <a:cubicBezTo>
                    <a:pt x="0" y="94"/>
                    <a:pt x="15" y="61"/>
                    <a:pt x="38" y="38"/>
                  </a:cubicBezTo>
                  <a:cubicBezTo>
                    <a:pt x="62" y="14"/>
                    <a:pt x="94" y="0"/>
                    <a:pt x="13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5" name="Oval 6"/>
            <p:cNvSpPr>
              <a:spLocks noChangeArrowheads="1"/>
            </p:cNvSpPr>
            <p:nvPr/>
          </p:nvSpPr>
          <p:spPr bwMode="auto">
            <a:xfrm>
              <a:off x="3003" y="1926"/>
              <a:ext cx="465" cy="466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4596" name="Oval 7"/>
            <p:cNvSpPr>
              <a:spLocks noChangeArrowheads="1"/>
            </p:cNvSpPr>
            <p:nvPr/>
          </p:nvSpPr>
          <p:spPr bwMode="auto">
            <a:xfrm>
              <a:off x="3045" y="1967"/>
              <a:ext cx="382" cy="384"/>
            </a:xfrm>
            <a:prstGeom prst="ellipse">
              <a:avLst/>
            </a:pr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4597" name="Freeform 8"/>
            <p:cNvSpPr/>
            <p:nvPr/>
          </p:nvSpPr>
          <p:spPr bwMode="auto">
            <a:xfrm>
              <a:off x="3793" y="1948"/>
              <a:ext cx="877" cy="422"/>
            </a:xfrm>
            <a:custGeom>
              <a:avLst/>
              <a:gdLst>
                <a:gd name="T0" fmla="*/ 209 w 370"/>
                <a:gd name="T1" fmla="*/ 0 h 177"/>
                <a:gd name="T2" fmla="*/ 339 w 370"/>
                <a:gd name="T3" fmla="*/ 48 h 177"/>
                <a:gd name="T4" fmla="*/ 443 w 370"/>
                <a:gd name="T5" fmla="*/ 143 h 177"/>
                <a:gd name="T6" fmla="*/ 453 w 370"/>
                <a:gd name="T7" fmla="*/ 150 h 177"/>
                <a:gd name="T8" fmla="*/ 548 w 370"/>
                <a:gd name="T9" fmla="*/ 160 h 177"/>
                <a:gd name="T10" fmla="*/ 652 w 370"/>
                <a:gd name="T11" fmla="*/ 93 h 177"/>
                <a:gd name="T12" fmla="*/ 735 w 370"/>
                <a:gd name="T13" fmla="*/ 67 h 177"/>
                <a:gd name="T14" fmla="*/ 877 w 370"/>
                <a:gd name="T15" fmla="*/ 210 h 177"/>
                <a:gd name="T16" fmla="*/ 735 w 370"/>
                <a:gd name="T17" fmla="*/ 355 h 177"/>
                <a:gd name="T18" fmla="*/ 652 w 370"/>
                <a:gd name="T19" fmla="*/ 327 h 177"/>
                <a:gd name="T20" fmla="*/ 548 w 370"/>
                <a:gd name="T21" fmla="*/ 262 h 177"/>
                <a:gd name="T22" fmla="*/ 453 w 370"/>
                <a:gd name="T23" fmla="*/ 272 h 177"/>
                <a:gd name="T24" fmla="*/ 443 w 370"/>
                <a:gd name="T25" fmla="*/ 279 h 177"/>
                <a:gd name="T26" fmla="*/ 339 w 370"/>
                <a:gd name="T27" fmla="*/ 374 h 177"/>
                <a:gd name="T28" fmla="*/ 209 w 370"/>
                <a:gd name="T29" fmla="*/ 422 h 177"/>
                <a:gd name="T30" fmla="*/ 62 w 370"/>
                <a:gd name="T31" fmla="*/ 360 h 177"/>
                <a:gd name="T32" fmla="*/ 0 w 370"/>
                <a:gd name="T33" fmla="*/ 210 h 177"/>
                <a:gd name="T34" fmla="*/ 62 w 370"/>
                <a:gd name="T35" fmla="*/ 62 h 177"/>
                <a:gd name="T36" fmla="*/ 209 w 370"/>
                <a:gd name="T37" fmla="*/ 0 h 1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0" h="177">
                  <a:moveTo>
                    <a:pt x="88" y="0"/>
                  </a:moveTo>
                  <a:cubicBezTo>
                    <a:pt x="109" y="0"/>
                    <a:pt x="128" y="7"/>
                    <a:pt x="143" y="20"/>
                  </a:cubicBezTo>
                  <a:cubicBezTo>
                    <a:pt x="164" y="36"/>
                    <a:pt x="177" y="50"/>
                    <a:pt x="187" y="60"/>
                  </a:cubicBezTo>
                  <a:cubicBezTo>
                    <a:pt x="189" y="61"/>
                    <a:pt x="190" y="62"/>
                    <a:pt x="191" y="63"/>
                  </a:cubicBezTo>
                  <a:cubicBezTo>
                    <a:pt x="202" y="70"/>
                    <a:pt x="215" y="74"/>
                    <a:pt x="231" y="67"/>
                  </a:cubicBezTo>
                  <a:cubicBezTo>
                    <a:pt x="242" y="62"/>
                    <a:pt x="256" y="53"/>
                    <a:pt x="275" y="39"/>
                  </a:cubicBezTo>
                  <a:cubicBezTo>
                    <a:pt x="285" y="32"/>
                    <a:pt x="297" y="28"/>
                    <a:pt x="310" y="28"/>
                  </a:cubicBezTo>
                  <a:cubicBezTo>
                    <a:pt x="343" y="28"/>
                    <a:pt x="370" y="55"/>
                    <a:pt x="370" y="88"/>
                  </a:cubicBezTo>
                  <a:cubicBezTo>
                    <a:pt x="370" y="122"/>
                    <a:pt x="343" y="149"/>
                    <a:pt x="310" y="149"/>
                  </a:cubicBezTo>
                  <a:cubicBezTo>
                    <a:pt x="297" y="149"/>
                    <a:pt x="285" y="144"/>
                    <a:pt x="275" y="137"/>
                  </a:cubicBezTo>
                  <a:cubicBezTo>
                    <a:pt x="256" y="124"/>
                    <a:pt x="242" y="115"/>
                    <a:pt x="231" y="110"/>
                  </a:cubicBezTo>
                  <a:cubicBezTo>
                    <a:pt x="215" y="103"/>
                    <a:pt x="202" y="107"/>
                    <a:pt x="191" y="114"/>
                  </a:cubicBezTo>
                  <a:cubicBezTo>
                    <a:pt x="190" y="115"/>
                    <a:pt x="189" y="116"/>
                    <a:pt x="187" y="117"/>
                  </a:cubicBezTo>
                  <a:cubicBezTo>
                    <a:pt x="177" y="126"/>
                    <a:pt x="164" y="141"/>
                    <a:pt x="143" y="157"/>
                  </a:cubicBezTo>
                  <a:cubicBezTo>
                    <a:pt x="128" y="169"/>
                    <a:pt x="109" y="177"/>
                    <a:pt x="88" y="177"/>
                  </a:cubicBezTo>
                  <a:cubicBezTo>
                    <a:pt x="64" y="177"/>
                    <a:pt x="42" y="167"/>
                    <a:pt x="26" y="151"/>
                  </a:cubicBezTo>
                  <a:cubicBezTo>
                    <a:pt x="10" y="135"/>
                    <a:pt x="0" y="113"/>
                    <a:pt x="0" y="88"/>
                  </a:cubicBezTo>
                  <a:cubicBezTo>
                    <a:pt x="0" y="64"/>
                    <a:pt x="10" y="42"/>
                    <a:pt x="26" y="26"/>
                  </a:cubicBezTo>
                  <a:cubicBezTo>
                    <a:pt x="42" y="10"/>
                    <a:pt x="64" y="0"/>
                    <a:pt x="8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8" name="Oval 9"/>
            <p:cNvSpPr>
              <a:spLocks noChangeArrowheads="1"/>
            </p:cNvSpPr>
            <p:nvPr/>
          </p:nvSpPr>
          <p:spPr bwMode="auto">
            <a:xfrm>
              <a:off x="3847" y="2000"/>
              <a:ext cx="316" cy="3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4599" name="Oval 10"/>
            <p:cNvSpPr>
              <a:spLocks noChangeArrowheads="1"/>
            </p:cNvSpPr>
            <p:nvPr/>
          </p:nvSpPr>
          <p:spPr bwMode="auto">
            <a:xfrm>
              <a:off x="3890" y="2041"/>
              <a:ext cx="232" cy="236"/>
            </a:xfrm>
            <a:prstGeom prst="ellipse">
              <a:avLst/>
            </a:pr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4600" name="Oval 11"/>
            <p:cNvSpPr>
              <a:spLocks noChangeArrowheads="1"/>
            </p:cNvSpPr>
            <p:nvPr/>
          </p:nvSpPr>
          <p:spPr bwMode="auto">
            <a:xfrm>
              <a:off x="4424" y="2050"/>
              <a:ext cx="215" cy="217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4601" name="Oval 12"/>
            <p:cNvSpPr>
              <a:spLocks noChangeArrowheads="1"/>
            </p:cNvSpPr>
            <p:nvPr/>
          </p:nvSpPr>
          <p:spPr bwMode="auto">
            <a:xfrm>
              <a:off x="4464" y="2093"/>
              <a:ext cx="133" cy="132"/>
            </a:xfrm>
            <a:prstGeom prst="ellipse">
              <a:avLst/>
            </a:pr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4602" name="Freeform 13"/>
            <p:cNvSpPr>
              <a:spLocks noEditPoints="1"/>
            </p:cNvSpPr>
            <p:nvPr/>
          </p:nvSpPr>
          <p:spPr bwMode="auto">
            <a:xfrm>
              <a:off x="3095" y="1995"/>
              <a:ext cx="280" cy="327"/>
            </a:xfrm>
            <a:custGeom>
              <a:avLst/>
              <a:gdLst>
                <a:gd name="T0" fmla="*/ 140 w 280"/>
                <a:gd name="T1" fmla="*/ 0 h 327"/>
                <a:gd name="T2" fmla="*/ 280 w 280"/>
                <a:gd name="T3" fmla="*/ 82 h 327"/>
                <a:gd name="T4" fmla="*/ 280 w 280"/>
                <a:gd name="T5" fmla="*/ 246 h 327"/>
                <a:gd name="T6" fmla="*/ 140 w 280"/>
                <a:gd name="T7" fmla="*/ 327 h 327"/>
                <a:gd name="T8" fmla="*/ 0 w 280"/>
                <a:gd name="T9" fmla="*/ 246 h 327"/>
                <a:gd name="T10" fmla="*/ 0 w 280"/>
                <a:gd name="T11" fmla="*/ 82 h 327"/>
                <a:gd name="T12" fmla="*/ 140 w 280"/>
                <a:gd name="T13" fmla="*/ 0 h 327"/>
                <a:gd name="T14" fmla="*/ 140 w 280"/>
                <a:gd name="T15" fmla="*/ 0 h 327"/>
                <a:gd name="T16" fmla="*/ 140 w 280"/>
                <a:gd name="T17" fmla="*/ 5 h 327"/>
                <a:gd name="T18" fmla="*/ 278 w 280"/>
                <a:gd name="T19" fmla="*/ 84 h 327"/>
                <a:gd name="T20" fmla="*/ 278 w 280"/>
                <a:gd name="T21" fmla="*/ 244 h 327"/>
                <a:gd name="T22" fmla="*/ 140 w 280"/>
                <a:gd name="T23" fmla="*/ 323 h 327"/>
                <a:gd name="T24" fmla="*/ 5 w 280"/>
                <a:gd name="T25" fmla="*/ 244 h 327"/>
                <a:gd name="T26" fmla="*/ 5 w 280"/>
                <a:gd name="T27" fmla="*/ 84 h 327"/>
                <a:gd name="T28" fmla="*/ 140 w 280"/>
                <a:gd name="T29" fmla="*/ 5 h 327"/>
                <a:gd name="T30" fmla="*/ 140 w 280"/>
                <a:gd name="T31" fmla="*/ 5 h 3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0" h="327">
                  <a:moveTo>
                    <a:pt x="140" y="0"/>
                  </a:moveTo>
                  <a:lnTo>
                    <a:pt x="280" y="82"/>
                  </a:lnTo>
                  <a:lnTo>
                    <a:pt x="280" y="246"/>
                  </a:lnTo>
                  <a:lnTo>
                    <a:pt x="140" y="327"/>
                  </a:lnTo>
                  <a:lnTo>
                    <a:pt x="0" y="246"/>
                  </a:lnTo>
                  <a:lnTo>
                    <a:pt x="0" y="82"/>
                  </a:lnTo>
                  <a:lnTo>
                    <a:pt x="140" y="0"/>
                  </a:lnTo>
                  <a:close/>
                  <a:moveTo>
                    <a:pt x="140" y="5"/>
                  </a:moveTo>
                  <a:lnTo>
                    <a:pt x="278" y="84"/>
                  </a:lnTo>
                  <a:lnTo>
                    <a:pt x="278" y="244"/>
                  </a:lnTo>
                  <a:lnTo>
                    <a:pt x="140" y="323"/>
                  </a:lnTo>
                  <a:lnTo>
                    <a:pt x="5" y="244"/>
                  </a:lnTo>
                  <a:lnTo>
                    <a:pt x="5" y="84"/>
                  </a:lnTo>
                  <a:lnTo>
                    <a:pt x="140" y="5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3" name="Freeform 20"/>
            <p:cNvSpPr/>
            <p:nvPr/>
          </p:nvSpPr>
          <p:spPr bwMode="auto">
            <a:xfrm>
              <a:off x="3536" y="2110"/>
              <a:ext cx="81" cy="95"/>
            </a:xfrm>
            <a:custGeom>
              <a:avLst/>
              <a:gdLst>
                <a:gd name="T0" fmla="*/ 0 w 81"/>
                <a:gd name="T1" fmla="*/ 0 h 95"/>
                <a:gd name="T2" fmla="*/ 81 w 81"/>
                <a:gd name="T3" fmla="*/ 48 h 95"/>
                <a:gd name="T4" fmla="*/ 0 w 81"/>
                <a:gd name="T5" fmla="*/ 95 h 95"/>
                <a:gd name="T6" fmla="*/ 0 w 81"/>
                <a:gd name="T7" fmla="*/ 0 h 95"/>
                <a:gd name="T8" fmla="*/ 0 w 81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95">
                  <a:moveTo>
                    <a:pt x="0" y="0"/>
                  </a:moveTo>
                  <a:lnTo>
                    <a:pt x="81" y="48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4" name="Freeform 21"/>
            <p:cNvSpPr/>
            <p:nvPr/>
          </p:nvSpPr>
          <p:spPr bwMode="auto">
            <a:xfrm>
              <a:off x="4210" y="2127"/>
              <a:ext cx="55" cy="64"/>
            </a:xfrm>
            <a:custGeom>
              <a:avLst/>
              <a:gdLst>
                <a:gd name="T0" fmla="*/ 0 w 55"/>
                <a:gd name="T1" fmla="*/ 0 h 64"/>
                <a:gd name="T2" fmla="*/ 55 w 55"/>
                <a:gd name="T3" fmla="*/ 31 h 64"/>
                <a:gd name="T4" fmla="*/ 0 w 55"/>
                <a:gd name="T5" fmla="*/ 64 h 64"/>
                <a:gd name="T6" fmla="*/ 0 w 55"/>
                <a:gd name="T7" fmla="*/ 0 h 64"/>
                <a:gd name="T8" fmla="*/ 0 w 55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4">
                  <a:moveTo>
                    <a:pt x="0" y="0"/>
                  </a:moveTo>
                  <a:lnTo>
                    <a:pt x="55" y="31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5" name="Freeform 22"/>
            <p:cNvSpPr/>
            <p:nvPr/>
          </p:nvSpPr>
          <p:spPr bwMode="auto">
            <a:xfrm>
              <a:off x="4701" y="2127"/>
              <a:ext cx="55" cy="64"/>
            </a:xfrm>
            <a:custGeom>
              <a:avLst/>
              <a:gdLst>
                <a:gd name="T0" fmla="*/ 0 w 55"/>
                <a:gd name="T1" fmla="*/ 0 h 64"/>
                <a:gd name="T2" fmla="*/ 55 w 55"/>
                <a:gd name="T3" fmla="*/ 31 h 64"/>
                <a:gd name="T4" fmla="*/ 0 w 55"/>
                <a:gd name="T5" fmla="*/ 64 h 64"/>
                <a:gd name="T6" fmla="*/ 0 w 55"/>
                <a:gd name="T7" fmla="*/ 0 h 64"/>
                <a:gd name="T8" fmla="*/ 0 w 55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4">
                  <a:moveTo>
                    <a:pt x="0" y="0"/>
                  </a:moveTo>
                  <a:lnTo>
                    <a:pt x="55" y="31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580" name="文本框 22"/>
          <p:cNvSpPr txBox="1">
            <a:spLocks noChangeArrowheads="1"/>
          </p:cNvSpPr>
          <p:nvPr/>
        </p:nvSpPr>
        <p:spPr bwMode="auto">
          <a:xfrm>
            <a:off x="9074150" y="3100388"/>
            <a:ext cx="1649413" cy="646112"/>
          </a:xfrm>
          <a:prstGeom prst="rect">
            <a:avLst/>
          </a:pr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3600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24581" name="文本框 23"/>
          <p:cNvSpPr txBox="1">
            <a:spLocks noChangeArrowheads="1"/>
          </p:cNvSpPr>
          <p:nvPr/>
        </p:nvSpPr>
        <p:spPr bwMode="auto">
          <a:xfrm>
            <a:off x="1900238" y="3140075"/>
            <a:ext cx="8207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272727"/>
                </a:solidFill>
              </a:rPr>
              <a:t>TEXT </a:t>
            </a:r>
          </a:p>
          <a:p>
            <a:pPr algn="ctr"/>
            <a:r>
              <a:rPr kumimoji="0" lang="en-US" altLang="zh-CN" sz="1600">
                <a:solidFill>
                  <a:srgbClr val="272727"/>
                </a:solidFill>
              </a:rPr>
              <a:t>HERE</a:t>
            </a:r>
            <a:endParaRPr kumimoji="0" lang="zh-CN" altLang="en-US" sz="1600">
              <a:solidFill>
                <a:srgbClr val="272727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04913" y="4772025"/>
            <a:ext cx="197008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You cannot improve your past, but you can improve your future. Once time is wasted, life is wasted. </a:t>
            </a:r>
          </a:p>
        </p:txBody>
      </p:sp>
      <p:sp>
        <p:nvSpPr>
          <p:cNvPr id="26" name="矩形 25"/>
          <p:cNvSpPr/>
          <p:nvPr/>
        </p:nvSpPr>
        <p:spPr>
          <a:xfrm>
            <a:off x="4386263" y="4556125"/>
            <a:ext cx="19700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You cannot improve your past, but you can improve your future. </a:t>
            </a:r>
          </a:p>
        </p:txBody>
      </p:sp>
      <p:sp>
        <p:nvSpPr>
          <p:cNvPr id="27" name="矩形 26"/>
          <p:cNvSpPr/>
          <p:nvPr/>
        </p:nvSpPr>
        <p:spPr>
          <a:xfrm>
            <a:off x="6480175" y="4194175"/>
            <a:ext cx="19700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Once time is wasted, life is wasted. Do one thing at a time, and do well.</a:t>
            </a:r>
          </a:p>
        </p:txBody>
      </p:sp>
      <p:sp>
        <p:nvSpPr>
          <p:cNvPr id="24585" name="文本框 27"/>
          <p:cNvSpPr txBox="1">
            <a:spLocks noChangeArrowheads="1"/>
          </p:cNvSpPr>
          <p:nvPr/>
        </p:nvSpPr>
        <p:spPr bwMode="auto">
          <a:xfrm>
            <a:off x="4962525" y="3140075"/>
            <a:ext cx="819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272727"/>
                </a:solidFill>
              </a:rPr>
              <a:t>TEXT </a:t>
            </a:r>
          </a:p>
          <a:p>
            <a:pPr algn="ctr"/>
            <a:r>
              <a:rPr kumimoji="0" lang="en-US" altLang="zh-CN" sz="1600">
                <a:solidFill>
                  <a:srgbClr val="272727"/>
                </a:solidFill>
              </a:rPr>
              <a:t>HERE</a:t>
            </a:r>
            <a:endParaRPr kumimoji="0" lang="zh-CN" altLang="en-US" sz="1600">
              <a:solidFill>
                <a:srgbClr val="272727"/>
              </a:solidFill>
            </a:endParaRPr>
          </a:p>
        </p:txBody>
      </p:sp>
      <p:sp>
        <p:nvSpPr>
          <p:cNvPr id="24586" name="文本框 28"/>
          <p:cNvSpPr txBox="1">
            <a:spLocks noChangeArrowheads="1"/>
          </p:cNvSpPr>
          <p:nvPr/>
        </p:nvSpPr>
        <p:spPr bwMode="auto">
          <a:xfrm>
            <a:off x="7146925" y="3263900"/>
            <a:ext cx="636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272727"/>
                </a:solidFill>
              </a:rPr>
              <a:t>90%</a:t>
            </a:r>
            <a:endParaRPr kumimoji="0" lang="zh-CN" altLang="en-US" sz="1600">
              <a:solidFill>
                <a:srgbClr val="272727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31863" y="641350"/>
            <a:ext cx="4030662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chemeClr val="bg1"/>
                </a:solidFill>
                <a:latin typeface="方正兰亭粗黑_GBK" charset="-122"/>
              </a:rPr>
              <a:t>YOUR TITLE HERE </a:t>
            </a:r>
            <a:endParaRPr kumimoji="0" lang="zh-CN" altLang="en-US" sz="2800">
              <a:solidFill>
                <a:schemeClr val="bg1"/>
              </a:solidFill>
              <a:latin typeface="方正兰亭粗黑_GBK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042988" y="1163638"/>
            <a:ext cx="857250" cy="0"/>
          </a:xfrm>
          <a:prstGeom prst="line">
            <a:avLst/>
          </a:prstGeom>
          <a:ln w="38100"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9601200" y="620713"/>
            <a:ext cx="827088" cy="827087"/>
          </a:xfrm>
          <a:prstGeom prst="ellipse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0936288" y="1695450"/>
            <a:ext cx="373062" cy="374650"/>
          </a:xfrm>
          <a:prstGeom prst="ellipse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0428288" y="2500313"/>
            <a:ext cx="274637" cy="274637"/>
          </a:xfrm>
          <a:prstGeom prst="ellipse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9074150" y="620713"/>
            <a:ext cx="136525" cy="138112"/>
          </a:xfrm>
          <a:prstGeom prst="ellipse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矩形 398"/>
          <p:cNvSpPr/>
          <p:nvPr/>
        </p:nvSpPr>
        <p:spPr>
          <a:xfrm>
            <a:off x="0" y="2830513"/>
            <a:ext cx="12192000" cy="404495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395" name="矩形 394"/>
          <p:cNvSpPr/>
          <p:nvPr/>
        </p:nvSpPr>
        <p:spPr>
          <a:xfrm>
            <a:off x="1060450" y="2171700"/>
            <a:ext cx="4514850" cy="3705225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25604" name="组合 395"/>
          <p:cNvGrpSpPr/>
          <p:nvPr/>
        </p:nvGrpSpPr>
        <p:grpSpPr bwMode="auto">
          <a:xfrm>
            <a:off x="1427163" y="2816225"/>
            <a:ext cx="3781425" cy="2260600"/>
            <a:chOff x="1344342" y="1255887"/>
            <a:chExt cx="3781935" cy="2261149"/>
          </a:xfrm>
        </p:grpSpPr>
        <p:sp>
          <p:nvSpPr>
            <p:cNvPr id="25622" name="Freeform 377"/>
            <p:cNvSpPr/>
            <p:nvPr/>
          </p:nvSpPr>
          <p:spPr bwMode="auto">
            <a:xfrm>
              <a:off x="1402007" y="2542765"/>
              <a:ext cx="702301" cy="432053"/>
            </a:xfrm>
            <a:custGeom>
              <a:avLst/>
              <a:gdLst>
                <a:gd name="T0" fmla="*/ 702301 w 816"/>
                <a:gd name="T1" fmla="*/ 432053 h 502"/>
                <a:gd name="T2" fmla="*/ 0 w 816"/>
                <a:gd name="T3" fmla="*/ 432053 h 502"/>
                <a:gd name="T4" fmla="*/ 80902 w 816"/>
                <a:gd name="T5" fmla="*/ 0 h 502"/>
                <a:gd name="T6" fmla="*/ 596439 w 816"/>
                <a:gd name="T7" fmla="*/ 0 h 502"/>
                <a:gd name="T8" fmla="*/ 702301 w 816"/>
                <a:gd name="T9" fmla="*/ 432053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502">
                  <a:moveTo>
                    <a:pt x="816" y="502"/>
                  </a:moveTo>
                  <a:lnTo>
                    <a:pt x="0" y="502"/>
                  </a:lnTo>
                  <a:lnTo>
                    <a:pt x="94" y="0"/>
                  </a:lnTo>
                  <a:lnTo>
                    <a:pt x="693" y="0"/>
                  </a:lnTo>
                  <a:lnTo>
                    <a:pt x="816" y="502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3" name="Oval 378"/>
            <p:cNvSpPr>
              <a:spLocks noChangeArrowheads="1"/>
            </p:cNvSpPr>
            <p:nvPr/>
          </p:nvSpPr>
          <p:spPr bwMode="auto">
            <a:xfrm>
              <a:off x="1493237" y="1319762"/>
              <a:ext cx="475086" cy="475086"/>
            </a:xfrm>
            <a:prstGeom prst="ellipse">
              <a:avLst/>
            </a:pr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5624" name="Freeform 379"/>
            <p:cNvSpPr/>
            <p:nvPr/>
          </p:nvSpPr>
          <p:spPr bwMode="auto">
            <a:xfrm>
              <a:off x="1481188" y="1829275"/>
              <a:ext cx="517259" cy="917467"/>
            </a:xfrm>
            <a:custGeom>
              <a:avLst/>
              <a:gdLst>
                <a:gd name="T0" fmla="*/ 517259 w 254"/>
                <a:gd name="T1" fmla="*/ 758439 h 450"/>
                <a:gd name="T2" fmla="*/ 360452 w 254"/>
                <a:gd name="T3" fmla="*/ 917467 h 450"/>
                <a:gd name="T4" fmla="*/ 158843 w 254"/>
                <a:gd name="T5" fmla="*/ 917467 h 450"/>
                <a:gd name="T6" fmla="*/ 0 w 254"/>
                <a:gd name="T7" fmla="*/ 758439 h 450"/>
                <a:gd name="T8" fmla="*/ 0 w 254"/>
                <a:gd name="T9" fmla="*/ 159028 h 450"/>
                <a:gd name="T10" fmla="*/ 158843 w 254"/>
                <a:gd name="T11" fmla="*/ 0 h 450"/>
                <a:gd name="T12" fmla="*/ 360452 w 254"/>
                <a:gd name="T13" fmla="*/ 0 h 450"/>
                <a:gd name="T14" fmla="*/ 517259 w 254"/>
                <a:gd name="T15" fmla="*/ 159028 h 450"/>
                <a:gd name="T16" fmla="*/ 517259 w 254"/>
                <a:gd name="T17" fmla="*/ 758439 h 4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4" h="450">
                  <a:moveTo>
                    <a:pt x="254" y="372"/>
                  </a:moveTo>
                  <a:cubicBezTo>
                    <a:pt x="254" y="415"/>
                    <a:pt x="220" y="450"/>
                    <a:pt x="177" y="450"/>
                  </a:cubicBezTo>
                  <a:cubicBezTo>
                    <a:pt x="78" y="450"/>
                    <a:pt x="78" y="450"/>
                    <a:pt x="78" y="450"/>
                  </a:cubicBezTo>
                  <a:cubicBezTo>
                    <a:pt x="35" y="450"/>
                    <a:pt x="0" y="415"/>
                    <a:pt x="0" y="37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220" y="0"/>
                    <a:pt x="254" y="35"/>
                    <a:pt x="254" y="78"/>
                  </a:cubicBezTo>
                  <a:lnTo>
                    <a:pt x="254" y="372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5" name="Freeform 380"/>
            <p:cNvSpPr/>
            <p:nvPr/>
          </p:nvSpPr>
          <p:spPr bwMode="auto">
            <a:xfrm>
              <a:off x="1344342" y="1892964"/>
              <a:ext cx="112747" cy="721236"/>
            </a:xfrm>
            <a:custGeom>
              <a:avLst/>
              <a:gdLst>
                <a:gd name="T0" fmla="*/ 112747 w 55"/>
                <a:gd name="T1" fmla="*/ 0 h 354"/>
                <a:gd name="T2" fmla="*/ 55349 w 55"/>
                <a:gd name="T3" fmla="*/ 0 h 354"/>
                <a:gd name="T4" fmla="*/ 0 w 55"/>
                <a:gd name="T5" fmla="*/ 55010 h 354"/>
                <a:gd name="T6" fmla="*/ 0 w 55"/>
                <a:gd name="T7" fmla="*/ 666226 h 354"/>
                <a:gd name="T8" fmla="*/ 55349 w 55"/>
                <a:gd name="T9" fmla="*/ 721236 h 354"/>
                <a:gd name="T10" fmla="*/ 112747 w 55"/>
                <a:gd name="T11" fmla="*/ 721236 h 354"/>
                <a:gd name="T12" fmla="*/ 112747 w 55"/>
                <a:gd name="T13" fmla="*/ 0 h 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354">
                  <a:moveTo>
                    <a:pt x="55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0" y="342"/>
                    <a:pt x="12" y="354"/>
                    <a:pt x="27" y="354"/>
                  </a:cubicBezTo>
                  <a:cubicBezTo>
                    <a:pt x="55" y="354"/>
                    <a:pt x="55" y="354"/>
                    <a:pt x="55" y="354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6" name="Freeform 381"/>
            <p:cNvSpPr/>
            <p:nvPr/>
          </p:nvSpPr>
          <p:spPr bwMode="auto">
            <a:xfrm>
              <a:off x="2025127" y="1892964"/>
              <a:ext cx="111886" cy="721236"/>
            </a:xfrm>
            <a:custGeom>
              <a:avLst/>
              <a:gdLst>
                <a:gd name="T0" fmla="*/ 0 w 55"/>
                <a:gd name="T1" fmla="*/ 721236 h 354"/>
                <a:gd name="T2" fmla="*/ 56960 w 55"/>
                <a:gd name="T3" fmla="*/ 721236 h 354"/>
                <a:gd name="T4" fmla="*/ 111886 w 55"/>
                <a:gd name="T5" fmla="*/ 666226 h 354"/>
                <a:gd name="T6" fmla="*/ 111886 w 55"/>
                <a:gd name="T7" fmla="*/ 55010 h 354"/>
                <a:gd name="T8" fmla="*/ 56960 w 55"/>
                <a:gd name="T9" fmla="*/ 0 h 354"/>
                <a:gd name="T10" fmla="*/ 0 w 55"/>
                <a:gd name="T11" fmla="*/ 0 h 354"/>
                <a:gd name="T12" fmla="*/ 0 w 55"/>
                <a:gd name="T13" fmla="*/ 721236 h 3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354">
                  <a:moveTo>
                    <a:pt x="0" y="354"/>
                  </a:moveTo>
                  <a:cubicBezTo>
                    <a:pt x="28" y="354"/>
                    <a:pt x="28" y="354"/>
                    <a:pt x="28" y="354"/>
                  </a:cubicBezTo>
                  <a:cubicBezTo>
                    <a:pt x="43" y="354"/>
                    <a:pt x="55" y="342"/>
                    <a:pt x="55" y="3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12"/>
                    <a:pt x="43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54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7" name="Freeform 382"/>
            <p:cNvSpPr/>
            <p:nvPr/>
          </p:nvSpPr>
          <p:spPr bwMode="auto">
            <a:xfrm>
              <a:off x="1558647" y="2679610"/>
              <a:ext cx="146313" cy="837426"/>
            </a:xfrm>
            <a:custGeom>
              <a:avLst/>
              <a:gdLst>
                <a:gd name="T0" fmla="*/ 146313 w 72"/>
                <a:gd name="T1" fmla="*/ 774262 h 411"/>
                <a:gd name="T2" fmla="*/ 85349 w 72"/>
                <a:gd name="T3" fmla="*/ 837426 h 411"/>
                <a:gd name="T4" fmla="*/ 62996 w 72"/>
                <a:gd name="T5" fmla="*/ 837426 h 411"/>
                <a:gd name="T6" fmla="*/ 0 w 72"/>
                <a:gd name="T7" fmla="*/ 774262 h 411"/>
                <a:gd name="T8" fmla="*/ 0 w 72"/>
                <a:gd name="T9" fmla="*/ 63164 h 411"/>
                <a:gd name="T10" fmla="*/ 62996 w 72"/>
                <a:gd name="T11" fmla="*/ 0 h 411"/>
                <a:gd name="T12" fmla="*/ 85349 w 72"/>
                <a:gd name="T13" fmla="*/ 0 h 411"/>
                <a:gd name="T14" fmla="*/ 146313 w 72"/>
                <a:gd name="T15" fmla="*/ 63164 h 411"/>
                <a:gd name="T16" fmla="*/ 146313 w 72"/>
                <a:gd name="T17" fmla="*/ 774262 h 4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411">
                  <a:moveTo>
                    <a:pt x="72" y="380"/>
                  </a:moveTo>
                  <a:cubicBezTo>
                    <a:pt x="72" y="397"/>
                    <a:pt x="58" y="411"/>
                    <a:pt x="42" y="411"/>
                  </a:cubicBezTo>
                  <a:cubicBezTo>
                    <a:pt x="31" y="411"/>
                    <a:pt x="31" y="411"/>
                    <a:pt x="31" y="411"/>
                  </a:cubicBezTo>
                  <a:cubicBezTo>
                    <a:pt x="14" y="411"/>
                    <a:pt x="0" y="397"/>
                    <a:pt x="0" y="38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8" y="0"/>
                    <a:pt x="72" y="14"/>
                    <a:pt x="72" y="31"/>
                  </a:cubicBezTo>
                  <a:lnTo>
                    <a:pt x="72" y="38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8" name="Freeform 383"/>
            <p:cNvSpPr/>
            <p:nvPr/>
          </p:nvSpPr>
          <p:spPr bwMode="auto">
            <a:xfrm>
              <a:off x="1776395" y="2679610"/>
              <a:ext cx="144591" cy="837426"/>
            </a:xfrm>
            <a:custGeom>
              <a:avLst/>
              <a:gdLst>
                <a:gd name="T0" fmla="*/ 144591 w 71"/>
                <a:gd name="T1" fmla="*/ 774262 h 411"/>
                <a:gd name="T2" fmla="*/ 83496 w 71"/>
                <a:gd name="T3" fmla="*/ 837426 h 411"/>
                <a:gd name="T4" fmla="*/ 61095 w 71"/>
                <a:gd name="T5" fmla="*/ 837426 h 411"/>
                <a:gd name="T6" fmla="*/ 0 w 71"/>
                <a:gd name="T7" fmla="*/ 774262 h 411"/>
                <a:gd name="T8" fmla="*/ 0 w 71"/>
                <a:gd name="T9" fmla="*/ 63164 h 411"/>
                <a:gd name="T10" fmla="*/ 61095 w 71"/>
                <a:gd name="T11" fmla="*/ 0 h 411"/>
                <a:gd name="T12" fmla="*/ 83496 w 71"/>
                <a:gd name="T13" fmla="*/ 0 h 411"/>
                <a:gd name="T14" fmla="*/ 144591 w 71"/>
                <a:gd name="T15" fmla="*/ 63164 h 411"/>
                <a:gd name="T16" fmla="*/ 144591 w 71"/>
                <a:gd name="T17" fmla="*/ 774262 h 4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411">
                  <a:moveTo>
                    <a:pt x="71" y="380"/>
                  </a:moveTo>
                  <a:cubicBezTo>
                    <a:pt x="71" y="397"/>
                    <a:pt x="58" y="411"/>
                    <a:pt x="41" y="411"/>
                  </a:cubicBezTo>
                  <a:cubicBezTo>
                    <a:pt x="30" y="411"/>
                    <a:pt x="30" y="411"/>
                    <a:pt x="30" y="411"/>
                  </a:cubicBezTo>
                  <a:cubicBezTo>
                    <a:pt x="13" y="411"/>
                    <a:pt x="0" y="397"/>
                    <a:pt x="0" y="38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8" y="0"/>
                    <a:pt x="71" y="14"/>
                    <a:pt x="71" y="31"/>
                  </a:cubicBezTo>
                  <a:lnTo>
                    <a:pt x="71" y="38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9" name="Freeform 384"/>
            <p:cNvSpPr>
              <a:spLocks noEditPoints="1"/>
            </p:cNvSpPr>
            <p:nvPr/>
          </p:nvSpPr>
          <p:spPr bwMode="auto">
            <a:xfrm>
              <a:off x="1568975" y="2043580"/>
              <a:ext cx="417422" cy="415701"/>
            </a:xfrm>
            <a:custGeom>
              <a:avLst/>
              <a:gdLst>
                <a:gd name="T0" fmla="*/ 301358 w 205"/>
                <a:gd name="T1" fmla="*/ 152831 h 204"/>
                <a:gd name="T2" fmla="*/ 348191 w 205"/>
                <a:gd name="T3" fmla="*/ 105963 h 204"/>
                <a:gd name="T4" fmla="*/ 376698 w 205"/>
                <a:gd name="T5" fmla="*/ 136529 h 204"/>
                <a:gd name="T6" fmla="*/ 413350 w 205"/>
                <a:gd name="T7" fmla="*/ 99850 h 204"/>
                <a:gd name="T8" fmla="*/ 384843 w 205"/>
                <a:gd name="T9" fmla="*/ 69284 h 204"/>
                <a:gd name="T10" fmla="*/ 417422 w 205"/>
                <a:gd name="T11" fmla="*/ 36680 h 204"/>
                <a:gd name="T12" fmla="*/ 380770 w 205"/>
                <a:gd name="T13" fmla="*/ 0 h 204"/>
                <a:gd name="T14" fmla="*/ 348191 w 205"/>
                <a:gd name="T15" fmla="*/ 32604 h 204"/>
                <a:gd name="T16" fmla="*/ 317648 w 205"/>
                <a:gd name="T17" fmla="*/ 4076 h 204"/>
                <a:gd name="T18" fmla="*/ 280996 w 205"/>
                <a:gd name="T19" fmla="*/ 40755 h 204"/>
                <a:gd name="T20" fmla="*/ 311539 w 205"/>
                <a:gd name="T21" fmla="*/ 69284 h 204"/>
                <a:gd name="T22" fmla="*/ 264707 w 205"/>
                <a:gd name="T23" fmla="*/ 116152 h 204"/>
                <a:gd name="T24" fmla="*/ 63122 w 205"/>
                <a:gd name="T25" fmla="*/ 132454 h 204"/>
                <a:gd name="T26" fmla="*/ 63122 w 205"/>
                <a:gd name="T27" fmla="*/ 354569 h 204"/>
                <a:gd name="T28" fmla="*/ 285069 w 205"/>
                <a:gd name="T29" fmla="*/ 354569 h 204"/>
                <a:gd name="T30" fmla="*/ 301358 w 205"/>
                <a:gd name="T31" fmla="*/ 152831 h 204"/>
                <a:gd name="T32" fmla="*/ 97738 w 205"/>
                <a:gd name="T33" fmla="*/ 317889 h 204"/>
                <a:gd name="T34" fmla="*/ 97738 w 205"/>
                <a:gd name="T35" fmla="*/ 169133 h 204"/>
                <a:gd name="T36" fmla="*/ 248417 w 205"/>
                <a:gd name="T37" fmla="*/ 169133 h 204"/>
                <a:gd name="T38" fmla="*/ 248417 w 205"/>
                <a:gd name="T39" fmla="*/ 317889 h 204"/>
                <a:gd name="T40" fmla="*/ 97738 w 205"/>
                <a:gd name="T41" fmla="*/ 317889 h 2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05" h="204">
                  <a:moveTo>
                    <a:pt x="148" y="75"/>
                  </a:moveTo>
                  <a:cubicBezTo>
                    <a:pt x="171" y="52"/>
                    <a:pt x="171" y="52"/>
                    <a:pt x="171" y="52"/>
                  </a:cubicBezTo>
                  <a:cubicBezTo>
                    <a:pt x="185" y="67"/>
                    <a:pt x="185" y="67"/>
                    <a:pt x="185" y="67"/>
                  </a:cubicBezTo>
                  <a:cubicBezTo>
                    <a:pt x="203" y="49"/>
                    <a:pt x="203" y="49"/>
                    <a:pt x="203" y="49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00" y="35"/>
                    <a:pt x="58" y="38"/>
                    <a:pt x="31" y="65"/>
                  </a:cubicBezTo>
                  <a:cubicBezTo>
                    <a:pt x="0" y="95"/>
                    <a:pt x="0" y="144"/>
                    <a:pt x="31" y="174"/>
                  </a:cubicBezTo>
                  <a:cubicBezTo>
                    <a:pt x="61" y="204"/>
                    <a:pt x="110" y="204"/>
                    <a:pt x="140" y="174"/>
                  </a:cubicBezTo>
                  <a:cubicBezTo>
                    <a:pt x="167" y="147"/>
                    <a:pt x="170" y="105"/>
                    <a:pt x="148" y="75"/>
                  </a:cubicBezTo>
                  <a:close/>
                  <a:moveTo>
                    <a:pt x="48" y="156"/>
                  </a:moveTo>
                  <a:cubicBezTo>
                    <a:pt x="28" y="136"/>
                    <a:pt x="28" y="103"/>
                    <a:pt x="48" y="83"/>
                  </a:cubicBezTo>
                  <a:cubicBezTo>
                    <a:pt x="69" y="63"/>
                    <a:pt x="102" y="63"/>
                    <a:pt x="122" y="83"/>
                  </a:cubicBezTo>
                  <a:cubicBezTo>
                    <a:pt x="142" y="103"/>
                    <a:pt x="142" y="136"/>
                    <a:pt x="122" y="156"/>
                  </a:cubicBezTo>
                  <a:cubicBezTo>
                    <a:pt x="102" y="177"/>
                    <a:pt x="69" y="177"/>
                    <a:pt x="48" y="156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0" name="Freeform 385"/>
            <p:cNvSpPr>
              <a:spLocks noEditPoints="1"/>
            </p:cNvSpPr>
            <p:nvPr/>
          </p:nvSpPr>
          <p:spPr bwMode="auto">
            <a:xfrm>
              <a:off x="1552622" y="2027227"/>
              <a:ext cx="417422" cy="415701"/>
            </a:xfrm>
            <a:custGeom>
              <a:avLst/>
              <a:gdLst>
                <a:gd name="T0" fmla="*/ 301358 w 205"/>
                <a:gd name="T1" fmla="*/ 152831 h 204"/>
                <a:gd name="T2" fmla="*/ 348191 w 205"/>
                <a:gd name="T3" fmla="*/ 105963 h 204"/>
                <a:gd name="T4" fmla="*/ 376698 w 205"/>
                <a:gd name="T5" fmla="*/ 136529 h 204"/>
                <a:gd name="T6" fmla="*/ 413350 w 205"/>
                <a:gd name="T7" fmla="*/ 99850 h 204"/>
                <a:gd name="T8" fmla="*/ 384843 w 205"/>
                <a:gd name="T9" fmla="*/ 69284 h 204"/>
                <a:gd name="T10" fmla="*/ 417422 w 205"/>
                <a:gd name="T11" fmla="*/ 36680 h 204"/>
                <a:gd name="T12" fmla="*/ 380770 w 205"/>
                <a:gd name="T13" fmla="*/ 0 h 204"/>
                <a:gd name="T14" fmla="*/ 348191 w 205"/>
                <a:gd name="T15" fmla="*/ 32604 h 204"/>
                <a:gd name="T16" fmla="*/ 317648 w 205"/>
                <a:gd name="T17" fmla="*/ 4076 h 204"/>
                <a:gd name="T18" fmla="*/ 280996 w 205"/>
                <a:gd name="T19" fmla="*/ 40755 h 204"/>
                <a:gd name="T20" fmla="*/ 311539 w 205"/>
                <a:gd name="T21" fmla="*/ 69284 h 204"/>
                <a:gd name="T22" fmla="*/ 264707 w 205"/>
                <a:gd name="T23" fmla="*/ 116152 h 204"/>
                <a:gd name="T24" fmla="*/ 63122 w 205"/>
                <a:gd name="T25" fmla="*/ 132454 h 204"/>
                <a:gd name="T26" fmla="*/ 63122 w 205"/>
                <a:gd name="T27" fmla="*/ 354569 h 204"/>
                <a:gd name="T28" fmla="*/ 285069 w 205"/>
                <a:gd name="T29" fmla="*/ 354569 h 204"/>
                <a:gd name="T30" fmla="*/ 301358 w 205"/>
                <a:gd name="T31" fmla="*/ 152831 h 204"/>
                <a:gd name="T32" fmla="*/ 97738 w 205"/>
                <a:gd name="T33" fmla="*/ 317889 h 204"/>
                <a:gd name="T34" fmla="*/ 97738 w 205"/>
                <a:gd name="T35" fmla="*/ 169133 h 204"/>
                <a:gd name="T36" fmla="*/ 248417 w 205"/>
                <a:gd name="T37" fmla="*/ 169133 h 204"/>
                <a:gd name="T38" fmla="*/ 248417 w 205"/>
                <a:gd name="T39" fmla="*/ 317889 h 204"/>
                <a:gd name="T40" fmla="*/ 97738 w 205"/>
                <a:gd name="T41" fmla="*/ 317889 h 2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05" h="204">
                  <a:moveTo>
                    <a:pt x="148" y="75"/>
                  </a:moveTo>
                  <a:cubicBezTo>
                    <a:pt x="171" y="52"/>
                    <a:pt x="171" y="52"/>
                    <a:pt x="171" y="52"/>
                  </a:cubicBezTo>
                  <a:cubicBezTo>
                    <a:pt x="185" y="67"/>
                    <a:pt x="185" y="67"/>
                    <a:pt x="185" y="67"/>
                  </a:cubicBezTo>
                  <a:cubicBezTo>
                    <a:pt x="203" y="49"/>
                    <a:pt x="203" y="49"/>
                    <a:pt x="203" y="49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00" y="35"/>
                    <a:pt x="58" y="38"/>
                    <a:pt x="31" y="65"/>
                  </a:cubicBezTo>
                  <a:cubicBezTo>
                    <a:pt x="0" y="95"/>
                    <a:pt x="0" y="144"/>
                    <a:pt x="31" y="174"/>
                  </a:cubicBezTo>
                  <a:cubicBezTo>
                    <a:pt x="61" y="204"/>
                    <a:pt x="110" y="204"/>
                    <a:pt x="140" y="174"/>
                  </a:cubicBezTo>
                  <a:cubicBezTo>
                    <a:pt x="167" y="147"/>
                    <a:pt x="170" y="105"/>
                    <a:pt x="148" y="75"/>
                  </a:cubicBezTo>
                  <a:close/>
                  <a:moveTo>
                    <a:pt x="48" y="156"/>
                  </a:moveTo>
                  <a:cubicBezTo>
                    <a:pt x="28" y="136"/>
                    <a:pt x="28" y="103"/>
                    <a:pt x="48" y="83"/>
                  </a:cubicBezTo>
                  <a:cubicBezTo>
                    <a:pt x="69" y="63"/>
                    <a:pt x="102" y="63"/>
                    <a:pt x="122" y="83"/>
                  </a:cubicBezTo>
                  <a:cubicBezTo>
                    <a:pt x="142" y="103"/>
                    <a:pt x="142" y="136"/>
                    <a:pt x="122" y="156"/>
                  </a:cubicBezTo>
                  <a:cubicBezTo>
                    <a:pt x="102" y="177"/>
                    <a:pt x="69" y="177"/>
                    <a:pt x="48" y="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2" name="文本框 391"/>
            <p:cNvSpPr txBox="1"/>
            <p:nvPr/>
          </p:nvSpPr>
          <p:spPr>
            <a:xfrm>
              <a:off x="2254102" y="1255887"/>
              <a:ext cx="1967178" cy="10162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 sz="6000">
                  <a:solidFill>
                    <a:srgbClr val="272727"/>
                  </a:solidFill>
                  <a:latin typeface="方正兰亭粗黑_GBK" charset="-122"/>
                  <a:ea typeface="方正兰亭粗黑_GBK" charset="-122"/>
                </a:rPr>
                <a:t>34%</a:t>
              </a:r>
              <a:endParaRPr kumimoji="0" lang="zh-CN" altLang="en-US" sz="6000">
                <a:solidFill>
                  <a:srgbClr val="272727"/>
                </a:solidFill>
                <a:latin typeface="方正兰亭粗黑_GBK" charset="-122"/>
                <a:ea typeface="方正兰亭粗黑_GBK" charset="-122"/>
              </a:endParaRPr>
            </a:p>
          </p:txBody>
        </p:sp>
        <p:sp>
          <p:nvSpPr>
            <p:cNvPr id="25632" name="矩形 392"/>
            <p:cNvSpPr>
              <a:spLocks noChangeArrowheads="1"/>
            </p:cNvSpPr>
            <p:nvPr/>
          </p:nvSpPr>
          <p:spPr bwMode="auto">
            <a:xfrm>
              <a:off x="2254028" y="2123727"/>
              <a:ext cx="2872249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 sz="1400">
                  <a:solidFill>
                    <a:srgbClr val="272727"/>
                  </a:solidFill>
                </a:rPr>
                <a:t>You cannot improve your past, but you can improve your future. Once time is wasted, life is wasted. Do one thing at a time, and do well.</a:t>
              </a:r>
            </a:p>
          </p:txBody>
        </p:sp>
      </p:grpSp>
      <p:sp>
        <p:nvSpPr>
          <p:cNvPr id="394" name="矩形 393"/>
          <p:cNvSpPr/>
          <p:nvPr/>
        </p:nvSpPr>
        <p:spPr>
          <a:xfrm>
            <a:off x="6616700" y="2171700"/>
            <a:ext cx="4514850" cy="3705225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25606" name="组合 396"/>
          <p:cNvGrpSpPr/>
          <p:nvPr/>
        </p:nvGrpSpPr>
        <p:grpSpPr bwMode="auto">
          <a:xfrm>
            <a:off x="6991350" y="2816225"/>
            <a:ext cx="3767138" cy="2270125"/>
            <a:chOff x="7286172" y="1255887"/>
            <a:chExt cx="3767675" cy="2270680"/>
          </a:xfrm>
        </p:grpSpPr>
        <p:grpSp>
          <p:nvGrpSpPr>
            <p:cNvPr id="222" name="组合 221"/>
            <p:cNvGrpSpPr/>
            <p:nvPr/>
          </p:nvGrpSpPr>
          <p:grpSpPr>
            <a:xfrm>
              <a:off x="7286172" y="1325226"/>
              <a:ext cx="793827" cy="2201341"/>
              <a:chOff x="3529013" y="1400175"/>
              <a:chExt cx="1462088" cy="4054475"/>
            </a:xfrm>
            <a:solidFill>
              <a:srgbClr val="272727"/>
            </a:solidFill>
          </p:grpSpPr>
          <p:sp>
            <p:nvSpPr>
              <p:cNvPr id="214" name="Oval 213"/>
              <p:cNvSpPr>
                <a:spLocks noChangeArrowheads="1"/>
              </p:cNvSpPr>
              <p:nvPr/>
            </p:nvSpPr>
            <p:spPr bwMode="auto">
              <a:xfrm>
                <a:off x="3803651" y="1400175"/>
                <a:ext cx="876300" cy="8763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5" name="Freeform 214"/>
              <p:cNvSpPr/>
              <p:nvPr/>
            </p:nvSpPr>
            <p:spPr bwMode="auto">
              <a:xfrm>
                <a:off x="3781426" y="2339975"/>
                <a:ext cx="954088" cy="1692275"/>
              </a:xfrm>
              <a:custGeom>
                <a:avLst/>
                <a:gdLst>
                  <a:gd name="T0" fmla="*/ 254 w 254"/>
                  <a:gd name="T1" fmla="*/ 372 h 450"/>
                  <a:gd name="T2" fmla="*/ 177 w 254"/>
                  <a:gd name="T3" fmla="*/ 450 h 450"/>
                  <a:gd name="T4" fmla="*/ 78 w 254"/>
                  <a:gd name="T5" fmla="*/ 450 h 450"/>
                  <a:gd name="T6" fmla="*/ 0 w 254"/>
                  <a:gd name="T7" fmla="*/ 372 h 450"/>
                  <a:gd name="T8" fmla="*/ 0 w 254"/>
                  <a:gd name="T9" fmla="*/ 78 h 450"/>
                  <a:gd name="T10" fmla="*/ 78 w 254"/>
                  <a:gd name="T11" fmla="*/ 0 h 450"/>
                  <a:gd name="T12" fmla="*/ 177 w 254"/>
                  <a:gd name="T13" fmla="*/ 0 h 450"/>
                  <a:gd name="T14" fmla="*/ 254 w 254"/>
                  <a:gd name="T15" fmla="*/ 78 h 450"/>
                  <a:gd name="T16" fmla="*/ 254 w 254"/>
                  <a:gd name="T17" fmla="*/ 372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4" h="450">
                    <a:moveTo>
                      <a:pt x="254" y="372"/>
                    </a:moveTo>
                    <a:cubicBezTo>
                      <a:pt x="254" y="415"/>
                      <a:pt x="220" y="450"/>
                      <a:pt x="177" y="450"/>
                    </a:cubicBezTo>
                    <a:cubicBezTo>
                      <a:pt x="78" y="450"/>
                      <a:pt x="78" y="450"/>
                      <a:pt x="78" y="450"/>
                    </a:cubicBezTo>
                    <a:cubicBezTo>
                      <a:pt x="35" y="450"/>
                      <a:pt x="0" y="415"/>
                      <a:pt x="0" y="372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35"/>
                      <a:pt x="35" y="0"/>
                      <a:pt x="78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220" y="0"/>
                      <a:pt x="254" y="35"/>
                      <a:pt x="254" y="78"/>
                    </a:cubicBezTo>
                    <a:lnTo>
                      <a:pt x="254" y="3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6" name="Freeform 215"/>
              <p:cNvSpPr/>
              <p:nvPr/>
            </p:nvSpPr>
            <p:spPr bwMode="auto">
              <a:xfrm>
                <a:off x="3529013" y="2455863"/>
                <a:ext cx="207963" cy="1331913"/>
              </a:xfrm>
              <a:custGeom>
                <a:avLst/>
                <a:gdLst>
                  <a:gd name="T0" fmla="*/ 55 w 55"/>
                  <a:gd name="T1" fmla="*/ 0 h 354"/>
                  <a:gd name="T2" fmla="*/ 27 w 55"/>
                  <a:gd name="T3" fmla="*/ 0 h 354"/>
                  <a:gd name="T4" fmla="*/ 0 w 55"/>
                  <a:gd name="T5" fmla="*/ 27 h 354"/>
                  <a:gd name="T6" fmla="*/ 0 w 55"/>
                  <a:gd name="T7" fmla="*/ 327 h 354"/>
                  <a:gd name="T8" fmla="*/ 27 w 55"/>
                  <a:gd name="T9" fmla="*/ 354 h 354"/>
                  <a:gd name="T10" fmla="*/ 55 w 55"/>
                  <a:gd name="T11" fmla="*/ 354 h 354"/>
                  <a:gd name="T12" fmla="*/ 55 w 55"/>
                  <a:gd name="T1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354">
                    <a:moveTo>
                      <a:pt x="55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327"/>
                      <a:pt x="0" y="327"/>
                      <a:pt x="0" y="327"/>
                    </a:cubicBezTo>
                    <a:cubicBezTo>
                      <a:pt x="0" y="342"/>
                      <a:pt x="12" y="354"/>
                      <a:pt x="27" y="354"/>
                    </a:cubicBezTo>
                    <a:cubicBezTo>
                      <a:pt x="55" y="354"/>
                      <a:pt x="55" y="354"/>
                      <a:pt x="55" y="354"/>
                    </a:cubicBezTo>
                    <a:lnTo>
                      <a:pt x="5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7" name="Freeform 216"/>
              <p:cNvSpPr/>
              <p:nvPr/>
            </p:nvSpPr>
            <p:spPr bwMode="auto">
              <a:xfrm>
                <a:off x="4784726" y="2455863"/>
                <a:ext cx="206375" cy="1331913"/>
              </a:xfrm>
              <a:custGeom>
                <a:avLst/>
                <a:gdLst>
                  <a:gd name="T0" fmla="*/ 0 w 55"/>
                  <a:gd name="T1" fmla="*/ 354 h 354"/>
                  <a:gd name="T2" fmla="*/ 28 w 55"/>
                  <a:gd name="T3" fmla="*/ 354 h 354"/>
                  <a:gd name="T4" fmla="*/ 55 w 55"/>
                  <a:gd name="T5" fmla="*/ 327 h 354"/>
                  <a:gd name="T6" fmla="*/ 55 w 55"/>
                  <a:gd name="T7" fmla="*/ 27 h 354"/>
                  <a:gd name="T8" fmla="*/ 28 w 55"/>
                  <a:gd name="T9" fmla="*/ 0 h 354"/>
                  <a:gd name="T10" fmla="*/ 0 w 55"/>
                  <a:gd name="T11" fmla="*/ 0 h 354"/>
                  <a:gd name="T12" fmla="*/ 0 w 55"/>
                  <a:gd name="T13" fmla="*/ 3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354">
                    <a:moveTo>
                      <a:pt x="0" y="354"/>
                    </a:moveTo>
                    <a:cubicBezTo>
                      <a:pt x="28" y="354"/>
                      <a:pt x="28" y="354"/>
                      <a:pt x="28" y="354"/>
                    </a:cubicBezTo>
                    <a:cubicBezTo>
                      <a:pt x="43" y="354"/>
                      <a:pt x="55" y="342"/>
                      <a:pt x="55" y="3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12"/>
                      <a:pt x="43" y="0"/>
                      <a:pt x="2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8" name="Freeform 217"/>
              <p:cNvSpPr/>
              <p:nvPr/>
            </p:nvSpPr>
            <p:spPr bwMode="auto">
              <a:xfrm>
                <a:off x="3924301" y="3908425"/>
                <a:ext cx="269875" cy="1546225"/>
              </a:xfrm>
              <a:custGeom>
                <a:avLst/>
                <a:gdLst>
                  <a:gd name="T0" fmla="*/ 72 w 72"/>
                  <a:gd name="T1" fmla="*/ 380 h 411"/>
                  <a:gd name="T2" fmla="*/ 42 w 72"/>
                  <a:gd name="T3" fmla="*/ 411 h 411"/>
                  <a:gd name="T4" fmla="*/ 31 w 72"/>
                  <a:gd name="T5" fmla="*/ 411 h 411"/>
                  <a:gd name="T6" fmla="*/ 0 w 72"/>
                  <a:gd name="T7" fmla="*/ 380 h 411"/>
                  <a:gd name="T8" fmla="*/ 0 w 72"/>
                  <a:gd name="T9" fmla="*/ 31 h 411"/>
                  <a:gd name="T10" fmla="*/ 31 w 72"/>
                  <a:gd name="T11" fmla="*/ 0 h 411"/>
                  <a:gd name="T12" fmla="*/ 42 w 72"/>
                  <a:gd name="T13" fmla="*/ 0 h 411"/>
                  <a:gd name="T14" fmla="*/ 72 w 72"/>
                  <a:gd name="T15" fmla="*/ 31 h 411"/>
                  <a:gd name="T16" fmla="*/ 72 w 72"/>
                  <a:gd name="T17" fmla="*/ 38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411">
                    <a:moveTo>
                      <a:pt x="72" y="380"/>
                    </a:moveTo>
                    <a:cubicBezTo>
                      <a:pt x="72" y="397"/>
                      <a:pt x="58" y="411"/>
                      <a:pt x="42" y="411"/>
                    </a:cubicBezTo>
                    <a:cubicBezTo>
                      <a:pt x="31" y="411"/>
                      <a:pt x="31" y="411"/>
                      <a:pt x="31" y="411"/>
                    </a:cubicBezTo>
                    <a:cubicBezTo>
                      <a:pt x="14" y="411"/>
                      <a:pt x="0" y="397"/>
                      <a:pt x="0" y="38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8" y="0"/>
                      <a:pt x="72" y="14"/>
                      <a:pt x="72" y="31"/>
                    </a:cubicBezTo>
                    <a:lnTo>
                      <a:pt x="72" y="3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9" name="Freeform 218"/>
              <p:cNvSpPr/>
              <p:nvPr/>
            </p:nvSpPr>
            <p:spPr bwMode="auto">
              <a:xfrm>
                <a:off x="4325938" y="3908425"/>
                <a:ext cx="266700" cy="1546225"/>
              </a:xfrm>
              <a:custGeom>
                <a:avLst/>
                <a:gdLst>
                  <a:gd name="T0" fmla="*/ 71 w 71"/>
                  <a:gd name="T1" fmla="*/ 380 h 411"/>
                  <a:gd name="T2" fmla="*/ 41 w 71"/>
                  <a:gd name="T3" fmla="*/ 411 h 411"/>
                  <a:gd name="T4" fmla="*/ 30 w 71"/>
                  <a:gd name="T5" fmla="*/ 411 h 411"/>
                  <a:gd name="T6" fmla="*/ 0 w 71"/>
                  <a:gd name="T7" fmla="*/ 380 h 411"/>
                  <a:gd name="T8" fmla="*/ 0 w 71"/>
                  <a:gd name="T9" fmla="*/ 31 h 411"/>
                  <a:gd name="T10" fmla="*/ 30 w 71"/>
                  <a:gd name="T11" fmla="*/ 0 h 411"/>
                  <a:gd name="T12" fmla="*/ 41 w 71"/>
                  <a:gd name="T13" fmla="*/ 0 h 411"/>
                  <a:gd name="T14" fmla="*/ 71 w 71"/>
                  <a:gd name="T15" fmla="*/ 31 h 411"/>
                  <a:gd name="T16" fmla="*/ 71 w 71"/>
                  <a:gd name="T17" fmla="*/ 38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411">
                    <a:moveTo>
                      <a:pt x="71" y="380"/>
                    </a:moveTo>
                    <a:cubicBezTo>
                      <a:pt x="71" y="397"/>
                      <a:pt x="58" y="411"/>
                      <a:pt x="41" y="411"/>
                    </a:cubicBezTo>
                    <a:cubicBezTo>
                      <a:pt x="30" y="411"/>
                      <a:pt x="30" y="411"/>
                      <a:pt x="30" y="411"/>
                    </a:cubicBezTo>
                    <a:cubicBezTo>
                      <a:pt x="13" y="411"/>
                      <a:pt x="0" y="397"/>
                      <a:pt x="0" y="38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3" y="0"/>
                      <a:pt x="3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58" y="0"/>
                      <a:pt x="71" y="14"/>
                      <a:pt x="71" y="31"/>
                    </a:cubicBezTo>
                    <a:lnTo>
                      <a:pt x="71" y="3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25618" name="Freeform 219"/>
            <p:cNvSpPr>
              <a:spLocks noEditPoints="1"/>
            </p:cNvSpPr>
            <p:nvPr/>
          </p:nvSpPr>
          <p:spPr bwMode="auto">
            <a:xfrm>
              <a:off x="7496480" y="2088886"/>
              <a:ext cx="414583" cy="411997"/>
            </a:xfrm>
            <a:custGeom>
              <a:avLst/>
              <a:gdLst>
                <a:gd name="T0" fmla="*/ 300215 w 203"/>
                <a:gd name="T1" fmla="*/ 146850 h 202"/>
                <a:gd name="T2" fmla="*/ 361484 w 203"/>
                <a:gd name="T3" fmla="*/ 85663 h 202"/>
                <a:gd name="T4" fmla="*/ 396202 w 203"/>
                <a:gd name="T5" fmla="*/ 120336 h 202"/>
                <a:gd name="T6" fmla="*/ 414583 w 203"/>
                <a:gd name="T7" fmla="*/ 0 h 202"/>
                <a:gd name="T8" fmla="*/ 292046 w 203"/>
                <a:gd name="T9" fmla="*/ 16317 h 202"/>
                <a:gd name="T10" fmla="*/ 324723 w 203"/>
                <a:gd name="T11" fmla="*/ 50990 h 202"/>
                <a:gd name="T12" fmla="*/ 263454 w 203"/>
                <a:gd name="T13" fmla="*/ 112177 h 202"/>
                <a:gd name="T14" fmla="*/ 61268 w 203"/>
                <a:gd name="T15" fmla="*/ 128494 h 202"/>
                <a:gd name="T16" fmla="*/ 61268 w 203"/>
                <a:gd name="T17" fmla="*/ 350809 h 202"/>
                <a:gd name="T18" fmla="*/ 283877 w 203"/>
                <a:gd name="T19" fmla="*/ 350809 h 202"/>
                <a:gd name="T20" fmla="*/ 300215 w 203"/>
                <a:gd name="T21" fmla="*/ 146850 h 202"/>
                <a:gd name="T22" fmla="*/ 98029 w 203"/>
                <a:gd name="T23" fmla="*/ 314097 h 202"/>
                <a:gd name="T24" fmla="*/ 98029 w 203"/>
                <a:gd name="T25" fmla="*/ 165207 h 202"/>
                <a:gd name="T26" fmla="*/ 247116 w 203"/>
                <a:gd name="T27" fmla="*/ 165207 h 202"/>
                <a:gd name="T28" fmla="*/ 247116 w 203"/>
                <a:gd name="T29" fmla="*/ 314097 h 202"/>
                <a:gd name="T30" fmla="*/ 98029 w 203"/>
                <a:gd name="T31" fmla="*/ 314097 h 2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" h="202">
                  <a:moveTo>
                    <a:pt x="147" y="72"/>
                  </a:moveTo>
                  <a:cubicBezTo>
                    <a:pt x="177" y="42"/>
                    <a:pt x="177" y="42"/>
                    <a:pt x="177" y="42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29" y="55"/>
                    <a:pt x="129" y="55"/>
                    <a:pt x="129" y="55"/>
                  </a:cubicBezTo>
                  <a:cubicBezTo>
                    <a:pt x="99" y="33"/>
                    <a:pt x="57" y="36"/>
                    <a:pt x="30" y="63"/>
                  </a:cubicBezTo>
                  <a:cubicBezTo>
                    <a:pt x="0" y="93"/>
                    <a:pt x="0" y="142"/>
                    <a:pt x="30" y="172"/>
                  </a:cubicBezTo>
                  <a:cubicBezTo>
                    <a:pt x="60" y="202"/>
                    <a:pt x="109" y="202"/>
                    <a:pt x="139" y="172"/>
                  </a:cubicBezTo>
                  <a:cubicBezTo>
                    <a:pt x="166" y="145"/>
                    <a:pt x="169" y="103"/>
                    <a:pt x="147" y="72"/>
                  </a:cubicBezTo>
                  <a:close/>
                  <a:moveTo>
                    <a:pt x="48" y="154"/>
                  </a:moveTo>
                  <a:cubicBezTo>
                    <a:pt x="27" y="134"/>
                    <a:pt x="27" y="101"/>
                    <a:pt x="48" y="81"/>
                  </a:cubicBezTo>
                  <a:cubicBezTo>
                    <a:pt x="68" y="60"/>
                    <a:pt x="101" y="60"/>
                    <a:pt x="121" y="81"/>
                  </a:cubicBezTo>
                  <a:cubicBezTo>
                    <a:pt x="141" y="101"/>
                    <a:pt x="141" y="134"/>
                    <a:pt x="121" y="154"/>
                  </a:cubicBezTo>
                  <a:cubicBezTo>
                    <a:pt x="101" y="174"/>
                    <a:pt x="68" y="174"/>
                    <a:pt x="48" y="154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9" name="Freeform 220"/>
            <p:cNvSpPr>
              <a:spLocks noEditPoints="1"/>
            </p:cNvSpPr>
            <p:nvPr/>
          </p:nvSpPr>
          <p:spPr bwMode="auto">
            <a:xfrm>
              <a:off x="7480104" y="2072510"/>
              <a:ext cx="414583" cy="411997"/>
            </a:xfrm>
            <a:custGeom>
              <a:avLst/>
              <a:gdLst>
                <a:gd name="T0" fmla="*/ 300215 w 203"/>
                <a:gd name="T1" fmla="*/ 146850 h 202"/>
                <a:gd name="T2" fmla="*/ 361484 w 203"/>
                <a:gd name="T3" fmla="*/ 85663 h 202"/>
                <a:gd name="T4" fmla="*/ 396202 w 203"/>
                <a:gd name="T5" fmla="*/ 120336 h 202"/>
                <a:gd name="T6" fmla="*/ 414583 w 203"/>
                <a:gd name="T7" fmla="*/ 0 h 202"/>
                <a:gd name="T8" fmla="*/ 292046 w 203"/>
                <a:gd name="T9" fmla="*/ 16317 h 202"/>
                <a:gd name="T10" fmla="*/ 324723 w 203"/>
                <a:gd name="T11" fmla="*/ 50990 h 202"/>
                <a:gd name="T12" fmla="*/ 263454 w 203"/>
                <a:gd name="T13" fmla="*/ 112177 h 202"/>
                <a:gd name="T14" fmla="*/ 61268 w 203"/>
                <a:gd name="T15" fmla="*/ 128494 h 202"/>
                <a:gd name="T16" fmla="*/ 61268 w 203"/>
                <a:gd name="T17" fmla="*/ 350809 h 202"/>
                <a:gd name="T18" fmla="*/ 283877 w 203"/>
                <a:gd name="T19" fmla="*/ 350809 h 202"/>
                <a:gd name="T20" fmla="*/ 300215 w 203"/>
                <a:gd name="T21" fmla="*/ 146850 h 202"/>
                <a:gd name="T22" fmla="*/ 98029 w 203"/>
                <a:gd name="T23" fmla="*/ 314097 h 202"/>
                <a:gd name="T24" fmla="*/ 98029 w 203"/>
                <a:gd name="T25" fmla="*/ 165207 h 202"/>
                <a:gd name="T26" fmla="*/ 247116 w 203"/>
                <a:gd name="T27" fmla="*/ 165207 h 202"/>
                <a:gd name="T28" fmla="*/ 247116 w 203"/>
                <a:gd name="T29" fmla="*/ 314097 h 202"/>
                <a:gd name="T30" fmla="*/ 98029 w 203"/>
                <a:gd name="T31" fmla="*/ 314097 h 2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" h="202">
                  <a:moveTo>
                    <a:pt x="147" y="72"/>
                  </a:moveTo>
                  <a:cubicBezTo>
                    <a:pt x="177" y="42"/>
                    <a:pt x="177" y="42"/>
                    <a:pt x="177" y="42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29" y="55"/>
                    <a:pt x="129" y="55"/>
                    <a:pt x="129" y="55"/>
                  </a:cubicBezTo>
                  <a:cubicBezTo>
                    <a:pt x="99" y="33"/>
                    <a:pt x="57" y="36"/>
                    <a:pt x="30" y="63"/>
                  </a:cubicBezTo>
                  <a:cubicBezTo>
                    <a:pt x="0" y="93"/>
                    <a:pt x="0" y="142"/>
                    <a:pt x="30" y="172"/>
                  </a:cubicBezTo>
                  <a:cubicBezTo>
                    <a:pt x="60" y="202"/>
                    <a:pt x="109" y="202"/>
                    <a:pt x="139" y="172"/>
                  </a:cubicBezTo>
                  <a:cubicBezTo>
                    <a:pt x="166" y="145"/>
                    <a:pt x="169" y="103"/>
                    <a:pt x="147" y="72"/>
                  </a:cubicBezTo>
                  <a:close/>
                  <a:moveTo>
                    <a:pt x="48" y="154"/>
                  </a:moveTo>
                  <a:cubicBezTo>
                    <a:pt x="27" y="134"/>
                    <a:pt x="27" y="101"/>
                    <a:pt x="48" y="81"/>
                  </a:cubicBezTo>
                  <a:cubicBezTo>
                    <a:pt x="68" y="60"/>
                    <a:pt x="101" y="60"/>
                    <a:pt x="121" y="81"/>
                  </a:cubicBezTo>
                  <a:cubicBezTo>
                    <a:pt x="141" y="101"/>
                    <a:pt x="141" y="134"/>
                    <a:pt x="121" y="154"/>
                  </a:cubicBezTo>
                  <a:cubicBezTo>
                    <a:pt x="101" y="174"/>
                    <a:pt x="68" y="174"/>
                    <a:pt x="48" y="1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8181650" y="1255887"/>
              <a:ext cx="1976720" cy="10162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 sz="6000">
                  <a:solidFill>
                    <a:srgbClr val="272727"/>
                  </a:solidFill>
                  <a:latin typeface="方正兰亭粗黑_GBK" charset="-122"/>
                  <a:ea typeface="方正兰亭粗黑_GBK" charset="-122"/>
                </a:rPr>
                <a:t>66%</a:t>
              </a:r>
              <a:endParaRPr kumimoji="0" lang="zh-CN" altLang="en-US" sz="6000">
                <a:solidFill>
                  <a:srgbClr val="272727"/>
                </a:solidFill>
                <a:latin typeface="方正兰亭粗黑_GBK" charset="-122"/>
                <a:ea typeface="方正兰亭粗黑_GBK" charset="-122"/>
              </a:endParaRPr>
            </a:p>
          </p:txBody>
        </p:sp>
        <p:sp>
          <p:nvSpPr>
            <p:cNvPr id="25621" name="矩形 224"/>
            <p:cNvSpPr>
              <a:spLocks noChangeArrowheads="1"/>
            </p:cNvSpPr>
            <p:nvPr/>
          </p:nvSpPr>
          <p:spPr bwMode="auto">
            <a:xfrm>
              <a:off x="8181598" y="2123727"/>
              <a:ext cx="2872249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 sz="1400">
                  <a:solidFill>
                    <a:srgbClr val="272727"/>
                  </a:solidFill>
                </a:rPr>
                <a:t>You cannot improve your past, but you can improve your future. Once time is wasted, life is wasted. Do one thing at a time, and do well.</a:t>
              </a:r>
            </a:p>
          </p:txBody>
        </p:sp>
      </p:grpSp>
      <p:grpSp>
        <p:nvGrpSpPr>
          <p:cNvPr id="25607" name="组合 399"/>
          <p:cNvGrpSpPr/>
          <p:nvPr/>
        </p:nvGrpSpPr>
        <p:grpSpPr bwMode="auto">
          <a:xfrm>
            <a:off x="5499100" y="5876925"/>
            <a:ext cx="57150" cy="419100"/>
            <a:chOff x="4689762" y="3997435"/>
            <a:chExt cx="57150" cy="419100"/>
          </a:xfrm>
        </p:grpSpPr>
        <p:cxnSp>
          <p:nvCxnSpPr>
            <p:cNvPr id="401" name="直接连接符 400"/>
            <p:cNvCxnSpPr/>
            <p:nvPr/>
          </p:nvCxnSpPr>
          <p:spPr>
            <a:xfrm>
              <a:off x="4746912" y="3997435"/>
              <a:ext cx="0" cy="419100"/>
            </a:xfrm>
            <a:prstGeom prst="line">
              <a:avLst/>
            </a:prstGeom>
            <a:ln w="38100">
              <a:solidFill>
                <a:srgbClr val="FFE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直接连接符 401"/>
            <p:cNvCxnSpPr/>
            <p:nvPr/>
          </p:nvCxnSpPr>
          <p:spPr>
            <a:xfrm>
              <a:off x="4689762" y="3997435"/>
              <a:ext cx="0" cy="146050"/>
            </a:xfrm>
            <a:prstGeom prst="line">
              <a:avLst/>
            </a:prstGeom>
            <a:ln w="19050">
              <a:solidFill>
                <a:srgbClr val="FFE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08" name="组合 402"/>
          <p:cNvGrpSpPr/>
          <p:nvPr/>
        </p:nvGrpSpPr>
        <p:grpSpPr bwMode="auto">
          <a:xfrm>
            <a:off x="11056938" y="5876925"/>
            <a:ext cx="57150" cy="419100"/>
            <a:chOff x="4689762" y="3997435"/>
            <a:chExt cx="57150" cy="419100"/>
          </a:xfrm>
        </p:grpSpPr>
        <p:cxnSp>
          <p:nvCxnSpPr>
            <p:cNvPr id="404" name="直接连接符 403"/>
            <p:cNvCxnSpPr/>
            <p:nvPr/>
          </p:nvCxnSpPr>
          <p:spPr>
            <a:xfrm>
              <a:off x="4746912" y="3997435"/>
              <a:ext cx="0" cy="419100"/>
            </a:xfrm>
            <a:prstGeom prst="line">
              <a:avLst/>
            </a:prstGeom>
            <a:ln w="38100">
              <a:solidFill>
                <a:srgbClr val="FFE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直接连接符 404"/>
            <p:cNvCxnSpPr/>
            <p:nvPr/>
          </p:nvCxnSpPr>
          <p:spPr>
            <a:xfrm>
              <a:off x="4689762" y="3997435"/>
              <a:ext cx="0" cy="146050"/>
            </a:xfrm>
            <a:prstGeom prst="line">
              <a:avLst/>
            </a:prstGeom>
            <a:ln w="19050">
              <a:solidFill>
                <a:srgbClr val="FFE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6" name="文本框 405"/>
          <p:cNvSpPr txBox="1"/>
          <p:nvPr/>
        </p:nvSpPr>
        <p:spPr>
          <a:xfrm>
            <a:off x="4081463" y="641350"/>
            <a:ext cx="402907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rgbClr val="272727"/>
                </a:solidFill>
                <a:latin typeface="方正兰亭粗黑_GBK" charset="-122"/>
              </a:rPr>
              <a:t>YOUR TITLE HERE </a:t>
            </a:r>
            <a:endParaRPr kumimoji="0" lang="zh-CN" altLang="en-US" sz="2800">
              <a:solidFill>
                <a:srgbClr val="272727"/>
              </a:solidFill>
              <a:latin typeface="方正兰亭粗黑_GBK" charset="-122"/>
            </a:endParaRPr>
          </a:p>
        </p:txBody>
      </p:sp>
      <p:cxnSp>
        <p:nvCxnSpPr>
          <p:cNvPr id="407" name="直接连接符 406"/>
          <p:cNvCxnSpPr/>
          <p:nvPr/>
        </p:nvCxnSpPr>
        <p:spPr>
          <a:xfrm>
            <a:off x="1066800" y="884238"/>
            <a:ext cx="2813050" cy="0"/>
          </a:xfrm>
          <a:prstGeom prst="line">
            <a:avLst/>
          </a:prstGeom>
          <a:ln>
            <a:solidFill>
              <a:srgbClr val="272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直接连接符 407"/>
          <p:cNvCxnSpPr/>
          <p:nvPr/>
        </p:nvCxnSpPr>
        <p:spPr>
          <a:xfrm>
            <a:off x="8312150" y="884238"/>
            <a:ext cx="2813050" cy="0"/>
          </a:xfrm>
          <a:prstGeom prst="line">
            <a:avLst/>
          </a:prstGeom>
          <a:ln>
            <a:solidFill>
              <a:srgbClr val="272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2" name="矩形 408"/>
          <p:cNvSpPr>
            <a:spLocks noChangeArrowheads="1"/>
          </p:cNvSpPr>
          <p:nvPr/>
        </p:nvSpPr>
        <p:spPr bwMode="auto">
          <a:xfrm>
            <a:off x="3390900" y="1163638"/>
            <a:ext cx="54102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100">
                <a:solidFill>
                  <a:srgbClr val="272727"/>
                </a:solidFill>
              </a:rPr>
              <a:t>You cannot improve your past, but you can improve your future. Once time is wasted, life is wasted. Do one thing at a time, and do well.</a:t>
            </a:r>
            <a:endParaRPr kumimoji="0" lang="zh-CN" altLang="en-US" sz="1100">
              <a:solidFill>
                <a:srgbClr val="272727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661988"/>
            <a:ext cx="12192000" cy="2767012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grpSp>
        <p:nvGrpSpPr>
          <p:cNvPr id="26626" name="组合 74"/>
          <p:cNvGrpSpPr/>
          <p:nvPr/>
        </p:nvGrpSpPr>
        <p:grpSpPr bwMode="auto">
          <a:xfrm>
            <a:off x="2593975" y="1120775"/>
            <a:ext cx="7004050" cy="1849438"/>
            <a:chOff x="992251" y="2082800"/>
            <a:chExt cx="10202776" cy="2692400"/>
          </a:xfrm>
        </p:grpSpPr>
        <p:grpSp>
          <p:nvGrpSpPr>
            <p:cNvPr id="26638" name="组合 70"/>
            <p:cNvGrpSpPr/>
            <p:nvPr/>
          </p:nvGrpSpPr>
          <p:grpSpPr bwMode="auto">
            <a:xfrm>
              <a:off x="992251" y="2082800"/>
              <a:ext cx="10202776" cy="2692400"/>
              <a:chOff x="992251" y="2082800"/>
              <a:chExt cx="10202776" cy="2692400"/>
            </a:xfrm>
          </p:grpSpPr>
          <p:sp>
            <p:nvSpPr>
              <p:cNvPr id="26652" name="Oval 32"/>
              <p:cNvSpPr>
                <a:spLocks noChangeArrowheads="1"/>
              </p:cNvSpPr>
              <p:nvPr/>
            </p:nvSpPr>
            <p:spPr bwMode="auto">
              <a:xfrm>
                <a:off x="8393987" y="3405382"/>
                <a:ext cx="755761" cy="758123"/>
              </a:xfrm>
              <a:prstGeom prst="ellipse">
                <a:avLst/>
              </a:prstGeom>
              <a:solidFill>
                <a:srgbClr val="272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方正兰亭纤黑_GBK" charset="-122"/>
                    <a:ea typeface="方正兰亭纤黑_GBK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方正兰亭纤黑_GBK" charset="-122"/>
                    <a:ea typeface="方正兰亭纤黑_GBK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方正兰亭纤黑_GBK" charset="-122"/>
                    <a:ea typeface="方正兰亭纤黑_GBK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方正兰亭纤黑_GBK" charset="-122"/>
                    <a:ea typeface="方正兰亭纤黑_GBK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方正兰亭纤黑_GBK" charset="-122"/>
                    <a:ea typeface="方正兰亭纤黑_GBK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方正兰亭纤黑_GBK" charset="-122"/>
                    <a:ea typeface="方正兰亭纤黑_GBK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方正兰亭纤黑_GBK" charset="-122"/>
                    <a:ea typeface="方正兰亭纤黑_GBK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方正兰亭纤黑_GBK" charset="-122"/>
                    <a:ea typeface="方正兰亭纤黑_GBK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方正兰亭纤黑_GBK" charset="-122"/>
                    <a:ea typeface="方正兰亭纤黑_GBK" charset="-122"/>
                  </a:defRPr>
                </a:lvl9pPr>
              </a:lstStyle>
              <a:p>
                <a:endParaRPr kumimoji="0" lang="zh-CN" altLang="en-US"/>
              </a:p>
            </p:txBody>
          </p:sp>
          <p:grpSp>
            <p:nvGrpSpPr>
              <p:cNvPr id="70" name="组合 69"/>
              <p:cNvGrpSpPr/>
              <p:nvPr/>
            </p:nvGrpSpPr>
            <p:grpSpPr>
              <a:xfrm>
                <a:off x="992251" y="2082800"/>
                <a:ext cx="10202776" cy="2692400"/>
                <a:chOff x="992251" y="2082800"/>
                <a:chExt cx="10202776" cy="2692400"/>
              </a:xfrm>
              <a:solidFill>
                <a:srgbClr val="272727"/>
              </a:solidFill>
            </p:grpSpPr>
            <p:sp>
              <p:nvSpPr>
                <p:cNvPr id="28" name="Oval 26"/>
                <p:cNvSpPr>
                  <a:spLocks noChangeArrowheads="1"/>
                </p:cNvSpPr>
                <p:nvPr/>
              </p:nvSpPr>
              <p:spPr bwMode="auto">
                <a:xfrm>
                  <a:off x="5283557" y="2588215"/>
                  <a:ext cx="1698101" cy="169810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29" name="Oval 27"/>
                <p:cNvSpPr>
                  <a:spLocks noChangeArrowheads="1"/>
                </p:cNvSpPr>
                <p:nvPr/>
              </p:nvSpPr>
              <p:spPr bwMode="auto">
                <a:xfrm>
                  <a:off x="7071405" y="2104056"/>
                  <a:ext cx="1032086" cy="103208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0" name="Oval 28"/>
                <p:cNvSpPr>
                  <a:spLocks noChangeArrowheads="1"/>
                </p:cNvSpPr>
                <p:nvPr/>
              </p:nvSpPr>
              <p:spPr bwMode="auto">
                <a:xfrm>
                  <a:off x="7071405" y="4113909"/>
                  <a:ext cx="630588" cy="6329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1" name="Oval 29"/>
                <p:cNvSpPr>
                  <a:spLocks noChangeArrowheads="1"/>
                </p:cNvSpPr>
                <p:nvPr/>
              </p:nvSpPr>
              <p:spPr bwMode="auto">
                <a:xfrm>
                  <a:off x="3913740" y="3698240"/>
                  <a:ext cx="1072236" cy="10769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2" name="Oval 30"/>
                <p:cNvSpPr>
                  <a:spLocks noChangeArrowheads="1"/>
                </p:cNvSpPr>
                <p:nvPr/>
              </p:nvSpPr>
              <p:spPr bwMode="auto">
                <a:xfrm>
                  <a:off x="4175895" y="2104056"/>
                  <a:ext cx="748676" cy="753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3" name="Freeform 31"/>
                <p:cNvSpPr>
                  <a:spLocks noEditPoints="1"/>
                </p:cNvSpPr>
                <p:nvPr/>
              </p:nvSpPr>
              <p:spPr bwMode="auto">
                <a:xfrm>
                  <a:off x="8658504" y="2082800"/>
                  <a:ext cx="651844" cy="656568"/>
                </a:xfrm>
                <a:custGeom>
                  <a:avLst/>
                  <a:gdLst>
                    <a:gd name="T0" fmla="*/ 58 w 117"/>
                    <a:gd name="T1" fmla="*/ 117 h 117"/>
                    <a:gd name="T2" fmla="*/ 0 w 117"/>
                    <a:gd name="T3" fmla="*/ 59 h 117"/>
                    <a:gd name="T4" fmla="*/ 58 w 117"/>
                    <a:gd name="T5" fmla="*/ 0 h 117"/>
                    <a:gd name="T6" fmla="*/ 117 w 117"/>
                    <a:gd name="T7" fmla="*/ 59 h 117"/>
                    <a:gd name="T8" fmla="*/ 58 w 117"/>
                    <a:gd name="T9" fmla="*/ 117 h 117"/>
                    <a:gd name="T10" fmla="*/ 58 w 117"/>
                    <a:gd name="T11" fmla="*/ 24 h 117"/>
                    <a:gd name="T12" fmla="*/ 24 w 117"/>
                    <a:gd name="T13" fmla="*/ 59 h 117"/>
                    <a:gd name="T14" fmla="*/ 58 w 117"/>
                    <a:gd name="T15" fmla="*/ 93 h 117"/>
                    <a:gd name="T16" fmla="*/ 93 w 117"/>
                    <a:gd name="T17" fmla="*/ 59 h 117"/>
                    <a:gd name="T18" fmla="*/ 58 w 117"/>
                    <a:gd name="T19" fmla="*/ 2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7" h="117">
                      <a:moveTo>
                        <a:pt x="58" y="117"/>
                      </a:moveTo>
                      <a:cubicBezTo>
                        <a:pt x="26" y="117"/>
                        <a:pt x="0" y="91"/>
                        <a:pt x="0" y="59"/>
                      </a:cubicBezTo>
                      <a:cubicBezTo>
                        <a:pt x="0" y="27"/>
                        <a:pt x="26" y="0"/>
                        <a:pt x="58" y="0"/>
                      </a:cubicBezTo>
                      <a:cubicBezTo>
                        <a:pt x="90" y="0"/>
                        <a:pt x="117" y="27"/>
                        <a:pt x="117" y="59"/>
                      </a:cubicBezTo>
                      <a:cubicBezTo>
                        <a:pt x="117" y="91"/>
                        <a:pt x="90" y="117"/>
                        <a:pt x="58" y="117"/>
                      </a:cubicBezTo>
                      <a:close/>
                      <a:moveTo>
                        <a:pt x="58" y="24"/>
                      </a:moveTo>
                      <a:cubicBezTo>
                        <a:pt x="39" y="24"/>
                        <a:pt x="24" y="40"/>
                        <a:pt x="24" y="59"/>
                      </a:cubicBezTo>
                      <a:cubicBezTo>
                        <a:pt x="24" y="78"/>
                        <a:pt x="39" y="93"/>
                        <a:pt x="58" y="93"/>
                      </a:cubicBezTo>
                      <a:cubicBezTo>
                        <a:pt x="77" y="93"/>
                        <a:pt x="93" y="78"/>
                        <a:pt x="93" y="59"/>
                      </a:cubicBezTo>
                      <a:cubicBezTo>
                        <a:pt x="93" y="40"/>
                        <a:pt x="77" y="24"/>
                        <a:pt x="58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Oval 33"/>
                <p:cNvSpPr>
                  <a:spLocks noChangeArrowheads="1"/>
                </p:cNvSpPr>
                <p:nvPr/>
              </p:nvSpPr>
              <p:spPr bwMode="auto">
                <a:xfrm>
                  <a:off x="3176873" y="2923585"/>
                  <a:ext cx="720335" cy="72505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6" name="Freeform 34"/>
                <p:cNvSpPr>
                  <a:spLocks noEditPoints="1"/>
                </p:cNvSpPr>
                <p:nvPr/>
              </p:nvSpPr>
              <p:spPr bwMode="auto">
                <a:xfrm>
                  <a:off x="2298301" y="2347316"/>
                  <a:ext cx="543203" cy="543204"/>
                </a:xfrm>
                <a:custGeom>
                  <a:avLst/>
                  <a:gdLst>
                    <a:gd name="T0" fmla="*/ 49 w 97"/>
                    <a:gd name="T1" fmla="*/ 97 h 97"/>
                    <a:gd name="T2" fmla="*/ 0 w 97"/>
                    <a:gd name="T3" fmla="*/ 49 h 97"/>
                    <a:gd name="T4" fmla="*/ 49 w 97"/>
                    <a:gd name="T5" fmla="*/ 0 h 97"/>
                    <a:gd name="T6" fmla="*/ 97 w 97"/>
                    <a:gd name="T7" fmla="*/ 49 h 97"/>
                    <a:gd name="T8" fmla="*/ 49 w 97"/>
                    <a:gd name="T9" fmla="*/ 97 h 97"/>
                    <a:gd name="T10" fmla="*/ 49 w 97"/>
                    <a:gd name="T11" fmla="*/ 24 h 97"/>
                    <a:gd name="T12" fmla="*/ 24 w 97"/>
                    <a:gd name="T13" fmla="*/ 49 h 97"/>
                    <a:gd name="T14" fmla="*/ 49 w 97"/>
                    <a:gd name="T15" fmla="*/ 73 h 97"/>
                    <a:gd name="T16" fmla="*/ 73 w 97"/>
                    <a:gd name="T17" fmla="*/ 49 h 97"/>
                    <a:gd name="T18" fmla="*/ 49 w 97"/>
                    <a:gd name="T19" fmla="*/ 2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7" h="97">
                      <a:moveTo>
                        <a:pt x="49" y="97"/>
                      </a:moveTo>
                      <a:cubicBezTo>
                        <a:pt x="22" y="97"/>
                        <a:pt x="0" y="76"/>
                        <a:pt x="0" y="49"/>
                      </a:cubicBezTo>
                      <a:cubicBezTo>
                        <a:pt x="0" y="22"/>
                        <a:pt x="22" y="0"/>
                        <a:pt x="49" y="0"/>
                      </a:cubicBezTo>
                      <a:cubicBezTo>
                        <a:pt x="76" y="0"/>
                        <a:pt x="97" y="22"/>
                        <a:pt x="97" y="49"/>
                      </a:cubicBezTo>
                      <a:cubicBezTo>
                        <a:pt x="97" y="76"/>
                        <a:pt x="76" y="97"/>
                        <a:pt x="49" y="97"/>
                      </a:cubicBezTo>
                      <a:close/>
                      <a:moveTo>
                        <a:pt x="49" y="24"/>
                      </a:moveTo>
                      <a:cubicBezTo>
                        <a:pt x="35" y="24"/>
                        <a:pt x="24" y="35"/>
                        <a:pt x="24" y="49"/>
                      </a:cubicBezTo>
                      <a:cubicBezTo>
                        <a:pt x="24" y="62"/>
                        <a:pt x="35" y="73"/>
                        <a:pt x="49" y="73"/>
                      </a:cubicBezTo>
                      <a:cubicBezTo>
                        <a:pt x="62" y="73"/>
                        <a:pt x="73" y="62"/>
                        <a:pt x="73" y="49"/>
                      </a:cubicBezTo>
                      <a:cubicBezTo>
                        <a:pt x="73" y="35"/>
                        <a:pt x="62" y="24"/>
                        <a:pt x="49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7" name="Oval 35"/>
                <p:cNvSpPr>
                  <a:spLocks noChangeArrowheads="1"/>
                </p:cNvSpPr>
                <p:nvPr/>
              </p:nvSpPr>
              <p:spPr bwMode="auto">
                <a:xfrm>
                  <a:off x="1278023" y="3787987"/>
                  <a:ext cx="642397" cy="64475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8" name="Oval 36"/>
                <p:cNvSpPr>
                  <a:spLocks noChangeArrowheads="1"/>
                </p:cNvSpPr>
                <p:nvPr/>
              </p:nvSpPr>
              <p:spPr bwMode="auto">
                <a:xfrm>
                  <a:off x="992251" y="2148929"/>
                  <a:ext cx="285772" cy="29285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9" name="Oval 37"/>
                <p:cNvSpPr>
                  <a:spLocks noChangeArrowheads="1"/>
                </p:cNvSpPr>
                <p:nvPr/>
              </p:nvSpPr>
              <p:spPr bwMode="auto">
                <a:xfrm>
                  <a:off x="10507757" y="2212696"/>
                  <a:ext cx="687270" cy="68963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0" name="Oval 38"/>
                <p:cNvSpPr>
                  <a:spLocks noChangeArrowheads="1"/>
                </p:cNvSpPr>
                <p:nvPr/>
              </p:nvSpPr>
              <p:spPr bwMode="auto">
                <a:xfrm>
                  <a:off x="10103897" y="3837584"/>
                  <a:ext cx="871487" cy="87621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39"/>
                <p:cNvSpPr/>
                <p:nvPr/>
              </p:nvSpPr>
              <p:spPr bwMode="auto">
                <a:xfrm>
                  <a:off x="6086554" y="2548066"/>
                  <a:ext cx="1542225" cy="965958"/>
                </a:xfrm>
                <a:custGeom>
                  <a:avLst/>
                  <a:gdLst>
                    <a:gd name="T0" fmla="*/ 36 w 653"/>
                    <a:gd name="T1" fmla="*/ 409 h 409"/>
                    <a:gd name="T2" fmla="*/ 0 w 653"/>
                    <a:gd name="T3" fmla="*/ 344 h 409"/>
                    <a:gd name="T4" fmla="*/ 618 w 653"/>
                    <a:gd name="T5" fmla="*/ 0 h 409"/>
                    <a:gd name="T6" fmla="*/ 653 w 653"/>
                    <a:gd name="T7" fmla="*/ 62 h 409"/>
                    <a:gd name="T8" fmla="*/ 36 w 653"/>
                    <a:gd name="T9" fmla="*/ 409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3" h="409">
                      <a:moveTo>
                        <a:pt x="36" y="409"/>
                      </a:moveTo>
                      <a:lnTo>
                        <a:pt x="0" y="344"/>
                      </a:lnTo>
                      <a:lnTo>
                        <a:pt x="618" y="0"/>
                      </a:lnTo>
                      <a:lnTo>
                        <a:pt x="653" y="62"/>
                      </a:lnTo>
                      <a:lnTo>
                        <a:pt x="36" y="4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2" name="Freeform 40"/>
                <p:cNvSpPr/>
                <p:nvPr/>
              </p:nvSpPr>
              <p:spPr bwMode="auto">
                <a:xfrm>
                  <a:off x="6110171" y="3412468"/>
                  <a:ext cx="1296603" cy="1043895"/>
                </a:xfrm>
                <a:custGeom>
                  <a:avLst/>
                  <a:gdLst>
                    <a:gd name="T0" fmla="*/ 532 w 549"/>
                    <a:gd name="T1" fmla="*/ 442 h 442"/>
                    <a:gd name="T2" fmla="*/ 0 w 549"/>
                    <a:gd name="T3" fmla="*/ 21 h 442"/>
                    <a:gd name="T4" fmla="*/ 16 w 549"/>
                    <a:gd name="T5" fmla="*/ 0 h 442"/>
                    <a:gd name="T6" fmla="*/ 549 w 549"/>
                    <a:gd name="T7" fmla="*/ 420 h 442"/>
                    <a:gd name="T8" fmla="*/ 532 w 549"/>
                    <a:gd name="T9" fmla="*/ 442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9" h="442">
                      <a:moveTo>
                        <a:pt x="532" y="442"/>
                      </a:moveTo>
                      <a:lnTo>
                        <a:pt x="0" y="21"/>
                      </a:lnTo>
                      <a:lnTo>
                        <a:pt x="16" y="0"/>
                      </a:lnTo>
                      <a:lnTo>
                        <a:pt x="549" y="420"/>
                      </a:lnTo>
                      <a:lnTo>
                        <a:pt x="532" y="4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3" name="Freeform 41"/>
                <p:cNvSpPr/>
                <p:nvPr/>
              </p:nvSpPr>
              <p:spPr bwMode="auto">
                <a:xfrm>
                  <a:off x="4416794" y="3360509"/>
                  <a:ext cx="1747698" cy="954149"/>
                </a:xfrm>
                <a:custGeom>
                  <a:avLst/>
                  <a:gdLst>
                    <a:gd name="T0" fmla="*/ 31 w 740"/>
                    <a:gd name="T1" fmla="*/ 404 h 404"/>
                    <a:gd name="T2" fmla="*/ 0 w 740"/>
                    <a:gd name="T3" fmla="*/ 338 h 404"/>
                    <a:gd name="T4" fmla="*/ 710 w 740"/>
                    <a:gd name="T5" fmla="*/ 0 h 404"/>
                    <a:gd name="T6" fmla="*/ 740 w 740"/>
                    <a:gd name="T7" fmla="*/ 65 h 404"/>
                    <a:gd name="T8" fmla="*/ 31 w 740"/>
                    <a:gd name="T9" fmla="*/ 404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0" h="404">
                      <a:moveTo>
                        <a:pt x="31" y="404"/>
                      </a:moveTo>
                      <a:lnTo>
                        <a:pt x="0" y="338"/>
                      </a:lnTo>
                      <a:lnTo>
                        <a:pt x="710" y="0"/>
                      </a:lnTo>
                      <a:lnTo>
                        <a:pt x="740" y="65"/>
                      </a:lnTo>
                      <a:lnTo>
                        <a:pt x="31" y="4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4" name="Freeform 42"/>
                <p:cNvSpPr/>
                <p:nvPr/>
              </p:nvSpPr>
              <p:spPr bwMode="auto">
                <a:xfrm>
                  <a:off x="4506541" y="2408722"/>
                  <a:ext cx="1669760" cy="1098216"/>
                </a:xfrm>
                <a:custGeom>
                  <a:avLst/>
                  <a:gdLst>
                    <a:gd name="T0" fmla="*/ 669 w 707"/>
                    <a:gd name="T1" fmla="*/ 465 h 465"/>
                    <a:gd name="T2" fmla="*/ 0 w 707"/>
                    <a:gd name="T3" fmla="*/ 61 h 465"/>
                    <a:gd name="T4" fmla="*/ 38 w 707"/>
                    <a:gd name="T5" fmla="*/ 0 h 465"/>
                    <a:gd name="T6" fmla="*/ 707 w 707"/>
                    <a:gd name="T7" fmla="*/ 403 h 465"/>
                    <a:gd name="T8" fmla="*/ 669 w 707"/>
                    <a:gd name="T9" fmla="*/ 465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7" h="465">
                      <a:moveTo>
                        <a:pt x="669" y="465"/>
                      </a:moveTo>
                      <a:lnTo>
                        <a:pt x="0" y="61"/>
                      </a:lnTo>
                      <a:lnTo>
                        <a:pt x="38" y="0"/>
                      </a:lnTo>
                      <a:lnTo>
                        <a:pt x="707" y="403"/>
                      </a:lnTo>
                      <a:lnTo>
                        <a:pt x="669" y="4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43"/>
                <p:cNvSpPr/>
                <p:nvPr/>
              </p:nvSpPr>
              <p:spPr bwMode="auto">
                <a:xfrm>
                  <a:off x="7371348" y="3759646"/>
                  <a:ext cx="1414690" cy="701441"/>
                </a:xfrm>
                <a:custGeom>
                  <a:avLst/>
                  <a:gdLst>
                    <a:gd name="T0" fmla="*/ 12 w 599"/>
                    <a:gd name="T1" fmla="*/ 297 h 297"/>
                    <a:gd name="T2" fmla="*/ 0 w 599"/>
                    <a:gd name="T3" fmla="*/ 273 h 297"/>
                    <a:gd name="T4" fmla="*/ 587 w 599"/>
                    <a:gd name="T5" fmla="*/ 0 h 297"/>
                    <a:gd name="T6" fmla="*/ 599 w 599"/>
                    <a:gd name="T7" fmla="*/ 21 h 297"/>
                    <a:gd name="T8" fmla="*/ 12 w 599"/>
                    <a:gd name="T9" fmla="*/ 297 h 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9" h="297">
                      <a:moveTo>
                        <a:pt x="12" y="297"/>
                      </a:moveTo>
                      <a:lnTo>
                        <a:pt x="0" y="273"/>
                      </a:lnTo>
                      <a:lnTo>
                        <a:pt x="587" y="0"/>
                      </a:lnTo>
                      <a:lnTo>
                        <a:pt x="599" y="21"/>
                      </a:lnTo>
                      <a:lnTo>
                        <a:pt x="12" y="2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44"/>
                <p:cNvSpPr/>
                <p:nvPr/>
              </p:nvSpPr>
              <p:spPr bwMode="auto">
                <a:xfrm>
                  <a:off x="8741165" y="2666153"/>
                  <a:ext cx="229090" cy="1121833"/>
                </a:xfrm>
                <a:custGeom>
                  <a:avLst/>
                  <a:gdLst>
                    <a:gd name="T0" fmla="*/ 26 w 97"/>
                    <a:gd name="T1" fmla="*/ 475 h 475"/>
                    <a:gd name="T2" fmla="*/ 0 w 97"/>
                    <a:gd name="T3" fmla="*/ 473 h 475"/>
                    <a:gd name="T4" fmla="*/ 73 w 97"/>
                    <a:gd name="T5" fmla="*/ 0 h 475"/>
                    <a:gd name="T6" fmla="*/ 97 w 97"/>
                    <a:gd name="T7" fmla="*/ 5 h 475"/>
                    <a:gd name="T8" fmla="*/ 26 w 97"/>
                    <a:gd name="T9" fmla="*/ 475 h 4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475">
                      <a:moveTo>
                        <a:pt x="26" y="475"/>
                      </a:moveTo>
                      <a:lnTo>
                        <a:pt x="0" y="473"/>
                      </a:lnTo>
                      <a:lnTo>
                        <a:pt x="73" y="0"/>
                      </a:lnTo>
                      <a:lnTo>
                        <a:pt x="97" y="5"/>
                      </a:lnTo>
                      <a:lnTo>
                        <a:pt x="26" y="4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45"/>
                <p:cNvSpPr/>
                <p:nvPr/>
              </p:nvSpPr>
              <p:spPr bwMode="auto">
                <a:xfrm>
                  <a:off x="9239495" y="2401637"/>
                  <a:ext cx="1613078" cy="186579"/>
                </a:xfrm>
                <a:custGeom>
                  <a:avLst/>
                  <a:gdLst>
                    <a:gd name="T0" fmla="*/ 681 w 683"/>
                    <a:gd name="T1" fmla="*/ 79 h 79"/>
                    <a:gd name="T2" fmla="*/ 0 w 683"/>
                    <a:gd name="T3" fmla="*/ 26 h 79"/>
                    <a:gd name="T4" fmla="*/ 2 w 683"/>
                    <a:gd name="T5" fmla="*/ 0 h 79"/>
                    <a:gd name="T6" fmla="*/ 683 w 683"/>
                    <a:gd name="T7" fmla="*/ 53 h 79"/>
                    <a:gd name="T8" fmla="*/ 681 w 683"/>
                    <a:gd name="T9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3" h="79">
                      <a:moveTo>
                        <a:pt x="681" y="79"/>
                      </a:moveTo>
                      <a:lnTo>
                        <a:pt x="0" y="26"/>
                      </a:lnTo>
                      <a:lnTo>
                        <a:pt x="2" y="0"/>
                      </a:lnTo>
                      <a:lnTo>
                        <a:pt x="683" y="53"/>
                      </a:lnTo>
                      <a:lnTo>
                        <a:pt x="681" y="7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46"/>
                <p:cNvSpPr/>
                <p:nvPr/>
              </p:nvSpPr>
              <p:spPr bwMode="auto">
                <a:xfrm>
                  <a:off x="8764782" y="3754922"/>
                  <a:ext cx="1780762" cy="547927"/>
                </a:xfrm>
                <a:custGeom>
                  <a:avLst/>
                  <a:gdLst>
                    <a:gd name="T0" fmla="*/ 749 w 754"/>
                    <a:gd name="T1" fmla="*/ 232 h 232"/>
                    <a:gd name="T2" fmla="*/ 0 w 754"/>
                    <a:gd name="T3" fmla="*/ 26 h 232"/>
                    <a:gd name="T4" fmla="*/ 7 w 754"/>
                    <a:gd name="T5" fmla="*/ 0 h 232"/>
                    <a:gd name="T6" fmla="*/ 754 w 754"/>
                    <a:gd name="T7" fmla="*/ 209 h 232"/>
                    <a:gd name="T8" fmla="*/ 749 w 754"/>
                    <a:gd name="T9" fmla="*/ 232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4" h="232">
                      <a:moveTo>
                        <a:pt x="749" y="232"/>
                      </a:moveTo>
                      <a:lnTo>
                        <a:pt x="0" y="26"/>
                      </a:lnTo>
                      <a:lnTo>
                        <a:pt x="7" y="0"/>
                      </a:lnTo>
                      <a:lnTo>
                        <a:pt x="754" y="209"/>
                      </a:lnTo>
                      <a:lnTo>
                        <a:pt x="749" y="2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47"/>
                <p:cNvSpPr/>
                <p:nvPr/>
              </p:nvSpPr>
              <p:spPr bwMode="auto">
                <a:xfrm>
                  <a:off x="3512242" y="3261315"/>
                  <a:ext cx="961234" cy="996660"/>
                </a:xfrm>
                <a:custGeom>
                  <a:avLst/>
                  <a:gdLst>
                    <a:gd name="T0" fmla="*/ 388 w 407"/>
                    <a:gd name="T1" fmla="*/ 422 h 422"/>
                    <a:gd name="T2" fmla="*/ 0 w 407"/>
                    <a:gd name="T3" fmla="*/ 19 h 422"/>
                    <a:gd name="T4" fmla="*/ 19 w 407"/>
                    <a:gd name="T5" fmla="*/ 0 h 422"/>
                    <a:gd name="T6" fmla="*/ 407 w 407"/>
                    <a:gd name="T7" fmla="*/ 403 h 422"/>
                    <a:gd name="T8" fmla="*/ 388 w 407"/>
                    <a:gd name="T9" fmla="*/ 422 h 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7" h="422">
                      <a:moveTo>
                        <a:pt x="388" y="422"/>
                      </a:moveTo>
                      <a:lnTo>
                        <a:pt x="0" y="19"/>
                      </a:lnTo>
                      <a:lnTo>
                        <a:pt x="19" y="0"/>
                      </a:lnTo>
                      <a:lnTo>
                        <a:pt x="407" y="403"/>
                      </a:lnTo>
                      <a:lnTo>
                        <a:pt x="388" y="4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48"/>
                <p:cNvSpPr/>
                <p:nvPr/>
              </p:nvSpPr>
              <p:spPr bwMode="auto">
                <a:xfrm>
                  <a:off x="2723416" y="2711027"/>
                  <a:ext cx="826614" cy="599886"/>
                </a:xfrm>
                <a:custGeom>
                  <a:avLst/>
                  <a:gdLst>
                    <a:gd name="T0" fmla="*/ 336 w 350"/>
                    <a:gd name="T1" fmla="*/ 254 h 254"/>
                    <a:gd name="T2" fmla="*/ 0 w 350"/>
                    <a:gd name="T3" fmla="*/ 21 h 254"/>
                    <a:gd name="T4" fmla="*/ 14 w 350"/>
                    <a:gd name="T5" fmla="*/ 0 h 254"/>
                    <a:gd name="T6" fmla="*/ 350 w 350"/>
                    <a:gd name="T7" fmla="*/ 233 h 254"/>
                    <a:gd name="T8" fmla="*/ 336 w 350"/>
                    <a:gd name="T9" fmla="*/ 254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0" h="254">
                      <a:moveTo>
                        <a:pt x="336" y="254"/>
                      </a:moveTo>
                      <a:lnTo>
                        <a:pt x="0" y="21"/>
                      </a:lnTo>
                      <a:lnTo>
                        <a:pt x="14" y="0"/>
                      </a:lnTo>
                      <a:lnTo>
                        <a:pt x="350" y="233"/>
                      </a:lnTo>
                      <a:lnTo>
                        <a:pt x="336" y="25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1" name="Freeform 49"/>
                <p:cNvSpPr/>
                <p:nvPr/>
              </p:nvSpPr>
              <p:spPr bwMode="auto">
                <a:xfrm>
                  <a:off x="1573242" y="2772432"/>
                  <a:ext cx="911637" cy="1350924"/>
                </a:xfrm>
                <a:custGeom>
                  <a:avLst/>
                  <a:gdLst>
                    <a:gd name="T0" fmla="*/ 21 w 386"/>
                    <a:gd name="T1" fmla="*/ 572 h 572"/>
                    <a:gd name="T2" fmla="*/ 0 w 386"/>
                    <a:gd name="T3" fmla="*/ 558 h 572"/>
                    <a:gd name="T4" fmla="*/ 364 w 386"/>
                    <a:gd name="T5" fmla="*/ 0 h 572"/>
                    <a:gd name="T6" fmla="*/ 386 w 386"/>
                    <a:gd name="T7" fmla="*/ 14 h 572"/>
                    <a:gd name="T8" fmla="*/ 21 w 386"/>
                    <a:gd name="T9" fmla="*/ 572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6" h="572">
                      <a:moveTo>
                        <a:pt x="21" y="572"/>
                      </a:moveTo>
                      <a:lnTo>
                        <a:pt x="0" y="558"/>
                      </a:lnTo>
                      <a:lnTo>
                        <a:pt x="364" y="0"/>
                      </a:lnTo>
                      <a:lnTo>
                        <a:pt x="386" y="14"/>
                      </a:lnTo>
                      <a:lnTo>
                        <a:pt x="21" y="5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2" name="Freeform 50"/>
                <p:cNvSpPr/>
                <p:nvPr/>
              </p:nvSpPr>
              <p:spPr bwMode="auto">
                <a:xfrm>
                  <a:off x="1103253" y="2290634"/>
                  <a:ext cx="526671" cy="1827998"/>
                </a:xfrm>
                <a:custGeom>
                  <a:avLst/>
                  <a:gdLst>
                    <a:gd name="T0" fmla="*/ 199 w 223"/>
                    <a:gd name="T1" fmla="*/ 774 h 774"/>
                    <a:gd name="T2" fmla="*/ 0 w 223"/>
                    <a:gd name="T3" fmla="*/ 7 h 774"/>
                    <a:gd name="T4" fmla="*/ 26 w 223"/>
                    <a:gd name="T5" fmla="*/ 0 h 774"/>
                    <a:gd name="T6" fmla="*/ 223 w 223"/>
                    <a:gd name="T7" fmla="*/ 767 h 774"/>
                    <a:gd name="T8" fmla="*/ 199 w 223"/>
                    <a:gd name="T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774">
                      <a:moveTo>
                        <a:pt x="199" y="774"/>
                      </a:moveTo>
                      <a:lnTo>
                        <a:pt x="0" y="7"/>
                      </a:lnTo>
                      <a:lnTo>
                        <a:pt x="26" y="0"/>
                      </a:lnTo>
                      <a:lnTo>
                        <a:pt x="223" y="767"/>
                      </a:lnTo>
                      <a:lnTo>
                        <a:pt x="199" y="7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CN" altLang="en-US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26639" name="Freeform 51"/>
            <p:cNvSpPr/>
            <p:nvPr/>
          </p:nvSpPr>
          <p:spPr bwMode="auto">
            <a:xfrm>
              <a:off x="5651991" y="3081822"/>
              <a:ext cx="944701" cy="873849"/>
            </a:xfrm>
            <a:custGeom>
              <a:avLst/>
              <a:gdLst>
                <a:gd name="T0" fmla="*/ 939111 w 169"/>
                <a:gd name="T1" fmla="*/ 296885 h 156"/>
                <a:gd name="T2" fmla="*/ 648434 w 169"/>
                <a:gd name="T3" fmla="*/ 5602 h 156"/>
                <a:gd name="T4" fmla="*/ 642844 w 169"/>
                <a:gd name="T5" fmla="*/ 0 h 156"/>
                <a:gd name="T6" fmla="*/ 642844 w 169"/>
                <a:gd name="T7" fmla="*/ 0 h 156"/>
                <a:gd name="T8" fmla="*/ 637254 w 169"/>
                <a:gd name="T9" fmla="*/ 0 h 156"/>
                <a:gd name="T10" fmla="*/ 637254 w 169"/>
                <a:gd name="T11" fmla="*/ 0 h 156"/>
                <a:gd name="T12" fmla="*/ 301857 w 169"/>
                <a:gd name="T13" fmla="*/ 0 h 156"/>
                <a:gd name="T14" fmla="*/ 301857 w 169"/>
                <a:gd name="T15" fmla="*/ 0 h 156"/>
                <a:gd name="T16" fmla="*/ 301857 w 169"/>
                <a:gd name="T17" fmla="*/ 0 h 156"/>
                <a:gd name="T18" fmla="*/ 301857 w 169"/>
                <a:gd name="T19" fmla="*/ 5602 h 156"/>
                <a:gd name="T20" fmla="*/ 296267 w 169"/>
                <a:gd name="T21" fmla="*/ 5602 h 156"/>
                <a:gd name="T22" fmla="*/ 5590 w 169"/>
                <a:gd name="T23" fmla="*/ 296885 h 156"/>
                <a:gd name="T24" fmla="*/ 5590 w 169"/>
                <a:gd name="T25" fmla="*/ 308088 h 156"/>
                <a:gd name="T26" fmla="*/ 61489 w 169"/>
                <a:gd name="T27" fmla="*/ 369705 h 156"/>
                <a:gd name="T28" fmla="*/ 72669 w 169"/>
                <a:gd name="T29" fmla="*/ 369705 h 156"/>
                <a:gd name="T30" fmla="*/ 301857 w 169"/>
                <a:gd name="T31" fmla="*/ 140040 h 156"/>
                <a:gd name="T32" fmla="*/ 301857 w 169"/>
                <a:gd name="T33" fmla="*/ 576964 h 156"/>
                <a:gd name="T34" fmla="*/ 301857 w 169"/>
                <a:gd name="T35" fmla="*/ 576964 h 156"/>
                <a:gd name="T36" fmla="*/ 301857 w 169"/>
                <a:gd name="T37" fmla="*/ 868247 h 156"/>
                <a:gd name="T38" fmla="*/ 307447 w 169"/>
                <a:gd name="T39" fmla="*/ 873849 h 156"/>
                <a:gd name="T40" fmla="*/ 391296 w 169"/>
                <a:gd name="T41" fmla="*/ 873849 h 156"/>
                <a:gd name="T42" fmla="*/ 396886 w 169"/>
                <a:gd name="T43" fmla="*/ 868247 h 156"/>
                <a:gd name="T44" fmla="*/ 396886 w 169"/>
                <a:gd name="T45" fmla="*/ 576964 h 156"/>
                <a:gd name="T46" fmla="*/ 542225 w 169"/>
                <a:gd name="T47" fmla="*/ 576964 h 156"/>
                <a:gd name="T48" fmla="*/ 542225 w 169"/>
                <a:gd name="T49" fmla="*/ 868247 h 156"/>
                <a:gd name="T50" fmla="*/ 553405 w 169"/>
                <a:gd name="T51" fmla="*/ 873849 h 156"/>
                <a:gd name="T52" fmla="*/ 631664 w 169"/>
                <a:gd name="T53" fmla="*/ 873849 h 156"/>
                <a:gd name="T54" fmla="*/ 642844 w 169"/>
                <a:gd name="T55" fmla="*/ 868247 h 156"/>
                <a:gd name="T56" fmla="*/ 642844 w 169"/>
                <a:gd name="T57" fmla="*/ 453729 h 156"/>
                <a:gd name="T58" fmla="*/ 642844 w 169"/>
                <a:gd name="T59" fmla="*/ 448128 h 156"/>
                <a:gd name="T60" fmla="*/ 642844 w 169"/>
                <a:gd name="T61" fmla="*/ 134438 h 156"/>
                <a:gd name="T62" fmla="*/ 872032 w 169"/>
                <a:gd name="T63" fmla="*/ 369705 h 156"/>
                <a:gd name="T64" fmla="*/ 883212 w 169"/>
                <a:gd name="T65" fmla="*/ 369705 h 156"/>
                <a:gd name="T66" fmla="*/ 939111 w 169"/>
                <a:gd name="T67" fmla="*/ 308088 h 156"/>
                <a:gd name="T68" fmla="*/ 939111 w 169"/>
                <a:gd name="T69" fmla="*/ 296885 h 1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9" h="156">
                  <a:moveTo>
                    <a:pt x="168" y="53"/>
                  </a:move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4"/>
                    <a:pt x="0" y="55"/>
                    <a:pt x="1" y="55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6"/>
                    <a:pt x="13" y="66"/>
                    <a:pt x="13" y="66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4" y="156"/>
                    <a:pt x="54" y="156"/>
                    <a:pt x="55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70" y="156"/>
                    <a:pt x="71" y="156"/>
                    <a:pt x="71" y="155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56"/>
                    <a:pt x="98" y="156"/>
                    <a:pt x="99" y="156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6"/>
                    <a:pt x="115" y="155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5" y="81"/>
                    <a:pt x="115" y="81"/>
                    <a:pt x="115" y="80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56" y="66"/>
                    <a:pt x="156" y="66"/>
                    <a:pt x="156" y="66"/>
                  </a:cubicBezTo>
                  <a:cubicBezTo>
                    <a:pt x="156" y="66"/>
                    <a:pt x="157" y="66"/>
                    <a:pt x="158" y="66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9" y="55"/>
                    <a:pt x="169" y="54"/>
                    <a:pt x="168" y="53"/>
                  </a:cubicBez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0" name="Oval 52"/>
            <p:cNvSpPr>
              <a:spLocks noChangeArrowheads="1"/>
            </p:cNvSpPr>
            <p:nvPr/>
          </p:nvSpPr>
          <p:spPr bwMode="auto">
            <a:xfrm>
              <a:off x="6020425" y="2862179"/>
              <a:ext cx="200749" cy="203111"/>
            </a:xfrm>
            <a:prstGeom prst="ellipse">
              <a:avLst/>
            </a:pr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6641" name="Freeform 53"/>
            <p:cNvSpPr>
              <a:spLocks noEditPoints="1"/>
            </p:cNvSpPr>
            <p:nvPr/>
          </p:nvSpPr>
          <p:spPr bwMode="auto">
            <a:xfrm>
              <a:off x="4433326" y="2274102"/>
              <a:ext cx="240899" cy="425116"/>
            </a:xfrm>
            <a:custGeom>
              <a:avLst/>
              <a:gdLst>
                <a:gd name="T0" fmla="*/ 196081 w 43"/>
                <a:gd name="T1" fmla="*/ 0 h 76"/>
                <a:gd name="T2" fmla="*/ 39216 w 43"/>
                <a:gd name="T3" fmla="*/ 0 h 76"/>
                <a:gd name="T4" fmla="*/ 0 w 43"/>
                <a:gd name="T5" fmla="*/ 39155 h 76"/>
                <a:gd name="T6" fmla="*/ 0 w 43"/>
                <a:gd name="T7" fmla="*/ 385961 h 76"/>
                <a:gd name="T8" fmla="*/ 39216 w 43"/>
                <a:gd name="T9" fmla="*/ 425116 h 76"/>
                <a:gd name="T10" fmla="*/ 196081 w 43"/>
                <a:gd name="T11" fmla="*/ 425116 h 76"/>
                <a:gd name="T12" fmla="*/ 240899 w 43"/>
                <a:gd name="T13" fmla="*/ 385961 h 76"/>
                <a:gd name="T14" fmla="*/ 235297 w 43"/>
                <a:gd name="T15" fmla="*/ 39155 h 76"/>
                <a:gd name="T16" fmla="*/ 196081 w 43"/>
                <a:gd name="T17" fmla="*/ 0 h 76"/>
                <a:gd name="T18" fmla="*/ 134455 w 43"/>
                <a:gd name="T19" fmla="*/ 380367 h 76"/>
                <a:gd name="T20" fmla="*/ 134455 w 43"/>
                <a:gd name="T21" fmla="*/ 397148 h 76"/>
                <a:gd name="T22" fmla="*/ 106444 w 43"/>
                <a:gd name="T23" fmla="*/ 397148 h 76"/>
                <a:gd name="T24" fmla="*/ 106444 w 43"/>
                <a:gd name="T25" fmla="*/ 380367 h 76"/>
                <a:gd name="T26" fmla="*/ 100841 w 43"/>
                <a:gd name="T27" fmla="*/ 380367 h 76"/>
                <a:gd name="T28" fmla="*/ 117648 w 43"/>
                <a:gd name="T29" fmla="*/ 369180 h 76"/>
                <a:gd name="T30" fmla="*/ 134455 w 43"/>
                <a:gd name="T31" fmla="*/ 380367 h 76"/>
                <a:gd name="T32" fmla="*/ 212887 w 43"/>
                <a:gd name="T33" fmla="*/ 346805 h 76"/>
                <a:gd name="T34" fmla="*/ 22409 w 43"/>
                <a:gd name="T35" fmla="*/ 346805 h 76"/>
                <a:gd name="T36" fmla="*/ 22409 w 43"/>
                <a:gd name="T37" fmla="*/ 50343 h 76"/>
                <a:gd name="T38" fmla="*/ 212887 w 43"/>
                <a:gd name="T39" fmla="*/ 44749 h 76"/>
                <a:gd name="T40" fmla="*/ 212887 w 43"/>
                <a:gd name="T41" fmla="*/ 346805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3" h="76">
                  <a:moveTo>
                    <a:pt x="3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6"/>
                    <a:pt x="7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9" y="76"/>
                    <a:pt x="43" y="73"/>
                    <a:pt x="43" y="6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3"/>
                    <a:pt x="39" y="0"/>
                    <a:pt x="35" y="0"/>
                  </a:cubicBezTo>
                  <a:close/>
                  <a:moveTo>
                    <a:pt x="24" y="68"/>
                  </a:moveTo>
                  <a:cubicBezTo>
                    <a:pt x="24" y="71"/>
                    <a:pt x="24" y="71"/>
                    <a:pt x="24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4" y="68"/>
                    <a:pt x="24" y="68"/>
                    <a:pt x="24" y="68"/>
                  </a:cubicBezTo>
                  <a:close/>
                  <a:moveTo>
                    <a:pt x="38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8" y="8"/>
                    <a:pt x="38" y="8"/>
                    <a:pt x="38" y="8"/>
                  </a:cubicBezTo>
                  <a:lnTo>
                    <a:pt x="38" y="62"/>
                  </a:ln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2" name="Freeform 54"/>
            <p:cNvSpPr/>
            <p:nvPr/>
          </p:nvSpPr>
          <p:spPr bwMode="auto">
            <a:xfrm>
              <a:off x="8590013" y="3641558"/>
              <a:ext cx="384966" cy="158238"/>
            </a:xfrm>
            <a:custGeom>
              <a:avLst/>
              <a:gdLst>
                <a:gd name="T0" fmla="*/ 384966 w 69"/>
                <a:gd name="T1" fmla="*/ 16954 h 28"/>
                <a:gd name="T2" fmla="*/ 351491 w 69"/>
                <a:gd name="T3" fmla="*/ 5651 h 28"/>
                <a:gd name="T4" fmla="*/ 27896 w 69"/>
                <a:gd name="T5" fmla="*/ 0 h 28"/>
                <a:gd name="T6" fmla="*/ 0 w 69"/>
                <a:gd name="T7" fmla="*/ 11303 h 28"/>
                <a:gd name="T8" fmla="*/ 189693 w 69"/>
                <a:gd name="T9" fmla="*/ 158238 h 28"/>
                <a:gd name="T10" fmla="*/ 384966 w 69"/>
                <a:gd name="T11" fmla="*/ 16954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28">
                  <a:moveTo>
                    <a:pt x="69" y="3"/>
                  </a:moveTo>
                  <a:cubicBezTo>
                    <a:pt x="67" y="1"/>
                    <a:pt x="65" y="1"/>
                    <a:pt x="6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34" y="28"/>
                    <a:pt x="34" y="28"/>
                    <a:pt x="34" y="28"/>
                  </a:cubicBezTo>
                  <a:lnTo>
                    <a:pt x="69" y="3"/>
                  </a:ln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3" name="Freeform 55"/>
            <p:cNvSpPr/>
            <p:nvPr/>
          </p:nvSpPr>
          <p:spPr bwMode="auto">
            <a:xfrm>
              <a:off x="8863976" y="3674622"/>
              <a:ext cx="129896" cy="224367"/>
            </a:xfrm>
            <a:custGeom>
              <a:avLst/>
              <a:gdLst>
                <a:gd name="T0" fmla="*/ 129896 w 23"/>
                <a:gd name="T1" fmla="*/ 0 h 40"/>
                <a:gd name="T2" fmla="*/ 0 w 23"/>
                <a:gd name="T3" fmla="*/ 95356 h 40"/>
                <a:gd name="T4" fmla="*/ 124248 w 23"/>
                <a:gd name="T5" fmla="*/ 224367 h 40"/>
                <a:gd name="T6" fmla="*/ 129896 w 23"/>
                <a:gd name="T7" fmla="*/ 201930 h 40"/>
                <a:gd name="T8" fmla="*/ 129896 w 23"/>
                <a:gd name="T9" fmla="*/ 16828 h 40"/>
                <a:gd name="T10" fmla="*/ 129896 w 23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40">
                  <a:moveTo>
                    <a:pt x="23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39"/>
                    <a:pt x="23" y="38"/>
                    <a:pt x="23" y="36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1"/>
                    <a:pt x="23" y="0"/>
                  </a:cubicBez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4" name="Freeform 56"/>
            <p:cNvSpPr/>
            <p:nvPr/>
          </p:nvSpPr>
          <p:spPr bwMode="auto">
            <a:xfrm>
              <a:off x="8568757" y="3669899"/>
              <a:ext cx="132258" cy="229090"/>
            </a:xfrm>
            <a:custGeom>
              <a:avLst/>
              <a:gdLst>
                <a:gd name="T0" fmla="*/ 5511 w 24"/>
                <a:gd name="T1" fmla="*/ 0 h 41"/>
                <a:gd name="T2" fmla="*/ 0 w 24"/>
                <a:gd name="T3" fmla="*/ 22350 h 41"/>
                <a:gd name="T4" fmla="*/ 0 w 24"/>
                <a:gd name="T5" fmla="*/ 206740 h 41"/>
                <a:gd name="T6" fmla="*/ 5511 w 24"/>
                <a:gd name="T7" fmla="*/ 229090 h 41"/>
                <a:gd name="T8" fmla="*/ 132258 w 24"/>
                <a:gd name="T9" fmla="*/ 100576 h 41"/>
                <a:gd name="T10" fmla="*/ 5511 w 24"/>
                <a:gd name="T11" fmla="*/ 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1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1" y="40"/>
                    <a:pt x="1" y="41"/>
                  </a:cubicBezTo>
                  <a:cubicBezTo>
                    <a:pt x="24" y="18"/>
                    <a:pt x="24" y="18"/>
                    <a:pt x="24" y="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5" name="Freeform 57"/>
            <p:cNvSpPr/>
            <p:nvPr/>
          </p:nvSpPr>
          <p:spPr bwMode="auto">
            <a:xfrm>
              <a:off x="8597098" y="3787987"/>
              <a:ext cx="368434" cy="139344"/>
            </a:xfrm>
            <a:custGeom>
              <a:avLst/>
              <a:gdLst>
                <a:gd name="T0" fmla="*/ 189799 w 66"/>
                <a:gd name="T1" fmla="*/ 39016 h 25"/>
                <a:gd name="T2" fmla="*/ 173052 w 66"/>
                <a:gd name="T3" fmla="*/ 39016 h 25"/>
                <a:gd name="T4" fmla="*/ 128394 w 66"/>
                <a:gd name="T5" fmla="*/ 0 h 25"/>
                <a:gd name="T6" fmla="*/ 0 w 66"/>
                <a:gd name="T7" fmla="*/ 133770 h 25"/>
                <a:gd name="T8" fmla="*/ 22329 w 66"/>
                <a:gd name="T9" fmla="*/ 139344 h 25"/>
                <a:gd name="T10" fmla="*/ 346105 w 66"/>
                <a:gd name="T11" fmla="*/ 139344 h 25"/>
                <a:gd name="T12" fmla="*/ 368434 w 66"/>
                <a:gd name="T13" fmla="*/ 133770 h 25"/>
                <a:gd name="T14" fmla="*/ 245623 w 66"/>
                <a:gd name="T15" fmla="*/ 0 h 25"/>
                <a:gd name="T16" fmla="*/ 189799 w 66"/>
                <a:gd name="T17" fmla="*/ 39016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25">
                  <a:moveTo>
                    <a:pt x="34" y="7"/>
                  </a:moveTo>
                  <a:cubicBezTo>
                    <a:pt x="33" y="8"/>
                    <a:pt x="32" y="8"/>
                    <a:pt x="31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5"/>
                    <a:pt x="4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3" y="25"/>
                    <a:pt x="65" y="25"/>
                    <a:pt x="66" y="24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34" y="7"/>
                  </a:ln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6" name="Freeform 58"/>
            <p:cNvSpPr/>
            <p:nvPr/>
          </p:nvSpPr>
          <p:spPr bwMode="auto">
            <a:xfrm>
              <a:off x="4142830" y="3988736"/>
              <a:ext cx="592800" cy="493607"/>
            </a:xfrm>
            <a:custGeom>
              <a:avLst/>
              <a:gdLst>
                <a:gd name="T0" fmla="*/ 296400 w 106"/>
                <a:gd name="T1" fmla="*/ 0 h 88"/>
                <a:gd name="T2" fmla="*/ 592800 w 106"/>
                <a:gd name="T3" fmla="*/ 196321 h 88"/>
                <a:gd name="T4" fmla="*/ 464174 w 106"/>
                <a:gd name="T5" fmla="*/ 364596 h 88"/>
                <a:gd name="T6" fmla="*/ 553653 w 106"/>
                <a:gd name="T7" fmla="*/ 493607 h 88"/>
                <a:gd name="T8" fmla="*/ 357917 w 106"/>
                <a:gd name="T9" fmla="*/ 392642 h 88"/>
                <a:gd name="T10" fmla="*/ 296400 w 106"/>
                <a:gd name="T11" fmla="*/ 398251 h 88"/>
                <a:gd name="T12" fmla="*/ 0 w 106"/>
                <a:gd name="T13" fmla="*/ 196321 h 88"/>
                <a:gd name="T14" fmla="*/ 296400 w 106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6" h="88">
                  <a:moveTo>
                    <a:pt x="53" y="0"/>
                  </a:moveTo>
                  <a:cubicBezTo>
                    <a:pt x="82" y="0"/>
                    <a:pt x="106" y="16"/>
                    <a:pt x="106" y="35"/>
                  </a:cubicBezTo>
                  <a:cubicBezTo>
                    <a:pt x="106" y="47"/>
                    <a:pt x="97" y="58"/>
                    <a:pt x="83" y="65"/>
                  </a:cubicBezTo>
                  <a:cubicBezTo>
                    <a:pt x="84" y="79"/>
                    <a:pt x="99" y="88"/>
                    <a:pt x="99" y="88"/>
                  </a:cubicBezTo>
                  <a:cubicBezTo>
                    <a:pt x="76" y="88"/>
                    <a:pt x="67" y="77"/>
                    <a:pt x="64" y="70"/>
                  </a:cubicBezTo>
                  <a:cubicBezTo>
                    <a:pt x="61" y="70"/>
                    <a:pt x="57" y="71"/>
                    <a:pt x="53" y="71"/>
                  </a:cubicBezTo>
                  <a:cubicBezTo>
                    <a:pt x="24" y="71"/>
                    <a:pt x="0" y="55"/>
                    <a:pt x="0" y="35"/>
                  </a:cubicBezTo>
                  <a:cubicBezTo>
                    <a:pt x="0" y="16"/>
                    <a:pt x="24" y="0"/>
                    <a:pt x="53" y="0"/>
                  </a:cubicBez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7" name="Freeform 59"/>
            <p:cNvSpPr/>
            <p:nvPr/>
          </p:nvSpPr>
          <p:spPr bwMode="auto">
            <a:xfrm>
              <a:off x="10329443" y="4123356"/>
              <a:ext cx="479436" cy="304666"/>
            </a:xfrm>
            <a:custGeom>
              <a:avLst/>
              <a:gdLst>
                <a:gd name="T0" fmla="*/ 462711 w 86"/>
                <a:gd name="T1" fmla="*/ 236962 h 54"/>
                <a:gd name="T2" fmla="*/ 440412 w 86"/>
                <a:gd name="T3" fmla="*/ 236962 h 54"/>
                <a:gd name="T4" fmla="*/ 434837 w 86"/>
                <a:gd name="T5" fmla="*/ 174901 h 54"/>
                <a:gd name="T6" fmla="*/ 434837 w 86"/>
                <a:gd name="T7" fmla="*/ 174901 h 54"/>
                <a:gd name="T8" fmla="*/ 434837 w 86"/>
                <a:gd name="T9" fmla="*/ 174901 h 54"/>
                <a:gd name="T10" fmla="*/ 250868 w 86"/>
                <a:gd name="T11" fmla="*/ 174901 h 54"/>
                <a:gd name="T12" fmla="*/ 250868 w 86"/>
                <a:gd name="T13" fmla="*/ 118481 h 54"/>
                <a:gd name="T14" fmla="*/ 317766 w 86"/>
                <a:gd name="T15" fmla="*/ 118481 h 54"/>
                <a:gd name="T16" fmla="*/ 340065 w 86"/>
                <a:gd name="T17" fmla="*/ 90271 h 54"/>
                <a:gd name="T18" fmla="*/ 340065 w 86"/>
                <a:gd name="T19" fmla="*/ 22568 h 54"/>
                <a:gd name="T20" fmla="*/ 317766 w 86"/>
                <a:gd name="T21" fmla="*/ 0 h 54"/>
                <a:gd name="T22" fmla="*/ 161670 w 86"/>
                <a:gd name="T23" fmla="*/ 0 h 54"/>
                <a:gd name="T24" fmla="*/ 139371 w 86"/>
                <a:gd name="T25" fmla="*/ 22568 h 54"/>
                <a:gd name="T26" fmla="*/ 139371 w 86"/>
                <a:gd name="T27" fmla="*/ 90271 h 54"/>
                <a:gd name="T28" fmla="*/ 161670 w 86"/>
                <a:gd name="T29" fmla="*/ 118481 h 54"/>
                <a:gd name="T30" fmla="*/ 228568 w 86"/>
                <a:gd name="T31" fmla="*/ 118481 h 54"/>
                <a:gd name="T32" fmla="*/ 228568 w 86"/>
                <a:gd name="T33" fmla="*/ 174901 h 54"/>
                <a:gd name="T34" fmla="*/ 39024 w 86"/>
                <a:gd name="T35" fmla="*/ 174901 h 54"/>
                <a:gd name="T36" fmla="*/ 39024 w 86"/>
                <a:gd name="T37" fmla="*/ 180543 h 54"/>
                <a:gd name="T38" fmla="*/ 33449 w 86"/>
                <a:gd name="T39" fmla="*/ 180543 h 54"/>
                <a:gd name="T40" fmla="*/ 33449 w 86"/>
                <a:gd name="T41" fmla="*/ 236962 h 54"/>
                <a:gd name="T42" fmla="*/ 16725 w 86"/>
                <a:gd name="T43" fmla="*/ 236962 h 54"/>
                <a:gd name="T44" fmla="*/ 0 w 86"/>
                <a:gd name="T45" fmla="*/ 248246 h 54"/>
                <a:gd name="T46" fmla="*/ 0 w 86"/>
                <a:gd name="T47" fmla="*/ 293382 h 54"/>
                <a:gd name="T48" fmla="*/ 16725 w 86"/>
                <a:gd name="T49" fmla="*/ 304666 h 54"/>
                <a:gd name="T50" fmla="*/ 105922 w 86"/>
                <a:gd name="T51" fmla="*/ 304666 h 54"/>
                <a:gd name="T52" fmla="*/ 122646 w 86"/>
                <a:gd name="T53" fmla="*/ 293382 h 54"/>
                <a:gd name="T54" fmla="*/ 122646 w 86"/>
                <a:gd name="T55" fmla="*/ 248246 h 54"/>
                <a:gd name="T56" fmla="*/ 105922 w 86"/>
                <a:gd name="T57" fmla="*/ 236962 h 54"/>
                <a:gd name="T58" fmla="*/ 55748 w 86"/>
                <a:gd name="T59" fmla="*/ 236962 h 54"/>
                <a:gd name="T60" fmla="*/ 61323 w 86"/>
                <a:gd name="T61" fmla="*/ 197469 h 54"/>
                <a:gd name="T62" fmla="*/ 228568 w 86"/>
                <a:gd name="T63" fmla="*/ 197469 h 54"/>
                <a:gd name="T64" fmla="*/ 228568 w 86"/>
                <a:gd name="T65" fmla="*/ 236962 h 54"/>
                <a:gd name="T66" fmla="*/ 195119 w 86"/>
                <a:gd name="T67" fmla="*/ 236962 h 54"/>
                <a:gd name="T68" fmla="*/ 178395 w 86"/>
                <a:gd name="T69" fmla="*/ 248246 h 54"/>
                <a:gd name="T70" fmla="*/ 178395 w 86"/>
                <a:gd name="T71" fmla="*/ 293382 h 54"/>
                <a:gd name="T72" fmla="*/ 195119 w 86"/>
                <a:gd name="T73" fmla="*/ 304666 h 54"/>
                <a:gd name="T74" fmla="*/ 284317 w 86"/>
                <a:gd name="T75" fmla="*/ 304666 h 54"/>
                <a:gd name="T76" fmla="*/ 295466 w 86"/>
                <a:gd name="T77" fmla="*/ 293382 h 54"/>
                <a:gd name="T78" fmla="*/ 295466 w 86"/>
                <a:gd name="T79" fmla="*/ 248246 h 54"/>
                <a:gd name="T80" fmla="*/ 284317 w 86"/>
                <a:gd name="T81" fmla="*/ 236962 h 54"/>
                <a:gd name="T82" fmla="*/ 250868 w 86"/>
                <a:gd name="T83" fmla="*/ 236962 h 54"/>
                <a:gd name="T84" fmla="*/ 250868 w 86"/>
                <a:gd name="T85" fmla="*/ 197469 h 54"/>
                <a:gd name="T86" fmla="*/ 412538 w 86"/>
                <a:gd name="T87" fmla="*/ 197469 h 54"/>
                <a:gd name="T88" fmla="*/ 412538 w 86"/>
                <a:gd name="T89" fmla="*/ 236962 h 54"/>
                <a:gd name="T90" fmla="*/ 373514 w 86"/>
                <a:gd name="T91" fmla="*/ 236962 h 54"/>
                <a:gd name="T92" fmla="*/ 362364 w 86"/>
                <a:gd name="T93" fmla="*/ 248246 h 54"/>
                <a:gd name="T94" fmla="*/ 362364 w 86"/>
                <a:gd name="T95" fmla="*/ 293382 h 54"/>
                <a:gd name="T96" fmla="*/ 373514 w 86"/>
                <a:gd name="T97" fmla="*/ 304666 h 54"/>
                <a:gd name="T98" fmla="*/ 462711 w 86"/>
                <a:gd name="T99" fmla="*/ 304666 h 54"/>
                <a:gd name="T100" fmla="*/ 479436 w 86"/>
                <a:gd name="T101" fmla="*/ 293382 h 54"/>
                <a:gd name="T102" fmla="*/ 479436 w 86"/>
                <a:gd name="T103" fmla="*/ 248246 h 54"/>
                <a:gd name="T104" fmla="*/ 462711 w 86"/>
                <a:gd name="T105" fmla="*/ 236962 h 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6" h="54">
                  <a:moveTo>
                    <a:pt x="83" y="42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9" y="21"/>
                    <a:pt x="61" y="19"/>
                    <a:pt x="61" y="16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1"/>
                    <a:pt x="59" y="0"/>
                    <a:pt x="5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5" y="1"/>
                    <a:pt x="25" y="4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9"/>
                    <a:pt x="27" y="21"/>
                    <a:pt x="29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0" y="43"/>
                    <a:pt x="0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2" y="54"/>
                    <a:pt x="3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4"/>
                    <a:pt x="22" y="53"/>
                    <a:pt x="22" y="52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0" y="42"/>
                    <a:pt x="19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2"/>
                    <a:pt x="32" y="43"/>
                    <a:pt x="32" y="44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3"/>
                    <a:pt x="33" y="54"/>
                    <a:pt x="35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2" y="54"/>
                    <a:pt x="53" y="53"/>
                    <a:pt x="53" y="5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3"/>
                    <a:pt x="52" y="42"/>
                    <a:pt x="51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6" y="42"/>
                    <a:pt x="65" y="43"/>
                    <a:pt x="65" y="44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3"/>
                    <a:pt x="66" y="54"/>
                    <a:pt x="67" y="54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5" y="54"/>
                    <a:pt x="86" y="53"/>
                    <a:pt x="86" y="52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5" y="42"/>
                    <a:pt x="83" y="42"/>
                  </a:cubicBez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8" name="Freeform 60"/>
            <p:cNvSpPr/>
            <p:nvPr/>
          </p:nvSpPr>
          <p:spPr bwMode="auto">
            <a:xfrm>
              <a:off x="7300495" y="2418169"/>
              <a:ext cx="573906" cy="512501"/>
            </a:xfrm>
            <a:custGeom>
              <a:avLst/>
              <a:gdLst>
                <a:gd name="T0" fmla="*/ 429037 w 103"/>
                <a:gd name="T1" fmla="*/ 0 h 91"/>
                <a:gd name="T2" fmla="*/ 289739 w 103"/>
                <a:gd name="T3" fmla="*/ 157693 h 91"/>
                <a:gd name="T4" fmla="*/ 289739 w 103"/>
                <a:gd name="T5" fmla="*/ 157693 h 91"/>
                <a:gd name="T6" fmla="*/ 289739 w 103"/>
                <a:gd name="T7" fmla="*/ 157693 h 91"/>
                <a:gd name="T8" fmla="*/ 144869 w 103"/>
                <a:gd name="T9" fmla="*/ 0 h 91"/>
                <a:gd name="T10" fmla="*/ 0 w 103"/>
                <a:gd name="T11" fmla="*/ 157693 h 91"/>
                <a:gd name="T12" fmla="*/ 0 w 103"/>
                <a:gd name="T13" fmla="*/ 168956 h 91"/>
                <a:gd name="T14" fmla="*/ 289739 w 103"/>
                <a:gd name="T15" fmla="*/ 512501 h 91"/>
                <a:gd name="T16" fmla="*/ 573906 w 103"/>
                <a:gd name="T17" fmla="*/ 168956 h 91"/>
                <a:gd name="T18" fmla="*/ 573906 w 103"/>
                <a:gd name="T19" fmla="*/ 157693 h 91"/>
                <a:gd name="T20" fmla="*/ 429037 w 103"/>
                <a:gd name="T21" fmla="*/ 0 h 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91">
                  <a:moveTo>
                    <a:pt x="77" y="0"/>
                  </a:moveTo>
                  <a:cubicBezTo>
                    <a:pt x="63" y="0"/>
                    <a:pt x="52" y="12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12"/>
                    <a:pt x="40" y="0"/>
                    <a:pt x="26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1" y="64"/>
                    <a:pt x="51" y="91"/>
                    <a:pt x="52" y="91"/>
                  </a:cubicBezTo>
                  <a:cubicBezTo>
                    <a:pt x="52" y="91"/>
                    <a:pt x="103" y="64"/>
                    <a:pt x="103" y="30"/>
                  </a:cubicBezTo>
                  <a:cubicBezTo>
                    <a:pt x="103" y="30"/>
                    <a:pt x="103" y="29"/>
                    <a:pt x="103" y="28"/>
                  </a:cubicBezTo>
                  <a:cubicBezTo>
                    <a:pt x="103" y="13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9" name="Freeform 61"/>
            <p:cNvSpPr>
              <a:spLocks noEditPoints="1"/>
            </p:cNvSpPr>
            <p:nvPr/>
          </p:nvSpPr>
          <p:spPr bwMode="auto">
            <a:xfrm>
              <a:off x="3349281" y="3098354"/>
              <a:ext cx="368434" cy="370795"/>
            </a:xfrm>
            <a:custGeom>
              <a:avLst/>
              <a:gdLst>
                <a:gd name="T0" fmla="*/ 184217 w 66"/>
                <a:gd name="T1" fmla="*/ 0 h 66"/>
                <a:gd name="T2" fmla="*/ 0 w 66"/>
                <a:gd name="T3" fmla="*/ 185398 h 66"/>
                <a:gd name="T4" fmla="*/ 184217 w 66"/>
                <a:gd name="T5" fmla="*/ 370795 h 66"/>
                <a:gd name="T6" fmla="*/ 368434 w 66"/>
                <a:gd name="T7" fmla="*/ 185398 h 66"/>
                <a:gd name="T8" fmla="*/ 346105 w 66"/>
                <a:gd name="T9" fmla="*/ 174161 h 66"/>
                <a:gd name="T10" fmla="*/ 290281 w 66"/>
                <a:gd name="T11" fmla="*/ 112362 h 66"/>
                <a:gd name="T12" fmla="*/ 346105 w 66"/>
                <a:gd name="T13" fmla="*/ 174161 h 66"/>
                <a:gd name="T14" fmla="*/ 284699 w 66"/>
                <a:gd name="T15" fmla="*/ 101126 h 66"/>
                <a:gd name="T16" fmla="*/ 323775 w 66"/>
                <a:gd name="T17" fmla="*/ 101126 h 66"/>
                <a:gd name="T18" fmla="*/ 256787 w 66"/>
                <a:gd name="T19" fmla="*/ 101126 h 66"/>
                <a:gd name="T20" fmla="*/ 195382 w 66"/>
                <a:gd name="T21" fmla="*/ 39327 h 66"/>
                <a:gd name="T22" fmla="*/ 267952 w 66"/>
                <a:gd name="T23" fmla="*/ 112362 h 66"/>
                <a:gd name="T24" fmla="*/ 195382 w 66"/>
                <a:gd name="T25" fmla="*/ 174161 h 66"/>
                <a:gd name="T26" fmla="*/ 195382 w 66"/>
                <a:gd name="T27" fmla="*/ 185398 h 66"/>
                <a:gd name="T28" fmla="*/ 284699 w 66"/>
                <a:gd name="T29" fmla="*/ 191016 h 66"/>
                <a:gd name="T30" fmla="*/ 195382 w 66"/>
                <a:gd name="T31" fmla="*/ 247197 h 66"/>
                <a:gd name="T32" fmla="*/ 150723 w 66"/>
                <a:gd name="T33" fmla="*/ 28091 h 66"/>
                <a:gd name="T34" fmla="*/ 44659 w 66"/>
                <a:gd name="T35" fmla="*/ 101126 h 66"/>
                <a:gd name="T36" fmla="*/ 39076 w 66"/>
                <a:gd name="T37" fmla="*/ 112362 h 66"/>
                <a:gd name="T38" fmla="*/ 61406 w 66"/>
                <a:gd name="T39" fmla="*/ 174161 h 66"/>
                <a:gd name="T40" fmla="*/ 39076 w 66"/>
                <a:gd name="T41" fmla="*/ 112362 h 66"/>
                <a:gd name="T42" fmla="*/ 61406 w 66"/>
                <a:gd name="T43" fmla="*/ 185398 h 66"/>
                <a:gd name="T44" fmla="*/ 72570 w 66"/>
                <a:gd name="T45" fmla="*/ 247197 h 66"/>
                <a:gd name="T46" fmla="*/ 22329 w 66"/>
                <a:gd name="T47" fmla="*/ 185398 h 66"/>
                <a:gd name="T48" fmla="*/ 72570 w 66"/>
                <a:gd name="T49" fmla="*/ 258433 h 66"/>
                <a:gd name="T50" fmla="*/ 39076 w 66"/>
                <a:gd name="T51" fmla="*/ 258433 h 66"/>
                <a:gd name="T52" fmla="*/ 267952 w 66"/>
                <a:gd name="T53" fmla="*/ 258433 h 66"/>
                <a:gd name="T54" fmla="*/ 195382 w 66"/>
                <a:gd name="T55" fmla="*/ 258433 h 66"/>
                <a:gd name="T56" fmla="*/ 290281 w 66"/>
                <a:gd name="T57" fmla="*/ 258433 h 66"/>
                <a:gd name="T58" fmla="*/ 228876 w 66"/>
                <a:gd name="T59" fmla="*/ 342704 h 66"/>
                <a:gd name="T60" fmla="*/ 307028 w 66"/>
                <a:gd name="T61" fmla="*/ 191016 h 66"/>
                <a:gd name="T62" fmla="*/ 346105 w 66"/>
                <a:gd name="T63" fmla="*/ 185398 h 66"/>
                <a:gd name="T64" fmla="*/ 295864 w 66"/>
                <a:gd name="T65" fmla="*/ 247197 h 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2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  <a:moveTo>
                    <a:pt x="62" y="31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54" y="27"/>
                    <a:pt x="53" y="24"/>
                    <a:pt x="52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61" y="24"/>
                    <a:pt x="62" y="27"/>
                    <a:pt x="62" y="31"/>
                  </a:cubicBezTo>
                  <a:close/>
                  <a:moveTo>
                    <a:pt x="58" y="18"/>
                  </a:moveTo>
                  <a:cubicBezTo>
                    <a:pt x="51" y="18"/>
                    <a:pt x="51" y="18"/>
                    <a:pt x="51" y="18"/>
                  </a:cubicBezTo>
                  <a:cubicBezTo>
                    <a:pt x="48" y="13"/>
                    <a:pt x="44" y="8"/>
                    <a:pt x="39" y="5"/>
                  </a:cubicBezTo>
                  <a:cubicBezTo>
                    <a:pt x="47" y="6"/>
                    <a:pt x="53" y="11"/>
                    <a:pt x="58" y="18"/>
                  </a:cubicBezTo>
                  <a:close/>
                  <a:moveTo>
                    <a:pt x="35" y="7"/>
                  </a:moveTo>
                  <a:cubicBezTo>
                    <a:pt x="40" y="10"/>
                    <a:pt x="44" y="13"/>
                    <a:pt x="46" y="18"/>
                  </a:cubicBezTo>
                  <a:cubicBezTo>
                    <a:pt x="35" y="18"/>
                    <a:pt x="35" y="18"/>
                    <a:pt x="35" y="18"/>
                  </a:cubicBezTo>
                  <a:lnTo>
                    <a:pt x="35" y="7"/>
                  </a:lnTo>
                  <a:close/>
                  <a:moveTo>
                    <a:pt x="35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9" y="24"/>
                    <a:pt x="50" y="27"/>
                    <a:pt x="51" y="31"/>
                  </a:cubicBezTo>
                  <a:cubicBezTo>
                    <a:pt x="35" y="31"/>
                    <a:pt x="35" y="31"/>
                    <a:pt x="35" y="31"/>
                  </a:cubicBezTo>
                  <a:lnTo>
                    <a:pt x="35" y="20"/>
                  </a:lnTo>
                  <a:close/>
                  <a:moveTo>
                    <a:pt x="35" y="33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7"/>
                    <a:pt x="50" y="40"/>
                    <a:pt x="49" y="44"/>
                  </a:cubicBezTo>
                  <a:cubicBezTo>
                    <a:pt x="35" y="44"/>
                    <a:pt x="35" y="44"/>
                    <a:pt x="35" y="44"/>
                  </a:cubicBezTo>
                  <a:lnTo>
                    <a:pt x="35" y="33"/>
                  </a:lnTo>
                  <a:close/>
                  <a:moveTo>
                    <a:pt x="27" y="5"/>
                  </a:moveTo>
                  <a:cubicBezTo>
                    <a:pt x="22" y="8"/>
                    <a:pt x="18" y="13"/>
                    <a:pt x="15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2" y="11"/>
                    <a:pt x="19" y="6"/>
                    <a:pt x="27" y="5"/>
                  </a:cubicBezTo>
                  <a:close/>
                  <a:moveTo>
                    <a:pt x="7" y="20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2" y="24"/>
                    <a:pt x="12" y="27"/>
                    <a:pt x="11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27"/>
                    <a:pt x="5" y="24"/>
                    <a:pt x="7" y="20"/>
                  </a:cubicBezTo>
                  <a:close/>
                  <a:moveTo>
                    <a:pt x="4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7"/>
                    <a:pt x="12" y="40"/>
                    <a:pt x="13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0"/>
                    <a:pt x="4" y="37"/>
                    <a:pt x="4" y="33"/>
                  </a:cubicBezTo>
                  <a:close/>
                  <a:moveTo>
                    <a:pt x="7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6" y="52"/>
                    <a:pt x="20" y="57"/>
                    <a:pt x="25" y="61"/>
                  </a:cubicBezTo>
                  <a:cubicBezTo>
                    <a:pt x="17" y="59"/>
                    <a:pt x="10" y="53"/>
                    <a:pt x="7" y="46"/>
                  </a:cubicBezTo>
                  <a:close/>
                  <a:moveTo>
                    <a:pt x="35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5" y="52"/>
                    <a:pt x="41" y="57"/>
                    <a:pt x="35" y="60"/>
                  </a:cubicBezTo>
                  <a:lnTo>
                    <a:pt x="35" y="46"/>
                  </a:lnTo>
                  <a:close/>
                  <a:moveTo>
                    <a:pt x="41" y="61"/>
                  </a:moveTo>
                  <a:cubicBezTo>
                    <a:pt x="46" y="57"/>
                    <a:pt x="50" y="52"/>
                    <a:pt x="52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5" y="53"/>
                    <a:pt x="49" y="59"/>
                    <a:pt x="41" y="61"/>
                  </a:cubicBezTo>
                  <a:close/>
                  <a:moveTo>
                    <a:pt x="53" y="44"/>
                  </a:moveTo>
                  <a:cubicBezTo>
                    <a:pt x="54" y="40"/>
                    <a:pt x="55" y="37"/>
                    <a:pt x="55" y="34"/>
                  </a:cubicBezTo>
                  <a:cubicBezTo>
                    <a:pt x="55" y="34"/>
                    <a:pt x="55" y="34"/>
                    <a:pt x="55" y="33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2" y="37"/>
                    <a:pt x="61" y="40"/>
                    <a:pt x="60" y="44"/>
                  </a:cubicBezTo>
                  <a:lnTo>
                    <a:pt x="53" y="44"/>
                  </a:ln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0" name="Freeform 62"/>
            <p:cNvSpPr/>
            <p:nvPr/>
          </p:nvSpPr>
          <p:spPr bwMode="auto">
            <a:xfrm>
              <a:off x="7182407" y="4293402"/>
              <a:ext cx="401498" cy="273964"/>
            </a:xfrm>
            <a:custGeom>
              <a:avLst/>
              <a:gdLst>
                <a:gd name="T0" fmla="*/ 384769 w 72"/>
                <a:gd name="T1" fmla="*/ 72684 h 49"/>
                <a:gd name="T2" fmla="*/ 401498 w 72"/>
                <a:gd name="T3" fmla="*/ 33547 h 49"/>
                <a:gd name="T4" fmla="*/ 401498 w 72"/>
                <a:gd name="T5" fmla="*/ 22364 h 49"/>
                <a:gd name="T6" fmla="*/ 395922 w 72"/>
                <a:gd name="T7" fmla="*/ 22364 h 49"/>
                <a:gd name="T8" fmla="*/ 184020 w 72"/>
                <a:gd name="T9" fmla="*/ 0 h 49"/>
                <a:gd name="T10" fmla="*/ 172867 w 72"/>
                <a:gd name="T11" fmla="*/ 5591 h 49"/>
                <a:gd name="T12" fmla="*/ 161714 w 72"/>
                <a:gd name="T13" fmla="*/ 39138 h 49"/>
                <a:gd name="T14" fmla="*/ 94798 w 72"/>
                <a:gd name="T15" fmla="*/ 178915 h 49"/>
                <a:gd name="T16" fmla="*/ 61340 w 72"/>
                <a:gd name="T17" fmla="*/ 167733 h 49"/>
                <a:gd name="T18" fmla="*/ 22305 w 72"/>
                <a:gd name="T19" fmla="*/ 178915 h 49"/>
                <a:gd name="T20" fmla="*/ 0 w 72"/>
                <a:gd name="T21" fmla="*/ 212462 h 49"/>
                <a:gd name="T22" fmla="*/ 16729 w 72"/>
                <a:gd name="T23" fmla="*/ 240417 h 49"/>
                <a:gd name="T24" fmla="*/ 27882 w 72"/>
                <a:gd name="T25" fmla="*/ 251600 h 49"/>
                <a:gd name="T26" fmla="*/ 55764 w 72"/>
                <a:gd name="T27" fmla="*/ 257191 h 49"/>
                <a:gd name="T28" fmla="*/ 105951 w 72"/>
                <a:gd name="T29" fmla="*/ 240417 h 49"/>
                <a:gd name="T30" fmla="*/ 111527 w 72"/>
                <a:gd name="T31" fmla="*/ 229235 h 49"/>
                <a:gd name="T32" fmla="*/ 111527 w 72"/>
                <a:gd name="T33" fmla="*/ 229235 h 49"/>
                <a:gd name="T34" fmla="*/ 111527 w 72"/>
                <a:gd name="T35" fmla="*/ 229235 h 49"/>
                <a:gd name="T36" fmla="*/ 111527 w 72"/>
                <a:gd name="T37" fmla="*/ 229235 h 49"/>
                <a:gd name="T38" fmla="*/ 195173 w 72"/>
                <a:gd name="T39" fmla="*/ 55911 h 49"/>
                <a:gd name="T40" fmla="*/ 340158 w 72"/>
                <a:gd name="T41" fmla="*/ 72684 h 49"/>
                <a:gd name="T42" fmla="*/ 284394 w 72"/>
                <a:gd name="T43" fmla="*/ 190097 h 49"/>
                <a:gd name="T44" fmla="*/ 250936 w 72"/>
                <a:gd name="T45" fmla="*/ 184506 h 49"/>
                <a:gd name="T46" fmla="*/ 189596 w 72"/>
                <a:gd name="T47" fmla="*/ 223644 h 49"/>
                <a:gd name="T48" fmla="*/ 223054 w 72"/>
                <a:gd name="T49" fmla="*/ 268373 h 49"/>
                <a:gd name="T50" fmla="*/ 250936 w 72"/>
                <a:gd name="T51" fmla="*/ 273964 h 49"/>
                <a:gd name="T52" fmla="*/ 295547 w 72"/>
                <a:gd name="T53" fmla="*/ 251600 h 49"/>
                <a:gd name="T54" fmla="*/ 301124 w 72"/>
                <a:gd name="T55" fmla="*/ 246008 h 49"/>
                <a:gd name="T56" fmla="*/ 301124 w 72"/>
                <a:gd name="T57" fmla="*/ 240417 h 49"/>
                <a:gd name="T58" fmla="*/ 301124 w 72"/>
                <a:gd name="T59" fmla="*/ 240417 h 49"/>
                <a:gd name="T60" fmla="*/ 379193 w 72"/>
                <a:gd name="T61" fmla="*/ 72684 h 49"/>
                <a:gd name="T62" fmla="*/ 384769 w 72"/>
                <a:gd name="T63" fmla="*/ 72684 h 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2" h="49">
                  <a:moveTo>
                    <a:pt x="69" y="13"/>
                  </a:moveTo>
                  <a:cubicBezTo>
                    <a:pt x="72" y="6"/>
                    <a:pt x="72" y="6"/>
                    <a:pt x="72" y="6"/>
                  </a:cubicBezTo>
                  <a:cubicBezTo>
                    <a:pt x="72" y="5"/>
                    <a:pt x="72" y="5"/>
                    <a:pt x="72" y="4"/>
                  </a:cubicBezTo>
                  <a:cubicBezTo>
                    <a:pt x="72" y="4"/>
                    <a:pt x="71" y="4"/>
                    <a:pt x="71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1" y="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5" y="31"/>
                    <a:pt x="13" y="30"/>
                    <a:pt x="11" y="30"/>
                  </a:cubicBezTo>
                  <a:cubicBezTo>
                    <a:pt x="8" y="30"/>
                    <a:pt x="5" y="31"/>
                    <a:pt x="4" y="32"/>
                  </a:cubicBezTo>
                  <a:cubicBezTo>
                    <a:pt x="2" y="34"/>
                    <a:pt x="0" y="36"/>
                    <a:pt x="0" y="38"/>
                  </a:cubicBezTo>
                  <a:cubicBezTo>
                    <a:pt x="0" y="40"/>
                    <a:pt x="1" y="42"/>
                    <a:pt x="3" y="43"/>
                  </a:cubicBezTo>
                  <a:cubicBezTo>
                    <a:pt x="3" y="44"/>
                    <a:pt x="4" y="44"/>
                    <a:pt x="5" y="45"/>
                  </a:cubicBezTo>
                  <a:cubicBezTo>
                    <a:pt x="7" y="46"/>
                    <a:pt x="9" y="46"/>
                    <a:pt x="10" y="46"/>
                  </a:cubicBezTo>
                  <a:cubicBezTo>
                    <a:pt x="14" y="46"/>
                    <a:pt x="17" y="45"/>
                    <a:pt x="19" y="43"/>
                  </a:cubicBezTo>
                  <a:cubicBezTo>
                    <a:pt x="19" y="42"/>
                    <a:pt x="20" y="42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0"/>
                    <a:pt x="23" y="35"/>
                    <a:pt x="35" y="10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3"/>
                    <a:pt x="47" y="33"/>
                    <a:pt x="45" y="33"/>
                  </a:cubicBezTo>
                  <a:cubicBezTo>
                    <a:pt x="39" y="32"/>
                    <a:pt x="35" y="36"/>
                    <a:pt x="34" y="40"/>
                  </a:cubicBezTo>
                  <a:cubicBezTo>
                    <a:pt x="34" y="43"/>
                    <a:pt x="36" y="46"/>
                    <a:pt x="40" y="48"/>
                  </a:cubicBezTo>
                  <a:cubicBezTo>
                    <a:pt x="41" y="48"/>
                    <a:pt x="43" y="49"/>
                    <a:pt x="45" y="49"/>
                  </a:cubicBezTo>
                  <a:cubicBezTo>
                    <a:pt x="48" y="49"/>
                    <a:pt x="52" y="47"/>
                    <a:pt x="53" y="45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5" y="42"/>
                    <a:pt x="57" y="36"/>
                    <a:pt x="68" y="13"/>
                  </a:cubicBezTo>
                  <a:cubicBezTo>
                    <a:pt x="68" y="13"/>
                    <a:pt x="69" y="13"/>
                    <a:pt x="69" y="13"/>
                  </a:cubicBez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1" name="Freeform 67"/>
            <p:cNvSpPr>
              <a:spLocks noEditPoints="1"/>
            </p:cNvSpPr>
            <p:nvPr/>
          </p:nvSpPr>
          <p:spPr bwMode="auto">
            <a:xfrm>
              <a:off x="10623483" y="2392190"/>
              <a:ext cx="469989" cy="314113"/>
            </a:xfrm>
            <a:custGeom>
              <a:avLst/>
              <a:gdLst>
                <a:gd name="T0" fmla="*/ 11190 w 84"/>
                <a:gd name="T1" fmla="*/ 280458 h 56"/>
                <a:gd name="T2" fmla="*/ 11190 w 84"/>
                <a:gd name="T3" fmla="*/ 269240 h 56"/>
                <a:gd name="T4" fmla="*/ 50356 w 84"/>
                <a:gd name="T5" fmla="*/ 100965 h 56"/>
                <a:gd name="T6" fmla="*/ 117497 w 84"/>
                <a:gd name="T7" fmla="*/ 44873 h 56"/>
                <a:gd name="T8" fmla="*/ 414038 w 84"/>
                <a:gd name="T9" fmla="*/ 44873 h 56"/>
                <a:gd name="T10" fmla="*/ 374872 w 84"/>
                <a:gd name="T11" fmla="*/ 22437 h 56"/>
                <a:gd name="T12" fmla="*/ 179043 w 84"/>
                <a:gd name="T13" fmla="*/ 22437 h 56"/>
                <a:gd name="T14" fmla="*/ 128687 w 84"/>
                <a:gd name="T15" fmla="*/ 0 h 56"/>
                <a:gd name="T16" fmla="*/ 55951 w 84"/>
                <a:gd name="T17" fmla="*/ 0 h 56"/>
                <a:gd name="T18" fmla="*/ 0 w 84"/>
                <a:gd name="T19" fmla="*/ 56092 h 56"/>
                <a:gd name="T20" fmla="*/ 0 w 84"/>
                <a:gd name="T21" fmla="*/ 269240 h 56"/>
                <a:gd name="T22" fmla="*/ 0 w 84"/>
                <a:gd name="T23" fmla="*/ 274849 h 56"/>
                <a:gd name="T24" fmla="*/ 22380 w 84"/>
                <a:gd name="T25" fmla="*/ 314113 h 56"/>
                <a:gd name="T26" fmla="*/ 11190 w 84"/>
                <a:gd name="T27" fmla="*/ 280458 h 56"/>
                <a:gd name="T28" fmla="*/ 469989 w 84"/>
                <a:gd name="T29" fmla="*/ 78528 h 56"/>
                <a:gd name="T30" fmla="*/ 453204 w 84"/>
                <a:gd name="T31" fmla="*/ 72919 h 56"/>
                <a:gd name="T32" fmla="*/ 117497 w 84"/>
                <a:gd name="T33" fmla="*/ 72919 h 56"/>
                <a:gd name="T34" fmla="*/ 72736 w 84"/>
                <a:gd name="T35" fmla="*/ 106574 h 56"/>
                <a:gd name="T36" fmla="*/ 33571 w 84"/>
                <a:gd name="T37" fmla="*/ 274849 h 56"/>
                <a:gd name="T38" fmla="*/ 39166 w 84"/>
                <a:gd name="T39" fmla="*/ 291676 h 56"/>
                <a:gd name="T40" fmla="*/ 55951 w 84"/>
                <a:gd name="T41" fmla="*/ 297286 h 56"/>
                <a:gd name="T42" fmla="*/ 380467 w 84"/>
                <a:gd name="T43" fmla="*/ 297286 h 56"/>
                <a:gd name="T44" fmla="*/ 430823 w 84"/>
                <a:gd name="T45" fmla="*/ 263631 h 56"/>
                <a:gd name="T46" fmla="*/ 469989 w 84"/>
                <a:gd name="T47" fmla="*/ 95356 h 56"/>
                <a:gd name="T48" fmla="*/ 469989 w 84"/>
                <a:gd name="T49" fmla="*/ 78528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4" h="56">
                  <a:moveTo>
                    <a:pt x="2" y="50"/>
                  </a:moveTo>
                  <a:cubicBezTo>
                    <a:pt x="2" y="49"/>
                    <a:pt x="2" y="48"/>
                    <a:pt x="2" y="4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3"/>
                    <a:pt x="15" y="8"/>
                    <a:pt x="21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3" y="6"/>
                    <a:pt x="70" y="4"/>
                    <a:pt x="67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0" y="1"/>
                    <a:pt x="27" y="0"/>
                    <a:pt x="2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51"/>
                    <a:pt x="1" y="54"/>
                    <a:pt x="4" y="56"/>
                  </a:cubicBezTo>
                  <a:cubicBezTo>
                    <a:pt x="3" y="54"/>
                    <a:pt x="2" y="52"/>
                    <a:pt x="2" y="50"/>
                  </a:cubicBezTo>
                  <a:close/>
                  <a:moveTo>
                    <a:pt x="84" y="14"/>
                  </a:moveTo>
                  <a:cubicBezTo>
                    <a:pt x="83" y="13"/>
                    <a:pt x="82" y="13"/>
                    <a:pt x="8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7" y="13"/>
                    <a:pt x="14" y="16"/>
                    <a:pt x="13" y="1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7" y="52"/>
                  </a:cubicBezTo>
                  <a:cubicBezTo>
                    <a:pt x="7" y="53"/>
                    <a:pt x="8" y="53"/>
                    <a:pt x="10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72" y="53"/>
                    <a:pt x="76" y="50"/>
                    <a:pt x="77" y="4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5"/>
                    <a:pt x="84" y="14"/>
                  </a:cubicBez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627" name="组合 76"/>
          <p:cNvGrpSpPr/>
          <p:nvPr/>
        </p:nvGrpSpPr>
        <p:grpSpPr bwMode="auto">
          <a:xfrm>
            <a:off x="1028700" y="4100513"/>
            <a:ext cx="2814638" cy="1649412"/>
            <a:chOff x="4342349" y="2721114"/>
            <a:chExt cx="2814638" cy="1649682"/>
          </a:xfrm>
        </p:grpSpPr>
        <p:sp>
          <p:nvSpPr>
            <p:cNvPr id="26636" name="矩形 77"/>
            <p:cNvSpPr>
              <a:spLocks noChangeArrowheads="1"/>
            </p:cNvSpPr>
            <p:nvPr/>
          </p:nvSpPr>
          <p:spPr bwMode="auto">
            <a:xfrm>
              <a:off x="4342349" y="3059668"/>
              <a:ext cx="2814638" cy="131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Once time is wasted, life is wasted. Do one thing at a time, and do well. You cannot improve your past, but you can improve your future. Once time is wasted, life is wasted.Do one thing at a time, and do well.</a:t>
              </a:r>
              <a:endParaRPr kumimoji="0" lang="zh-CN" altLang="en-US" sz="1100">
                <a:solidFill>
                  <a:srgbClr val="272727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4342349" y="2721114"/>
              <a:ext cx="2408238" cy="338192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 sz="1600">
                  <a:solidFill>
                    <a:srgbClr val="272727"/>
                  </a:solidFill>
                  <a:latin typeface="方正兰亭粗黑_GBK" charset="-122"/>
                  <a:ea typeface="方正兰亭粗黑_GBK" charset="-122"/>
                </a:rPr>
                <a:t>ADD TEXT HERE</a:t>
              </a:r>
              <a:endParaRPr kumimoji="0" lang="zh-CN" altLang="en-US" sz="1600">
                <a:latin typeface="方正兰亭粗黑_GBK" charset="-122"/>
                <a:ea typeface="方正兰亭粗黑_GBK" charset="-122"/>
              </a:endParaRPr>
            </a:p>
          </p:txBody>
        </p:sp>
      </p:grpSp>
      <p:grpSp>
        <p:nvGrpSpPr>
          <p:cNvPr id="26628" name="组合 79"/>
          <p:cNvGrpSpPr/>
          <p:nvPr/>
        </p:nvGrpSpPr>
        <p:grpSpPr bwMode="auto">
          <a:xfrm>
            <a:off x="4687888" y="4100513"/>
            <a:ext cx="2816225" cy="1649412"/>
            <a:chOff x="4342349" y="2721114"/>
            <a:chExt cx="2814638" cy="1649682"/>
          </a:xfrm>
        </p:grpSpPr>
        <p:sp>
          <p:nvSpPr>
            <p:cNvPr id="26634" name="矩形 80"/>
            <p:cNvSpPr>
              <a:spLocks noChangeArrowheads="1"/>
            </p:cNvSpPr>
            <p:nvPr/>
          </p:nvSpPr>
          <p:spPr bwMode="auto">
            <a:xfrm>
              <a:off x="4342349" y="3059668"/>
              <a:ext cx="2814638" cy="131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Once time is wasted, life is wasted. Do one thing at a time, and do well. You cannot improve your past, but you can improve your future. Once time is wasted, life is wasted.Do one thing at a time, and do well.</a:t>
              </a:r>
              <a:endParaRPr kumimoji="0" lang="zh-CN" altLang="en-US" sz="1100">
                <a:solidFill>
                  <a:srgbClr val="272727"/>
                </a:solidFill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4342349" y="2721114"/>
              <a:ext cx="2408467" cy="338192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 sz="1600">
                  <a:solidFill>
                    <a:srgbClr val="272727"/>
                  </a:solidFill>
                  <a:latin typeface="方正兰亭粗黑_GBK" charset="-122"/>
                  <a:ea typeface="方正兰亭粗黑_GBK" charset="-122"/>
                </a:rPr>
                <a:t>ADD TEXT HERE</a:t>
              </a:r>
              <a:endParaRPr kumimoji="0" lang="zh-CN" altLang="en-US" sz="1600">
                <a:latin typeface="方正兰亭粗黑_GBK" charset="-122"/>
                <a:ea typeface="方正兰亭粗黑_GBK" charset="-122"/>
              </a:endParaRPr>
            </a:p>
          </p:txBody>
        </p:sp>
      </p:grpSp>
      <p:grpSp>
        <p:nvGrpSpPr>
          <p:cNvPr id="26629" name="组合 82"/>
          <p:cNvGrpSpPr/>
          <p:nvPr/>
        </p:nvGrpSpPr>
        <p:grpSpPr bwMode="auto">
          <a:xfrm>
            <a:off x="8348663" y="4100513"/>
            <a:ext cx="2814637" cy="1649412"/>
            <a:chOff x="4342349" y="2721114"/>
            <a:chExt cx="2814638" cy="1649682"/>
          </a:xfrm>
        </p:grpSpPr>
        <p:sp>
          <p:nvSpPr>
            <p:cNvPr id="26632" name="矩形 83"/>
            <p:cNvSpPr>
              <a:spLocks noChangeArrowheads="1"/>
            </p:cNvSpPr>
            <p:nvPr/>
          </p:nvSpPr>
          <p:spPr bwMode="auto">
            <a:xfrm>
              <a:off x="4342349" y="3059668"/>
              <a:ext cx="2814638" cy="131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kumimoji="0" lang="en-US" altLang="zh-CN" sz="1100">
                  <a:solidFill>
                    <a:srgbClr val="272727"/>
                  </a:solidFill>
                </a:rPr>
                <a:t>Once time is wasted, life is wasted. Do one thing at a time, and do well. You cannot improve your past, but you can improve your future. Once time is wasted, life is wasted.Do one thing at a time, and do well.</a:t>
              </a:r>
              <a:endParaRPr kumimoji="0" lang="zh-CN" altLang="en-US" sz="1100">
                <a:solidFill>
                  <a:srgbClr val="272727"/>
                </a:solidFill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4342349" y="2721114"/>
              <a:ext cx="2408238" cy="338192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 sz="1600">
                  <a:solidFill>
                    <a:srgbClr val="272727"/>
                  </a:solidFill>
                  <a:latin typeface="方正兰亭粗黑_GBK" charset="-122"/>
                  <a:ea typeface="方正兰亭粗黑_GBK" charset="-122"/>
                </a:rPr>
                <a:t>ADD TEXT HERE</a:t>
              </a:r>
              <a:endParaRPr kumimoji="0" lang="zh-CN" altLang="en-US" sz="1600">
                <a:latin typeface="方正兰亭粗黑_GBK" charset="-122"/>
                <a:ea typeface="方正兰亭粗黑_GBK" charset="-122"/>
              </a:endParaRPr>
            </a:p>
          </p:txBody>
        </p:sp>
      </p:grpSp>
      <p:sp>
        <p:nvSpPr>
          <p:cNvPr id="87" name="直角三角形 86"/>
          <p:cNvSpPr/>
          <p:nvPr/>
        </p:nvSpPr>
        <p:spPr>
          <a:xfrm rot="4647062" flipH="1">
            <a:off x="9760744" y="1097756"/>
            <a:ext cx="3355975" cy="1312863"/>
          </a:xfrm>
          <a:prstGeom prst="rtTriangl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88" name="直角三角形 87"/>
          <p:cNvSpPr/>
          <p:nvPr/>
        </p:nvSpPr>
        <p:spPr>
          <a:xfrm rot="3198234">
            <a:off x="-465138" y="1466851"/>
            <a:ext cx="3051175" cy="1238250"/>
          </a:xfrm>
          <a:prstGeom prst="rtTriangl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椭圆 401"/>
          <p:cNvSpPr/>
          <p:nvPr/>
        </p:nvSpPr>
        <p:spPr>
          <a:xfrm>
            <a:off x="3549650" y="2849563"/>
            <a:ext cx="1158875" cy="1158875"/>
          </a:xfrm>
          <a:prstGeom prst="ellipse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83" name="空心弧 382"/>
          <p:cNvSpPr/>
          <p:nvPr/>
        </p:nvSpPr>
        <p:spPr>
          <a:xfrm rot="19749439">
            <a:off x="2871788" y="2171700"/>
            <a:ext cx="2514600" cy="2514600"/>
          </a:xfrm>
          <a:prstGeom prst="blockArc">
            <a:avLst>
              <a:gd name="adj1" fmla="val 7543326"/>
              <a:gd name="adj2" fmla="val 759818"/>
              <a:gd name="adj3" fmla="val 3026"/>
            </a:avLst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/>
              </a:solidFill>
            </a:endParaRPr>
          </a:p>
        </p:txBody>
      </p:sp>
      <p:sp>
        <p:nvSpPr>
          <p:cNvPr id="384" name="空心弧 383"/>
          <p:cNvSpPr/>
          <p:nvPr/>
        </p:nvSpPr>
        <p:spPr>
          <a:xfrm rot="12277010">
            <a:off x="2408238" y="1708150"/>
            <a:ext cx="3443287" cy="3441700"/>
          </a:xfrm>
          <a:prstGeom prst="blockArc">
            <a:avLst>
              <a:gd name="adj1" fmla="val 11400191"/>
              <a:gd name="adj2" fmla="val 4688176"/>
              <a:gd name="adj3" fmla="val 2076"/>
            </a:avLst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/>
              </a:solidFill>
            </a:endParaRPr>
          </a:p>
        </p:txBody>
      </p:sp>
      <p:sp>
        <p:nvSpPr>
          <p:cNvPr id="385" name="空心弧 384"/>
          <p:cNvSpPr/>
          <p:nvPr/>
        </p:nvSpPr>
        <p:spPr>
          <a:xfrm rot="8783074">
            <a:off x="3233738" y="2533650"/>
            <a:ext cx="1790700" cy="1790700"/>
          </a:xfrm>
          <a:prstGeom prst="blockArc">
            <a:avLst>
              <a:gd name="adj1" fmla="val 8222063"/>
              <a:gd name="adj2" fmla="val 21374899"/>
              <a:gd name="adj3" fmla="val 3688"/>
            </a:avLst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/>
              </a:solidFill>
            </a:endParaRPr>
          </a:p>
        </p:txBody>
      </p:sp>
      <p:grpSp>
        <p:nvGrpSpPr>
          <p:cNvPr id="386" name="Group 18"/>
          <p:cNvGrpSpPr>
            <a:grpSpLocks noChangeAspect="1"/>
          </p:cNvGrpSpPr>
          <p:nvPr/>
        </p:nvGrpSpPr>
        <p:grpSpPr bwMode="auto">
          <a:xfrm>
            <a:off x="3707436" y="3102368"/>
            <a:ext cx="843896" cy="653264"/>
            <a:chOff x="6227" y="1614"/>
            <a:chExt cx="726" cy="562"/>
          </a:xfrm>
          <a:solidFill>
            <a:srgbClr val="272727"/>
          </a:solidFill>
        </p:grpSpPr>
        <p:sp>
          <p:nvSpPr>
            <p:cNvPr id="387" name="Freeform 19"/>
            <p:cNvSpPr>
              <a:spLocks noEditPoints="1"/>
            </p:cNvSpPr>
            <p:nvPr/>
          </p:nvSpPr>
          <p:spPr bwMode="auto">
            <a:xfrm>
              <a:off x="6227" y="1677"/>
              <a:ext cx="627" cy="499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388" name="Freeform 20"/>
            <p:cNvSpPr>
              <a:spLocks noEditPoints="1"/>
            </p:cNvSpPr>
            <p:nvPr/>
          </p:nvSpPr>
          <p:spPr bwMode="auto">
            <a:xfrm>
              <a:off x="6368" y="1897"/>
              <a:ext cx="246" cy="221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389" name="Freeform 21"/>
            <p:cNvSpPr/>
            <p:nvPr/>
          </p:nvSpPr>
          <p:spPr bwMode="auto">
            <a:xfrm>
              <a:off x="6697" y="1698"/>
              <a:ext cx="131" cy="141"/>
            </a:xfrm>
            <a:custGeom>
              <a:avLst/>
              <a:gdLst>
                <a:gd name="T0" fmla="*/ 19 w 25"/>
                <a:gd name="T1" fmla="*/ 27 h 27"/>
                <a:gd name="T2" fmla="*/ 23 w 25"/>
                <a:gd name="T3" fmla="*/ 24 h 27"/>
                <a:gd name="T4" fmla="*/ 23 w 25"/>
                <a:gd name="T5" fmla="*/ 24 h 27"/>
                <a:gd name="T6" fmla="*/ 3 w 25"/>
                <a:gd name="T7" fmla="*/ 4 h 27"/>
                <a:gd name="T8" fmla="*/ 0 w 25"/>
                <a:gd name="T9" fmla="*/ 8 h 27"/>
                <a:gd name="T10" fmla="*/ 3 w 25"/>
                <a:gd name="T11" fmla="*/ 11 h 27"/>
                <a:gd name="T12" fmla="*/ 16 w 25"/>
                <a:gd name="T13" fmla="*/ 23 h 27"/>
                <a:gd name="T14" fmla="*/ 19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390" name="Freeform 22"/>
            <p:cNvSpPr/>
            <p:nvPr/>
          </p:nvSpPr>
          <p:spPr bwMode="auto">
            <a:xfrm>
              <a:off x="6671" y="1614"/>
              <a:ext cx="282" cy="262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cxnSp>
        <p:nvCxnSpPr>
          <p:cNvPr id="391" name="直接连接符 390"/>
          <p:cNvCxnSpPr/>
          <p:nvPr/>
        </p:nvCxnSpPr>
        <p:spPr>
          <a:xfrm>
            <a:off x="5030788" y="3430588"/>
            <a:ext cx="2301875" cy="0"/>
          </a:xfrm>
          <a:prstGeom prst="line">
            <a:avLst/>
          </a:prstGeom>
          <a:ln>
            <a:solidFill>
              <a:srgbClr val="020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直接连接符 391"/>
          <p:cNvCxnSpPr/>
          <p:nvPr/>
        </p:nvCxnSpPr>
        <p:spPr>
          <a:xfrm>
            <a:off x="5491163" y="1660525"/>
            <a:ext cx="1841500" cy="0"/>
          </a:xfrm>
          <a:prstGeom prst="line">
            <a:avLst/>
          </a:prstGeom>
          <a:ln>
            <a:solidFill>
              <a:srgbClr val="020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直接连接符 392"/>
          <p:cNvCxnSpPr/>
          <p:nvPr/>
        </p:nvCxnSpPr>
        <p:spPr>
          <a:xfrm>
            <a:off x="5491163" y="5375275"/>
            <a:ext cx="1841500" cy="0"/>
          </a:xfrm>
          <a:prstGeom prst="line">
            <a:avLst/>
          </a:prstGeom>
          <a:ln>
            <a:solidFill>
              <a:srgbClr val="020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直接连接符 393"/>
          <p:cNvCxnSpPr/>
          <p:nvPr/>
        </p:nvCxnSpPr>
        <p:spPr>
          <a:xfrm flipH="1">
            <a:off x="4776788" y="1660525"/>
            <a:ext cx="714375" cy="679450"/>
          </a:xfrm>
          <a:prstGeom prst="line">
            <a:avLst/>
          </a:prstGeom>
          <a:ln>
            <a:solidFill>
              <a:srgbClr val="020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直接连接符 394"/>
          <p:cNvCxnSpPr/>
          <p:nvPr/>
        </p:nvCxnSpPr>
        <p:spPr>
          <a:xfrm flipH="1" flipV="1">
            <a:off x="5030788" y="4900613"/>
            <a:ext cx="460375" cy="474662"/>
          </a:xfrm>
          <a:prstGeom prst="line">
            <a:avLst/>
          </a:prstGeom>
          <a:ln>
            <a:solidFill>
              <a:srgbClr val="020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9" name="文本框 395"/>
          <p:cNvSpPr txBox="1">
            <a:spLocks noChangeArrowheads="1"/>
          </p:cNvSpPr>
          <p:nvPr/>
        </p:nvSpPr>
        <p:spPr bwMode="auto">
          <a:xfrm>
            <a:off x="7332663" y="4711700"/>
            <a:ext cx="1336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4800"/>
              <a:t>76</a:t>
            </a:r>
            <a:r>
              <a:rPr kumimoji="0" lang="en-US" altLang="zh-CN" sz="3200"/>
              <a:t>%</a:t>
            </a:r>
            <a:endParaRPr kumimoji="0" lang="en-US" altLang="zh-CN" sz="4800"/>
          </a:p>
        </p:txBody>
      </p:sp>
      <p:sp>
        <p:nvSpPr>
          <p:cNvPr id="27660" name="文本框 396"/>
          <p:cNvSpPr txBox="1">
            <a:spLocks noChangeArrowheads="1"/>
          </p:cNvSpPr>
          <p:nvPr/>
        </p:nvSpPr>
        <p:spPr bwMode="auto">
          <a:xfrm>
            <a:off x="7440613" y="2786063"/>
            <a:ext cx="13350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4800"/>
              <a:t>55</a:t>
            </a:r>
            <a:r>
              <a:rPr kumimoji="0" lang="en-US" altLang="zh-CN" sz="3200"/>
              <a:t>%</a:t>
            </a:r>
            <a:endParaRPr kumimoji="0" lang="en-US" altLang="zh-CN" sz="4800"/>
          </a:p>
        </p:txBody>
      </p:sp>
      <p:sp>
        <p:nvSpPr>
          <p:cNvPr id="27661" name="文本框 397"/>
          <p:cNvSpPr txBox="1">
            <a:spLocks noChangeArrowheads="1"/>
          </p:cNvSpPr>
          <p:nvPr/>
        </p:nvSpPr>
        <p:spPr bwMode="auto">
          <a:xfrm>
            <a:off x="7369175" y="992188"/>
            <a:ext cx="1336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4800"/>
              <a:t>67</a:t>
            </a:r>
            <a:r>
              <a:rPr kumimoji="0" lang="en-US" altLang="zh-CN" sz="3200"/>
              <a:t>%</a:t>
            </a:r>
            <a:endParaRPr kumimoji="0" lang="en-US" altLang="zh-CN" sz="4800"/>
          </a:p>
        </p:txBody>
      </p:sp>
      <p:sp>
        <p:nvSpPr>
          <p:cNvPr id="27662" name="矩形 398"/>
          <p:cNvSpPr>
            <a:spLocks noChangeArrowheads="1"/>
          </p:cNvSpPr>
          <p:nvPr/>
        </p:nvSpPr>
        <p:spPr bwMode="auto">
          <a:xfrm>
            <a:off x="7391400" y="1660525"/>
            <a:ext cx="37338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200">
                <a:solidFill>
                  <a:srgbClr val="020003"/>
                </a:solidFill>
                <a:ea typeface="微软雅黑" panose="020B0503020204020204" charset="-122"/>
              </a:rPr>
              <a:t>Once time is wasted, life is wasted. Do one thing at a time, and do well. You cannot improve your past, but you can improve your future. </a:t>
            </a:r>
          </a:p>
        </p:txBody>
      </p:sp>
      <p:sp>
        <p:nvSpPr>
          <p:cNvPr id="27663" name="矩形 399"/>
          <p:cNvSpPr>
            <a:spLocks noChangeArrowheads="1"/>
          </p:cNvSpPr>
          <p:nvPr/>
        </p:nvSpPr>
        <p:spPr bwMode="auto">
          <a:xfrm>
            <a:off x="7391400" y="3457575"/>
            <a:ext cx="37338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200">
                <a:solidFill>
                  <a:srgbClr val="020003"/>
                </a:solidFill>
                <a:ea typeface="微软雅黑" panose="020B0503020204020204" charset="-122"/>
              </a:rPr>
              <a:t>Once time is wasted, life is wasted. Do one thing at a time, and do well. You cannot improve your past, but you can improve your future. </a:t>
            </a:r>
          </a:p>
        </p:txBody>
      </p:sp>
      <p:sp>
        <p:nvSpPr>
          <p:cNvPr id="27664" name="矩形 400"/>
          <p:cNvSpPr>
            <a:spLocks noChangeArrowheads="1"/>
          </p:cNvSpPr>
          <p:nvPr/>
        </p:nvSpPr>
        <p:spPr bwMode="auto">
          <a:xfrm>
            <a:off x="7391400" y="5375275"/>
            <a:ext cx="37338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200">
                <a:solidFill>
                  <a:srgbClr val="020003"/>
                </a:solidFill>
                <a:ea typeface="微软雅黑" panose="020B0503020204020204" charset="-122"/>
              </a:rPr>
              <a:t>Once time is wasted, life is wasted. Do one thing at a time, and do well. You cannot improve your past, but you can improve your future. </a:t>
            </a:r>
          </a:p>
        </p:txBody>
      </p:sp>
      <p:sp>
        <p:nvSpPr>
          <p:cNvPr id="403" name="文本框 402"/>
          <p:cNvSpPr txBox="1"/>
          <p:nvPr/>
        </p:nvSpPr>
        <p:spPr>
          <a:xfrm>
            <a:off x="931863" y="641350"/>
            <a:ext cx="4030662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rgbClr val="272727"/>
                </a:solidFill>
                <a:latin typeface="方正兰亭粗黑_GBK" charset="-122"/>
              </a:rPr>
              <a:t>YOUR TITLE HERE </a:t>
            </a:r>
            <a:endParaRPr kumimoji="0" lang="zh-CN" altLang="en-US" sz="2800">
              <a:solidFill>
                <a:srgbClr val="272727"/>
              </a:solidFill>
              <a:latin typeface="方正兰亭粗黑_GBK" charset="-122"/>
            </a:endParaRPr>
          </a:p>
        </p:txBody>
      </p:sp>
      <p:cxnSp>
        <p:nvCxnSpPr>
          <p:cNvPr id="404" name="直接连接符 403"/>
          <p:cNvCxnSpPr/>
          <p:nvPr/>
        </p:nvCxnSpPr>
        <p:spPr>
          <a:xfrm>
            <a:off x="1042988" y="1163638"/>
            <a:ext cx="857250" cy="0"/>
          </a:xfrm>
          <a:prstGeom prst="line">
            <a:avLst/>
          </a:prstGeom>
          <a:ln w="38100"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812800"/>
            <a:ext cx="12192000" cy="404495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66800" y="603250"/>
            <a:ext cx="1790700" cy="419100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>
                <a:solidFill>
                  <a:srgbClr val="272727"/>
                </a:solidFill>
              </a:rPr>
              <a:t>Company LOGO</a:t>
            </a:r>
            <a:endParaRPr kumimoji="0" lang="zh-CN" altLang="en-US" sz="1400">
              <a:solidFill>
                <a:srgbClr val="272727"/>
              </a:solidFill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2857500" y="603250"/>
            <a:ext cx="144463" cy="209550"/>
          </a:xfrm>
          <a:prstGeom prst="triangle">
            <a:avLst>
              <a:gd name="adj" fmla="val 893"/>
            </a:avLst>
          </a:prstGeom>
          <a:solidFill>
            <a:srgbClr val="E2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38575" y="1547813"/>
            <a:ext cx="4514850" cy="4411662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616450" y="3013075"/>
            <a:ext cx="2959100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272727"/>
                </a:solidFill>
                <a:latin typeface="方正兰亭粗黑_GBK" charset="-122"/>
              </a:rPr>
              <a:t>FOUR</a:t>
            </a:r>
            <a:endParaRPr kumimoji="0" lang="zh-CN" altLang="en-US" sz="4800">
              <a:solidFill>
                <a:srgbClr val="272727"/>
              </a:solidFill>
              <a:latin typeface="方正兰亭粗黑_GBK" charset="-122"/>
            </a:endParaRPr>
          </a:p>
        </p:txBody>
      </p:sp>
      <p:sp>
        <p:nvSpPr>
          <p:cNvPr id="28678" name="矩形 7"/>
          <p:cNvSpPr>
            <a:spLocks noChangeArrowheads="1"/>
          </p:cNvSpPr>
          <p:nvPr/>
        </p:nvSpPr>
        <p:spPr bwMode="auto">
          <a:xfrm>
            <a:off x="4152900" y="4127500"/>
            <a:ext cx="38862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400">
                <a:solidFill>
                  <a:srgbClr val="272727"/>
                </a:solidFill>
              </a:rPr>
              <a:t>You cannot improve your past, but you can improve your future. Once time is wasted, life is wasted. Do one thing at a time, and do well.</a:t>
            </a:r>
          </a:p>
        </p:txBody>
      </p:sp>
      <p:sp>
        <p:nvSpPr>
          <p:cNvPr id="9" name="矩形 8"/>
          <p:cNvSpPr/>
          <p:nvPr/>
        </p:nvSpPr>
        <p:spPr>
          <a:xfrm>
            <a:off x="3838575" y="5959475"/>
            <a:ext cx="4514850" cy="90488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28680" name="组合 9"/>
          <p:cNvGrpSpPr/>
          <p:nvPr/>
        </p:nvGrpSpPr>
        <p:grpSpPr bwMode="auto">
          <a:xfrm>
            <a:off x="5969000" y="5878513"/>
            <a:ext cx="254000" cy="254000"/>
            <a:chOff x="6457496" y="4658798"/>
            <a:chExt cx="254000" cy="254000"/>
          </a:xfrm>
        </p:grpSpPr>
        <p:sp>
          <p:nvSpPr>
            <p:cNvPr id="11" name="矩形 10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28684" name="Freeform 121"/>
            <p:cNvSpPr/>
            <p:nvPr/>
          </p:nvSpPr>
          <p:spPr bwMode="auto">
            <a:xfrm rot="5400000"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" name="等腰三角形 12"/>
          <p:cNvSpPr/>
          <p:nvPr/>
        </p:nvSpPr>
        <p:spPr>
          <a:xfrm rot="10800000">
            <a:off x="5851525" y="1481138"/>
            <a:ext cx="488950" cy="187325"/>
          </a:xfrm>
          <a:prstGeom prst="triangle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8682" name="Freeform 25"/>
          <p:cNvSpPr>
            <a:spLocks noEditPoints="1"/>
          </p:cNvSpPr>
          <p:nvPr/>
        </p:nvSpPr>
        <p:spPr bwMode="auto">
          <a:xfrm>
            <a:off x="5649913" y="1851025"/>
            <a:ext cx="892175" cy="865188"/>
          </a:xfrm>
          <a:custGeom>
            <a:avLst/>
            <a:gdLst>
              <a:gd name="T0" fmla="*/ 808726 w 86"/>
              <a:gd name="T1" fmla="*/ 10425 h 83"/>
              <a:gd name="T2" fmla="*/ 881304 w 86"/>
              <a:gd name="T3" fmla="*/ 83404 h 83"/>
              <a:gd name="T4" fmla="*/ 881304 w 86"/>
              <a:gd name="T5" fmla="*/ 187658 h 83"/>
              <a:gd name="T6" fmla="*/ 808726 w 86"/>
              <a:gd name="T7" fmla="*/ 260637 h 83"/>
              <a:gd name="T8" fmla="*/ 725780 w 86"/>
              <a:gd name="T9" fmla="*/ 260637 h 83"/>
              <a:gd name="T10" fmla="*/ 673938 w 86"/>
              <a:gd name="T11" fmla="*/ 229360 h 83"/>
              <a:gd name="T12" fmla="*/ 259207 w 86"/>
              <a:gd name="T13" fmla="*/ 364891 h 83"/>
              <a:gd name="T14" fmla="*/ 269575 w 86"/>
              <a:gd name="T15" fmla="*/ 396168 h 83"/>
              <a:gd name="T16" fmla="*/ 259207 w 86"/>
              <a:gd name="T17" fmla="*/ 427444 h 83"/>
              <a:gd name="T18" fmla="*/ 248839 w 86"/>
              <a:gd name="T19" fmla="*/ 458721 h 83"/>
              <a:gd name="T20" fmla="*/ 518414 w 86"/>
              <a:gd name="T21" fmla="*/ 625528 h 83"/>
              <a:gd name="T22" fmla="*/ 570255 w 86"/>
              <a:gd name="T23" fmla="*/ 604677 h 83"/>
              <a:gd name="T24" fmla="*/ 653202 w 86"/>
              <a:gd name="T25" fmla="*/ 604677 h 83"/>
              <a:gd name="T26" fmla="*/ 715411 w 86"/>
              <a:gd name="T27" fmla="*/ 677656 h 83"/>
              <a:gd name="T28" fmla="*/ 715411 w 86"/>
              <a:gd name="T29" fmla="*/ 781910 h 83"/>
              <a:gd name="T30" fmla="*/ 653202 w 86"/>
              <a:gd name="T31" fmla="*/ 854889 h 83"/>
              <a:gd name="T32" fmla="*/ 549519 w 86"/>
              <a:gd name="T33" fmla="*/ 854889 h 83"/>
              <a:gd name="T34" fmla="*/ 476941 w 86"/>
              <a:gd name="T35" fmla="*/ 781910 h 83"/>
              <a:gd name="T36" fmla="*/ 466573 w 86"/>
              <a:gd name="T37" fmla="*/ 719357 h 83"/>
              <a:gd name="T38" fmla="*/ 476941 w 86"/>
              <a:gd name="T39" fmla="*/ 688081 h 83"/>
              <a:gd name="T40" fmla="*/ 228102 w 86"/>
              <a:gd name="T41" fmla="*/ 489997 h 83"/>
              <a:gd name="T42" fmla="*/ 186629 w 86"/>
              <a:gd name="T43" fmla="*/ 521273 h 83"/>
              <a:gd name="T44" fmla="*/ 134788 w 86"/>
              <a:gd name="T45" fmla="*/ 531699 h 83"/>
              <a:gd name="T46" fmla="*/ 41473 w 86"/>
              <a:gd name="T47" fmla="*/ 489997 h 83"/>
              <a:gd name="T48" fmla="*/ 0 w 86"/>
              <a:gd name="T49" fmla="*/ 396168 h 83"/>
              <a:gd name="T50" fmla="*/ 41473 w 86"/>
              <a:gd name="T51" fmla="*/ 302339 h 83"/>
              <a:gd name="T52" fmla="*/ 134788 w 86"/>
              <a:gd name="T53" fmla="*/ 271062 h 83"/>
              <a:gd name="T54" fmla="*/ 196997 w 86"/>
              <a:gd name="T55" fmla="*/ 281488 h 83"/>
              <a:gd name="T56" fmla="*/ 248839 w 86"/>
              <a:gd name="T57" fmla="*/ 333615 h 83"/>
              <a:gd name="T58" fmla="*/ 632465 w 86"/>
              <a:gd name="T59" fmla="*/ 145957 h 83"/>
              <a:gd name="T60" fmla="*/ 642833 w 86"/>
              <a:gd name="T61" fmla="*/ 83404 h 83"/>
              <a:gd name="T62" fmla="*/ 715411 w 86"/>
              <a:gd name="T63" fmla="*/ 10425 h 83"/>
              <a:gd name="T64" fmla="*/ 134788 w 86"/>
              <a:gd name="T65" fmla="*/ 500423 h 83"/>
              <a:gd name="T66" fmla="*/ 207366 w 86"/>
              <a:gd name="T67" fmla="*/ 469146 h 83"/>
              <a:gd name="T68" fmla="*/ 228102 w 86"/>
              <a:gd name="T69" fmla="*/ 396168 h 83"/>
              <a:gd name="T70" fmla="*/ 207366 w 86"/>
              <a:gd name="T71" fmla="*/ 333615 h 83"/>
              <a:gd name="T72" fmla="*/ 134788 w 86"/>
              <a:gd name="T73" fmla="*/ 302339 h 83"/>
              <a:gd name="T74" fmla="*/ 62210 w 86"/>
              <a:gd name="T75" fmla="*/ 333615 h 83"/>
              <a:gd name="T76" fmla="*/ 31105 w 86"/>
              <a:gd name="T77" fmla="*/ 396168 h 83"/>
              <a:gd name="T78" fmla="*/ 62210 w 86"/>
              <a:gd name="T79" fmla="*/ 469146 h 83"/>
              <a:gd name="T80" fmla="*/ 134788 w 86"/>
              <a:gd name="T81" fmla="*/ 500423 h 83"/>
              <a:gd name="T82" fmla="*/ 559887 w 86"/>
              <a:gd name="T83" fmla="*/ 635954 h 83"/>
              <a:gd name="T84" fmla="*/ 508046 w 86"/>
              <a:gd name="T85" fmla="*/ 698506 h 83"/>
              <a:gd name="T86" fmla="*/ 508046 w 86"/>
              <a:gd name="T87" fmla="*/ 771485 h 83"/>
              <a:gd name="T88" fmla="*/ 559887 w 86"/>
              <a:gd name="T89" fmla="*/ 823612 h 83"/>
              <a:gd name="T90" fmla="*/ 632465 w 86"/>
              <a:gd name="T91" fmla="*/ 823612 h 83"/>
              <a:gd name="T92" fmla="*/ 684306 w 86"/>
              <a:gd name="T93" fmla="*/ 771485 h 83"/>
              <a:gd name="T94" fmla="*/ 684306 w 86"/>
              <a:gd name="T95" fmla="*/ 698506 h 83"/>
              <a:gd name="T96" fmla="*/ 632465 w 86"/>
              <a:gd name="T97" fmla="*/ 635954 h 83"/>
              <a:gd name="T98" fmla="*/ 767253 w 86"/>
              <a:gd name="T99" fmla="*/ 229360 h 83"/>
              <a:gd name="T100" fmla="*/ 829462 w 86"/>
              <a:gd name="T101" fmla="*/ 208509 h 83"/>
              <a:gd name="T102" fmla="*/ 860567 w 86"/>
              <a:gd name="T103" fmla="*/ 135531 h 83"/>
              <a:gd name="T104" fmla="*/ 829462 w 86"/>
              <a:gd name="T105" fmla="*/ 62553 h 83"/>
              <a:gd name="T106" fmla="*/ 767253 w 86"/>
              <a:gd name="T107" fmla="*/ 31276 h 83"/>
              <a:gd name="T108" fmla="*/ 694675 w 86"/>
              <a:gd name="T109" fmla="*/ 62553 h 83"/>
              <a:gd name="T110" fmla="*/ 663570 w 86"/>
              <a:gd name="T111" fmla="*/ 135531 h 83"/>
              <a:gd name="T112" fmla="*/ 694675 w 86"/>
              <a:gd name="T113" fmla="*/ 208509 h 83"/>
              <a:gd name="T114" fmla="*/ 767253 w 86"/>
              <a:gd name="T115" fmla="*/ 229360 h 8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6" h="83">
                <a:moveTo>
                  <a:pt x="74" y="0"/>
                </a:moveTo>
                <a:cubicBezTo>
                  <a:pt x="75" y="0"/>
                  <a:pt x="77" y="0"/>
                  <a:pt x="78" y="1"/>
                </a:cubicBezTo>
                <a:cubicBezTo>
                  <a:pt x="80" y="2"/>
                  <a:pt x="81" y="2"/>
                  <a:pt x="83" y="4"/>
                </a:cubicBezTo>
                <a:cubicBezTo>
                  <a:pt x="84" y="5"/>
                  <a:pt x="85" y="6"/>
                  <a:pt x="85" y="8"/>
                </a:cubicBezTo>
                <a:cubicBezTo>
                  <a:pt x="86" y="9"/>
                  <a:pt x="86" y="11"/>
                  <a:pt x="86" y="13"/>
                </a:cubicBezTo>
                <a:cubicBezTo>
                  <a:pt x="86" y="14"/>
                  <a:pt x="86" y="16"/>
                  <a:pt x="85" y="18"/>
                </a:cubicBezTo>
                <a:cubicBezTo>
                  <a:pt x="85" y="19"/>
                  <a:pt x="84" y="21"/>
                  <a:pt x="83" y="22"/>
                </a:cubicBezTo>
                <a:cubicBezTo>
                  <a:pt x="81" y="23"/>
                  <a:pt x="80" y="24"/>
                  <a:pt x="78" y="25"/>
                </a:cubicBezTo>
                <a:cubicBezTo>
                  <a:pt x="77" y="25"/>
                  <a:pt x="75" y="26"/>
                  <a:pt x="74" y="26"/>
                </a:cubicBezTo>
                <a:cubicBezTo>
                  <a:pt x="72" y="26"/>
                  <a:pt x="71" y="25"/>
                  <a:pt x="70" y="25"/>
                </a:cubicBezTo>
                <a:cubicBezTo>
                  <a:pt x="69" y="25"/>
                  <a:pt x="68" y="24"/>
                  <a:pt x="67" y="24"/>
                </a:cubicBezTo>
                <a:cubicBezTo>
                  <a:pt x="66" y="23"/>
                  <a:pt x="65" y="23"/>
                  <a:pt x="65" y="22"/>
                </a:cubicBezTo>
                <a:cubicBezTo>
                  <a:pt x="64" y="21"/>
                  <a:pt x="63" y="20"/>
                  <a:pt x="62" y="19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5" y="37"/>
                  <a:pt x="26" y="38"/>
                  <a:pt x="26" y="38"/>
                </a:cubicBezTo>
                <a:cubicBezTo>
                  <a:pt x="26" y="39"/>
                  <a:pt x="25" y="39"/>
                  <a:pt x="25" y="40"/>
                </a:cubicBezTo>
                <a:cubicBezTo>
                  <a:pt x="25" y="40"/>
                  <a:pt x="25" y="41"/>
                  <a:pt x="25" y="41"/>
                </a:cubicBezTo>
                <a:cubicBezTo>
                  <a:pt x="25" y="42"/>
                  <a:pt x="25" y="42"/>
                  <a:pt x="25" y="43"/>
                </a:cubicBezTo>
                <a:cubicBezTo>
                  <a:pt x="24" y="43"/>
                  <a:pt x="24" y="44"/>
                  <a:pt x="24" y="44"/>
                </a:cubicBezTo>
                <a:cubicBezTo>
                  <a:pt x="48" y="62"/>
                  <a:pt x="48" y="62"/>
                  <a:pt x="48" y="62"/>
                </a:cubicBezTo>
                <a:cubicBezTo>
                  <a:pt x="49" y="61"/>
                  <a:pt x="49" y="61"/>
                  <a:pt x="50" y="60"/>
                </a:cubicBezTo>
                <a:cubicBezTo>
                  <a:pt x="51" y="59"/>
                  <a:pt x="51" y="59"/>
                  <a:pt x="52" y="59"/>
                </a:cubicBezTo>
                <a:cubicBezTo>
                  <a:pt x="53" y="58"/>
                  <a:pt x="54" y="58"/>
                  <a:pt x="55" y="58"/>
                </a:cubicBezTo>
                <a:cubicBezTo>
                  <a:pt x="56" y="58"/>
                  <a:pt x="57" y="57"/>
                  <a:pt x="58" y="57"/>
                </a:cubicBezTo>
                <a:cubicBezTo>
                  <a:pt x="59" y="57"/>
                  <a:pt x="61" y="58"/>
                  <a:pt x="63" y="58"/>
                </a:cubicBezTo>
                <a:cubicBezTo>
                  <a:pt x="64" y="59"/>
                  <a:pt x="65" y="60"/>
                  <a:pt x="67" y="61"/>
                </a:cubicBezTo>
                <a:cubicBezTo>
                  <a:pt x="68" y="62"/>
                  <a:pt x="69" y="64"/>
                  <a:pt x="69" y="65"/>
                </a:cubicBezTo>
                <a:cubicBezTo>
                  <a:pt x="70" y="67"/>
                  <a:pt x="70" y="68"/>
                  <a:pt x="70" y="70"/>
                </a:cubicBezTo>
                <a:cubicBezTo>
                  <a:pt x="70" y="72"/>
                  <a:pt x="70" y="74"/>
                  <a:pt x="69" y="75"/>
                </a:cubicBezTo>
                <a:cubicBezTo>
                  <a:pt x="69" y="77"/>
                  <a:pt x="68" y="78"/>
                  <a:pt x="67" y="79"/>
                </a:cubicBezTo>
                <a:cubicBezTo>
                  <a:pt x="65" y="80"/>
                  <a:pt x="64" y="81"/>
                  <a:pt x="63" y="82"/>
                </a:cubicBezTo>
                <a:cubicBezTo>
                  <a:pt x="61" y="83"/>
                  <a:pt x="59" y="83"/>
                  <a:pt x="58" y="83"/>
                </a:cubicBezTo>
                <a:cubicBezTo>
                  <a:pt x="56" y="83"/>
                  <a:pt x="54" y="83"/>
                  <a:pt x="53" y="82"/>
                </a:cubicBezTo>
                <a:cubicBezTo>
                  <a:pt x="51" y="81"/>
                  <a:pt x="50" y="80"/>
                  <a:pt x="49" y="79"/>
                </a:cubicBezTo>
                <a:cubicBezTo>
                  <a:pt x="47" y="78"/>
                  <a:pt x="46" y="77"/>
                  <a:pt x="46" y="75"/>
                </a:cubicBezTo>
                <a:cubicBezTo>
                  <a:pt x="45" y="74"/>
                  <a:pt x="45" y="72"/>
                  <a:pt x="45" y="70"/>
                </a:cubicBezTo>
                <a:cubicBezTo>
                  <a:pt x="45" y="70"/>
                  <a:pt x="45" y="69"/>
                  <a:pt x="45" y="69"/>
                </a:cubicBezTo>
                <a:cubicBezTo>
                  <a:pt x="45" y="68"/>
                  <a:pt x="45" y="68"/>
                  <a:pt x="45" y="67"/>
                </a:cubicBezTo>
                <a:cubicBezTo>
                  <a:pt x="45" y="67"/>
                  <a:pt x="45" y="66"/>
                  <a:pt x="46" y="66"/>
                </a:cubicBezTo>
                <a:cubicBezTo>
                  <a:pt x="46" y="65"/>
                  <a:pt x="46" y="65"/>
                  <a:pt x="46" y="64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8"/>
                  <a:pt x="21" y="48"/>
                  <a:pt x="20" y="49"/>
                </a:cubicBezTo>
                <a:cubicBezTo>
                  <a:pt x="19" y="49"/>
                  <a:pt x="19" y="50"/>
                  <a:pt x="18" y="50"/>
                </a:cubicBezTo>
                <a:cubicBezTo>
                  <a:pt x="17" y="50"/>
                  <a:pt x="16" y="51"/>
                  <a:pt x="15" y="51"/>
                </a:cubicBezTo>
                <a:cubicBezTo>
                  <a:pt x="15" y="51"/>
                  <a:pt x="14" y="51"/>
                  <a:pt x="13" y="51"/>
                </a:cubicBezTo>
                <a:cubicBezTo>
                  <a:pt x="11" y="51"/>
                  <a:pt x="9" y="51"/>
                  <a:pt x="8" y="50"/>
                </a:cubicBezTo>
                <a:cubicBezTo>
                  <a:pt x="6" y="49"/>
                  <a:pt x="5" y="48"/>
                  <a:pt x="4" y="47"/>
                </a:cubicBezTo>
                <a:cubicBezTo>
                  <a:pt x="3" y="46"/>
                  <a:pt x="2" y="45"/>
                  <a:pt x="1" y="43"/>
                </a:cubicBezTo>
                <a:cubicBezTo>
                  <a:pt x="0" y="42"/>
                  <a:pt x="0" y="40"/>
                  <a:pt x="0" y="38"/>
                </a:cubicBezTo>
                <a:cubicBezTo>
                  <a:pt x="0" y="37"/>
                  <a:pt x="0" y="35"/>
                  <a:pt x="1" y="33"/>
                </a:cubicBezTo>
                <a:cubicBezTo>
                  <a:pt x="2" y="32"/>
                  <a:pt x="3" y="30"/>
                  <a:pt x="4" y="29"/>
                </a:cubicBezTo>
                <a:cubicBezTo>
                  <a:pt x="5" y="28"/>
                  <a:pt x="6" y="27"/>
                  <a:pt x="8" y="26"/>
                </a:cubicBezTo>
                <a:cubicBezTo>
                  <a:pt x="9" y="26"/>
                  <a:pt x="11" y="26"/>
                  <a:pt x="13" y="26"/>
                </a:cubicBezTo>
                <a:cubicBezTo>
                  <a:pt x="14" y="26"/>
                  <a:pt x="15" y="26"/>
                  <a:pt x="16" y="26"/>
                </a:cubicBezTo>
                <a:cubicBezTo>
                  <a:pt x="17" y="26"/>
                  <a:pt x="18" y="27"/>
                  <a:pt x="19" y="27"/>
                </a:cubicBezTo>
                <a:cubicBezTo>
                  <a:pt x="20" y="28"/>
                  <a:pt x="21" y="29"/>
                  <a:pt x="22" y="29"/>
                </a:cubicBezTo>
                <a:cubicBezTo>
                  <a:pt x="23" y="30"/>
                  <a:pt x="23" y="31"/>
                  <a:pt x="24" y="32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5"/>
                  <a:pt x="61" y="14"/>
                </a:cubicBezTo>
                <a:cubicBezTo>
                  <a:pt x="61" y="14"/>
                  <a:pt x="61" y="13"/>
                  <a:pt x="61" y="13"/>
                </a:cubicBezTo>
                <a:cubicBezTo>
                  <a:pt x="61" y="11"/>
                  <a:pt x="61" y="9"/>
                  <a:pt x="62" y="8"/>
                </a:cubicBezTo>
                <a:cubicBezTo>
                  <a:pt x="62" y="6"/>
                  <a:pt x="63" y="5"/>
                  <a:pt x="65" y="4"/>
                </a:cubicBezTo>
                <a:cubicBezTo>
                  <a:pt x="66" y="2"/>
                  <a:pt x="67" y="2"/>
                  <a:pt x="69" y="1"/>
                </a:cubicBezTo>
                <a:cubicBezTo>
                  <a:pt x="70" y="0"/>
                  <a:pt x="72" y="0"/>
                  <a:pt x="74" y="0"/>
                </a:cubicBezTo>
                <a:close/>
                <a:moveTo>
                  <a:pt x="13" y="48"/>
                </a:moveTo>
                <a:cubicBezTo>
                  <a:pt x="14" y="48"/>
                  <a:pt x="15" y="48"/>
                  <a:pt x="17" y="47"/>
                </a:cubicBezTo>
                <a:cubicBezTo>
                  <a:pt x="18" y="47"/>
                  <a:pt x="19" y="46"/>
                  <a:pt x="20" y="45"/>
                </a:cubicBezTo>
                <a:cubicBezTo>
                  <a:pt x="20" y="44"/>
                  <a:pt x="21" y="43"/>
                  <a:pt x="22" y="42"/>
                </a:cubicBezTo>
                <a:cubicBezTo>
                  <a:pt x="22" y="41"/>
                  <a:pt x="22" y="40"/>
                  <a:pt x="22" y="38"/>
                </a:cubicBezTo>
                <a:cubicBezTo>
                  <a:pt x="22" y="37"/>
                  <a:pt x="22" y="36"/>
                  <a:pt x="22" y="35"/>
                </a:cubicBezTo>
                <a:cubicBezTo>
                  <a:pt x="21" y="33"/>
                  <a:pt x="20" y="32"/>
                  <a:pt x="20" y="32"/>
                </a:cubicBezTo>
                <a:cubicBezTo>
                  <a:pt x="19" y="31"/>
                  <a:pt x="18" y="30"/>
                  <a:pt x="17" y="29"/>
                </a:cubicBezTo>
                <a:cubicBezTo>
                  <a:pt x="15" y="29"/>
                  <a:pt x="14" y="29"/>
                  <a:pt x="13" y="29"/>
                </a:cubicBezTo>
                <a:cubicBezTo>
                  <a:pt x="11" y="29"/>
                  <a:pt x="10" y="29"/>
                  <a:pt x="9" y="29"/>
                </a:cubicBezTo>
                <a:cubicBezTo>
                  <a:pt x="8" y="30"/>
                  <a:pt x="7" y="31"/>
                  <a:pt x="6" y="32"/>
                </a:cubicBezTo>
                <a:cubicBezTo>
                  <a:pt x="5" y="32"/>
                  <a:pt x="4" y="33"/>
                  <a:pt x="4" y="35"/>
                </a:cubicBezTo>
                <a:cubicBezTo>
                  <a:pt x="3" y="36"/>
                  <a:pt x="3" y="37"/>
                  <a:pt x="3" y="38"/>
                </a:cubicBezTo>
                <a:cubicBezTo>
                  <a:pt x="3" y="40"/>
                  <a:pt x="3" y="41"/>
                  <a:pt x="4" y="42"/>
                </a:cubicBezTo>
                <a:cubicBezTo>
                  <a:pt x="4" y="43"/>
                  <a:pt x="5" y="44"/>
                  <a:pt x="6" y="45"/>
                </a:cubicBezTo>
                <a:cubicBezTo>
                  <a:pt x="7" y="46"/>
                  <a:pt x="8" y="47"/>
                  <a:pt x="9" y="47"/>
                </a:cubicBezTo>
                <a:cubicBezTo>
                  <a:pt x="10" y="48"/>
                  <a:pt x="11" y="48"/>
                  <a:pt x="13" y="48"/>
                </a:cubicBezTo>
                <a:close/>
                <a:moveTo>
                  <a:pt x="58" y="61"/>
                </a:moveTo>
                <a:cubicBezTo>
                  <a:pt x="56" y="61"/>
                  <a:pt x="55" y="61"/>
                  <a:pt x="54" y="61"/>
                </a:cubicBezTo>
                <a:cubicBezTo>
                  <a:pt x="53" y="62"/>
                  <a:pt x="52" y="63"/>
                  <a:pt x="51" y="63"/>
                </a:cubicBezTo>
                <a:cubicBezTo>
                  <a:pt x="50" y="64"/>
                  <a:pt x="49" y="65"/>
                  <a:pt x="49" y="67"/>
                </a:cubicBezTo>
                <a:cubicBezTo>
                  <a:pt x="48" y="68"/>
                  <a:pt x="48" y="69"/>
                  <a:pt x="48" y="70"/>
                </a:cubicBezTo>
                <a:cubicBezTo>
                  <a:pt x="48" y="72"/>
                  <a:pt x="48" y="73"/>
                  <a:pt x="49" y="74"/>
                </a:cubicBezTo>
                <a:cubicBezTo>
                  <a:pt x="49" y="75"/>
                  <a:pt x="50" y="76"/>
                  <a:pt x="51" y="77"/>
                </a:cubicBezTo>
                <a:cubicBezTo>
                  <a:pt x="52" y="78"/>
                  <a:pt x="53" y="79"/>
                  <a:pt x="54" y="79"/>
                </a:cubicBezTo>
                <a:cubicBezTo>
                  <a:pt x="55" y="80"/>
                  <a:pt x="56" y="80"/>
                  <a:pt x="58" y="80"/>
                </a:cubicBezTo>
                <a:cubicBezTo>
                  <a:pt x="59" y="80"/>
                  <a:pt x="60" y="80"/>
                  <a:pt x="61" y="79"/>
                </a:cubicBezTo>
                <a:cubicBezTo>
                  <a:pt x="62" y="79"/>
                  <a:pt x="63" y="78"/>
                  <a:pt x="64" y="77"/>
                </a:cubicBezTo>
                <a:cubicBezTo>
                  <a:pt x="65" y="76"/>
                  <a:pt x="66" y="75"/>
                  <a:pt x="66" y="74"/>
                </a:cubicBezTo>
                <a:cubicBezTo>
                  <a:pt x="67" y="73"/>
                  <a:pt x="67" y="72"/>
                  <a:pt x="67" y="70"/>
                </a:cubicBezTo>
                <a:cubicBezTo>
                  <a:pt x="67" y="69"/>
                  <a:pt x="67" y="68"/>
                  <a:pt x="66" y="67"/>
                </a:cubicBezTo>
                <a:cubicBezTo>
                  <a:pt x="66" y="65"/>
                  <a:pt x="65" y="64"/>
                  <a:pt x="64" y="63"/>
                </a:cubicBezTo>
                <a:cubicBezTo>
                  <a:pt x="63" y="63"/>
                  <a:pt x="62" y="62"/>
                  <a:pt x="61" y="61"/>
                </a:cubicBezTo>
                <a:cubicBezTo>
                  <a:pt x="60" y="61"/>
                  <a:pt x="59" y="61"/>
                  <a:pt x="58" y="61"/>
                </a:cubicBezTo>
                <a:close/>
                <a:moveTo>
                  <a:pt x="74" y="22"/>
                </a:moveTo>
                <a:cubicBezTo>
                  <a:pt x="75" y="22"/>
                  <a:pt x="76" y="22"/>
                  <a:pt x="77" y="22"/>
                </a:cubicBezTo>
                <a:cubicBezTo>
                  <a:pt x="78" y="21"/>
                  <a:pt x="79" y="20"/>
                  <a:pt x="80" y="20"/>
                </a:cubicBezTo>
                <a:cubicBezTo>
                  <a:pt x="81" y="19"/>
                  <a:pt x="82" y="18"/>
                  <a:pt x="82" y="16"/>
                </a:cubicBezTo>
                <a:cubicBezTo>
                  <a:pt x="83" y="15"/>
                  <a:pt x="83" y="14"/>
                  <a:pt x="83" y="13"/>
                </a:cubicBezTo>
                <a:cubicBezTo>
                  <a:pt x="83" y="11"/>
                  <a:pt x="83" y="10"/>
                  <a:pt x="82" y="9"/>
                </a:cubicBezTo>
                <a:cubicBezTo>
                  <a:pt x="82" y="8"/>
                  <a:pt x="81" y="7"/>
                  <a:pt x="80" y="6"/>
                </a:cubicBezTo>
                <a:cubicBezTo>
                  <a:pt x="79" y="5"/>
                  <a:pt x="78" y="4"/>
                  <a:pt x="77" y="4"/>
                </a:cubicBezTo>
                <a:cubicBezTo>
                  <a:pt x="76" y="3"/>
                  <a:pt x="75" y="3"/>
                  <a:pt x="74" y="3"/>
                </a:cubicBezTo>
                <a:cubicBezTo>
                  <a:pt x="72" y="3"/>
                  <a:pt x="71" y="3"/>
                  <a:pt x="70" y="4"/>
                </a:cubicBezTo>
                <a:cubicBezTo>
                  <a:pt x="69" y="4"/>
                  <a:pt x="68" y="5"/>
                  <a:pt x="67" y="6"/>
                </a:cubicBezTo>
                <a:cubicBezTo>
                  <a:pt x="66" y="7"/>
                  <a:pt x="65" y="8"/>
                  <a:pt x="65" y="9"/>
                </a:cubicBezTo>
                <a:cubicBezTo>
                  <a:pt x="64" y="10"/>
                  <a:pt x="64" y="11"/>
                  <a:pt x="64" y="13"/>
                </a:cubicBezTo>
                <a:cubicBezTo>
                  <a:pt x="64" y="14"/>
                  <a:pt x="64" y="15"/>
                  <a:pt x="65" y="16"/>
                </a:cubicBezTo>
                <a:cubicBezTo>
                  <a:pt x="65" y="18"/>
                  <a:pt x="66" y="19"/>
                  <a:pt x="67" y="20"/>
                </a:cubicBezTo>
                <a:cubicBezTo>
                  <a:pt x="68" y="20"/>
                  <a:pt x="69" y="21"/>
                  <a:pt x="70" y="22"/>
                </a:cubicBezTo>
                <a:cubicBezTo>
                  <a:pt x="71" y="22"/>
                  <a:pt x="72" y="22"/>
                  <a:pt x="74" y="22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81463" y="641350"/>
            <a:ext cx="402907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rgbClr val="272727"/>
                </a:solidFill>
                <a:latin typeface="方正兰亭粗黑_GBK" charset="-122"/>
              </a:rPr>
              <a:t>YOUR TITLE HERE </a:t>
            </a:r>
            <a:endParaRPr kumimoji="0" lang="zh-CN" altLang="en-US" sz="2800">
              <a:solidFill>
                <a:srgbClr val="272727"/>
              </a:solidFill>
              <a:latin typeface="方正兰亭粗黑_GBK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066800" y="884238"/>
            <a:ext cx="2813050" cy="0"/>
          </a:xfrm>
          <a:prstGeom prst="line">
            <a:avLst/>
          </a:prstGeom>
          <a:ln>
            <a:solidFill>
              <a:srgbClr val="272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312150" y="884238"/>
            <a:ext cx="2813050" cy="0"/>
          </a:xfrm>
          <a:prstGeom prst="line">
            <a:avLst/>
          </a:prstGeom>
          <a:ln>
            <a:solidFill>
              <a:srgbClr val="272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1927225"/>
            <a:ext cx="12192000" cy="404495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292225" y="2846388"/>
            <a:ext cx="9607550" cy="3492500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29702" name="文本框 8"/>
          <p:cNvSpPr txBox="1">
            <a:spLocks noChangeArrowheads="1"/>
          </p:cNvSpPr>
          <p:nvPr/>
        </p:nvSpPr>
        <p:spPr bwMode="auto">
          <a:xfrm>
            <a:off x="7021513" y="3214688"/>
            <a:ext cx="1568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272727"/>
                </a:solidFill>
              </a:rPr>
              <a:t>About Us</a:t>
            </a:r>
          </a:p>
        </p:txBody>
      </p:sp>
      <p:pic>
        <p:nvPicPr>
          <p:cNvPr id="29703" name="图片 9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9" r="26903"/>
          <a:stretch>
            <a:fillRect/>
          </a:stretch>
        </p:blipFill>
        <p:spPr bwMode="auto">
          <a:xfrm>
            <a:off x="1458913" y="2690813"/>
            <a:ext cx="551497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矩形 10"/>
          <p:cNvSpPr>
            <a:spLocks noChangeArrowheads="1"/>
          </p:cNvSpPr>
          <p:nvPr/>
        </p:nvSpPr>
        <p:spPr bwMode="auto">
          <a:xfrm>
            <a:off x="7051675" y="3671888"/>
            <a:ext cx="3500438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100">
                <a:solidFill>
                  <a:srgbClr val="272727"/>
                </a:solidFill>
              </a:rPr>
              <a:t>You cannot improve your past, but you can improve your future. Once time is wasted, life is wasted. Do one thing at a time, and do well. You cannot improve your past, but you can improve your future. Once time is wasted, life is wasted. Do one thing at a time, and do well.</a:t>
            </a:r>
            <a:endParaRPr kumimoji="0" lang="zh-CN" altLang="en-US" sz="1100">
              <a:solidFill>
                <a:srgbClr val="272727"/>
              </a:solidFill>
            </a:endParaRPr>
          </a:p>
          <a:p>
            <a:pPr>
              <a:lnSpc>
                <a:spcPct val="120000"/>
              </a:lnSpc>
            </a:pPr>
            <a:r>
              <a:rPr kumimoji="0" lang="en-US" altLang="zh-CN" sz="1100">
                <a:solidFill>
                  <a:srgbClr val="272727"/>
                </a:solidFill>
              </a:rPr>
              <a:t>You cannot improve your past, but you can improve your future. Once time is wasted, life is wasted. Do one thing at a time, and do well.</a:t>
            </a:r>
            <a:endParaRPr kumimoji="0" lang="zh-CN" altLang="en-US" sz="1100">
              <a:solidFill>
                <a:srgbClr val="272727"/>
              </a:solidFill>
            </a:endParaRPr>
          </a:p>
          <a:p>
            <a:pPr>
              <a:lnSpc>
                <a:spcPct val="120000"/>
              </a:lnSpc>
            </a:pPr>
            <a:r>
              <a:rPr kumimoji="0" lang="en-US" altLang="zh-CN" sz="1100">
                <a:solidFill>
                  <a:srgbClr val="272727"/>
                </a:solidFill>
              </a:rPr>
              <a:t>You cannot improve your past, but you can improve your future. </a:t>
            </a:r>
            <a:endParaRPr kumimoji="0" lang="zh-CN" altLang="en-US" sz="1100">
              <a:solidFill>
                <a:srgbClr val="272727"/>
              </a:solidFill>
            </a:endParaRPr>
          </a:p>
        </p:txBody>
      </p:sp>
      <p:grpSp>
        <p:nvGrpSpPr>
          <p:cNvPr id="29705" name="组合 12"/>
          <p:cNvGrpSpPr/>
          <p:nvPr/>
        </p:nvGrpSpPr>
        <p:grpSpPr bwMode="auto">
          <a:xfrm rot="-5400000">
            <a:off x="10645775" y="6084888"/>
            <a:ext cx="254000" cy="254000"/>
            <a:chOff x="6457496" y="4658798"/>
            <a:chExt cx="254000" cy="254000"/>
          </a:xfrm>
        </p:grpSpPr>
        <p:sp>
          <p:nvSpPr>
            <p:cNvPr id="14" name="矩形 13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29708" name="Freeform 121"/>
            <p:cNvSpPr/>
            <p:nvPr/>
          </p:nvSpPr>
          <p:spPr bwMode="auto">
            <a:xfrm rot="5400000"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06" name="矩形 15"/>
          <p:cNvSpPr>
            <a:spLocks noChangeArrowheads="1"/>
          </p:cNvSpPr>
          <p:nvPr/>
        </p:nvSpPr>
        <p:spPr bwMode="auto">
          <a:xfrm>
            <a:off x="3390900" y="1163638"/>
            <a:ext cx="54102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100">
                <a:solidFill>
                  <a:srgbClr val="272727"/>
                </a:solidFill>
              </a:rPr>
              <a:t>You cannot improve your past, but you can improve your future. Once time is wasted, life is wasted. Do one thing at a time, and do well.</a:t>
            </a:r>
            <a:endParaRPr kumimoji="0" lang="zh-CN" altLang="en-US" sz="1100">
              <a:solidFill>
                <a:srgbClr val="272727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12800"/>
            <a:ext cx="12192000" cy="404495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66800" y="603250"/>
            <a:ext cx="1790700" cy="419100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>
                <a:solidFill>
                  <a:srgbClr val="272727"/>
                </a:solidFill>
              </a:rPr>
              <a:t>Company LOGO</a:t>
            </a:r>
            <a:endParaRPr kumimoji="0" lang="zh-CN" altLang="en-US" sz="1400">
              <a:solidFill>
                <a:srgbClr val="272727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45050" y="1349375"/>
            <a:ext cx="250190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rgbClr val="FFE401"/>
                </a:solidFill>
                <a:latin typeface="方正兰亭粗黑_GBK" charset="-122"/>
              </a:rPr>
              <a:t>CONTENTS</a:t>
            </a:r>
            <a:endParaRPr kumimoji="0" lang="zh-CN" altLang="en-US" sz="2800">
              <a:solidFill>
                <a:srgbClr val="FFE401"/>
              </a:solidFill>
              <a:latin typeface="方正兰亭粗黑_GBK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066800" y="1611313"/>
            <a:ext cx="2813050" cy="0"/>
          </a:xfrm>
          <a:prstGeom prst="line">
            <a:avLst/>
          </a:prstGeom>
          <a:ln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矩形 8"/>
          <p:cNvSpPr>
            <a:spLocks noChangeArrowheads="1"/>
          </p:cNvSpPr>
          <p:nvPr/>
        </p:nvSpPr>
        <p:spPr bwMode="auto">
          <a:xfrm>
            <a:off x="2568575" y="2081213"/>
            <a:ext cx="70548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100">
                <a:solidFill>
                  <a:schemeClr val="bg1"/>
                </a:solidFill>
              </a:rPr>
              <a:t>You cannot improve your past, but you can improve your future. Once time is wasted, life is wasted. Do one thing at a time, and do well. You cannot improve your past, but you can improve your future.</a:t>
            </a:r>
          </a:p>
          <a:p>
            <a:pPr algn="ctr">
              <a:lnSpc>
                <a:spcPct val="120000"/>
              </a:lnSpc>
            </a:pPr>
            <a:r>
              <a:rPr kumimoji="0" lang="en-US" altLang="zh-CN" sz="1100">
                <a:solidFill>
                  <a:schemeClr val="bg1"/>
                </a:solidFill>
              </a:rPr>
              <a:t> Once time is wasted, life is wasted. Do one thing at a time, and do well.</a:t>
            </a:r>
            <a:endParaRPr kumimoji="0" lang="zh-CN" altLang="en-US" sz="11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endParaRPr kumimoji="0" lang="zh-CN" altLang="en-US" sz="110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66800" y="3629025"/>
            <a:ext cx="2514600" cy="2457450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581400" y="3629025"/>
            <a:ext cx="2514600" cy="2457450"/>
          </a:xfrm>
          <a:prstGeom prst="rect">
            <a:avLst/>
          </a:prstGeom>
          <a:solidFill>
            <a:srgbClr val="F6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096000" y="3629025"/>
            <a:ext cx="2514600" cy="2457450"/>
          </a:xfrm>
          <a:prstGeom prst="rect">
            <a:avLst/>
          </a:prstGeom>
          <a:solidFill>
            <a:srgbClr val="EC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610600" y="3629025"/>
            <a:ext cx="2514600" cy="2457450"/>
          </a:xfrm>
          <a:prstGeom prst="rect">
            <a:avLst/>
          </a:prstGeom>
          <a:solidFill>
            <a:srgbClr val="E2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0" name="等腰三角形 19"/>
          <p:cNvSpPr/>
          <p:nvPr/>
        </p:nvSpPr>
        <p:spPr>
          <a:xfrm>
            <a:off x="2857500" y="603250"/>
            <a:ext cx="144463" cy="209550"/>
          </a:xfrm>
          <a:prstGeom prst="triangle">
            <a:avLst>
              <a:gd name="adj" fmla="val 893"/>
            </a:avLst>
          </a:prstGeom>
          <a:solidFill>
            <a:srgbClr val="E2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2300" name="Freeform 25"/>
          <p:cNvSpPr>
            <a:spLocks noEditPoints="1"/>
          </p:cNvSpPr>
          <p:nvPr/>
        </p:nvSpPr>
        <p:spPr bwMode="auto">
          <a:xfrm>
            <a:off x="9601200" y="4051300"/>
            <a:ext cx="533400" cy="517525"/>
          </a:xfrm>
          <a:custGeom>
            <a:avLst/>
            <a:gdLst>
              <a:gd name="T0" fmla="*/ 483781 w 86"/>
              <a:gd name="T1" fmla="*/ 6237 h 83"/>
              <a:gd name="T2" fmla="*/ 527198 w 86"/>
              <a:gd name="T3" fmla="*/ 49892 h 83"/>
              <a:gd name="T4" fmla="*/ 527198 w 86"/>
              <a:gd name="T5" fmla="*/ 112258 h 83"/>
              <a:gd name="T6" fmla="*/ 483781 w 86"/>
              <a:gd name="T7" fmla="*/ 155913 h 83"/>
              <a:gd name="T8" fmla="*/ 434163 w 86"/>
              <a:gd name="T9" fmla="*/ 155913 h 83"/>
              <a:gd name="T10" fmla="*/ 403151 w 86"/>
              <a:gd name="T11" fmla="*/ 137204 h 83"/>
              <a:gd name="T12" fmla="*/ 155058 w 86"/>
              <a:gd name="T13" fmla="*/ 218279 h 83"/>
              <a:gd name="T14" fmla="*/ 161260 w 86"/>
              <a:gd name="T15" fmla="*/ 236988 h 83"/>
              <a:gd name="T16" fmla="*/ 155058 w 86"/>
              <a:gd name="T17" fmla="*/ 255698 h 83"/>
              <a:gd name="T18" fmla="*/ 148856 w 86"/>
              <a:gd name="T19" fmla="*/ 274407 h 83"/>
              <a:gd name="T20" fmla="*/ 310116 w 86"/>
              <a:gd name="T21" fmla="*/ 374192 h 83"/>
              <a:gd name="T22" fmla="*/ 341128 w 86"/>
              <a:gd name="T23" fmla="*/ 361719 h 83"/>
              <a:gd name="T24" fmla="*/ 390747 w 86"/>
              <a:gd name="T25" fmla="*/ 361719 h 83"/>
              <a:gd name="T26" fmla="*/ 427960 w 86"/>
              <a:gd name="T27" fmla="*/ 405374 h 83"/>
              <a:gd name="T28" fmla="*/ 427960 w 86"/>
              <a:gd name="T29" fmla="*/ 467740 h 83"/>
              <a:gd name="T30" fmla="*/ 390747 w 86"/>
              <a:gd name="T31" fmla="*/ 511395 h 83"/>
              <a:gd name="T32" fmla="*/ 328723 w 86"/>
              <a:gd name="T33" fmla="*/ 511395 h 83"/>
              <a:gd name="T34" fmla="*/ 285307 w 86"/>
              <a:gd name="T35" fmla="*/ 467740 h 83"/>
              <a:gd name="T36" fmla="*/ 279105 w 86"/>
              <a:gd name="T37" fmla="*/ 430321 h 83"/>
              <a:gd name="T38" fmla="*/ 285307 w 86"/>
              <a:gd name="T39" fmla="*/ 411611 h 83"/>
              <a:gd name="T40" fmla="*/ 136451 w 86"/>
              <a:gd name="T41" fmla="*/ 293117 h 83"/>
              <a:gd name="T42" fmla="*/ 111642 w 86"/>
              <a:gd name="T43" fmla="*/ 311827 h 83"/>
              <a:gd name="T44" fmla="*/ 80630 w 86"/>
              <a:gd name="T45" fmla="*/ 318063 h 83"/>
              <a:gd name="T46" fmla="*/ 24809 w 86"/>
              <a:gd name="T47" fmla="*/ 293117 h 83"/>
              <a:gd name="T48" fmla="*/ 0 w 86"/>
              <a:gd name="T49" fmla="*/ 236988 h 83"/>
              <a:gd name="T50" fmla="*/ 24809 w 86"/>
              <a:gd name="T51" fmla="*/ 180859 h 83"/>
              <a:gd name="T52" fmla="*/ 80630 w 86"/>
              <a:gd name="T53" fmla="*/ 162150 h 83"/>
              <a:gd name="T54" fmla="*/ 117844 w 86"/>
              <a:gd name="T55" fmla="*/ 168386 h 83"/>
              <a:gd name="T56" fmla="*/ 148856 w 86"/>
              <a:gd name="T57" fmla="*/ 199569 h 83"/>
              <a:gd name="T58" fmla="*/ 378342 w 86"/>
              <a:gd name="T59" fmla="*/ 87311 h 83"/>
              <a:gd name="T60" fmla="*/ 384544 w 86"/>
              <a:gd name="T61" fmla="*/ 49892 h 83"/>
              <a:gd name="T62" fmla="*/ 427960 w 86"/>
              <a:gd name="T63" fmla="*/ 6237 h 83"/>
              <a:gd name="T64" fmla="*/ 80630 w 86"/>
              <a:gd name="T65" fmla="*/ 299353 h 83"/>
              <a:gd name="T66" fmla="*/ 124047 w 86"/>
              <a:gd name="T67" fmla="*/ 280644 h 83"/>
              <a:gd name="T68" fmla="*/ 136451 w 86"/>
              <a:gd name="T69" fmla="*/ 236988 h 83"/>
              <a:gd name="T70" fmla="*/ 124047 w 86"/>
              <a:gd name="T71" fmla="*/ 199569 h 83"/>
              <a:gd name="T72" fmla="*/ 80630 w 86"/>
              <a:gd name="T73" fmla="*/ 180859 h 83"/>
              <a:gd name="T74" fmla="*/ 37214 w 86"/>
              <a:gd name="T75" fmla="*/ 199569 h 83"/>
              <a:gd name="T76" fmla="*/ 18607 w 86"/>
              <a:gd name="T77" fmla="*/ 236988 h 83"/>
              <a:gd name="T78" fmla="*/ 37214 w 86"/>
              <a:gd name="T79" fmla="*/ 280644 h 83"/>
              <a:gd name="T80" fmla="*/ 80630 w 86"/>
              <a:gd name="T81" fmla="*/ 299353 h 83"/>
              <a:gd name="T82" fmla="*/ 334926 w 86"/>
              <a:gd name="T83" fmla="*/ 380428 h 83"/>
              <a:gd name="T84" fmla="*/ 303914 w 86"/>
              <a:gd name="T85" fmla="*/ 417848 h 83"/>
              <a:gd name="T86" fmla="*/ 303914 w 86"/>
              <a:gd name="T87" fmla="*/ 461503 h 83"/>
              <a:gd name="T88" fmla="*/ 334926 w 86"/>
              <a:gd name="T89" fmla="*/ 492686 h 83"/>
              <a:gd name="T90" fmla="*/ 378342 w 86"/>
              <a:gd name="T91" fmla="*/ 492686 h 83"/>
              <a:gd name="T92" fmla="*/ 409353 w 86"/>
              <a:gd name="T93" fmla="*/ 461503 h 83"/>
              <a:gd name="T94" fmla="*/ 409353 w 86"/>
              <a:gd name="T95" fmla="*/ 417848 h 83"/>
              <a:gd name="T96" fmla="*/ 378342 w 86"/>
              <a:gd name="T97" fmla="*/ 380428 h 83"/>
              <a:gd name="T98" fmla="*/ 458972 w 86"/>
              <a:gd name="T99" fmla="*/ 137204 h 83"/>
              <a:gd name="T100" fmla="*/ 496186 w 86"/>
              <a:gd name="T101" fmla="*/ 124731 h 83"/>
              <a:gd name="T102" fmla="*/ 514793 w 86"/>
              <a:gd name="T103" fmla="*/ 81075 h 83"/>
              <a:gd name="T104" fmla="*/ 496186 w 86"/>
              <a:gd name="T105" fmla="*/ 37419 h 83"/>
              <a:gd name="T106" fmla="*/ 458972 w 86"/>
              <a:gd name="T107" fmla="*/ 18710 h 83"/>
              <a:gd name="T108" fmla="*/ 415556 w 86"/>
              <a:gd name="T109" fmla="*/ 37419 h 83"/>
              <a:gd name="T110" fmla="*/ 396949 w 86"/>
              <a:gd name="T111" fmla="*/ 81075 h 83"/>
              <a:gd name="T112" fmla="*/ 415556 w 86"/>
              <a:gd name="T113" fmla="*/ 124731 h 83"/>
              <a:gd name="T114" fmla="*/ 458972 w 86"/>
              <a:gd name="T115" fmla="*/ 137204 h 8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6" h="83">
                <a:moveTo>
                  <a:pt x="74" y="0"/>
                </a:moveTo>
                <a:cubicBezTo>
                  <a:pt x="75" y="0"/>
                  <a:pt x="77" y="0"/>
                  <a:pt x="78" y="1"/>
                </a:cubicBezTo>
                <a:cubicBezTo>
                  <a:pt x="80" y="2"/>
                  <a:pt x="81" y="2"/>
                  <a:pt x="83" y="4"/>
                </a:cubicBezTo>
                <a:cubicBezTo>
                  <a:pt x="84" y="5"/>
                  <a:pt x="85" y="6"/>
                  <a:pt x="85" y="8"/>
                </a:cubicBezTo>
                <a:cubicBezTo>
                  <a:pt x="86" y="9"/>
                  <a:pt x="86" y="11"/>
                  <a:pt x="86" y="13"/>
                </a:cubicBezTo>
                <a:cubicBezTo>
                  <a:pt x="86" y="14"/>
                  <a:pt x="86" y="16"/>
                  <a:pt x="85" y="18"/>
                </a:cubicBezTo>
                <a:cubicBezTo>
                  <a:pt x="85" y="19"/>
                  <a:pt x="84" y="21"/>
                  <a:pt x="83" y="22"/>
                </a:cubicBezTo>
                <a:cubicBezTo>
                  <a:pt x="81" y="23"/>
                  <a:pt x="80" y="24"/>
                  <a:pt x="78" y="25"/>
                </a:cubicBezTo>
                <a:cubicBezTo>
                  <a:pt x="77" y="25"/>
                  <a:pt x="75" y="26"/>
                  <a:pt x="74" y="26"/>
                </a:cubicBezTo>
                <a:cubicBezTo>
                  <a:pt x="72" y="26"/>
                  <a:pt x="71" y="25"/>
                  <a:pt x="70" y="25"/>
                </a:cubicBezTo>
                <a:cubicBezTo>
                  <a:pt x="69" y="25"/>
                  <a:pt x="68" y="24"/>
                  <a:pt x="67" y="24"/>
                </a:cubicBezTo>
                <a:cubicBezTo>
                  <a:pt x="66" y="23"/>
                  <a:pt x="65" y="23"/>
                  <a:pt x="65" y="22"/>
                </a:cubicBezTo>
                <a:cubicBezTo>
                  <a:pt x="64" y="21"/>
                  <a:pt x="63" y="20"/>
                  <a:pt x="62" y="19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5" y="37"/>
                  <a:pt x="26" y="38"/>
                  <a:pt x="26" y="38"/>
                </a:cubicBezTo>
                <a:cubicBezTo>
                  <a:pt x="26" y="39"/>
                  <a:pt x="25" y="39"/>
                  <a:pt x="25" y="40"/>
                </a:cubicBezTo>
                <a:cubicBezTo>
                  <a:pt x="25" y="40"/>
                  <a:pt x="25" y="41"/>
                  <a:pt x="25" y="41"/>
                </a:cubicBezTo>
                <a:cubicBezTo>
                  <a:pt x="25" y="42"/>
                  <a:pt x="25" y="42"/>
                  <a:pt x="25" y="43"/>
                </a:cubicBezTo>
                <a:cubicBezTo>
                  <a:pt x="24" y="43"/>
                  <a:pt x="24" y="44"/>
                  <a:pt x="24" y="44"/>
                </a:cubicBezTo>
                <a:cubicBezTo>
                  <a:pt x="48" y="62"/>
                  <a:pt x="48" y="62"/>
                  <a:pt x="48" y="62"/>
                </a:cubicBezTo>
                <a:cubicBezTo>
                  <a:pt x="49" y="61"/>
                  <a:pt x="49" y="61"/>
                  <a:pt x="50" y="60"/>
                </a:cubicBezTo>
                <a:cubicBezTo>
                  <a:pt x="51" y="59"/>
                  <a:pt x="51" y="59"/>
                  <a:pt x="52" y="59"/>
                </a:cubicBezTo>
                <a:cubicBezTo>
                  <a:pt x="53" y="58"/>
                  <a:pt x="54" y="58"/>
                  <a:pt x="55" y="58"/>
                </a:cubicBezTo>
                <a:cubicBezTo>
                  <a:pt x="56" y="58"/>
                  <a:pt x="57" y="57"/>
                  <a:pt x="58" y="57"/>
                </a:cubicBezTo>
                <a:cubicBezTo>
                  <a:pt x="59" y="57"/>
                  <a:pt x="61" y="58"/>
                  <a:pt x="63" y="58"/>
                </a:cubicBezTo>
                <a:cubicBezTo>
                  <a:pt x="64" y="59"/>
                  <a:pt x="65" y="60"/>
                  <a:pt x="67" y="61"/>
                </a:cubicBezTo>
                <a:cubicBezTo>
                  <a:pt x="68" y="62"/>
                  <a:pt x="69" y="64"/>
                  <a:pt x="69" y="65"/>
                </a:cubicBezTo>
                <a:cubicBezTo>
                  <a:pt x="70" y="67"/>
                  <a:pt x="70" y="68"/>
                  <a:pt x="70" y="70"/>
                </a:cubicBezTo>
                <a:cubicBezTo>
                  <a:pt x="70" y="72"/>
                  <a:pt x="70" y="74"/>
                  <a:pt x="69" y="75"/>
                </a:cubicBezTo>
                <a:cubicBezTo>
                  <a:pt x="69" y="77"/>
                  <a:pt x="68" y="78"/>
                  <a:pt x="67" y="79"/>
                </a:cubicBezTo>
                <a:cubicBezTo>
                  <a:pt x="65" y="80"/>
                  <a:pt x="64" y="81"/>
                  <a:pt x="63" y="82"/>
                </a:cubicBezTo>
                <a:cubicBezTo>
                  <a:pt x="61" y="83"/>
                  <a:pt x="59" y="83"/>
                  <a:pt x="58" y="83"/>
                </a:cubicBezTo>
                <a:cubicBezTo>
                  <a:pt x="56" y="83"/>
                  <a:pt x="54" y="83"/>
                  <a:pt x="53" y="82"/>
                </a:cubicBezTo>
                <a:cubicBezTo>
                  <a:pt x="51" y="81"/>
                  <a:pt x="50" y="80"/>
                  <a:pt x="49" y="79"/>
                </a:cubicBezTo>
                <a:cubicBezTo>
                  <a:pt x="47" y="78"/>
                  <a:pt x="46" y="77"/>
                  <a:pt x="46" y="75"/>
                </a:cubicBezTo>
                <a:cubicBezTo>
                  <a:pt x="45" y="74"/>
                  <a:pt x="45" y="72"/>
                  <a:pt x="45" y="70"/>
                </a:cubicBezTo>
                <a:cubicBezTo>
                  <a:pt x="45" y="70"/>
                  <a:pt x="45" y="69"/>
                  <a:pt x="45" y="69"/>
                </a:cubicBezTo>
                <a:cubicBezTo>
                  <a:pt x="45" y="68"/>
                  <a:pt x="45" y="68"/>
                  <a:pt x="45" y="67"/>
                </a:cubicBezTo>
                <a:cubicBezTo>
                  <a:pt x="45" y="67"/>
                  <a:pt x="45" y="66"/>
                  <a:pt x="46" y="66"/>
                </a:cubicBezTo>
                <a:cubicBezTo>
                  <a:pt x="46" y="65"/>
                  <a:pt x="46" y="65"/>
                  <a:pt x="46" y="64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8"/>
                  <a:pt x="21" y="48"/>
                  <a:pt x="20" y="49"/>
                </a:cubicBezTo>
                <a:cubicBezTo>
                  <a:pt x="19" y="49"/>
                  <a:pt x="19" y="50"/>
                  <a:pt x="18" y="50"/>
                </a:cubicBezTo>
                <a:cubicBezTo>
                  <a:pt x="17" y="50"/>
                  <a:pt x="16" y="51"/>
                  <a:pt x="15" y="51"/>
                </a:cubicBezTo>
                <a:cubicBezTo>
                  <a:pt x="15" y="51"/>
                  <a:pt x="14" y="51"/>
                  <a:pt x="13" y="51"/>
                </a:cubicBezTo>
                <a:cubicBezTo>
                  <a:pt x="11" y="51"/>
                  <a:pt x="9" y="51"/>
                  <a:pt x="8" y="50"/>
                </a:cubicBezTo>
                <a:cubicBezTo>
                  <a:pt x="6" y="49"/>
                  <a:pt x="5" y="48"/>
                  <a:pt x="4" y="47"/>
                </a:cubicBezTo>
                <a:cubicBezTo>
                  <a:pt x="3" y="46"/>
                  <a:pt x="2" y="45"/>
                  <a:pt x="1" y="43"/>
                </a:cubicBezTo>
                <a:cubicBezTo>
                  <a:pt x="0" y="42"/>
                  <a:pt x="0" y="40"/>
                  <a:pt x="0" y="38"/>
                </a:cubicBezTo>
                <a:cubicBezTo>
                  <a:pt x="0" y="37"/>
                  <a:pt x="0" y="35"/>
                  <a:pt x="1" y="33"/>
                </a:cubicBezTo>
                <a:cubicBezTo>
                  <a:pt x="2" y="32"/>
                  <a:pt x="3" y="30"/>
                  <a:pt x="4" y="29"/>
                </a:cubicBezTo>
                <a:cubicBezTo>
                  <a:pt x="5" y="28"/>
                  <a:pt x="6" y="27"/>
                  <a:pt x="8" y="26"/>
                </a:cubicBezTo>
                <a:cubicBezTo>
                  <a:pt x="9" y="26"/>
                  <a:pt x="11" y="26"/>
                  <a:pt x="13" y="26"/>
                </a:cubicBezTo>
                <a:cubicBezTo>
                  <a:pt x="14" y="26"/>
                  <a:pt x="15" y="26"/>
                  <a:pt x="16" y="26"/>
                </a:cubicBezTo>
                <a:cubicBezTo>
                  <a:pt x="17" y="26"/>
                  <a:pt x="18" y="27"/>
                  <a:pt x="19" y="27"/>
                </a:cubicBezTo>
                <a:cubicBezTo>
                  <a:pt x="20" y="28"/>
                  <a:pt x="21" y="29"/>
                  <a:pt x="22" y="29"/>
                </a:cubicBezTo>
                <a:cubicBezTo>
                  <a:pt x="23" y="30"/>
                  <a:pt x="23" y="31"/>
                  <a:pt x="24" y="32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5"/>
                  <a:pt x="61" y="14"/>
                </a:cubicBezTo>
                <a:cubicBezTo>
                  <a:pt x="61" y="14"/>
                  <a:pt x="61" y="13"/>
                  <a:pt x="61" y="13"/>
                </a:cubicBezTo>
                <a:cubicBezTo>
                  <a:pt x="61" y="11"/>
                  <a:pt x="61" y="9"/>
                  <a:pt x="62" y="8"/>
                </a:cubicBezTo>
                <a:cubicBezTo>
                  <a:pt x="62" y="6"/>
                  <a:pt x="63" y="5"/>
                  <a:pt x="65" y="4"/>
                </a:cubicBezTo>
                <a:cubicBezTo>
                  <a:pt x="66" y="2"/>
                  <a:pt x="67" y="2"/>
                  <a:pt x="69" y="1"/>
                </a:cubicBezTo>
                <a:cubicBezTo>
                  <a:pt x="70" y="0"/>
                  <a:pt x="72" y="0"/>
                  <a:pt x="74" y="0"/>
                </a:cubicBezTo>
                <a:close/>
                <a:moveTo>
                  <a:pt x="13" y="48"/>
                </a:moveTo>
                <a:cubicBezTo>
                  <a:pt x="14" y="48"/>
                  <a:pt x="15" y="48"/>
                  <a:pt x="17" y="47"/>
                </a:cubicBezTo>
                <a:cubicBezTo>
                  <a:pt x="18" y="47"/>
                  <a:pt x="19" y="46"/>
                  <a:pt x="20" y="45"/>
                </a:cubicBezTo>
                <a:cubicBezTo>
                  <a:pt x="20" y="44"/>
                  <a:pt x="21" y="43"/>
                  <a:pt x="22" y="42"/>
                </a:cubicBezTo>
                <a:cubicBezTo>
                  <a:pt x="22" y="41"/>
                  <a:pt x="22" y="40"/>
                  <a:pt x="22" y="38"/>
                </a:cubicBezTo>
                <a:cubicBezTo>
                  <a:pt x="22" y="37"/>
                  <a:pt x="22" y="36"/>
                  <a:pt x="22" y="35"/>
                </a:cubicBezTo>
                <a:cubicBezTo>
                  <a:pt x="21" y="33"/>
                  <a:pt x="20" y="32"/>
                  <a:pt x="20" y="32"/>
                </a:cubicBezTo>
                <a:cubicBezTo>
                  <a:pt x="19" y="31"/>
                  <a:pt x="18" y="30"/>
                  <a:pt x="17" y="29"/>
                </a:cubicBezTo>
                <a:cubicBezTo>
                  <a:pt x="15" y="29"/>
                  <a:pt x="14" y="29"/>
                  <a:pt x="13" y="29"/>
                </a:cubicBezTo>
                <a:cubicBezTo>
                  <a:pt x="11" y="29"/>
                  <a:pt x="10" y="29"/>
                  <a:pt x="9" y="29"/>
                </a:cubicBezTo>
                <a:cubicBezTo>
                  <a:pt x="8" y="30"/>
                  <a:pt x="7" y="31"/>
                  <a:pt x="6" y="32"/>
                </a:cubicBezTo>
                <a:cubicBezTo>
                  <a:pt x="5" y="32"/>
                  <a:pt x="4" y="33"/>
                  <a:pt x="4" y="35"/>
                </a:cubicBezTo>
                <a:cubicBezTo>
                  <a:pt x="3" y="36"/>
                  <a:pt x="3" y="37"/>
                  <a:pt x="3" y="38"/>
                </a:cubicBezTo>
                <a:cubicBezTo>
                  <a:pt x="3" y="40"/>
                  <a:pt x="3" y="41"/>
                  <a:pt x="4" y="42"/>
                </a:cubicBezTo>
                <a:cubicBezTo>
                  <a:pt x="4" y="43"/>
                  <a:pt x="5" y="44"/>
                  <a:pt x="6" y="45"/>
                </a:cubicBezTo>
                <a:cubicBezTo>
                  <a:pt x="7" y="46"/>
                  <a:pt x="8" y="47"/>
                  <a:pt x="9" y="47"/>
                </a:cubicBezTo>
                <a:cubicBezTo>
                  <a:pt x="10" y="48"/>
                  <a:pt x="11" y="48"/>
                  <a:pt x="13" y="48"/>
                </a:cubicBezTo>
                <a:close/>
                <a:moveTo>
                  <a:pt x="58" y="61"/>
                </a:moveTo>
                <a:cubicBezTo>
                  <a:pt x="56" y="61"/>
                  <a:pt x="55" y="61"/>
                  <a:pt x="54" y="61"/>
                </a:cubicBezTo>
                <a:cubicBezTo>
                  <a:pt x="53" y="62"/>
                  <a:pt x="52" y="63"/>
                  <a:pt x="51" y="63"/>
                </a:cubicBezTo>
                <a:cubicBezTo>
                  <a:pt x="50" y="64"/>
                  <a:pt x="49" y="65"/>
                  <a:pt x="49" y="67"/>
                </a:cubicBezTo>
                <a:cubicBezTo>
                  <a:pt x="48" y="68"/>
                  <a:pt x="48" y="69"/>
                  <a:pt x="48" y="70"/>
                </a:cubicBezTo>
                <a:cubicBezTo>
                  <a:pt x="48" y="72"/>
                  <a:pt x="48" y="73"/>
                  <a:pt x="49" y="74"/>
                </a:cubicBezTo>
                <a:cubicBezTo>
                  <a:pt x="49" y="75"/>
                  <a:pt x="50" y="76"/>
                  <a:pt x="51" y="77"/>
                </a:cubicBezTo>
                <a:cubicBezTo>
                  <a:pt x="52" y="78"/>
                  <a:pt x="53" y="79"/>
                  <a:pt x="54" y="79"/>
                </a:cubicBezTo>
                <a:cubicBezTo>
                  <a:pt x="55" y="80"/>
                  <a:pt x="56" y="80"/>
                  <a:pt x="58" y="80"/>
                </a:cubicBezTo>
                <a:cubicBezTo>
                  <a:pt x="59" y="80"/>
                  <a:pt x="60" y="80"/>
                  <a:pt x="61" y="79"/>
                </a:cubicBezTo>
                <a:cubicBezTo>
                  <a:pt x="62" y="79"/>
                  <a:pt x="63" y="78"/>
                  <a:pt x="64" y="77"/>
                </a:cubicBezTo>
                <a:cubicBezTo>
                  <a:pt x="65" y="76"/>
                  <a:pt x="66" y="75"/>
                  <a:pt x="66" y="74"/>
                </a:cubicBezTo>
                <a:cubicBezTo>
                  <a:pt x="67" y="73"/>
                  <a:pt x="67" y="72"/>
                  <a:pt x="67" y="70"/>
                </a:cubicBezTo>
                <a:cubicBezTo>
                  <a:pt x="67" y="69"/>
                  <a:pt x="67" y="68"/>
                  <a:pt x="66" y="67"/>
                </a:cubicBezTo>
                <a:cubicBezTo>
                  <a:pt x="66" y="65"/>
                  <a:pt x="65" y="64"/>
                  <a:pt x="64" y="63"/>
                </a:cubicBezTo>
                <a:cubicBezTo>
                  <a:pt x="63" y="63"/>
                  <a:pt x="62" y="62"/>
                  <a:pt x="61" y="61"/>
                </a:cubicBezTo>
                <a:cubicBezTo>
                  <a:pt x="60" y="61"/>
                  <a:pt x="59" y="61"/>
                  <a:pt x="58" y="61"/>
                </a:cubicBezTo>
                <a:close/>
                <a:moveTo>
                  <a:pt x="74" y="22"/>
                </a:moveTo>
                <a:cubicBezTo>
                  <a:pt x="75" y="22"/>
                  <a:pt x="76" y="22"/>
                  <a:pt x="77" y="22"/>
                </a:cubicBezTo>
                <a:cubicBezTo>
                  <a:pt x="78" y="21"/>
                  <a:pt x="79" y="20"/>
                  <a:pt x="80" y="20"/>
                </a:cubicBezTo>
                <a:cubicBezTo>
                  <a:pt x="81" y="19"/>
                  <a:pt x="82" y="18"/>
                  <a:pt x="82" y="16"/>
                </a:cubicBezTo>
                <a:cubicBezTo>
                  <a:pt x="83" y="15"/>
                  <a:pt x="83" y="14"/>
                  <a:pt x="83" y="13"/>
                </a:cubicBezTo>
                <a:cubicBezTo>
                  <a:pt x="83" y="11"/>
                  <a:pt x="83" y="10"/>
                  <a:pt x="82" y="9"/>
                </a:cubicBezTo>
                <a:cubicBezTo>
                  <a:pt x="82" y="8"/>
                  <a:pt x="81" y="7"/>
                  <a:pt x="80" y="6"/>
                </a:cubicBezTo>
                <a:cubicBezTo>
                  <a:pt x="79" y="5"/>
                  <a:pt x="78" y="4"/>
                  <a:pt x="77" y="4"/>
                </a:cubicBezTo>
                <a:cubicBezTo>
                  <a:pt x="76" y="3"/>
                  <a:pt x="75" y="3"/>
                  <a:pt x="74" y="3"/>
                </a:cubicBezTo>
                <a:cubicBezTo>
                  <a:pt x="72" y="3"/>
                  <a:pt x="71" y="3"/>
                  <a:pt x="70" y="4"/>
                </a:cubicBezTo>
                <a:cubicBezTo>
                  <a:pt x="69" y="4"/>
                  <a:pt x="68" y="5"/>
                  <a:pt x="67" y="6"/>
                </a:cubicBezTo>
                <a:cubicBezTo>
                  <a:pt x="66" y="7"/>
                  <a:pt x="65" y="8"/>
                  <a:pt x="65" y="9"/>
                </a:cubicBezTo>
                <a:cubicBezTo>
                  <a:pt x="64" y="10"/>
                  <a:pt x="64" y="11"/>
                  <a:pt x="64" y="13"/>
                </a:cubicBezTo>
                <a:cubicBezTo>
                  <a:pt x="64" y="14"/>
                  <a:pt x="64" y="15"/>
                  <a:pt x="65" y="16"/>
                </a:cubicBezTo>
                <a:cubicBezTo>
                  <a:pt x="65" y="18"/>
                  <a:pt x="66" y="19"/>
                  <a:pt x="67" y="20"/>
                </a:cubicBezTo>
                <a:cubicBezTo>
                  <a:pt x="68" y="20"/>
                  <a:pt x="69" y="21"/>
                  <a:pt x="70" y="22"/>
                </a:cubicBezTo>
                <a:cubicBezTo>
                  <a:pt x="71" y="22"/>
                  <a:pt x="72" y="22"/>
                  <a:pt x="74" y="22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1" name="Freeform 44"/>
          <p:cNvSpPr>
            <a:spLocks noEditPoints="1"/>
          </p:cNvSpPr>
          <p:nvPr/>
        </p:nvSpPr>
        <p:spPr bwMode="auto">
          <a:xfrm>
            <a:off x="4608513" y="4083050"/>
            <a:ext cx="460375" cy="455613"/>
          </a:xfrm>
          <a:custGeom>
            <a:avLst/>
            <a:gdLst>
              <a:gd name="T0" fmla="*/ 447402 w 74"/>
              <a:gd name="T1" fmla="*/ 6227 h 73"/>
              <a:gd name="T2" fmla="*/ 459830 w 74"/>
              <a:gd name="T3" fmla="*/ 18681 h 73"/>
              <a:gd name="T4" fmla="*/ 459830 w 74"/>
              <a:gd name="T5" fmla="*/ 31135 h 73"/>
              <a:gd name="T6" fmla="*/ 459830 w 74"/>
              <a:gd name="T7" fmla="*/ 37362 h 73"/>
              <a:gd name="T8" fmla="*/ 447402 w 74"/>
              <a:gd name="T9" fmla="*/ 49816 h 73"/>
              <a:gd name="T10" fmla="*/ 360407 w 74"/>
              <a:gd name="T11" fmla="*/ 136994 h 73"/>
              <a:gd name="T12" fmla="*/ 379049 w 74"/>
              <a:gd name="T13" fmla="*/ 136994 h 73"/>
              <a:gd name="T14" fmla="*/ 379049 w 74"/>
              <a:gd name="T15" fmla="*/ 454572 h 73"/>
              <a:gd name="T16" fmla="*/ 0 w 74"/>
              <a:gd name="T17" fmla="*/ 454572 h 73"/>
              <a:gd name="T18" fmla="*/ 0 w 74"/>
              <a:gd name="T19" fmla="*/ 80951 h 73"/>
              <a:gd name="T20" fmla="*/ 323124 w 74"/>
              <a:gd name="T21" fmla="*/ 80951 h 73"/>
              <a:gd name="T22" fmla="*/ 323124 w 74"/>
              <a:gd name="T23" fmla="*/ 93405 h 73"/>
              <a:gd name="T24" fmla="*/ 410119 w 74"/>
              <a:gd name="T25" fmla="*/ 6227 h 73"/>
              <a:gd name="T26" fmla="*/ 416333 w 74"/>
              <a:gd name="T27" fmla="*/ 0 h 73"/>
              <a:gd name="T28" fmla="*/ 428760 w 74"/>
              <a:gd name="T29" fmla="*/ 0 h 73"/>
              <a:gd name="T30" fmla="*/ 441188 w 74"/>
              <a:gd name="T31" fmla="*/ 0 h 73"/>
              <a:gd name="T32" fmla="*/ 447402 w 74"/>
              <a:gd name="T33" fmla="*/ 6227 h 73"/>
              <a:gd name="T34" fmla="*/ 360407 w 74"/>
              <a:gd name="T35" fmla="*/ 435891 h 73"/>
              <a:gd name="T36" fmla="*/ 360407 w 74"/>
              <a:gd name="T37" fmla="*/ 143221 h 73"/>
              <a:gd name="T38" fmla="*/ 205059 w 74"/>
              <a:gd name="T39" fmla="*/ 298897 h 73"/>
              <a:gd name="T40" fmla="*/ 161562 w 74"/>
              <a:gd name="T41" fmla="*/ 298897 h 73"/>
              <a:gd name="T42" fmla="*/ 161562 w 74"/>
              <a:gd name="T43" fmla="*/ 255308 h 73"/>
              <a:gd name="T44" fmla="*/ 316910 w 74"/>
              <a:gd name="T45" fmla="*/ 99632 h 73"/>
              <a:gd name="T46" fmla="*/ 24856 w 74"/>
              <a:gd name="T47" fmla="*/ 99632 h 73"/>
              <a:gd name="T48" fmla="*/ 24856 w 74"/>
              <a:gd name="T49" fmla="*/ 435891 h 73"/>
              <a:gd name="T50" fmla="*/ 360407 w 74"/>
              <a:gd name="T51" fmla="*/ 435891 h 73"/>
              <a:gd name="T52" fmla="*/ 434974 w 74"/>
              <a:gd name="T53" fmla="*/ 37362 h 73"/>
              <a:gd name="T54" fmla="*/ 441188 w 74"/>
              <a:gd name="T55" fmla="*/ 31135 h 73"/>
              <a:gd name="T56" fmla="*/ 441188 w 74"/>
              <a:gd name="T57" fmla="*/ 31135 h 73"/>
              <a:gd name="T58" fmla="*/ 441188 w 74"/>
              <a:gd name="T59" fmla="*/ 24908 h 73"/>
              <a:gd name="T60" fmla="*/ 434974 w 74"/>
              <a:gd name="T61" fmla="*/ 18681 h 73"/>
              <a:gd name="T62" fmla="*/ 434974 w 74"/>
              <a:gd name="T63" fmla="*/ 18681 h 73"/>
              <a:gd name="T64" fmla="*/ 428760 w 74"/>
              <a:gd name="T65" fmla="*/ 18681 h 73"/>
              <a:gd name="T66" fmla="*/ 428760 w 74"/>
              <a:gd name="T67" fmla="*/ 18681 h 73"/>
              <a:gd name="T68" fmla="*/ 422546 w 74"/>
              <a:gd name="T69" fmla="*/ 18681 h 73"/>
              <a:gd name="T70" fmla="*/ 180204 w 74"/>
              <a:gd name="T71" fmla="*/ 261535 h 73"/>
              <a:gd name="T72" fmla="*/ 180204 w 74"/>
              <a:gd name="T73" fmla="*/ 280216 h 73"/>
              <a:gd name="T74" fmla="*/ 192631 w 74"/>
              <a:gd name="T75" fmla="*/ 280216 h 73"/>
              <a:gd name="T76" fmla="*/ 434974 w 74"/>
              <a:gd name="T77" fmla="*/ 37362 h 7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4" h="73">
                <a:moveTo>
                  <a:pt x="72" y="1"/>
                </a:moveTo>
                <a:cubicBezTo>
                  <a:pt x="73" y="2"/>
                  <a:pt x="73" y="2"/>
                  <a:pt x="74" y="3"/>
                </a:cubicBezTo>
                <a:cubicBezTo>
                  <a:pt x="74" y="3"/>
                  <a:pt x="74" y="4"/>
                  <a:pt x="74" y="5"/>
                </a:cubicBezTo>
                <a:cubicBezTo>
                  <a:pt x="74" y="5"/>
                  <a:pt x="74" y="6"/>
                  <a:pt x="74" y="6"/>
                </a:cubicBezTo>
                <a:cubicBezTo>
                  <a:pt x="73" y="7"/>
                  <a:pt x="73" y="8"/>
                  <a:pt x="72" y="8"/>
                </a:cubicBezTo>
                <a:cubicBezTo>
                  <a:pt x="58" y="22"/>
                  <a:pt x="58" y="22"/>
                  <a:pt x="58" y="22"/>
                </a:cubicBezTo>
                <a:cubicBezTo>
                  <a:pt x="61" y="22"/>
                  <a:pt x="61" y="22"/>
                  <a:pt x="61" y="22"/>
                </a:cubicBezTo>
                <a:cubicBezTo>
                  <a:pt x="61" y="73"/>
                  <a:pt x="61" y="73"/>
                  <a:pt x="61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3"/>
                  <a:pt x="0" y="13"/>
                  <a:pt x="0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15"/>
                  <a:pt x="52" y="15"/>
                  <a:pt x="52" y="15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1"/>
                  <a:pt x="67" y="0"/>
                  <a:pt x="67" y="0"/>
                </a:cubicBezTo>
                <a:cubicBezTo>
                  <a:pt x="68" y="0"/>
                  <a:pt x="68" y="0"/>
                  <a:pt x="69" y="0"/>
                </a:cubicBezTo>
                <a:cubicBezTo>
                  <a:pt x="70" y="0"/>
                  <a:pt x="70" y="0"/>
                  <a:pt x="71" y="0"/>
                </a:cubicBezTo>
                <a:cubicBezTo>
                  <a:pt x="72" y="0"/>
                  <a:pt x="72" y="1"/>
                  <a:pt x="72" y="1"/>
                </a:cubicBezTo>
                <a:close/>
                <a:moveTo>
                  <a:pt x="58" y="70"/>
                </a:moveTo>
                <a:cubicBezTo>
                  <a:pt x="58" y="23"/>
                  <a:pt x="58" y="23"/>
                  <a:pt x="58" y="23"/>
                </a:cubicBezTo>
                <a:cubicBezTo>
                  <a:pt x="33" y="48"/>
                  <a:pt x="33" y="48"/>
                  <a:pt x="33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1"/>
                  <a:pt x="26" y="41"/>
                  <a:pt x="26" y="41"/>
                </a:cubicBezTo>
                <a:cubicBezTo>
                  <a:pt x="51" y="16"/>
                  <a:pt x="51" y="16"/>
                  <a:pt x="51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70"/>
                  <a:pt x="4" y="70"/>
                  <a:pt x="4" y="70"/>
                </a:cubicBezTo>
                <a:lnTo>
                  <a:pt x="58" y="70"/>
                </a:lnTo>
                <a:close/>
                <a:moveTo>
                  <a:pt x="70" y="6"/>
                </a:moveTo>
                <a:cubicBezTo>
                  <a:pt x="70" y="6"/>
                  <a:pt x="71" y="5"/>
                  <a:pt x="71" y="5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4"/>
                  <a:pt x="70" y="4"/>
                  <a:pt x="7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68" y="3"/>
                  <a:pt x="68" y="3"/>
                  <a:pt x="68" y="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5"/>
                  <a:pt x="29" y="45"/>
                  <a:pt x="29" y="45"/>
                </a:cubicBezTo>
                <a:cubicBezTo>
                  <a:pt x="31" y="45"/>
                  <a:pt x="31" y="45"/>
                  <a:pt x="31" y="45"/>
                </a:cubicBezTo>
                <a:lnTo>
                  <a:pt x="70" y="6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2" name="Freeform 73"/>
          <p:cNvSpPr>
            <a:spLocks noEditPoints="1"/>
          </p:cNvSpPr>
          <p:nvPr/>
        </p:nvSpPr>
        <p:spPr bwMode="auto">
          <a:xfrm>
            <a:off x="7094538" y="4078288"/>
            <a:ext cx="517525" cy="465137"/>
          </a:xfrm>
          <a:custGeom>
            <a:avLst/>
            <a:gdLst>
              <a:gd name="T0" fmla="*/ 268171 w 83"/>
              <a:gd name="T1" fmla="*/ 353462 h 75"/>
              <a:gd name="T2" fmla="*/ 361719 w 83"/>
              <a:gd name="T3" fmla="*/ 446479 h 75"/>
              <a:gd name="T4" fmla="*/ 255698 w 83"/>
              <a:gd name="T5" fmla="*/ 409272 h 75"/>
              <a:gd name="T6" fmla="*/ 149677 w 83"/>
              <a:gd name="T7" fmla="*/ 446479 h 75"/>
              <a:gd name="T8" fmla="*/ 243225 w 83"/>
              <a:gd name="T9" fmla="*/ 353462 h 75"/>
              <a:gd name="T10" fmla="*/ 0 w 83"/>
              <a:gd name="T11" fmla="*/ 0 h 75"/>
              <a:gd name="T12" fmla="*/ 517632 w 83"/>
              <a:gd name="T13" fmla="*/ 353462 h 75"/>
              <a:gd name="T14" fmla="*/ 18710 w 83"/>
              <a:gd name="T15" fmla="*/ 334859 h 75"/>
              <a:gd name="T16" fmla="*/ 498922 w 83"/>
              <a:gd name="T17" fmla="*/ 18603 h 75"/>
              <a:gd name="T18" fmla="*/ 286880 w 83"/>
              <a:gd name="T19" fmla="*/ 74413 h 75"/>
              <a:gd name="T20" fmla="*/ 249461 w 83"/>
              <a:gd name="T21" fmla="*/ 266647 h 75"/>
              <a:gd name="T22" fmla="*/ 143440 w 83"/>
              <a:gd name="T23" fmla="*/ 260446 h 75"/>
              <a:gd name="T24" fmla="*/ 56129 w 83"/>
              <a:gd name="T25" fmla="*/ 260446 h 75"/>
              <a:gd name="T26" fmla="*/ 81075 w 83"/>
              <a:gd name="T27" fmla="*/ 86815 h 75"/>
              <a:gd name="T28" fmla="*/ 187096 w 83"/>
              <a:gd name="T29" fmla="*/ 136424 h 75"/>
              <a:gd name="T30" fmla="*/ 286880 w 83"/>
              <a:gd name="T31" fmla="*/ 74413 h 75"/>
              <a:gd name="T32" fmla="*/ 417848 w 83"/>
              <a:gd name="T33" fmla="*/ 124022 h 75"/>
              <a:gd name="T34" fmla="*/ 449030 w 83"/>
              <a:gd name="T35" fmla="*/ 155027 h 75"/>
              <a:gd name="T36" fmla="*/ 449030 w 83"/>
              <a:gd name="T37" fmla="*/ 198435 h 75"/>
              <a:gd name="T38" fmla="*/ 417848 w 83"/>
              <a:gd name="T39" fmla="*/ 229440 h 75"/>
              <a:gd name="T40" fmla="*/ 374192 w 83"/>
              <a:gd name="T41" fmla="*/ 229440 h 75"/>
              <a:gd name="T42" fmla="*/ 343009 w 83"/>
              <a:gd name="T43" fmla="*/ 198435 h 75"/>
              <a:gd name="T44" fmla="*/ 343009 w 83"/>
              <a:gd name="T45" fmla="*/ 155027 h 75"/>
              <a:gd name="T46" fmla="*/ 374192 w 83"/>
              <a:gd name="T47" fmla="*/ 124022 h 75"/>
              <a:gd name="T48" fmla="*/ 392901 w 83"/>
              <a:gd name="T49" fmla="*/ 217038 h 75"/>
              <a:gd name="T50" fmla="*/ 424084 w 83"/>
              <a:gd name="T51" fmla="*/ 204636 h 75"/>
              <a:gd name="T52" fmla="*/ 436557 w 83"/>
              <a:gd name="T53" fmla="*/ 173631 h 75"/>
              <a:gd name="T54" fmla="*/ 424084 w 83"/>
              <a:gd name="T55" fmla="*/ 148826 h 75"/>
              <a:gd name="T56" fmla="*/ 392901 w 83"/>
              <a:gd name="T57" fmla="*/ 136424 h 75"/>
              <a:gd name="T58" fmla="*/ 367955 w 83"/>
              <a:gd name="T59" fmla="*/ 148826 h 75"/>
              <a:gd name="T60" fmla="*/ 355482 w 83"/>
              <a:gd name="T61" fmla="*/ 173631 h 75"/>
              <a:gd name="T62" fmla="*/ 367955 w 83"/>
              <a:gd name="T63" fmla="*/ 204636 h 75"/>
              <a:gd name="T64" fmla="*/ 392901 w 83"/>
              <a:gd name="T65" fmla="*/ 217038 h 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3" h="75">
                <a:moveTo>
                  <a:pt x="83" y="57"/>
                </a:moveTo>
                <a:cubicBezTo>
                  <a:pt x="43" y="57"/>
                  <a:pt x="43" y="57"/>
                  <a:pt x="43" y="57"/>
                </a:cubicBezTo>
                <a:cubicBezTo>
                  <a:pt x="43" y="63"/>
                  <a:pt x="43" y="63"/>
                  <a:pt x="43" y="63"/>
                </a:cubicBezTo>
                <a:cubicBezTo>
                  <a:pt x="58" y="72"/>
                  <a:pt x="58" y="72"/>
                  <a:pt x="58" y="72"/>
                </a:cubicBezTo>
                <a:cubicBezTo>
                  <a:pt x="56" y="75"/>
                  <a:pt x="56" y="75"/>
                  <a:pt x="56" y="75"/>
                </a:cubicBezTo>
                <a:cubicBezTo>
                  <a:pt x="41" y="66"/>
                  <a:pt x="41" y="66"/>
                  <a:pt x="41" y="66"/>
                </a:cubicBezTo>
                <a:cubicBezTo>
                  <a:pt x="26" y="75"/>
                  <a:pt x="26" y="75"/>
                  <a:pt x="26" y="75"/>
                </a:cubicBezTo>
                <a:cubicBezTo>
                  <a:pt x="24" y="72"/>
                  <a:pt x="24" y="72"/>
                  <a:pt x="24" y="72"/>
                </a:cubicBezTo>
                <a:cubicBezTo>
                  <a:pt x="39" y="63"/>
                  <a:pt x="39" y="63"/>
                  <a:pt x="39" y="63"/>
                </a:cubicBezTo>
                <a:cubicBezTo>
                  <a:pt x="39" y="57"/>
                  <a:pt x="39" y="57"/>
                  <a:pt x="39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0"/>
                  <a:pt x="0" y="0"/>
                  <a:pt x="0" y="0"/>
                </a:cubicBezTo>
                <a:cubicBezTo>
                  <a:pt x="83" y="0"/>
                  <a:pt x="83" y="0"/>
                  <a:pt x="83" y="0"/>
                </a:cubicBezTo>
                <a:lnTo>
                  <a:pt x="83" y="57"/>
                </a:lnTo>
                <a:close/>
                <a:moveTo>
                  <a:pt x="3" y="3"/>
                </a:moveTo>
                <a:cubicBezTo>
                  <a:pt x="3" y="54"/>
                  <a:pt x="3" y="54"/>
                  <a:pt x="3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3"/>
                  <a:pt x="80" y="3"/>
                  <a:pt x="80" y="3"/>
                </a:cubicBezTo>
                <a:lnTo>
                  <a:pt x="3" y="3"/>
                </a:lnTo>
                <a:close/>
                <a:moveTo>
                  <a:pt x="46" y="12"/>
                </a:moveTo>
                <a:cubicBezTo>
                  <a:pt x="49" y="13"/>
                  <a:pt x="49" y="13"/>
                  <a:pt x="49" y="13"/>
                </a:cubicBezTo>
                <a:cubicBezTo>
                  <a:pt x="40" y="43"/>
                  <a:pt x="40" y="43"/>
                  <a:pt x="40" y="43"/>
                </a:cubicBezTo>
                <a:cubicBezTo>
                  <a:pt x="30" y="28"/>
                  <a:pt x="30" y="28"/>
                  <a:pt x="30" y="28"/>
                </a:cubicBezTo>
                <a:cubicBezTo>
                  <a:pt x="23" y="42"/>
                  <a:pt x="23" y="42"/>
                  <a:pt x="23" y="42"/>
                </a:cubicBezTo>
                <a:cubicBezTo>
                  <a:pt x="14" y="23"/>
                  <a:pt x="14" y="23"/>
                  <a:pt x="14" y="23"/>
                </a:cubicBezTo>
                <a:cubicBezTo>
                  <a:pt x="9" y="42"/>
                  <a:pt x="9" y="42"/>
                  <a:pt x="9" y="42"/>
                </a:cubicBezTo>
                <a:cubicBezTo>
                  <a:pt x="6" y="41"/>
                  <a:pt x="6" y="41"/>
                  <a:pt x="6" y="41"/>
                </a:cubicBezTo>
                <a:cubicBezTo>
                  <a:pt x="13" y="14"/>
                  <a:pt x="13" y="14"/>
                  <a:pt x="13" y="14"/>
                </a:cubicBezTo>
                <a:cubicBezTo>
                  <a:pt x="23" y="34"/>
                  <a:pt x="23" y="34"/>
                  <a:pt x="23" y="34"/>
                </a:cubicBezTo>
                <a:cubicBezTo>
                  <a:pt x="30" y="22"/>
                  <a:pt x="30" y="22"/>
                  <a:pt x="30" y="22"/>
                </a:cubicBezTo>
                <a:cubicBezTo>
                  <a:pt x="39" y="35"/>
                  <a:pt x="39" y="35"/>
                  <a:pt x="39" y="35"/>
                </a:cubicBezTo>
                <a:lnTo>
                  <a:pt x="46" y="12"/>
                </a:lnTo>
                <a:close/>
                <a:moveTo>
                  <a:pt x="63" y="19"/>
                </a:moveTo>
                <a:cubicBezTo>
                  <a:pt x="65" y="19"/>
                  <a:pt x="66" y="19"/>
                  <a:pt x="67" y="20"/>
                </a:cubicBezTo>
                <a:cubicBezTo>
                  <a:pt x="68" y="20"/>
                  <a:pt x="70" y="21"/>
                  <a:pt x="70" y="22"/>
                </a:cubicBezTo>
                <a:cubicBezTo>
                  <a:pt x="71" y="22"/>
                  <a:pt x="72" y="23"/>
                  <a:pt x="72" y="25"/>
                </a:cubicBezTo>
                <a:cubicBezTo>
                  <a:pt x="73" y="26"/>
                  <a:pt x="73" y="27"/>
                  <a:pt x="73" y="28"/>
                </a:cubicBezTo>
                <a:cubicBezTo>
                  <a:pt x="73" y="30"/>
                  <a:pt x="73" y="31"/>
                  <a:pt x="72" y="32"/>
                </a:cubicBezTo>
                <a:cubicBezTo>
                  <a:pt x="72" y="33"/>
                  <a:pt x="71" y="34"/>
                  <a:pt x="70" y="35"/>
                </a:cubicBezTo>
                <a:cubicBezTo>
                  <a:pt x="70" y="36"/>
                  <a:pt x="68" y="37"/>
                  <a:pt x="67" y="37"/>
                </a:cubicBezTo>
                <a:cubicBezTo>
                  <a:pt x="66" y="38"/>
                  <a:pt x="65" y="38"/>
                  <a:pt x="63" y="38"/>
                </a:cubicBezTo>
                <a:cubicBezTo>
                  <a:pt x="62" y="38"/>
                  <a:pt x="61" y="38"/>
                  <a:pt x="60" y="37"/>
                </a:cubicBezTo>
                <a:cubicBezTo>
                  <a:pt x="59" y="37"/>
                  <a:pt x="58" y="36"/>
                  <a:pt x="57" y="35"/>
                </a:cubicBezTo>
                <a:cubicBezTo>
                  <a:pt x="56" y="34"/>
                  <a:pt x="55" y="33"/>
                  <a:pt x="55" y="32"/>
                </a:cubicBezTo>
                <a:cubicBezTo>
                  <a:pt x="54" y="31"/>
                  <a:pt x="54" y="30"/>
                  <a:pt x="54" y="28"/>
                </a:cubicBezTo>
                <a:cubicBezTo>
                  <a:pt x="54" y="27"/>
                  <a:pt x="54" y="26"/>
                  <a:pt x="55" y="25"/>
                </a:cubicBezTo>
                <a:cubicBezTo>
                  <a:pt x="55" y="23"/>
                  <a:pt x="56" y="22"/>
                  <a:pt x="57" y="22"/>
                </a:cubicBezTo>
                <a:cubicBezTo>
                  <a:pt x="58" y="21"/>
                  <a:pt x="59" y="20"/>
                  <a:pt x="60" y="20"/>
                </a:cubicBezTo>
                <a:cubicBezTo>
                  <a:pt x="61" y="19"/>
                  <a:pt x="62" y="19"/>
                  <a:pt x="63" y="19"/>
                </a:cubicBezTo>
                <a:close/>
                <a:moveTo>
                  <a:pt x="63" y="35"/>
                </a:moveTo>
                <a:cubicBezTo>
                  <a:pt x="64" y="35"/>
                  <a:pt x="65" y="35"/>
                  <a:pt x="66" y="34"/>
                </a:cubicBezTo>
                <a:cubicBezTo>
                  <a:pt x="67" y="34"/>
                  <a:pt x="68" y="33"/>
                  <a:pt x="68" y="33"/>
                </a:cubicBezTo>
                <a:cubicBezTo>
                  <a:pt x="69" y="32"/>
                  <a:pt x="69" y="32"/>
                  <a:pt x="69" y="31"/>
                </a:cubicBezTo>
                <a:cubicBezTo>
                  <a:pt x="70" y="30"/>
                  <a:pt x="70" y="29"/>
                  <a:pt x="70" y="28"/>
                </a:cubicBezTo>
                <a:cubicBezTo>
                  <a:pt x="70" y="28"/>
                  <a:pt x="70" y="27"/>
                  <a:pt x="69" y="26"/>
                </a:cubicBezTo>
                <a:cubicBezTo>
                  <a:pt x="69" y="25"/>
                  <a:pt x="69" y="24"/>
                  <a:pt x="68" y="24"/>
                </a:cubicBezTo>
                <a:cubicBezTo>
                  <a:pt x="68" y="23"/>
                  <a:pt x="67" y="23"/>
                  <a:pt x="66" y="23"/>
                </a:cubicBezTo>
                <a:cubicBezTo>
                  <a:pt x="65" y="22"/>
                  <a:pt x="64" y="22"/>
                  <a:pt x="63" y="22"/>
                </a:cubicBezTo>
                <a:cubicBezTo>
                  <a:pt x="63" y="22"/>
                  <a:pt x="62" y="22"/>
                  <a:pt x="61" y="23"/>
                </a:cubicBezTo>
                <a:cubicBezTo>
                  <a:pt x="60" y="23"/>
                  <a:pt x="60" y="23"/>
                  <a:pt x="59" y="24"/>
                </a:cubicBezTo>
                <a:cubicBezTo>
                  <a:pt x="58" y="24"/>
                  <a:pt x="58" y="25"/>
                  <a:pt x="58" y="26"/>
                </a:cubicBezTo>
                <a:cubicBezTo>
                  <a:pt x="57" y="27"/>
                  <a:pt x="57" y="28"/>
                  <a:pt x="57" y="28"/>
                </a:cubicBezTo>
                <a:cubicBezTo>
                  <a:pt x="57" y="29"/>
                  <a:pt x="57" y="30"/>
                  <a:pt x="58" y="31"/>
                </a:cubicBezTo>
                <a:cubicBezTo>
                  <a:pt x="58" y="32"/>
                  <a:pt x="58" y="32"/>
                  <a:pt x="59" y="33"/>
                </a:cubicBezTo>
                <a:cubicBezTo>
                  <a:pt x="60" y="33"/>
                  <a:pt x="60" y="34"/>
                  <a:pt x="61" y="34"/>
                </a:cubicBezTo>
                <a:cubicBezTo>
                  <a:pt x="62" y="35"/>
                  <a:pt x="63" y="35"/>
                  <a:pt x="63" y="35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3" name="Freeform 92"/>
          <p:cNvSpPr>
            <a:spLocks noEditPoints="1"/>
          </p:cNvSpPr>
          <p:nvPr/>
        </p:nvSpPr>
        <p:spPr bwMode="auto">
          <a:xfrm>
            <a:off x="2076450" y="4062413"/>
            <a:ext cx="495300" cy="496887"/>
          </a:xfrm>
          <a:custGeom>
            <a:avLst/>
            <a:gdLst>
              <a:gd name="T0" fmla="*/ 310384 w 80"/>
              <a:gd name="T1" fmla="*/ 62077 h 80"/>
              <a:gd name="T2" fmla="*/ 353837 w 80"/>
              <a:gd name="T3" fmla="*/ 74492 h 80"/>
              <a:gd name="T4" fmla="*/ 422122 w 80"/>
              <a:gd name="T5" fmla="*/ 148984 h 80"/>
              <a:gd name="T6" fmla="*/ 440745 w 80"/>
              <a:gd name="T7" fmla="*/ 186230 h 80"/>
              <a:gd name="T8" fmla="*/ 496614 w 80"/>
              <a:gd name="T9" fmla="*/ 297968 h 80"/>
              <a:gd name="T10" fmla="*/ 428330 w 80"/>
              <a:gd name="T11" fmla="*/ 322799 h 80"/>
              <a:gd name="T12" fmla="*/ 459368 w 80"/>
              <a:gd name="T13" fmla="*/ 391084 h 80"/>
              <a:gd name="T14" fmla="*/ 335214 w 80"/>
              <a:gd name="T15" fmla="*/ 422122 h 80"/>
              <a:gd name="T16" fmla="*/ 297968 w 80"/>
              <a:gd name="T17" fmla="*/ 440745 h 80"/>
              <a:gd name="T18" fmla="*/ 198646 w 80"/>
              <a:gd name="T19" fmla="*/ 440745 h 80"/>
              <a:gd name="T20" fmla="*/ 161400 w 80"/>
              <a:gd name="T21" fmla="*/ 422122 h 80"/>
              <a:gd name="T22" fmla="*/ 37246 w 80"/>
              <a:gd name="T23" fmla="*/ 391084 h 80"/>
              <a:gd name="T24" fmla="*/ 68284 w 80"/>
              <a:gd name="T25" fmla="*/ 322799 h 80"/>
              <a:gd name="T26" fmla="*/ 0 w 80"/>
              <a:gd name="T27" fmla="*/ 297968 h 80"/>
              <a:gd name="T28" fmla="*/ 62077 w 80"/>
              <a:gd name="T29" fmla="*/ 186230 h 80"/>
              <a:gd name="T30" fmla="*/ 74492 w 80"/>
              <a:gd name="T31" fmla="*/ 148984 h 80"/>
              <a:gd name="T32" fmla="*/ 148984 w 80"/>
              <a:gd name="T33" fmla="*/ 74492 h 80"/>
              <a:gd name="T34" fmla="*/ 186230 w 80"/>
              <a:gd name="T35" fmla="*/ 62077 h 80"/>
              <a:gd name="T36" fmla="*/ 297968 w 80"/>
              <a:gd name="T37" fmla="*/ 0 h 80"/>
              <a:gd name="T38" fmla="*/ 217269 w 80"/>
              <a:gd name="T39" fmla="*/ 68284 h 80"/>
              <a:gd name="T40" fmla="*/ 180023 w 80"/>
              <a:gd name="T41" fmla="*/ 80700 h 80"/>
              <a:gd name="T42" fmla="*/ 142777 w 80"/>
              <a:gd name="T43" fmla="*/ 99323 h 80"/>
              <a:gd name="T44" fmla="*/ 99323 w 80"/>
              <a:gd name="T45" fmla="*/ 142777 h 80"/>
              <a:gd name="T46" fmla="*/ 80700 w 80"/>
              <a:gd name="T47" fmla="*/ 180023 h 80"/>
              <a:gd name="T48" fmla="*/ 74492 w 80"/>
              <a:gd name="T49" fmla="*/ 217269 h 80"/>
              <a:gd name="T50" fmla="*/ 74492 w 80"/>
              <a:gd name="T51" fmla="*/ 279345 h 80"/>
              <a:gd name="T52" fmla="*/ 86907 w 80"/>
              <a:gd name="T53" fmla="*/ 316591 h 80"/>
              <a:gd name="T54" fmla="*/ 105530 w 80"/>
              <a:gd name="T55" fmla="*/ 353837 h 80"/>
              <a:gd name="T56" fmla="*/ 148984 w 80"/>
              <a:gd name="T57" fmla="*/ 397291 h 80"/>
              <a:gd name="T58" fmla="*/ 180023 w 80"/>
              <a:gd name="T59" fmla="*/ 409707 h 80"/>
              <a:gd name="T60" fmla="*/ 217269 w 80"/>
              <a:gd name="T61" fmla="*/ 422122 h 80"/>
              <a:gd name="T62" fmla="*/ 279345 w 80"/>
              <a:gd name="T63" fmla="*/ 422122 h 80"/>
              <a:gd name="T64" fmla="*/ 316591 w 80"/>
              <a:gd name="T65" fmla="*/ 409707 h 80"/>
              <a:gd name="T66" fmla="*/ 353837 w 80"/>
              <a:gd name="T67" fmla="*/ 397291 h 80"/>
              <a:gd name="T68" fmla="*/ 391084 w 80"/>
              <a:gd name="T69" fmla="*/ 353837 h 80"/>
              <a:gd name="T70" fmla="*/ 415914 w 80"/>
              <a:gd name="T71" fmla="*/ 316591 h 80"/>
              <a:gd name="T72" fmla="*/ 422122 w 80"/>
              <a:gd name="T73" fmla="*/ 279345 h 80"/>
              <a:gd name="T74" fmla="*/ 428330 w 80"/>
              <a:gd name="T75" fmla="*/ 217269 h 80"/>
              <a:gd name="T76" fmla="*/ 415914 w 80"/>
              <a:gd name="T77" fmla="*/ 180023 h 80"/>
              <a:gd name="T78" fmla="*/ 397291 w 80"/>
              <a:gd name="T79" fmla="*/ 142777 h 80"/>
              <a:gd name="T80" fmla="*/ 353837 w 80"/>
              <a:gd name="T81" fmla="*/ 99323 h 80"/>
              <a:gd name="T82" fmla="*/ 316591 w 80"/>
              <a:gd name="T83" fmla="*/ 80700 h 80"/>
              <a:gd name="T84" fmla="*/ 279345 w 80"/>
              <a:gd name="T85" fmla="*/ 68284 h 80"/>
              <a:gd name="T86" fmla="*/ 217269 w 80"/>
              <a:gd name="T87" fmla="*/ 335214 h 80"/>
              <a:gd name="T88" fmla="*/ 161400 w 80"/>
              <a:gd name="T89" fmla="*/ 248307 h 80"/>
              <a:gd name="T90" fmla="*/ 217269 w 80"/>
              <a:gd name="T91" fmla="*/ 167607 h 80"/>
              <a:gd name="T92" fmla="*/ 310384 w 80"/>
              <a:gd name="T93" fmla="*/ 186230 h 80"/>
              <a:gd name="T94" fmla="*/ 329007 w 80"/>
              <a:gd name="T95" fmla="*/ 285553 h 80"/>
              <a:gd name="T96" fmla="*/ 248307 w 80"/>
              <a:gd name="T97" fmla="*/ 341422 h 80"/>
              <a:gd name="T98" fmla="*/ 297968 w 80"/>
              <a:gd name="T99" fmla="*/ 297968 h 80"/>
              <a:gd name="T100" fmla="*/ 310384 w 80"/>
              <a:gd name="T101" fmla="*/ 223476 h 80"/>
              <a:gd name="T102" fmla="*/ 248307 w 80"/>
              <a:gd name="T103" fmla="*/ 180023 h 80"/>
              <a:gd name="T104" fmla="*/ 186230 w 80"/>
              <a:gd name="T105" fmla="*/ 223476 h 80"/>
              <a:gd name="T106" fmla="*/ 198646 w 80"/>
              <a:gd name="T107" fmla="*/ 297968 h 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0" h="80">
                <a:moveTo>
                  <a:pt x="48" y="0"/>
                </a:moveTo>
                <a:cubicBezTo>
                  <a:pt x="48" y="9"/>
                  <a:pt x="48" y="9"/>
                  <a:pt x="48" y="9"/>
                </a:cubicBezTo>
                <a:cubicBezTo>
                  <a:pt x="49" y="9"/>
                  <a:pt x="50" y="9"/>
                  <a:pt x="50" y="10"/>
                </a:cubicBezTo>
                <a:cubicBezTo>
                  <a:pt x="51" y="10"/>
                  <a:pt x="52" y="10"/>
                  <a:pt x="53" y="10"/>
                </a:cubicBezTo>
                <a:cubicBezTo>
                  <a:pt x="53" y="11"/>
                  <a:pt x="54" y="11"/>
                  <a:pt x="55" y="11"/>
                </a:cubicBezTo>
                <a:cubicBezTo>
                  <a:pt x="55" y="12"/>
                  <a:pt x="56" y="12"/>
                  <a:pt x="57" y="12"/>
                </a:cubicBezTo>
                <a:cubicBezTo>
                  <a:pt x="63" y="6"/>
                  <a:pt x="63" y="6"/>
                  <a:pt x="63" y="6"/>
                </a:cubicBezTo>
                <a:cubicBezTo>
                  <a:pt x="74" y="18"/>
                  <a:pt x="74" y="18"/>
                  <a:pt x="74" y="18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5"/>
                  <a:pt x="69" y="25"/>
                  <a:pt x="69" y="26"/>
                </a:cubicBezTo>
                <a:cubicBezTo>
                  <a:pt x="69" y="26"/>
                  <a:pt x="70" y="27"/>
                  <a:pt x="70" y="28"/>
                </a:cubicBezTo>
                <a:cubicBezTo>
                  <a:pt x="70" y="29"/>
                  <a:pt x="70" y="29"/>
                  <a:pt x="71" y="30"/>
                </a:cubicBezTo>
                <a:cubicBezTo>
                  <a:pt x="71" y="31"/>
                  <a:pt x="71" y="31"/>
                  <a:pt x="71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80" y="48"/>
                  <a:pt x="80" y="48"/>
                  <a:pt x="80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9"/>
                  <a:pt x="71" y="50"/>
                  <a:pt x="70" y="50"/>
                </a:cubicBezTo>
                <a:cubicBezTo>
                  <a:pt x="70" y="51"/>
                  <a:pt x="70" y="52"/>
                  <a:pt x="69" y="52"/>
                </a:cubicBezTo>
                <a:cubicBezTo>
                  <a:pt x="69" y="53"/>
                  <a:pt x="69" y="54"/>
                  <a:pt x="69" y="54"/>
                </a:cubicBezTo>
                <a:cubicBezTo>
                  <a:pt x="68" y="55"/>
                  <a:pt x="68" y="56"/>
                  <a:pt x="68" y="56"/>
                </a:cubicBezTo>
                <a:cubicBezTo>
                  <a:pt x="74" y="63"/>
                  <a:pt x="74" y="63"/>
                  <a:pt x="74" y="63"/>
                </a:cubicBezTo>
                <a:cubicBezTo>
                  <a:pt x="63" y="74"/>
                  <a:pt x="63" y="74"/>
                  <a:pt x="63" y="74"/>
                </a:cubicBezTo>
                <a:cubicBezTo>
                  <a:pt x="56" y="67"/>
                  <a:pt x="56" y="67"/>
                  <a:pt x="56" y="67"/>
                </a:cubicBezTo>
                <a:cubicBezTo>
                  <a:pt x="55" y="68"/>
                  <a:pt x="55" y="68"/>
                  <a:pt x="54" y="68"/>
                </a:cubicBezTo>
                <a:cubicBezTo>
                  <a:pt x="54" y="69"/>
                  <a:pt x="53" y="69"/>
                  <a:pt x="52" y="69"/>
                </a:cubicBezTo>
                <a:cubicBezTo>
                  <a:pt x="52" y="70"/>
                  <a:pt x="51" y="70"/>
                  <a:pt x="50" y="70"/>
                </a:cubicBezTo>
                <a:cubicBezTo>
                  <a:pt x="49" y="70"/>
                  <a:pt x="49" y="71"/>
                  <a:pt x="48" y="71"/>
                </a:cubicBezTo>
                <a:cubicBezTo>
                  <a:pt x="48" y="80"/>
                  <a:pt x="48" y="80"/>
                  <a:pt x="48" y="80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71"/>
                  <a:pt x="32" y="71"/>
                  <a:pt x="32" y="71"/>
                </a:cubicBezTo>
                <a:cubicBezTo>
                  <a:pt x="31" y="71"/>
                  <a:pt x="31" y="70"/>
                  <a:pt x="30" y="70"/>
                </a:cubicBezTo>
                <a:cubicBezTo>
                  <a:pt x="29" y="70"/>
                  <a:pt x="29" y="70"/>
                  <a:pt x="28" y="69"/>
                </a:cubicBezTo>
                <a:cubicBezTo>
                  <a:pt x="27" y="69"/>
                  <a:pt x="27" y="69"/>
                  <a:pt x="26" y="68"/>
                </a:cubicBezTo>
                <a:cubicBezTo>
                  <a:pt x="25" y="68"/>
                  <a:pt x="25" y="68"/>
                  <a:pt x="24" y="67"/>
                </a:cubicBezTo>
                <a:cubicBezTo>
                  <a:pt x="17" y="74"/>
                  <a:pt x="17" y="74"/>
                  <a:pt x="17" y="74"/>
                </a:cubicBezTo>
                <a:cubicBezTo>
                  <a:pt x="6" y="63"/>
                  <a:pt x="6" y="63"/>
                  <a:pt x="6" y="6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5"/>
                  <a:pt x="12" y="54"/>
                </a:cubicBezTo>
                <a:cubicBezTo>
                  <a:pt x="11" y="54"/>
                  <a:pt x="11" y="53"/>
                  <a:pt x="11" y="52"/>
                </a:cubicBezTo>
                <a:cubicBezTo>
                  <a:pt x="11" y="52"/>
                  <a:pt x="10" y="51"/>
                  <a:pt x="10" y="50"/>
                </a:cubicBezTo>
                <a:cubicBezTo>
                  <a:pt x="10" y="50"/>
                  <a:pt x="10" y="49"/>
                  <a:pt x="9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2"/>
                  <a:pt x="0" y="32"/>
                  <a:pt x="0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1"/>
                  <a:pt x="9" y="31"/>
                  <a:pt x="10" y="30"/>
                </a:cubicBezTo>
                <a:cubicBezTo>
                  <a:pt x="10" y="29"/>
                  <a:pt x="10" y="29"/>
                  <a:pt x="11" y="28"/>
                </a:cubicBezTo>
                <a:cubicBezTo>
                  <a:pt x="11" y="27"/>
                  <a:pt x="11" y="26"/>
                  <a:pt x="11" y="26"/>
                </a:cubicBezTo>
                <a:cubicBezTo>
                  <a:pt x="12" y="25"/>
                  <a:pt x="12" y="25"/>
                  <a:pt x="12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17" y="6"/>
                  <a:pt x="17" y="6"/>
                  <a:pt x="17" y="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5" y="12"/>
                  <a:pt x="26" y="11"/>
                </a:cubicBezTo>
                <a:cubicBezTo>
                  <a:pt x="26" y="11"/>
                  <a:pt x="27" y="11"/>
                  <a:pt x="28" y="10"/>
                </a:cubicBezTo>
                <a:cubicBezTo>
                  <a:pt x="28" y="10"/>
                  <a:pt x="29" y="10"/>
                  <a:pt x="30" y="10"/>
                </a:cubicBezTo>
                <a:cubicBezTo>
                  <a:pt x="31" y="9"/>
                  <a:pt x="31" y="9"/>
                  <a:pt x="32" y="9"/>
                </a:cubicBezTo>
                <a:cubicBezTo>
                  <a:pt x="32" y="0"/>
                  <a:pt x="32" y="0"/>
                  <a:pt x="32" y="0"/>
                </a:cubicBezTo>
                <a:lnTo>
                  <a:pt x="48" y="0"/>
                </a:lnTo>
                <a:close/>
                <a:moveTo>
                  <a:pt x="45" y="4"/>
                </a:moveTo>
                <a:cubicBezTo>
                  <a:pt x="35" y="4"/>
                  <a:pt x="35" y="4"/>
                  <a:pt x="35" y="4"/>
                </a:cubicBezTo>
                <a:cubicBezTo>
                  <a:pt x="35" y="11"/>
                  <a:pt x="35" y="11"/>
                  <a:pt x="35" y="11"/>
                </a:cubicBezTo>
                <a:cubicBezTo>
                  <a:pt x="33" y="12"/>
                  <a:pt x="33" y="12"/>
                  <a:pt x="33" y="12"/>
                </a:cubicBezTo>
                <a:cubicBezTo>
                  <a:pt x="32" y="12"/>
                  <a:pt x="32" y="12"/>
                  <a:pt x="31" y="13"/>
                </a:cubicBezTo>
                <a:cubicBezTo>
                  <a:pt x="30" y="13"/>
                  <a:pt x="30" y="13"/>
                  <a:pt x="29" y="13"/>
                </a:cubicBezTo>
                <a:cubicBezTo>
                  <a:pt x="28" y="14"/>
                  <a:pt x="28" y="14"/>
                  <a:pt x="27" y="14"/>
                </a:cubicBezTo>
                <a:cubicBezTo>
                  <a:pt x="26" y="14"/>
                  <a:pt x="26" y="15"/>
                  <a:pt x="25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17" y="11"/>
                  <a:pt x="17" y="11"/>
                  <a:pt x="17" y="11"/>
                </a:cubicBezTo>
                <a:cubicBezTo>
                  <a:pt x="11" y="18"/>
                  <a:pt x="11" y="18"/>
                  <a:pt x="11" y="18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6"/>
                  <a:pt x="14" y="27"/>
                  <a:pt x="14" y="27"/>
                </a:cubicBezTo>
                <a:cubicBezTo>
                  <a:pt x="14" y="28"/>
                  <a:pt x="14" y="28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2" y="32"/>
                  <a:pt x="12" y="32"/>
                  <a:pt x="12" y="33"/>
                </a:cubicBezTo>
                <a:cubicBezTo>
                  <a:pt x="12" y="35"/>
                  <a:pt x="12" y="35"/>
                  <a:pt x="12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45"/>
                  <a:pt x="3" y="45"/>
                  <a:pt x="3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50"/>
                  <a:pt x="13" y="51"/>
                  <a:pt x="14" y="51"/>
                </a:cubicBezTo>
                <a:cubicBezTo>
                  <a:pt x="14" y="52"/>
                  <a:pt x="14" y="52"/>
                  <a:pt x="15" y="53"/>
                </a:cubicBezTo>
                <a:cubicBezTo>
                  <a:pt x="15" y="53"/>
                  <a:pt x="15" y="54"/>
                  <a:pt x="16" y="55"/>
                </a:cubicBezTo>
                <a:cubicBezTo>
                  <a:pt x="17" y="57"/>
                  <a:pt x="17" y="57"/>
                  <a:pt x="17" y="57"/>
                </a:cubicBezTo>
                <a:cubicBezTo>
                  <a:pt x="11" y="63"/>
                  <a:pt x="11" y="63"/>
                  <a:pt x="11" y="63"/>
                </a:cubicBezTo>
                <a:cubicBezTo>
                  <a:pt x="17" y="70"/>
                  <a:pt x="17" y="70"/>
                  <a:pt x="17" y="70"/>
                </a:cubicBezTo>
                <a:cubicBezTo>
                  <a:pt x="24" y="64"/>
                  <a:pt x="24" y="64"/>
                  <a:pt x="24" y="64"/>
                </a:cubicBezTo>
                <a:cubicBezTo>
                  <a:pt x="26" y="65"/>
                  <a:pt x="26" y="65"/>
                  <a:pt x="26" y="65"/>
                </a:cubicBezTo>
                <a:cubicBezTo>
                  <a:pt x="26" y="65"/>
                  <a:pt x="27" y="65"/>
                  <a:pt x="27" y="66"/>
                </a:cubicBezTo>
                <a:cubicBezTo>
                  <a:pt x="28" y="66"/>
                  <a:pt x="29" y="66"/>
                  <a:pt x="29" y="66"/>
                </a:cubicBezTo>
                <a:cubicBezTo>
                  <a:pt x="30" y="67"/>
                  <a:pt x="31" y="67"/>
                  <a:pt x="31" y="67"/>
                </a:cubicBezTo>
                <a:cubicBezTo>
                  <a:pt x="32" y="67"/>
                  <a:pt x="32" y="67"/>
                  <a:pt x="33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77"/>
                  <a:pt x="35" y="77"/>
                  <a:pt x="35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5" y="68"/>
                  <a:pt x="45" y="68"/>
                  <a:pt x="45" y="68"/>
                </a:cubicBezTo>
                <a:cubicBezTo>
                  <a:pt x="47" y="68"/>
                  <a:pt x="47" y="68"/>
                  <a:pt x="47" y="68"/>
                </a:cubicBezTo>
                <a:cubicBezTo>
                  <a:pt x="48" y="67"/>
                  <a:pt x="49" y="67"/>
                  <a:pt x="49" y="67"/>
                </a:cubicBezTo>
                <a:cubicBezTo>
                  <a:pt x="50" y="67"/>
                  <a:pt x="50" y="67"/>
                  <a:pt x="51" y="66"/>
                </a:cubicBezTo>
                <a:cubicBezTo>
                  <a:pt x="52" y="66"/>
                  <a:pt x="52" y="66"/>
                  <a:pt x="53" y="66"/>
                </a:cubicBezTo>
                <a:cubicBezTo>
                  <a:pt x="53" y="65"/>
                  <a:pt x="54" y="65"/>
                  <a:pt x="54" y="65"/>
                </a:cubicBezTo>
                <a:cubicBezTo>
                  <a:pt x="57" y="64"/>
                  <a:pt x="57" y="64"/>
                  <a:pt x="57" y="64"/>
                </a:cubicBezTo>
                <a:cubicBezTo>
                  <a:pt x="63" y="70"/>
                  <a:pt x="63" y="70"/>
                  <a:pt x="63" y="70"/>
                </a:cubicBezTo>
                <a:cubicBezTo>
                  <a:pt x="70" y="63"/>
                  <a:pt x="70" y="63"/>
                  <a:pt x="70" y="63"/>
                </a:cubicBezTo>
                <a:cubicBezTo>
                  <a:pt x="63" y="57"/>
                  <a:pt x="63" y="57"/>
                  <a:pt x="63" y="57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4"/>
                  <a:pt x="65" y="53"/>
                  <a:pt x="66" y="53"/>
                </a:cubicBezTo>
                <a:cubicBezTo>
                  <a:pt x="66" y="52"/>
                  <a:pt x="66" y="52"/>
                  <a:pt x="67" y="51"/>
                </a:cubicBezTo>
                <a:cubicBezTo>
                  <a:pt x="67" y="51"/>
                  <a:pt x="67" y="50"/>
                  <a:pt x="67" y="49"/>
                </a:cubicBezTo>
                <a:cubicBezTo>
                  <a:pt x="67" y="49"/>
                  <a:pt x="68" y="48"/>
                  <a:pt x="68" y="47"/>
                </a:cubicBezTo>
                <a:cubicBezTo>
                  <a:pt x="68" y="45"/>
                  <a:pt x="68" y="45"/>
                  <a:pt x="68" y="45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35"/>
                  <a:pt x="77" y="35"/>
                  <a:pt x="77" y="35"/>
                </a:cubicBezTo>
                <a:cubicBezTo>
                  <a:pt x="69" y="35"/>
                  <a:pt x="69" y="35"/>
                  <a:pt x="69" y="35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2"/>
                  <a:pt x="68" y="32"/>
                  <a:pt x="68" y="31"/>
                </a:cubicBezTo>
                <a:cubicBezTo>
                  <a:pt x="67" y="30"/>
                  <a:pt x="67" y="30"/>
                  <a:pt x="67" y="29"/>
                </a:cubicBezTo>
                <a:cubicBezTo>
                  <a:pt x="67" y="28"/>
                  <a:pt x="66" y="28"/>
                  <a:pt x="66" y="27"/>
                </a:cubicBezTo>
                <a:cubicBezTo>
                  <a:pt x="66" y="27"/>
                  <a:pt x="65" y="26"/>
                  <a:pt x="65" y="25"/>
                </a:cubicBezTo>
                <a:cubicBezTo>
                  <a:pt x="64" y="23"/>
                  <a:pt x="64" y="23"/>
                  <a:pt x="64" y="23"/>
                </a:cubicBezTo>
                <a:cubicBezTo>
                  <a:pt x="70" y="18"/>
                  <a:pt x="70" y="18"/>
                  <a:pt x="70" y="18"/>
                </a:cubicBezTo>
                <a:cubicBezTo>
                  <a:pt x="63" y="11"/>
                  <a:pt x="63" y="11"/>
                  <a:pt x="63" y="11"/>
                </a:cubicBezTo>
                <a:cubicBezTo>
                  <a:pt x="57" y="16"/>
                  <a:pt x="57" y="16"/>
                  <a:pt x="57" y="16"/>
                </a:cubicBezTo>
                <a:cubicBezTo>
                  <a:pt x="55" y="15"/>
                  <a:pt x="55" y="15"/>
                  <a:pt x="55" y="15"/>
                </a:cubicBezTo>
                <a:cubicBezTo>
                  <a:pt x="54" y="15"/>
                  <a:pt x="54" y="14"/>
                  <a:pt x="53" y="14"/>
                </a:cubicBezTo>
                <a:cubicBezTo>
                  <a:pt x="53" y="14"/>
                  <a:pt x="52" y="14"/>
                  <a:pt x="51" y="13"/>
                </a:cubicBezTo>
                <a:cubicBezTo>
                  <a:pt x="51" y="13"/>
                  <a:pt x="50" y="13"/>
                  <a:pt x="49" y="13"/>
                </a:cubicBezTo>
                <a:cubicBezTo>
                  <a:pt x="49" y="12"/>
                  <a:pt x="48" y="12"/>
                  <a:pt x="47" y="12"/>
                </a:cubicBezTo>
                <a:cubicBezTo>
                  <a:pt x="45" y="11"/>
                  <a:pt x="45" y="11"/>
                  <a:pt x="45" y="11"/>
                </a:cubicBezTo>
                <a:lnTo>
                  <a:pt x="45" y="4"/>
                </a:lnTo>
                <a:close/>
                <a:moveTo>
                  <a:pt x="40" y="55"/>
                </a:moveTo>
                <a:cubicBezTo>
                  <a:pt x="38" y="55"/>
                  <a:pt x="36" y="54"/>
                  <a:pt x="35" y="54"/>
                </a:cubicBezTo>
                <a:cubicBezTo>
                  <a:pt x="33" y="53"/>
                  <a:pt x="31" y="52"/>
                  <a:pt x="30" y="50"/>
                </a:cubicBezTo>
                <a:cubicBezTo>
                  <a:pt x="29" y="49"/>
                  <a:pt x="28" y="48"/>
                  <a:pt x="27" y="46"/>
                </a:cubicBezTo>
                <a:cubicBezTo>
                  <a:pt x="26" y="44"/>
                  <a:pt x="26" y="42"/>
                  <a:pt x="26" y="40"/>
                </a:cubicBezTo>
                <a:cubicBezTo>
                  <a:pt x="26" y="38"/>
                  <a:pt x="26" y="36"/>
                  <a:pt x="27" y="35"/>
                </a:cubicBezTo>
                <a:cubicBezTo>
                  <a:pt x="28" y="33"/>
                  <a:pt x="29" y="31"/>
                  <a:pt x="30" y="30"/>
                </a:cubicBezTo>
                <a:cubicBezTo>
                  <a:pt x="31" y="29"/>
                  <a:pt x="33" y="28"/>
                  <a:pt x="35" y="27"/>
                </a:cubicBezTo>
                <a:cubicBezTo>
                  <a:pt x="36" y="26"/>
                  <a:pt x="38" y="26"/>
                  <a:pt x="40" y="26"/>
                </a:cubicBezTo>
                <a:cubicBezTo>
                  <a:pt x="42" y="26"/>
                  <a:pt x="44" y="26"/>
                  <a:pt x="46" y="27"/>
                </a:cubicBezTo>
                <a:cubicBezTo>
                  <a:pt x="48" y="28"/>
                  <a:pt x="49" y="29"/>
                  <a:pt x="50" y="30"/>
                </a:cubicBezTo>
                <a:cubicBezTo>
                  <a:pt x="52" y="31"/>
                  <a:pt x="53" y="33"/>
                  <a:pt x="53" y="35"/>
                </a:cubicBezTo>
                <a:cubicBezTo>
                  <a:pt x="54" y="36"/>
                  <a:pt x="55" y="38"/>
                  <a:pt x="55" y="40"/>
                </a:cubicBezTo>
                <a:cubicBezTo>
                  <a:pt x="55" y="42"/>
                  <a:pt x="54" y="44"/>
                  <a:pt x="53" y="46"/>
                </a:cubicBezTo>
                <a:cubicBezTo>
                  <a:pt x="53" y="48"/>
                  <a:pt x="52" y="49"/>
                  <a:pt x="50" y="50"/>
                </a:cubicBezTo>
                <a:cubicBezTo>
                  <a:pt x="49" y="52"/>
                  <a:pt x="48" y="53"/>
                  <a:pt x="46" y="54"/>
                </a:cubicBezTo>
                <a:cubicBezTo>
                  <a:pt x="44" y="54"/>
                  <a:pt x="42" y="55"/>
                  <a:pt x="40" y="55"/>
                </a:cubicBezTo>
                <a:close/>
                <a:moveTo>
                  <a:pt x="40" y="52"/>
                </a:moveTo>
                <a:cubicBezTo>
                  <a:pt x="42" y="52"/>
                  <a:pt x="43" y="51"/>
                  <a:pt x="44" y="51"/>
                </a:cubicBezTo>
                <a:cubicBezTo>
                  <a:pt x="46" y="50"/>
                  <a:pt x="47" y="49"/>
                  <a:pt x="48" y="48"/>
                </a:cubicBezTo>
                <a:cubicBezTo>
                  <a:pt x="49" y="47"/>
                  <a:pt x="50" y="46"/>
                  <a:pt x="50" y="45"/>
                </a:cubicBezTo>
                <a:cubicBezTo>
                  <a:pt x="51" y="43"/>
                  <a:pt x="51" y="42"/>
                  <a:pt x="51" y="40"/>
                </a:cubicBezTo>
                <a:cubicBezTo>
                  <a:pt x="51" y="39"/>
                  <a:pt x="51" y="37"/>
                  <a:pt x="50" y="36"/>
                </a:cubicBezTo>
                <a:cubicBezTo>
                  <a:pt x="50" y="35"/>
                  <a:pt x="49" y="33"/>
                  <a:pt x="48" y="32"/>
                </a:cubicBezTo>
                <a:cubicBezTo>
                  <a:pt x="47" y="31"/>
                  <a:pt x="46" y="31"/>
                  <a:pt x="44" y="30"/>
                </a:cubicBezTo>
                <a:cubicBezTo>
                  <a:pt x="43" y="29"/>
                  <a:pt x="42" y="29"/>
                  <a:pt x="40" y="29"/>
                </a:cubicBezTo>
                <a:cubicBezTo>
                  <a:pt x="39" y="29"/>
                  <a:pt x="37" y="29"/>
                  <a:pt x="36" y="30"/>
                </a:cubicBezTo>
                <a:cubicBezTo>
                  <a:pt x="34" y="31"/>
                  <a:pt x="33" y="31"/>
                  <a:pt x="32" y="32"/>
                </a:cubicBezTo>
                <a:cubicBezTo>
                  <a:pt x="31" y="33"/>
                  <a:pt x="30" y="35"/>
                  <a:pt x="30" y="36"/>
                </a:cubicBezTo>
                <a:cubicBezTo>
                  <a:pt x="29" y="37"/>
                  <a:pt x="29" y="39"/>
                  <a:pt x="29" y="40"/>
                </a:cubicBezTo>
                <a:cubicBezTo>
                  <a:pt x="29" y="42"/>
                  <a:pt x="29" y="43"/>
                  <a:pt x="30" y="45"/>
                </a:cubicBezTo>
                <a:cubicBezTo>
                  <a:pt x="30" y="46"/>
                  <a:pt x="31" y="47"/>
                  <a:pt x="32" y="48"/>
                </a:cubicBezTo>
                <a:cubicBezTo>
                  <a:pt x="33" y="49"/>
                  <a:pt x="34" y="50"/>
                  <a:pt x="36" y="51"/>
                </a:cubicBezTo>
                <a:cubicBezTo>
                  <a:pt x="37" y="51"/>
                  <a:pt x="39" y="52"/>
                  <a:pt x="40" y="52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841500" y="4676775"/>
            <a:ext cx="9652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272727"/>
                </a:solidFill>
                <a:latin typeface="方正兰亭粗黑_GBK" charset="-122"/>
              </a:rPr>
              <a:t>ONE</a:t>
            </a:r>
            <a:endParaRPr kumimoji="0" lang="zh-CN" altLang="en-US" sz="2400">
              <a:solidFill>
                <a:srgbClr val="272727"/>
              </a:solidFill>
              <a:latin typeface="方正兰亭粗黑_GBK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57300" y="5183188"/>
            <a:ext cx="2133600" cy="6746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000">
                <a:solidFill>
                  <a:srgbClr val="272727"/>
                </a:solidFill>
              </a:rPr>
              <a:t>You cannot improve your past, but you can improve your future.</a:t>
            </a:r>
            <a:endParaRPr kumimoji="0" lang="zh-CN" altLang="en-US" sz="1000">
              <a:solidFill>
                <a:srgbClr val="272727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322763" y="4676775"/>
            <a:ext cx="10318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272727"/>
                </a:solidFill>
                <a:latin typeface="方正兰亭粗黑_GBK" charset="-122"/>
              </a:rPr>
              <a:t>TWO</a:t>
            </a:r>
            <a:endParaRPr kumimoji="0" lang="zh-CN" altLang="en-US" sz="2400">
              <a:solidFill>
                <a:srgbClr val="272727"/>
              </a:solidFill>
              <a:latin typeface="方正兰亭粗黑_GBK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771900" y="5183188"/>
            <a:ext cx="2133600" cy="6746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000">
                <a:solidFill>
                  <a:srgbClr val="272727"/>
                </a:solidFill>
              </a:rPr>
              <a:t>You cannot improve your past, but you can improve your future.</a:t>
            </a:r>
            <a:endParaRPr kumimoji="0" lang="zh-CN" altLang="en-US" sz="1000">
              <a:solidFill>
                <a:srgbClr val="272727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651625" y="4676775"/>
            <a:ext cx="14033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272727"/>
                </a:solidFill>
                <a:latin typeface="方正兰亭粗黑_GBK" charset="-122"/>
              </a:rPr>
              <a:t>THREE</a:t>
            </a:r>
            <a:endParaRPr kumimoji="0" lang="zh-CN" altLang="en-US" sz="2400">
              <a:solidFill>
                <a:srgbClr val="272727"/>
              </a:solidFill>
              <a:latin typeface="方正兰亭粗黑_GBK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286500" y="5183188"/>
            <a:ext cx="2133600" cy="6746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000">
                <a:solidFill>
                  <a:srgbClr val="272727"/>
                </a:solidFill>
              </a:rPr>
              <a:t>You cannot improve your past, but you can improve your future.</a:t>
            </a:r>
            <a:endParaRPr kumimoji="0" lang="zh-CN" altLang="en-US" sz="1000">
              <a:solidFill>
                <a:srgbClr val="272727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263063" y="4676775"/>
            <a:ext cx="12096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272727"/>
                </a:solidFill>
                <a:latin typeface="方正兰亭粗黑_GBK" charset="-122"/>
              </a:rPr>
              <a:t>FOUR</a:t>
            </a:r>
            <a:endParaRPr kumimoji="0" lang="zh-CN" altLang="en-US" sz="2400">
              <a:solidFill>
                <a:srgbClr val="272727"/>
              </a:solidFill>
              <a:latin typeface="方正兰亭粗黑_GBK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801100" y="5183188"/>
            <a:ext cx="2133600" cy="6746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000">
                <a:solidFill>
                  <a:srgbClr val="272727"/>
                </a:solidFill>
              </a:rPr>
              <a:t>You cannot improve your past, but you can improve your future.</a:t>
            </a:r>
            <a:endParaRPr kumimoji="0" lang="zh-CN" altLang="en-US" sz="1000">
              <a:solidFill>
                <a:srgbClr val="272727"/>
              </a:solidFill>
            </a:endParaRPr>
          </a:p>
        </p:txBody>
      </p:sp>
      <p:grpSp>
        <p:nvGrpSpPr>
          <p:cNvPr id="12312" name="组合 49"/>
          <p:cNvGrpSpPr/>
          <p:nvPr/>
        </p:nvGrpSpPr>
        <p:grpSpPr bwMode="auto">
          <a:xfrm>
            <a:off x="3552825" y="3629025"/>
            <a:ext cx="57150" cy="419100"/>
            <a:chOff x="4689762" y="3997435"/>
            <a:chExt cx="57150" cy="419100"/>
          </a:xfrm>
        </p:grpSpPr>
        <p:cxnSp>
          <p:nvCxnSpPr>
            <p:cNvPr id="51" name="直接连接符 50"/>
            <p:cNvCxnSpPr/>
            <p:nvPr/>
          </p:nvCxnSpPr>
          <p:spPr>
            <a:xfrm>
              <a:off x="4746912" y="3997435"/>
              <a:ext cx="0" cy="419100"/>
            </a:xfrm>
            <a:prstGeom prst="line">
              <a:avLst/>
            </a:prstGeom>
            <a:ln w="38100"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4689762" y="3997435"/>
              <a:ext cx="0" cy="146050"/>
            </a:xfrm>
            <a:prstGeom prst="line">
              <a:avLst/>
            </a:prstGeom>
            <a:ln w="19050"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13" name="组合 52"/>
          <p:cNvGrpSpPr/>
          <p:nvPr/>
        </p:nvGrpSpPr>
        <p:grpSpPr bwMode="auto">
          <a:xfrm>
            <a:off x="6067425" y="3629025"/>
            <a:ext cx="57150" cy="419100"/>
            <a:chOff x="4689762" y="3997435"/>
            <a:chExt cx="57150" cy="419100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4746912" y="3997435"/>
              <a:ext cx="0" cy="419100"/>
            </a:xfrm>
            <a:prstGeom prst="line">
              <a:avLst/>
            </a:prstGeom>
            <a:ln w="38100"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4689762" y="3997435"/>
              <a:ext cx="0" cy="146050"/>
            </a:xfrm>
            <a:prstGeom prst="line">
              <a:avLst/>
            </a:prstGeom>
            <a:ln w="19050"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14" name="组合 55"/>
          <p:cNvGrpSpPr/>
          <p:nvPr/>
        </p:nvGrpSpPr>
        <p:grpSpPr bwMode="auto">
          <a:xfrm>
            <a:off x="8582025" y="3629025"/>
            <a:ext cx="57150" cy="419100"/>
            <a:chOff x="4689762" y="3997435"/>
            <a:chExt cx="57150" cy="419100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4746912" y="3997435"/>
              <a:ext cx="0" cy="419100"/>
            </a:xfrm>
            <a:prstGeom prst="line">
              <a:avLst/>
            </a:prstGeom>
            <a:ln w="38100"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4689762" y="3997435"/>
              <a:ext cx="0" cy="146050"/>
            </a:xfrm>
            <a:prstGeom prst="line">
              <a:avLst/>
            </a:prstGeom>
            <a:ln w="19050">
              <a:solidFill>
                <a:srgbClr val="2727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15" name="组合 58"/>
          <p:cNvGrpSpPr/>
          <p:nvPr/>
        </p:nvGrpSpPr>
        <p:grpSpPr bwMode="auto">
          <a:xfrm>
            <a:off x="5969000" y="6470650"/>
            <a:ext cx="254000" cy="254000"/>
            <a:chOff x="6457496" y="4658798"/>
            <a:chExt cx="254000" cy="254000"/>
          </a:xfrm>
        </p:grpSpPr>
        <p:sp>
          <p:nvSpPr>
            <p:cNvPr id="60" name="矩形 59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2318" name="Freeform 121"/>
            <p:cNvSpPr/>
            <p:nvPr/>
          </p:nvSpPr>
          <p:spPr bwMode="auto">
            <a:xfrm rot="5400000"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63" name="直接连接符 62"/>
          <p:cNvCxnSpPr/>
          <p:nvPr/>
        </p:nvCxnSpPr>
        <p:spPr>
          <a:xfrm>
            <a:off x="8312150" y="1611313"/>
            <a:ext cx="2813050" cy="0"/>
          </a:xfrm>
          <a:prstGeom prst="line">
            <a:avLst/>
          </a:prstGeom>
          <a:ln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11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8" b="7578"/>
          <a:stretch>
            <a:fillRect/>
          </a:stretch>
        </p:blipFill>
        <p:spPr bwMode="auto">
          <a:xfrm>
            <a:off x="0" y="-1905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直角三角形 3"/>
          <p:cNvSpPr/>
          <p:nvPr/>
        </p:nvSpPr>
        <p:spPr>
          <a:xfrm flipH="1">
            <a:off x="6838950" y="1504950"/>
            <a:ext cx="5353050" cy="5353050"/>
          </a:xfrm>
          <a:prstGeom prst="rtTriangl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" name="菱形 2"/>
          <p:cNvSpPr/>
          <p:nvPr/>
        </p:nvSpPr>
        <p:spPr>
          <a:xfrm flipH="1">
            <a:off x="6972300" y="1504950"/>
            <a:ext cx="4152900" cy="4152900"/>
          </a:xfrm>
          <a:prstGeom prst="diamond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4" name="菱形 23"/>
          <p:cNvSpPr/>
          <p:nvPr/>
        </p:nvSpPr>
        <p:spPr>
          <a:xfrm flipH="1">
            <a:off x="9070975" y="5156200"/>
            <a:ext cx="1085850" cy="1085850"/>
          </a:xfrm>
          <a:prstGeom prst="diamond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5" name="菱形 24"/>
          <p:cNvSpPr/>
          <p:nvPr/>
        </p:nvSpPr>
        <p:spPr>
          <a:xfrm flipH="1">
            <a:off x="9661525" y="3892550"/>
            <a:ext cx="2492375" cy="2490788"/>
          </a:xfrm>
          <a:prstGeom prst="diamond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358188" y="2451100"/>
            <a:ext cx="13811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800" dirty="0">
                <a:solidFill>
                  <a:srgbClr val="272727"/>
                </a:solidFill>
                <a:latin typeface="+mj-lt"/>
                <a:ea typeface="+mn-ea"/>
              </a:rPr>
              <a:t>TEXT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646988" y="2986088"/>
            <a:ext cx="28035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600" dirty="0">
                <a:solidFill>
                  <a:srgbClr val="272727"/>
                </a:solidFill>
                <a:latin typeface="+mn-ea"/>
                <a:ea typeface="+mn-ea"/>
              </a:rPr>
              <a:t>You cannot improve your past, but you can improve your future. Once time is wasted, life is wasted.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600" dirty="0">
                <a:solidFill>
                  <a:srgbClr val="272727"/>
                </a:solidFill>
                <a:latin typeface="+mn-ea"/>
                <a:ea typeface="+mn-ea"/>
              </a:rPr>
              <a:t> Do one thing at a time, and do well.</a:t>
            </a:r>
          </a:p>
        </p:txBody>
      </p:sp>
      <p:sp>
        <p:nvSpPr>
          <p:cNvPr id="30728" name="矩形 27"/>
          <p:cNvSpPr>
            <a:spLocks noChangeArrowheads="1"/>
          </p:cNvSpPr>
          <p:nvPr/>
        </p:nvSpPr>
        <p:spPr bwMode="auto">
          <a:xfrm>
            <a:off x="1074738" y="5900738"/>
            <a:ext cx="5410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100">
                <a:solidFill>
                  <a:schemeClr val="bg1"/>
                </a:solidFill>
              </a:rPr>
              <a:t>You cannot improve your past, but you can improve your future. Once time is wasted, life is wasted. Do one thing at a time, and do well.</a:t>
            </a:r>
            <a:endParaRPr kumimoji="0" lang="zh-CN" altLang="en-US" sz="110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048875" y="4876800"/>
            <a:ext cx="17192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800" dirty="0">
                <a:solidFill>
                  <a:srgbClr val="272727"/>
                </a:solidFill>
                <a:latin typeface="+mj-lt"/>
                <a:ea typeface="+mn-ea"/>
              </a:rPr>
              <a:t>674,236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714750" y="0"/>
            <a:ext cx="8477250" cy="471328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31747" name="文本框 8"/>
          <p:cNvSpPr txBox="1">
            <a:spLocks noChangeArrowheads="1"/>
          </p:cNvSpPr>
          <p:nvPr/>
        </p:nvSpPr>
        <p:spPr bwMode="auto">
          <a:xfrm>
            <a:off x="6678613" y="1355725"/>
            <a:ext cx="24336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2800">
                <a:solidFill>
                  <a:srgbClr val="272727"/>
                </a:solidFill>
              </a:rPr>
              <a:t>TITLE HERE</a:t>
            </a:r>
          </a:p>
        </p:txBody>
      </p:sp>
      <p:sp>
        <p:nvSpPr>
          <p:cNvPr id="31748" name="矩形 10"/>
          <p:cNvSpPr>
            <a:spLocks noChangeArrowheads="1"/>
          </p:cNvSpPr>
          <p:nvPr/>
        </p:nvSpPr>
        <p:spPr bwMode="auto">
          <a:xfrm>
            <a:off x="6678613" y="2030413"/>
            <a:ext cx="3570287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400">
                <a:solidFill>
                  <a:srgbClr val="272727"/>
                </a:solidFill>
              </a:rPr>
              <a:t>You cannot improve your past, but you can improve your future. Once time is wasted, life is wasted. Do one thing at a time, and do well. You cannot improve your past, but you can improve your future. Once time is wasted, life is wasted. Do one thing at a time, and do well.</a:t>
            </a:r>
            <a:endParaRPr kumimoji="0" lang="zh-CN" altLang="en-US" sz="1400">
              <a:solidFill>
                <a:srgbClr val="272727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748463" y="1954213"/>
            <a:ext cx="503237" cy="0"/>
          </a:xfrm>
          <a:prstGeom prst="line">
            <a:avLst/>
          </a:prstGeom>
          <a:ln w="38100"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0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114425"/>
            <a:ext cx="5021262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1074738" y="1114425"/>
            <a:ext cx="5021262" cy="3346450"/>
          </a:xfrm>
          <a:prstGeom prst="rect">
            <a:avLst/>
          </a:prstGeom>
          <a:solidFill>
            <a:srgbClr val="27272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5843588" y="6224588"/>
            <a:ext cx="504825" cy="0"/>
          </a:xfrm>
          <a:prstGeom prst="line">
            <a:avLst/>
          </a:prstGeom>
          <a:ln w="38100"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3" name="矩形 3"/>
          <p:cNvSpPr>
            <a:spLocks noChangeArrowheads="1"/>
          </p:cNvSpPr>
          <p:nvPr/>
        </p:nvSpPr>
        <p:spPr bwMode="auto">
          <a:xfrm>
            <a:off x="5410200" y="6275388"/>
            <a:ext cx="1371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dist"/>
            <a:r>
              <a:rPr kumimoji="0" lang="zh-CN" altLang="en-US" sz="1200">
                <a:solidFill>
                  <a:schemeClr val="bg1"/>
                </a:solidFill>
              </a:rPr>
              <a:t>youka.yanj.cn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503863" y="5592763"/>
            <a:ext cx="1174750" cy="5921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400">
                <a:solidFill>
                  <a:schemeClr val="bg1"/>
                </a:solidFill>
                <a:latin typeface="方正兰亭粗黑_GBK" charset="-122"/>
                <a:ea typeface="方正兰亭粗黑_GBK" charset="-122"/>
              </a:rPr>
              <a:t>FEATURE</a:t>
            </a:r>
          </a:p>
          <a:p>
            <a:pPr algn="ctr">
              <a:lnSpc>
                <a:spcPct val="120000"/>
              </a:lnSpc>
            </a:pPr>
            <a:r>
              <a:rPr kumimoji="0" lang="en-US" altLang="zh-CN" sz="1400">
                <a:solidFill>
                  <a:schemeClr val="bg1"/>
                </a:solidFill>
                <a:latin typeface="方正兰亭粗黑_GBK" charset="-122"/>
                <a:ea typeface="方正兰亭粗黑_GBK" charset="-122"/>
              </a:rPr>
              <a:t>LIFE</a:t>
            </a:r>
            <a:endParaRPr kumimoji="0" lang="zh-CN" altLang="en-US" sz="1400">
              <a:solidFill>
                <a:schemeClr val="bg1"/>
              </a:solidFill>
              <a:latin typeface="方正兰亭粗黑_GBK" charset="-122"/>
              <a:ea typeface="方正兰亭粗黑_GBK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12192000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6438900"/>
            <a:ext cx="12192000" cy="41910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2738438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10" name="矩形 9"/>
          <p:cNvSpPr/>
          <p:nvPr/>
        </p:nvSpPr>
        <p:spPr>
          <a:xfrm rot="10800000">
            <a:off x="0" y="2738438"/>
            <a:ext cx="12192000" cy="1003300"/>
          </a:xfrm>
          <a:prstGeom prst="rect">
            <a:avLst/>
          </a:prstGeom>
          <a:gradFill>
            <a:gsLst>
              <a:gs pos="0">
                <a:srgbClr val="272727">
                  <a:alpha val="0"/>
                </a:srgbClr>
              </a:gs>
              <a:gs pos="100000">
                <a:srgbClr val="272727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9" name="等腰三角形 8"/>
          <p:cNvSpPr/>
          <p:nvPr/>
        </p:nvSpPr>
        <p:spPr>
          <a:xfrm rot="10800000">
            <a:off x="4933950" y="2384425"/>
            <a:ext cx="2324100" cy="892175"/>
          </a:xfrm>
          <a:prstGeom prst="triangle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2774" name="文本框 10"/>
          <p:cNvSpPr txBox="1">
            <a:spLocks noChangeArrowheads="1"/>
          </p:cNvSpPr>
          <p:nvPr/>
        </p:nvSpPr>
        <p:spPr bwMode="auto">
          <a:xfrm>
            <a:off x="957263" y="525463"/>
            <a:ext cx="1852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272727"/>
                </a:solidFill>
              </a:rPr>
              <a:t>Contact Us</a:t>
            </a:r>
          </a:p>
        </p:txBody>
      </p:sp>
      <p:sp>
        <p:nvSpPr>
          <p:cNvPr id="32775" name="矩形 12"/>
          <p:cNvSpPr>
            <a:spLocks noChangeArrowheads="1"/>
          </p:cNvSpPr>
          <p:nvPr/>
        </p:nvSpPr>
        <p:spPr bwMode="auto">
          <a:xfrm>
            <a:off x="993775" y="1033463"/>
            <a:ext cx="77501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100">
                <a:solidFill>
                  <a:srgbClr val="272727"/>
                </a:solidFill>
              </a:rPr>
              <a:t>You cannot improve your past, but you can improve your future. Once time is wasted, life is wasted. Do one thing at a time, and do well. You cannot improve your past, but you can improve your future. Once time is wasted, life is wasted. Do one thing at a time, and do well.</a:t>
            </a:r>
            <a:endParaRPr kumimoji="0" lang="zh-CN" altLang="en-US" sz="1100">
              <a:solidFill>
                <a:srgbClr val="272727"/>
              </a:solidFill>
            </a:endParaRPr>
          </a:p>
        </p:txBody>
      </p:sp>
      <p:sp>
        <p:nvSpPr>
          <p:cNvPr id="32776" name="Freeform 49"/>
          <p:cNvSpPr>
            <a:spLocks noEditPoints="1"/>
          </p:cNvSpPr>
          <p:nvPr/>
        </p:nvSpPr>
        <p:spPr bwMode="auto">
          <a:xfrm>
            <a:off x="5321300" y="2195513"/>
            <a:ext cx="168275" cy="188912"/>
          </a:xfrm>
          <a:custGeom>
            <a:avLst/>
            <a:gdLst>
              <a:gd name="T0" fmla="*/ 168199 w 80"/>
              <a:gd name="T1" fmla="*/ 77929 h 90"/>
              <a:gd name="T2" fmla="*/ 168199 w 80"/>
              <a:gd name="T3" fmla="*/ 77929 h 90"/>
              <a:gd name="T4" fmla="*/ 168199 w 80"/>
              <a:gd name="T5" fmla="*/ 189558 h 90"/>
              <a:gd name="T6" fmla="*/ 0 w 80"/>
              <a:gd name="T7" fmla="*/ 189558 h 90"/>
              <a:gd name="T8" fmla="*/ 0 w 80"/>
              <a:gd name="T9" fmla="*/ 77929 h 90"/>
              <a:gd name="T10" fmla="*/ 73587 w 80"/>
              <a:gd name="T11" fmla="*/ 4212 h 90"/>
              <a:gd name="T12" fmla="*/ 79895 w 80"/>
              <a:gd name="T13" fmla="*/ 2106 h 90"/>
              <a:gd name="T14" fmla="*/ 84100 w 80"/>
              <a:gd name="T15" fmla="*/ 0 h 90"/>
              <a:gd name="T16" fmla="*/ 90407 w 80"/>
              <a:gd name="T17" fmla="*/ 2106 h 90"/>
              <a:gd name="T18" fmla="*/ 94612 w 80"/>
              <a:gd name="T19" fmla="*/ 4212 h 90"/>
              <a:gd name="T20" fmla="*/ 168199 w 80"/>
              <a:gd name="T21" fmla="*/ 77929 h 90"/>
              <a:gd name="T22" fmla="*/ 50460 w 80"/>
              <a:gd name="T23" fmla="*/ 132691 h 90"/>
              <a:gd name="T24" fmla="*/ 6307 w 80"/>
              <a:gd name="T25" fmla="*/ 88460 h 90"/>
              <a:gd name="T26" fmla="*/ 6307 w 80"/>
              <a:gd name="T27" fmla="*/ 176921 h 90"/>
              <a:gd name="T28" fmla="*/ 50460 w 80"/>
              <a:gd name="T29" fmla="*/ 134797 h 90"/>
              <a:gd name="T30" fmla="*/ 50460 w 80"/>
              <a:gd name="T31" fmla="*/ 132691 h 90"/>
              <a:gd name="T32" fmla="*/ 10512 w 80"/>
              <a:gd name="T33" fmla="*/ 77929 h 90"/>
              <a:gd name="T34" fmla="*/ 8410 w 80"/>
              <a:gd name="T35" fmla="*/ 80036 h 90"/>
              <a:gd name="T36" fmla="*/ 56767 w 80"/>
              <a:gd name="T37" fmla="*/ 128478 h 90"/>
              <a:gd name="T38" fmla="*/ 73587 w 80"/>
              <a:gd name="T39" fmla="*/ 111629 h 90"/>
              <a:gd name="T40" fmla="*/ 79895 w 80"/>
              <a:gd name="T41" fmla="*/ 107416 h 90"/>
              <a:gd name="T42" fmla="*/ 84100 w 80"/>
              <a:gd name="T43" fmla="*/ 107416 h 90"/>
              <a:gd name="T44" fmla="*/ 90407 w 80"/>
              <a:gd name="T45" fmla="*/ 107416 h 90"/>
              <a:gd name="T46" fmla="*/ 94612 w 80"/>
              <a:gd name="T47" fmla="*/ 111629 h 90"/>
              <a:gd name="T48" fmla="*/ 111432 w 80"/>
              <a:gd name="T49" fmla="*/ 128478 h 90"/>
              <a:gd name="T50" fmla="*/ 161892 w 80"/>
              <a:gd name="T51" fmla="*/ 80036 h 90"/>
              <a:gd name="T52" fmla="*/ 90407 w 80"/>
              <a:gd name="T53" fmla="*/ 8425 h 90"/>
              <a:gd name="T54" fmla="*/ 84100 w 80"/>
              <a:gd name="T55" fmla="*/ 6319 h 90"/>
              <a:gd name="T56" fmla="*/ 79895 w 80"/>
              <a:gd name="T57" fmla="*/ 8425 h 90"/>
              <a:gd name="T58" fmla="*/ 10512 w 80"/>
              <a:gd name="T59" fmla="*/ 77929 h 90"/>
              <a:gd name="T60" fmla="*/ 12615 w 80"/>
              <a:gd name="T61" fmla="*/ 183239 h 90"/>
              <a:gd name="T62" fmla="*/ 155584 w 80"/>
              <a:gd name="T63" fmla="*/ 183239 h 90"/>
              <a:gd name="T64" fmla="*/ 90407 w 80"/>
              <a:gd name="T65" fmla="*/ 115841 h 90"/>
              <a:gd name="T66" fmla="*/ 84100 w 80"/>
              <a:gd name="T67" fmla="*/ 113735 h 90"/>
              <a:gd name="T68" fmla="*/ 79895 w 80"/>
              <a:gd name="T69" fmla="*/ 115841 h 90"/>
              <a:gd name="T70" fmla="*/ 16820 w 80"/>
              <a:gd name="T71" fmla="*/ 179027 h 90"/>
              <a:gd name="T72" fmla="*/ 12615 w 80"/>
              <a:gd name="T73" fmla="*/ 183239 h 90"/>
              <a:gd name="T74" fmla="*/ 161892 w 80"/>
              <a:gd name="T75" fmla="*/ 92673 h 90"/>
              <a:gd name="T76" fmla="*/ 161892 w 80"/>
              <a:gd name="T77" fmla="*/ 88460 h 90"/>
              <a:gd name="T78" fmla="*/ 117739 w 80"/>
              <a:gd name="T79" fmla="*/ 132691 h 90"/>
              <a:gd name="T80" fmla="*/ 161892 w 80"/>
              <a:gd name="T81" fmla="*/ 176921 h 90"/>
              <a:gd name="T82" fmla="*/ 161892 w 80"/>
              <a:gd name="T83" fmla="*/ 92673 h 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0" h="90">
                <a:moveTo>
                  <a:pt x="80" y="37"/>
                </a:moveTo>
                <a:cubicBezTo>
                  <a:pt x="80" y="37"/>
                  <a:pt x="80" y="37"/>
                  <a:pt x="80" y="37"/>
                </a:cubicBezTo>
                <a:cubicBezTo>
                  <a:pt x="80" y="90"/>
                  <a:pt x="80" y="90"/>
                  <a:pt x="8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37"/>
                  <a:pt x="0" y="37"/>
                  <a:pt x="0" y="37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7" y="1"/>
                  <a:pt x="38" y="1"/>
                </a:cubicBezTo>
                <a:cubicBezTo>
                  <a:pt x="38" y="0"/>
                  <a:pt x="39" y="0"/>
                  <a:pt x="40" y="0"/>
                </a:cubicBezTo>
                <a:cubicBezTo>
                  <a:pt x="41" y="0"/>
                  <a:pt x="42" y="0"/>
                  <a:pt x="43" y="1"/>
                </a:cubicBezTo>
                <a:cubicBezTo>
                  <a:pt x="44" y="1"/>
                  <a:pt x="44" y="2"/>
                  <a:pt x="45" y="2"/>
                </a:cubicBezTo>
                <a:lnTo>
                  <a:pt x="80" y="37"/>
                </a:lnTo>
                <a:close/>
                <a:moveTo>
                  <a:pt x="24" y="63"/>
                </a:moveTo>
                <a:cubicBezTo>
                  <a:pt x="3" y="42"/>
                  <a:pt x="3" y="42"/>
                  <a:pt x="3" y="42"/>
                </a:cubicBezTo>
                <a:cubicBezTo>
                  <a:pt x="3" y="84"/>
                  <a:pt x="3" y="84"/>
                  <a:pt x="3" y="84"/>
                </a:cubicBezTo>
                <a:cubicBezTo>
                  <a:pt x="24" y="64"/>
                  <a:pt x="24" y="64"/>
                  <a:pt x="24" y="64"/>
                </a:cubicBezTo>
                <a:lnTo>
                  <a:pt x="24" y="63"/>
                </a:lnTo>
                <a:close/>
                <a:moveTo>
                  <a:pt x="5" y="37"/>
                </a:moveTo>
                <a:cubicBezTo>
                  <a:pt x="4" y="38"/>
                  <a:pt x="4" y="38"/>
                  <a:pt x="4" y="38"/>
                </a:cubicBezTo>
                <a:cubicBezTo>
                  <a:pt x="27" y="61"/>
                  <a:pt x="27" y="61"/>
                  <a:pt x="27" y="61"/>
                </a:cubicBezTo>
                <a:cubicBezTo>
                  <a:pt x="35" y="53"/>
                  <a:pt x="35" y="53"/>
                  <a:pt x="35" y="53"/>
                </a:cubicBezTo>
                <a:cubicBezTo>
                  <a:pt x="36" y="52"/>
                  <a:pt x="37" y="51"/>
                  <a:pt x="38" y="51"/>
                </a:cubicBezTo>
                <a:cubicBezTo>
                  <a:pt x="38" y="51"/>
                  <a:pt x="39" y="51"/>
                  <a:pt x="40" y="51"/>
                </a:cubicBezTo>
                <a:cubicBezTo>
                  <a:pt x="41" y="51"/>
                  <a:pt x="42" y="51"/>
                  <a:pt x="43" y="51"/>
                </a:cubicBezTo>
                <a:cubicBezTo>
                  <a:pt x="44" y="51"/>
                  <a:pt x="44" y="52"/>
                  <a:pt x="45" y="53"/>
                </a:cubicBezTo>
                <a:cubicBezTo>
                  <a:pt x="53" y="61"/>
                  <a:pt x="53" y="61"/>
                  <a:pt x="53" y="61"/>
                </a:cubicBezTo>
                <a:cubicBezTo>
                  <a:pt x="77" y="38"/>
                  <a:pt x="77" y="38"/>
                  <a:pt x="77" y="38"/>
                </a:cubicBezTo>
                <a:cubicBezTo>
                  <a:pt x="43" y="4"/>
                  <a:pt x="43" y="4"/>
                  <a:pt x="43" y="4"/>
                </a:cubicBezTo>
                <a:cubicBezTo>
                  <a:pt x="42" y="4"/>
                  <a:pt x="41" y="3"/>
                  <a:pt x="40" y="3"/>
                </a:cubicBezTo>
                <a:cubicBezTo>
                  <a:pt x="39" y="3"/>
                  <a:pt x="38" y="4"/>
                  <a:pt x="38" y="4"/>
                </a:cubicBezTo>
                <a:lnTo>
                  <a:pt x="5" y="37"/>
                </a:lnTo>
                <a:close/>
                <a:moveTo>
                  <a:pt x="6" y="87"/>
                </a:moveTo>
                <a:cubicBezTo>
                  <a:pt x="74" y="87"/>
                  <a:pt x="74" y="87"/>
                  <a:pt x="74" y="87"/>
                </a:cubicBezTo>
                <a:cubicBezTo>
                  <a:pt x="43" y="55"/>
                  <a:pt x="43" y="55"/>
                  <a:pt x="43" y="55"/>
                </a:cubicBezTo>
                <a:cubicBezTo>
                  <a:pt x="42" y="54"/>
                  <a:pt x="41" y="54"/>
                  <a:pt x="40" y="54"/>
                </a:cubicBezTo>
                <a:cubicBezTo>
                  <a:pt x="39" y="54"/>
                  <a:pt x="38" y="54"/>
                  <a:pt x="38" y="55"/>
                </a:cubicBezTo>
                <a:cubicBezTo>
                  <a:pt x="8" y="85"/>
                  <a:pt x="8" y="85"/>
                  <a:pt x="8" y="85"/>
                </a:cubicBezTo>
                <a:lnTo>
                  <a:pt x="6" y="87"/>
                </a:lnTo>
                <a:close/>
                <a:moveTo>
                  <a:pt x="77" y="44"/>
                </a:moveTo>
                <a:cubicBezTo>
                  <a:pt x="77" y="42"/>
                  <a:pt x="77" y="42"/>
                  <a:pt x="77" y="42"/>
                </a:cubicBezTo>
                <a:cubicBezTo>
                  <a:pt x="56" y="63"/>
                  <a:pt x="56" y="63"/>
                  <a:pt x="56" y="63"/>
                </a:cubicBezTo>
                <a:cubicBezTo>
                  <a:pt x="77" y="84"/>
                  <a:pt x="77" y="84"/>
                  <a:pt x="77" y="84"/>
                </a:cubicBezTo>
                <a:lnTo>
                  <a:pt x="77" y="44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7" name="Freeform 50"/>
          <p:cNvSpPr>
            <a:spLocks noEditPoints="1"/>
          </p:cNvSpPr>
          <p:nvPr/>
        </p:nvSpPr>
        <p:spPr bwMode="auto">
          <a:xfrm>
            <a:off x="1074738" y="2200275"/>
            <a:ext cx="134937" cy="201613"/>
          </a:xfrm>
          <a:custGeom>
            <a:avLst/>
            <a:gdLst>
              <a:gd name="T0" fmla="*/ 94487 w 64"/>
              <a:gd name="T1" fmla="*/ 4209 h 96"/>
              <a:gd name="T2" fmla="*/ 130182 w 64"/>
              <a:gd name="T3" fmla="*/ 39983 h 96"/>
              <a:gd name="T4" fmla="*/ 134381 w 64"/>
              <a:gd name="T5" fmla="*/ 75756 h 96"/>
              <a:gd name="T6" fmla="*/ 130182 w 64"/>
              <a:gd name="T7" fmla="*/ 92591 h 96"/>
              <a:gd name="T8" fmla="*/ 67191 w 64"/>
              <a:gd name="T9" fmla="*/ 202017 h 96"/>
              <a:gd name="T10" fmla="*/ 6299 w 64"/>
              <a:gd name="T11" fmla="*/ 92591 h 96"/>
              <a:gd name="T12" fmla="*/ 0 w 64"/>
              <a:gd name="T13" fmla="*/ 75756 h 96"/>
              <a:gd name="T14" fmla="*/ 6299 w 64"/>
              <a:gd name="T15" fmla="*/ 39983 h 96"/>
              <a:gd name="T16" fmla="*/ 41994 w 64"/>
              <a:gd name="T17" fmla="*/ 4209 h 96"/>
              <a:gd name="T18" fmla="*/ 67191 w 64"/>
              <a:gd name="T19" fmla="*/ 6313 h 96"/>
              <a:gd name="T20" fmla="*/ 25196 w 64"/>
              <a:gd name="T21" fmla="*/ 25252 h 96"/>
              <a:gd name="T22" fmla="*/ 6299 w 64"/>
              <a:gd name="T23" fmla="*/ 67339 h 96"/>
              <a:gd name="T24" fmla="*/ 8399 w 64"/>
              <a:gd name="T25" fmla="*/ 82069 h 96"/>
              <a:gd name="T26" fmla="*/ 14698 w 64"/>
              <a:gd name="T27" fmla="*/ 96800 h 96"/>
              <a:gd name="T28" fmla="*/ 119683 w 64"/>
              <a:gd name="T29" fmla="*/ 96800 h 96"/>
              <a:gd name="T30" fmla="*/ 125982 w 64"/>
              <a:gd name="T31" fmla="*/ 82069 h 96"/>
              <a:gd name="T32" fmla="*/ 128082 w 64"/>
              <a:gd name="T33" fmla="*/ 67339 h 96"/>
              <a:gd name="T34" fmla="*/ 111284 w 64"/>
              <a:gd name="T35" fmla="*/ 25252 h 96"/>
              <a:gd name="T36" fmla="*/ 67191 w 64"/>
              <a:gd name="T37" fmla="*/ 6313 h 96"/>
              <a:gd name="T38" fmla="*/ 58792 w 64"/>
              <a:gd name="T39" fmla="*/ 88382 h 96"/>
              <a:gd name="T40" fmla="*/ 46193 w 64"/>
              <a:gd name="T41" fmla="*/ 75756 h 96"/>
              <a:gd name="T42" fmla="*/ 46193 w 64"/>
              <a:gd name="T43" fmla="*/ 58922 h 96"/>
              <a:gd name="T44" fmla="*/ 58792 w 64"/>
              <a:gd name="T45" fmla="*/ 46296 h 96"/>
              <a:gd name="T46" fmla="*/ 75589 w 64"/>
              <a:gd name="T47" fmla="*/ 46296 h 96"/>
              <a:gd name="T48" fmla="*/ 88188 w 64"/>
              <a:gd name="T49" fmla="*/ 58922 h 96"/>
              <a:gd name="T50" fmla="*/ 88188 w 64"/>
              <a:gd name="T51" fmla="*/ 75756 h 96"/>
              <a:gd name="T52" fmla="*/ 75589 w 64"/>
              <a:gd name="T53" fmla="*/ 88382 h 96"/>
              <a:gd name="T54" fmla="*/ 67191 w 64"/>
              <a:gd name="T55" fmla="*/ 84174 h 96"/>
              <a:gd name="T56" fmla="*/ 79789 w 64"/>
              <a:gd name="T57" fmla="*/ 79965 h 96"/>
              <a:gd name="T58" fmla="*/ 83988 w 64"/>
              <a:gd name="T59" fmla="*/ 67339 h 96"/>
              <a:gd name="T60" fmla="*/ 79789 w 64"/>
              <a:gd name="T61" fmla="*/ 54713 h 96"/>
              <a:gd name="T62" fmla="*/ 67191 w 64"/>
              <a:gd name="T63" fmla="*/ 50504 h 96"/>
              <a:gd name="T64" fmla="*/ 56692 w 64"/>
              <a:gd name="T65" fmla="*/ 54713 h 96"/>
              <a:gd name="T66" fmla="*/ 50393 w 64"/>
              <a:gd name="T67" fmla="*/ 67339 h 96"/>
              <a:gd name="T68" fmla="*/ 56692 w 64"/>
              <a:gd name="T69" fmla="*/ 79965 h 96"/>
              <a:gd name="T70" fmla="*/ 67191 w 64"/>
              <a:gd name="T71" fmla="*/ 84174 h 9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4" h="96">
                <a:moveTo>
                  <a:pt x="32" y="0"/>
                </a:moveTo>
                <a:cubicBezTo>
                  <a:pt x="37" y="0"/>
                  <a:pt x="41" y="1"/>
                  <a:pt x="45" y="2"/>
                </a:cubicBezTo>
                <a:cubicBezTo>
                  <a:pt x="48" y="4"/>
                  <a:pt x="52" y="6"/>
                  <a:pt x="55" y="9"/>
                </a:cubicBezTo>
                <a:cubicBezTo>
                  <a:pt x="58" y="12"/>
                  <a:pt x="60" y="16"/>
                  <a:pt x="62" y="19"/>
                </a:cubicBezTo>
                <a:cubicBezTo>
                  <a:pt x="63" y="23"/>
                  <a:pt x="64" y="27"/>
                  <a:pt x="64" y="32"/>
                </a:cubicBezTo>
                <a:cubicBezTo>
                  <a:pt x="64" y="33"/>
                  <a:pt x="64" y="35"/>
                  <a:pt x="64" y="36"/>
                </a:cubicBezTo>
                <a:cubicBezTo>
                  <a:pt x="64" y="38"/>
                  <a:pt x="63" y="39"/>
                  <a:pt x="63" y="40"/>
                </a:cubicBezTo>
                <a:cubicBezTo>
                  <a:pt x="63" y="42"/>
                  <a:pt x="62" y="43"/>
                  <a:pt x="62" y="44"/>
                </a:cubicBezTo>
                <a:cubicBezTo>
                  <a:pt x="61" y="46"/>
                  <a:pt x="61" y="47"/>
                  <a:pt x="60" y="48"/>
                </a:cubicBezTo>
                <a:cubicBezTo>
                  <a:pt x="32" y="96"/>
                  <a:pt x="32" y="96"/>
                  <a:pt x="32" y="96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3" y="46"/>
                  <a:pt x="3" y="44"/>
                </a:cubicBezTo>
                <a:cubicBezTo>
                  <a:pt x="2" y="43"/>
                  <a:pt x="2" y="42"/>
                  <a:pt x="1" y="40"/>
                </a:cubicBezTo>
                <a:cubicBezTo>
                  <a:pt x="1" y="39"/>
                  <a:pt x="1" y="38"/>
                  <a:pt x="0" y="36"/>
                </a:cubicBezTo>
                <a:cubicBezTo>
                  <a:pt x="0" y="35"/>
                  <a:pt x="0" y="33"/>
                  <a:pt x="0" y="32"/>
                </a:cubicBezTo>
                <a:cubicBezTo>
                  <a:pt x="0" y="27"/>
                  <a:pt x="1" y="23"/>
                  <a:pt x="3" y="19"/>
                </a:cubicBezTo>
                <a:cubicBezTo>
                  <a:pt x="4" y="16"/>
                  <a:pt x="7" y="12"/>
                  <a:pt x="9" y="9"/>
                </a:cubicBezTo>
                <a:cubicBezTo>
                  <a:pt x="12" y="6"/>
                  <a:pt x="16" y="4"/>
                  <a:pt x="20" y="2"/>
                </a:cubicBezTo>
                <a:cubicBezTo>
                  <a:pt x="24" y="1"/>
                  <a:pt x="28" y="0"/>
                  <a:pt x="32" y="0"/>
                </a:cubicBezTo>
                <a:close/>
                <a:moveTo>
                  <a:pt x="32" y="3"/>
                </a:moveTo>
                <a:cubicBezTo>
                  <a:pt x="28" y="3"/>
                  <a:pt x="24" y="4"/>
                  <a:pt x="21" y="5"/>
                </a:cubicBezTo>
                <a:cubicBezTo>
                  <a:pt x="17" y="7"/>
                  <a:pt x="14" y="9"/>
                  <a:pt x="12" y="12"/>
                </a:cubicBezTo>
                <a:cubicBezTo>
                  <a:pt x="9" y="14"/>
                  <a:pt x="7" y="17"/>
                  <a:pt x="6" y="21"/>
                </a:cubicBezTo>
                <a:cubicBezTo>
                  <a:pt x="4" y="24"/>
                  <a:pt x="3" y="28"/>
                  <a:pt x="3" y="32"/>
                </a:cubicBezTo>
                <a:cubicBezTo>
                  <a:pt x="3" y="33"/>
                  <a:pt x="3" y="34"/>
                  <a:pt x="4" y="36"/>
                </a:cubicBezTo>
                <a:cubicBezTo>
                  <a:pt x="4" y="37"/>
                  <a:pt x="4" y="38"/>
                  <a:pt x="4" y="39"/>
                </a:cubicBezTo>
                <a:cubicBezTo>
                  <a:pt x="5" y="41"/>
                  <a:pt x="5" y="42"/>
                  <a:pt x="6" y="43"/>
                </a:cubicBezTo>
                <a:cubicBezTo>
                  <a:pt x="6" y="44"/>
                  <a:pt x="7" y="45"/>
                  <a:pt x="7" y="46"/>
                </a:cubicBezTo>
                <a:cubicBezTo>
                  <a:pt x="32" y="90"/>
                  <a:pt x="32" y="90"/>
                  <a:pt x="32" y="90"/>
                </a:cubicBezTo>
                <a:cubicBezTo>
                  <a:pt x="57" y="46"/>
                  <a:pt x="57" y="46"/>
                  <a:pt x="57" y="46"/>
                </a:cubicBezTo>
                <a:cubicBezTo>
                  <a:pt x="58" y="45"/>
                  <a:pt x="58" y="44"/>
                  <a:pt x="59" y="43"/>
                </a:cubicBezTo>
                <a:cubicBezTo>
                  <a:pt x="59" y="42"/>
                  <a:pt x="60" y="41"/>
                  <a:pt x="60" y="39"/>
                </a:cubicBezTo>
                <a:cubicBezTo>
                  <a:pt x="60" y="38"/>
                  <a:pt x="61" y="37"/>
                  <a:pt x="61" y="36"/>
                </a:cubicBezTo>
                <a:cubicBezTo>
                  <a:pt x="61" y="34"/>
                  <a:pt x="61" y="33"/>
                  <a:pt x="61" y="32"/>
                </a:cubicBezTo>
                <a:cubicBezTo>
                  <a:pt x="61" y="28"/>
                  <a:pt x="60" y="24"/>
                  <a:pt x="59" y="21"/>
                </a:cubicBezTo>
                <a:cubicBezTo>
                  <a:pt x="57" y="17"/>
                  <a:pt x="55" y="14"/>
                  <a:pt x="53" y="12"/>
                </a:cubicBezTo>
                <a:cubicBezTo>
                  <a:pt x="50" y="9"/>
                  <a:pt x="47" y="7"/>
                  <a:pt x="43" y="5"/>
                </a:cubicBezTo>
                <a:cubicBezTo>
                  <a:pt x="40" y="4"/>
                  <a:pt x="36" y="3"/>
                  <a:pt x="32" y="3"/>
                </a:cubicBezTo>
                <a:close/>
                <a:moveTo>
                  <a:pt x="32" y="43"/>
                </a:moveTo>
                <a:cubicBezTo>
                  <a:pt x="31" y="43"/>
                  <a:pt x="29" y="43"/>
                  <a:pt x="28" y="42"/>
                </a:cubicBezTo>
                <a:cubicBezTo>
                  <a:pt x="26" y="42"/>
                  <a:pt x="25" y="41"/>
                  <a:pt x="24" y="40"/>
                </a:cubicBezTo>
                <a:cubicBezTo>
                  <a:pt x="23" y="39"/>
                  <a:pt x="22" y="38"/>
                  <a:pt x="22" y="36"/>
                </a:cubicBezTo>
                <a:cubicBezTo>
                  <a:pt x="21" y="35"/>
                  <a:pt x="21" y="33"/>
                  <a:pt x="21" y="32"/>
                </a:cubicBezTo>
                <a:cubicBezTo>
                  <a:pt x="21" y="30"/>
                  <a:pt x="21" y="29"/>
                  <a:pt x="22" y="28"/>
                </a:cubicBezTo>
                <a:cubicBezTo>
                  <a:pt x="22" y="26"/>
                  <a:pt x="23" y="25"/>
                  <a:pt x="24" y="24"/>
                </a:cubicBezTo>
                <a:cubicBezTo>
                  <a:pt x="25" y="23"/>
                  <a:pt x="26" y="22"/>
                  <a:pt x="28" y="22"/>
                </a:cubicBezTo>
                <a:cubicBezTo>
                  <a:pt x="29" y="21"/>
                  <a:pt x="31" y="21"/>
                  <a:pt x="32" y="21"/>
                </a:cubicBezTo>
                <a:cubicBezTo>
                  <a:pt x="34" y="21"/>
                  <a:pt x="35" y="21"/>
                  <a:pt x="36" y="22"/>
                </a:cubicBezTo>
                <a:cubicBezTo>
                  <a:pt x="38" y="22"/>
                  <a:pt x="39" y="23"/>
                  <a:pt x="40" y="24"/>
                </a:cubicBezTo>
                <a:cubicBezTo>
                  <a:pt x="41" y="25"/>
                  <a:pt x="42" y="26"/>
                  <a:pt x="42" y="28"/>
                </a:cubicBezTo>
                <a:cubicBezTo>
                  <a:pt x="43" y="29"/>
                  <a:pt x="43" y="30"/>
                  <a:pt x="43" y="32"/>
                </a:cubicBezTo>
                <a:cubicBezTo>
                  <a:pt x="43" y="33"/>
                  <a:pt x="43" y="35"/>
                  <a:pt x="42" y="36"/>
                </a:cubicBezTo>
                <a:cubicBezTo>
                  <a:pt x="42" y="38"/>
                  <a:pt x="41" y="39"/>
                  <a:pt x="40" y="40"/>
                </a:cubicBezTo>
                <a:cubicBezTo>
                  <a:pt x="39" y="41"/>
                  <a:pt x="38" y="42"/>
                  <a:pt x="36" y="42"/>
                </a:cubicBezTo>
                <a:cubicBezTo>
                  <a:pt x="35" y="43"/>
                  <a:pt x="34" y="43"/>
                  <a:pt x="32" y="43"/>
                </a:cubicBezTo>
                <a:close/>
                <a:moveTo>
                  <a:pt x="32" y="40"/>
                </a:moveTo>
                <a:cubicBezTo>
                  <a:pt x="33" y="40"/>
                  <a:pt x="34" y="40"/>
                  <a:pt x="35" y="39"/>
                </a:cubicBezTo>
                <a:cubicBezTo>
                  <a:pt x="36" y="39"/>
                  <a:pt x="37" y="38"/>
                  <a:pt x="38" y="38"/>
                </a:cubicBezTo>
                <a:cubicBezTo>
                  <a:pt x="39" y="37"/>
                  <a:pt x="39" y="36"/>
                  <a:pt x="40" y="35"/>
                </a:cubicBezTo>
                <a:cubicBezTo>
                  <a:pt x="40" y="34"/>
                  <a:pt x="40" y="33"/>
                  <a:pt x="40" y="32"/>
                </a:cubicBezTo>
                <a:cubicBezTo>
                  <a:pt x="40" y="31"/>
                  <a:pt x="40" y="30"/>
                  <a:pt x="40" y="29"/>
                </a:cubicBezTo>
                <a:cubicBezTo>
                  <a:pt x="39" y="28"/>
                  <a:pt x="39" y="27"/>
                  <a:pt x="38" y="26"/>
                </a:cubicBezTo>
                <a:cubicBezTo>
                  <a:pt x="37" y="26"/>
                  <a:pt x="36" y="25"/>
                  <a:pt x="35" y="25"/>
                </a:cubicBezTo>
                <a:cubicBezTo>
                  <a:pt x="34" y="24"/>
                  <a:pt x="33" y="24"/>
                  <a:pt x="32" y="24"/>
                </a:cubicBezTo>
                <a:cubicBezTo>
                  <a:pt x="31" y="24"/>
                  <a:pt x="30" y="24"/>
                  <a:pt x="29" y="25"/>
                </a:cubicBezTo>
                <a:cubicBezTo>
                  <a:pt x="28" y="25"/>
                  <a:pt x="27" y="26"/>
                  <a:pt x="27" y="26"/>
                </a:cubicBezTo>
                <a:cubicBezTo>
                  <a:pt x="26" y="27"/>
                  <a:pt x="25" y="28"/>
                  <a:pt x="25" y="29"/>
                </a:cubicBezTo>
                <a:cubicBezTo>
                  <a:pt x="24" y="30"/>
                  <a:pt x="24" y="31"/>
                  <a:pt x="24" y="32"/>
                </a:cubicBezTo>
                <a:cubicBezTo>
                  <a:pt x="24" y="33"/>
                  <a:pt x="24" y="34"/>
                  <a:pt x="25" y="35"/>
                </a:cubicBezTo>
                <a:cubicBezTo>
                  <a:pt x="25" y="36"/>
                  <a:pt x="26" y="37"/>
                  <a:pt x="27" y="38"/>
                </a:cubicBezTo>
                <a:cubicBezTo>
                  <a:pt x="27" y="38"/>
                  <a:pt x="28" y="39"/>
                  <a:pt x="29" y="39"/>
                </a:cubicBezTo>
                <a:cubicBezTo>
                  <a:pt x="30" y="40"/>
                  <a:pt x="31" y="40"/>
                  <a:pt x="32" y="4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8" name="Freeform 114"/>
          <p:cNvSpPr>
            <a:spLocks noEditPoints="1"/>
          </p:cNvSpPr>
          <p:nvPr/>
        </p:nvSpPr>
        <p:spPr bwMode="auto">
          <a:xfrm>
            <a:off x="3182938" y="2201863"/>
            <a:ext cx="165100" cy="182562"/>
          </a:xfrm>
          <a:custGeom>
            <a:avLst/>
            <a:gdLst>
              <a:gd name="T0" fmla="*/ 92874 w 78"/>
              <a:gd name="T1" fmla="*/ 166470 h 87"/>
              <a:gd name="T2" fmla="*/ 44326 w 78"/>
              <a:gd name="T3" fmla="*/ 120111 h 87"/>
              <a:gd name="T4" fmla="*/ 12665 w 78"/>
              <a:gd name="T5" fmla="*/ 69538 h 87"/>
              <a:gd name="T6" fmla="*/ 0 w 78"/>
              <a:gd name="T7" fmla="*/ 33715 h 87"/>
              <a:gd name="T8" fmla="*/ 6332 w 78"/>
              <a:gd name="T9" fmla="*/ 16858 h 87"/>
              <a:gd name="T10" fmla="*/ 16886 w 78"/>
              <a:gd name="T11" fmla="*/ 8429 h 87"/>
              <a:gd name="T12" fmla="*/ 29551 w 78"/>
              <a:gd name="T13" fmla="*/ 2107 h 87"/>
              <a:gd name="T14" fmla="*/ 44326 w 78"/>
              <a:gd name="T15" fmla="*/ 2107 h 87"/>
              <a:gd name="T16" fmla="*/ 56991 w 78"/>
              <a:gd name="T17" fmla="*/ 23179 h 87"/>
              <a:gd name="T18" fmla="*/ 63323 w 78"/>
              <a:gd name="T19" fmla="*/ 42144 h 87"/>
              <a:gd name="T20" fmla="*/ 61212 w 78"/>
              <a:gd name="T21" fmla="*/ 50573 h 87"/>
              <a:gd name="T22" fmla="*/ 56991 w 78"/>
              <a:gd name="T23" fmla="*/ 54788 h 87"/>
              <a:gd name="T24" fmla="*/ 48548 w 78"/>
              <a:gd name="T25" fmla="*/ 65324 h 87"/>
              <a:gd name="T26" fmla="*/ 50658 w 78"/>
              <a:gd name="T27" fmla="*/ 71645 h 87"/>
              <a:gd name="T28" fmla="*/ 73877 w 78"/>
              <a:gd name="T29" fmla="*/ 101146 h 87"/>
              <a:gd name="T30" fmla="*/ 94985 w 78"/>
              <a:gd name="T31" fmla="*/ 124326 h 87"/>
              <a:gd name="T32" fmla="*/ 101317 w 78"/>
              <a:gd name="T33" fmla="*/ 126433 h 87"/>
              <a:gd name="T34" fmla="*/ 107649 w 78"/>
              <a:gd name="T35" fmla="*/ 126433 h 87"/>
              <a:gd name="T36" fmla="*/ 111871 w 78"/>
              <a:gd name="T37" fmla="*/ 120111 h 87"/>
              <a:gd name="T38" fmla="*/ 120314 w 78"/>
              <a:gd name="T39" fmla="*/ 118004 h 87"/>
              <a:gd name="T40" fmla="*/ 130868 w 78"/>
              <a:gd name="T41" fmla="*/ 122219 h 87"/>
              <a:gd name="T42" fmla="*/ 158308 w 78"/>
              <a:gd name="T43" fmla="*/ 141184 h 87"/>
              <a:gd name="T44" fmla="*/ 160418 w 78"/>
              <a:gd name="T45" fmla="*/ 155934 h 87"/>
              <a:gd name="T46" fmla="*/ 147754 w 78"/>
              <a:gd name="T47" fmla="*/ 172792 h 87"/>
              <a:gd name="T48" fmla="*/ 128757 w 78"/>
              <a:gd name="T49" fmla="*/ 183328 h 87"/>
              <a:gd name="T50" fmla="*/ 31662 w 78"/>
              <a:gd name="T51" fmla="*/ 8429 h 87"/>
              <a:gd name="T52" fmla="*/ 21108 w 78"/>
              <a:gd name="T53" fmla="*/ 12643 h 87"/>
              <a:gd name="T54" fmla="*/ 12665 w 78"/>
              <a:gd name="T55" fmla="*/ 21072 h 87"/>
              <a:gd name="T56" fmla="*/ 8443 w 78"/>
              <a:gd name="T57" fmla="*/ 33715 h 87"/>
              <a:gd name="T58" fmla="*/ 18997 w 78"/>
              <a:gd name="T59" fmla="*/ 67431 h 87"/>
              <a:gd name="T60" fmla="*/ 50658 w 78"/>
              <a:gd name="T61" fmla="*/ 115897 h 87"/>
              <a:gd name="T62" fmla="*/ 97095 w 78"/>
              <a:gd name="T63" fmla="*/ 162256 h 87"/>
              <a:gd name="T64" fmla="*/ 128757 w 78"/>
              <a:gd name="T65" fmla="*/ 174899 h 87"/>
              <a:gd name="T66" fmla="*/ 143532 w 78"/>
              <a:gd name="T67" fmla="*/ 168577 h 87"/>
              <a:gd name="T68" fmla="*/ 156197 w 78"/>
              <a:gd name="T69" fmla="*/ 153827 h 87"/>
              <a:gd name="T70" fmla="*/ 154086 w 78"/>
              <a:gd name="T71" fmla="*/ 145398 h 87"/>
              <a:gd name="T72" fmla="*/ 126646 w 78"/>
              <a:gd name="T73" fmla="*/ 126433 h 87"/>
              <a:gd name="T74" fmla="*/ 120314 w 78"/>
              <a:gd name="T75" fmla="*/ 124326 h 87"/>
              <a:gd name="T76" fmla="*/ 116092 w 78"/>
              <a:gd name="T77" fmla="*/ 126433 h 87"/>
              <a:gd name="T78" fmla="*/ 111871 w 78"/>
              <a:gd name="T79" fmla="*/ 130648 h 87"/>
              <a:gd name="T80" fmla="*/ 101317 w 78"/>
              <a:gd name="T81" fmla="*/ 134862 h 87"/>
              <a:gd name="T82" fmla="*/ 88652 w 78"/>
              <a:gd name="T83" fmla="*/ 128540 h 87"/>
              <a:gd name="T84" fmla="*/ 67545 w 78"/>
              <a:gd name="T85" fmla="*/ 105361 h 87"/>
              <a:gd name="T86" fmla="*/ 46437 w 78"/>
              <a:gd name="T87" fmla="*/ 75860 h 87"/>
              <a:gd name="T88" fmla="*/ 42215 w 78"/>
              <a:gd name="T89" fmla="*/ 63217 h 87"/>
              <a:gd name="T90" fmla="*/ 46437 w 78"/>
              <a:gd name="T91" fmla="*/ 54788 h 87"/>
              <a:gd name="T92" fmla="*/ 54880 w 78"/>
              <a:gd name="T93" fmla="*/ 48466 h 87"/>
              <a:gd name="T94" fmla="*/ 56991 w 78"/>
              <a:gd name="T95" fmla="*/ 44252 h 87"/>
              <a:gd name="T96" fmla="*/ 50658 w 78"/>
              <a:gd name="T97" fmla="*/ 25287 h 87"/>
              <a:gd name="T98" fmla="*/ 40105 w 78"/>
              <a:gd name="T99" fmla="*/ 8429 h 87"/>
              <a:gd name="T100" fmla="*/ 31662 w 78"/>
              <a:gd name="T101" fmla="*/ 8429 h 8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8" h="87">
                <a:moveTo>
                  <a:pt x="54" y="85"/>
                </a:moveTo>
                <a:cubicBezTo>
                  <a:pt x="51" y="84"/>
                  <a:pt x="48" y="82"/>
                  <a:pt x="44" y="79"/>
                </a:cubicBezTo>
                <a:cubicBezTo>
                  <a:pt x="40" y="77"/>
                  <a:pt x="37" y="74"/>
                  <a:pt x="33" y="70"/>
                </a:cubicBezTo>
                <a:cubicBezTo>
                  <a:pt x="29" y="67"/>
                  <a:pt x="25" y="62"/>
                  <a:pt x="21" y="57"/>
                </a:cubicBezTo>
                <a:cubicBezTo>
                  <a:pt x="18" y="53"/>
                  <a:pt x="15" y="48"/>
                  <a:pt x="12" y="44"/>
                </a:cubicBezTo>
                <a:cubicBezTo>
                  <a:pt x="9" y="40"/>
                  <a:pt x="7" y="36"/>
                  <a:pt x="6" y="33"/>
                </a:cubicBezTo>
                <a:cubicBezTo>
                  <a:pt x="4" y="30"/>
                  <a:pt x="3" y="26"/>
                  <a:pt x="2" y="24"/>
                </a:cubicBezTo>
                <a:cubicBezTo>
                  <a:pt x="1" y="21"/>
                  <a:pt x="0" y="18"/>
                  <a:pt x="0" y="16"/>
                </a:cubicBezTo>
                <a:cubicBezTo>
                  <a:pt x="0" y="14"/>
                  <a:pt x="1" y="13"/>
                  <a:pt x="1" y="11"/>
                </a:cubicBezTo>
                <a:cubicBezTo>
                  <a:pt x="2" y="10"/>
                  <a:pt x="2" y="9"/>
                  <a:pt x="3" y="8"/>
                </a:cubicBezTo>
                <a:cubicBezTo>
                  <a:pt x="4" y="7"/>
                  <a:pt x="5" y="6"/>
                  <a:pt x="6" y="5"/>
                </a:cubicBezTo>
                <a:cubicBezTo>
                  <a:pt x="7" y="5"/>
                  <a:pt x="7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2" y="1"/>
                  <a:pt x="14" y="1"/>
                </a:cubicBezTo>
                <a:cubicBezTo>
                  <a:pt x="16" y="1"/>
                  <a:pt x="17" y="0"/>
                  <a:pt x="18" y="0"/>
                </a:cubicBezTo>
                <a:cubicBezTo>
                  <a:pt x="20" y="0"/>
                  <a:pt x="21" y="1"/>
                  <a:pt x="21" y="1"/>
                </a:cubicBezTo>
                <a:cubicBezTo>
                  <a:pt x="22" y="2"/>
                  <a:pt x="23" y="3"/>
                  <a:pt x="23" y="4"/>
                </a:cubicBezTo>
                <a:cubicBezTo>
                  <a:pt x="23" y="4"/>
                  <a:pt x="25" y="7"/>
                  <a:pt x="27" y="11"/>
                </a:cubicBezTo>
                <a:cubicBezTo>
                  <a:pt x="29" y="15"/>
                  <a:pt x="30" y="18"/>
                  <a:pt x="30" y="18"/>
                </a:cubicBezTo>
                <a:cubicBezTo>
                  <a:pt x="30" y="19"/>
                  <a:pt x="30" y="19"/>
                  <a:pt x="30" y="20"/>
                </a:cubicBezTo>
                <a:cubicBezTo>
                  <a:pt x="30" y="21"/>
                  <a:pt x="30" y="21"/>
                  <a:pt x="30" y="22"/>
                </a:cubicBezTo>
                <a:cubicBezTo>
                  <a:pt x="30" y="23"/>
                  <a:pt x="30" y="24"/>
                  <a:pt x="29" y="24"/>
                </a:cubicBezTo>
                <a:cubicBezTo>
                  <a:pt x="29" y="25"/>
                  <a:pt x="28" y="25"/>
                  <a:pt x="28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7"/>
                  <a:pt x="26" y="27"/>
                  <a:pt x="25" y="28"/>
                </a:cubicBezTo>
                <a:cubicBezTo>
                  <a:pt x="24" y="29"/>
                  <a:pt x="23" y="30"/>
                  <a:pt x="23" y="31"/>
                </a:cubicBezTo>
                <a:cubicBezTo>
                  <a:pt x="23" y="31"/>
                  <a:pt x="23" y="32"/>
                  <a:pt x="23" y="32"/>
                </a:cubicBezTo>
                <a:cubicBezTo>
                  <a:pt x="24" y="33"/>
                  <a:pt x="24" y="33"/>
                  <a:pt x="24" y="34"/>
                </a:cubicBezTo>
                <a:cubicBezTo>
                  <a:pt x="25" y="35"/>
                  <a:pt x="27" y="37"/>
                  <a:pt x="29" y="40"/>
                </a:cubicBezTo>
                <a:cubicBezTo>
                  <a:pt x="31" y="43"/>
                  <a:pt x="33" y="45"/>
                  <a:pt x="35" y="48"/>
                </a:cubicBezTo>
                <a:cubicBezTo>
                  <a:pt x="37" y="50"/>
                  <a:pt x="39" y="53"/>
                  <a:pt x="41" y="55"/>
                </a:cubicBezTo>
                <a:cubicBezTo>
                  <a:pt x="43" y="57"/>
                  <a:pt x="44" y="58"/>
                  <a:pt x="45" y="59"/>
                </a:cubicBezTo>
                <a:cubicBezTo>
                  <a:pt x="45" y="59"/>
                  <a:pt x="46" y="60"/>
                  <a:pt x="46" y="60"/>
                </a:cubicBezTo>
                <a:cubicBezTo>
                  <a:pt x="47" y="60"/>
                  <a:pt x="47" y="60"/>
                  <a:pt x="48" y="60"/>
                </a:cubicBezTo>
                <a:cubicBezTo>
                  <a:pt x="48" y="60"/>
                  <a:pt x="49" y="60"/>
                  <a:pt x="49" y="60"/>
                </a:cubicBezTo>
                <a:cubicBezTo>
                  <a:pt x="50" y="60"/>
                  <a:pt x="50" y="60"/>
                  <a:pt x="51" y="60"/>
                </a:cubicBezTo>
                <a:cubicBezTo>
                  <a:pt x="52" y="59"/>
                  <a:pt x="52" y="58"/>
                  <a:pt x="53" y="57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57"/>
                  <a:pt x="54" y="57"/>
                  <a:pt x="54" y="56"/>
                </a:cubicBezTo>
                <a:cubicBezTo>
                  <a:pt x="55" y="56"/>
                  <a:pt x="56" y="56"/>
                  <a:pt x="57" y="56"/>
                </a:cubicBezTo>
                <a:cubicBezTo>
                  <a:pt x="58" y="56"/>
                  <a:pt x="59" y="56"/>
                  <a:pt x="59" y="56"/>
                </a:cubicBezTo>
                <a:cubicBezTo>
                  <a:pt x="60" y="57"/>
                  <a:pt x="61" y="57"/>
                  <a:pt x="62" y="58"/>
                </a:cubicBezTo>
                <a:cubicBezTo>
                  <a:pt x="64" y="59"/>
                  <a:pt x="68" y="62"/>
                  <a:pt x="75" y="67"/>
                </a:cubicBezTo>
                <a:cubicBezTo>
                  <a:pt x="75" y="67"/>
                  <a:pt x="75" y="67"/>
                  <a:pt x="75" y="67"/>
                </a:cubicBezTo>
                <a:cubicBezTo>
                  <a:pt x="76" y="67"/>
                  <a:pt x="77" y="68"/>
                  <a:pt x="77" y="70"/>
                </a:cubicBezTo>
                <a:cubicBezTo>
                  <a:pt x="78" y="71"/>
                  <a:pt x="77" y="73"/>
                  <a:pt x="76" y="74"/>
                </a:cubicBezTo>
                <a:cubicBezTo>
                  <a:pt x="76" y="75"/>
                  <a:pt x="75" y="77"/>
                  <a:pt x="74" y="78"/>
                </a:cubicBezTo>
                <a:cubicBezTo>
                  <a:pt x="73" y="80"/>
                  <a:pt x="72" y="81"/>
                  <a:pt x="70" y="82"/>
                </a:cubicBezTo>
                <a:cubicBezTo>
                  <a:pt x="69" y="83"/>
                  <a:pt x="68" y="84"/>
                  <a:pt x="66" y="85"/>
                </a:cubicBezTo>
                <a:cubicBezTo>
                  <a:pt x="64" y="86"/>
                  <a:pt x="63" y="87"/>
                  <a:pt x="61" y="87"/>
                </a:cubicBezTo>
                <a:cubicBezTo>
                  <a:pt x="59" y="87"/>
                  <a:pt x="57" y="86"/>
                  <a:pt x="54" y="85"/>
                </a:cubicBezTo>
                <a:close/>
                <a:moveTo>
                  <a:pt x="15" y="4"/>
                </a:moveTo>
                <a:cubicBezTo>
                  <a:pt x="13" y="4"/>
                  <a:pt x="12" y="5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7"/>
                  <a:pt x="9" y="7"/>
                  <a:pt x="8" y="8"/>
                </a:cubicBezTo>
                <a:cubicBezTo>
                  <a:pt x="7" y="8"/>
                  <a:pt x="6" y="9"/>
                  <a:pt x="6" y="10"/>
                </a:cubicBezTo>
                <a:cubicBezTo>
                  <a:pt x="5" y="10"/>
                  <a:pt x="5" y="11"/>
                  <a:pt x="4" y="12"/>
                </a:cubicBezTo>
                <a:cubicBezTo>
                  <a:pt x="4" y="13"/>
                  <a:pt x="4" y="15"/>
                  <a:pt x="4" y="16"/>
                </a:cubicBezTo>
                <a:cubicBezTo>
                  <a:pt x="4" y="18"/>
                  <a:pt x="4" y="20"/>
                  <a:pt x="5" y="23"/>
                </a:cubicBezTo>
                <a:cubicBezTo>
                  <a:pt x="6" y="26"/>
                  <a:pt x="7" y="29"/>
                  <a:pt x="9" y="32"/>
                </a:cubicBezTo>
                <a:cubicBezTo>
                  <a:pt x="10" y="35"/>
                  <a:pt x="12" y="39"/>
                  <a:pt x="15" y="43"/>
                </a:cubicBezTo>
                <a:cubicBezTo>
                  <a:pt x="17" y="47"/>
                  <a:pt x="20" y="51"/>
                  <a:pt x="24" y="55"/>
                </a:cubicBezTo>
                <a:cubicBezTo>
                  <a:pt x="27" y="60"/>
                  <a:pt x="31" y="65"/>
                  <a:pt x="35" y="68"/>
                </a:cubicBezTo>
                <a:cubicBezTo>
                  <a:pt x="39" y="72"/>
                  <a:pt x="42" y="75"/>
                  <a:pt x="46" y="77"/>
                </a:cubicBezTo>
                <a:cubicBezTo>
                  <a:pt x="49" y="79"/>
                  <a:pt x="52" y="81"/>
                  <a:pt x="55" y="82"/>
                </a:cubicBezTo>
                <a:cubicBezTo>
                  <a:pt x="58" y="83"/>
                  <a:pt x="60" y="83"/>
                  <a:pt x="61" y="83"/>
                </a:cubicBezTo>
                <a:cubicBezTo>
                  <a:pt x="62" y="83"/>
                  <a:pt x="64" y="83"/>
                  <a:pt x="65" y="82"/>
                </a:cubicBezTo>
                <a:cubicBezTo>
                  <a:pt x="66" y="82"/>
                  <a:pt x="67" y="81"/>
                  <a:pt x="68" y="80"/>
                </a:cubicBezTo>
                <a:cubicBezTo>
                  <a:pt x="70" y="79"/>
                  <a:pt x="71" y="77"/>
                  <a:pt x="71" y="76"/>
                </a:cubicBezTo>
                <a:cubicBezTo>
                  <a:pt x="72" y="75"/>
                  <a:pt x="73" y="74"/>
                  <a:pt x="74" y="73"/>
                </a:cubicBezTo>
                <a:cubicBezTo>
                  <a:pt x="74" y="72"/>
                  <a:pt x="74" y="71"/>
                  <a:pt x="74" y="70"/>
                </a:cubicBezTo>
                <a:cubicBezTo>
                  <a:pt x="74" y="70"/>
                  <a:pt x="73" y="69"/>
                  <a:pt x="73" y="69"/>
                </a:cubicBezTo>
                <a:cubicBezTo>
                  <a:pt x="73" y="69"/>
                  <a:pt x="71" y="68"/>
                  <a:pt x="68" y="65"/>
                </a:cubicBezTo>
                <a:cubicBezTo>
                  <a:pt x="64" y="63"/>
                  <a:pt x="62" y="61"/>
                  <a:pt x="60" y="60"/>
                </a:cubicBezTo>
                <a:cubicBezTo>
                  <a:pt x="60" y="60"/>
                  <a:pt x="59" y="60"/>
                  <a:pt x="59" y="59"/>
                </a:cubicBezTo>
                <a:cubicBezTo>
                  <a:pt x="58" y="59"/>
                  <a:pt x="58" y="59"/>
                  <a:pt x="57" y="59"/>
                </a:cubicBezTo>
                <a:cubicBezTo>
                  <a:pt x="57" y="59"/>
                  <a:pt x="56" y="59"/>
                  <a:pt x="56" y="59"/>
                </a:cubicBezTo>
                <a:cubicBezTo>
                  <a:pt x="56" y="59"/>
                  <a:pt x="55" y="59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4" y="61"/>
                  <a:pt x="53" y="61"/>
                  <a:pt x="53" y="62"/>
                </a:cubicBezTo>
                <a:cubicBezTo>
                  <a:pt x="52" y="63"/>
                  <a:pt x="51" y="63"/>
                  <a:pt x="50" y="63"/>
                </a:cubicBezTo>
                <a:cubicBezTo>
                  <a:pt x="49" y="64"/>
                  <a:pt x="49" y="64"/>
                  <a:pt x="48" y="64"/>
                </a:cubicBezTo>
                <a:cubicBezTo>
                  <a:pt x="47" y="64"/>
                  <a:pt x="46" y="63"/>
                  <a:pt x="45" y="63"/>
                </a:cubicBezTo>
                <a:cubicBezTo>
                  <a:pt x="44" y="63"/>
                  <a:pt x="43" y="62"/>
                  <a:pt x="42" y="61"/>
                </a:cubicBezTo>
                <a:cubicBezTo>
                  <a:pt x="42" y="61"/>
                  <a:pt x="41" y="59"/>
                  <a:pt x="39" y="57"/>
                </a:cubicBezTo>
                <a:cubicBezTo>
                  <a:pt x="37" y="55"/>
                  <a:pt x="35" y="52"/>
                  <a:pt x="32" y="50"/>
                </a:cubicBezTo>
                <a:cubicBezTo>
                  <a:pt x="30" y="47"/>
                  <a:pt x="28" y="44"/>
                  <a:pt x="26" y="42"/>
                </a:cubicBezTo>
                <a:cubicBezTo>
                  <a:pt x="24" y="39"/>
                  <a:pt x="23" y="37"/>
                  <a:pt x="22" y="36"/>
                </a:cubicBezTo>
                <a:cubicBezTo>
                  <a:pt x="21" y="35"/>
                  <a:pt x="21" y="34"/>
                  <a:pt x="20" y="33"/>
                </a:cubicBezTo>
                <a:cubicBezTo>
                  <a:pt x="20" y="32"/>
                  <a:pt x="20" y="31"/>
                  <a:pt x="20" y="30"/>
                </a:cubicBezTo>
                <a:cubicBezTo>
                  <a:pt x="20" y="29"/>
                  <a:pt x="21" y="29"/>
                  <a:pt x="21" y="28"/>
                </a:cubicBezTo>
                <a:cubicBezTo>
                  <a:pt x="21" y="27"/>
                  <a:pt x="22" y="27"/>
                  <a:pt x="22" y="26"/>
                </a:cubicBezTo>
                <a:cubicBezTo>
                  <a:pt x="23" y="25"/>
                  <a:pt x="23" y="25"/>
                  <a:pt x="24" y="25"/>
                </a:cubicBezTo>
                <a:cubicBezTo>
                  <a:pt x="25" y="24"/>
                  <a:pt x="25" y="24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3"/>
                  <a:pt x="27" y="22"/>
                  <a:pt x="27" y="21"/>
                </a:cubicBezTo>
                <a:cubicBezTo>
                  <a:pt x="27" y="20"/>
                  <a:pt x="27" y="20"/>
                  <a:pt x="27" y="19"/>
                </a:cubicBezTo>
                <a:cubicBezTo>
                  <a:pt x="27" y="19"/>
                  <a:pt x="26" y="16"/>
                  <a:pt x="24" y="12"/>
                </a:cubicBezTo>
                <a:cubicBezTo>
                  <a:pt x="22" y="8"/>
                  <a:pt x="21" y="6"/>
                  <a:pt x="20" y="5"/>
                </a:cubicBezTo>
                <a:cubicBezTo>
                  <a:pt x="20" y="5"/>
                  <a:pt x="20" y="4"/>
                  <a:pt x="19" y="4"/>
                </a:cubicBezTo>
                <a:cubicBezTo>
                  <a:pt x="19" y="4"/>
                  <a:pt x="19" y="4"/>
                  <a:pt x="18" y="4"/>
                </a:cubicBezTo>
                <a:cubicBezTo>
                  <a:pt x="17" y="4"/>
                  <a:pt x="16" y="4"/>
                  <a:pt x="15" y="4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9" name="矩形 16"/>
          <p:cNvSpPr>
            <a:spLocks noChangeArrowheads="1"/>
          </p:cNvSpPr>
          <p:nvPr/>
        </p:nvSpPr>
        <p:spPr bwMode="auto">
          <a:xfrm>
            <a:off x="1225550" y="2152650"/>
            <a:ext cx="1957388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100" dirty="0">
                <a:solidFill>
                  <a:srgbClr val="272727"/>
                </a:solidFill>
              </a:rPr>
              <a:t>abcd.bbbnj.cn</a:t>
            </a:r>
            <a:endParaRPr kumimoji="0" lang="zh-CN" altLang="en-US" sz="1100" dirty="0">
              <a:solidFill>
                <a:srgbClr val="272727"/>
              </a:solidFill>
            </a:endParaRPr>
          </a:p>
        </p:txBody>
      </p:sp>
      <p:sp>
        <p:nvSpPr>
          <p:cNvPr id="32780" name="矩形 17"/>
          <p:cNvSpPr>
            <a:spLocks noChangeArrowheads="1"/>
          </p:cNvSpPr>
          <p:nvPr/>
        </p:nvSpPr>
        <p:spPr bwMode="auto">
          <a:xfrm>
            <a:off x="3348038" y="2152650"/>
            <a:ext cx="19558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100">
                <a:solidFill>
                  <a:srgbClr val="272727"/>
                </a:solidFill>
              </a:rPr>
              <a:t>888-8888-8888</a:t>
            </a:r>
            <a:endParaRPr kumimoji="0" lang="zh-CN" altLang="en-US" sz="1100">
              <a:solidFill>
                <a:srgbClr val="272727"/>
              </a:solidFill>
            </a:endParaRPr>
          </a:p>
        </p:txBody>
      </p:sp>
      <p:sp>
        <p:nvSpPr>
          <p:cNvPr id="32781" name="矩形 18"/>
          <p:cNvSpPr>
            <a:spLocks noChangeArrowheads="1"/>
          </p:cNvSpPr>
          <p:nvPr/>
        </p:nvSpPr>
        <p:spPr bwMode="auto">
          <a:xfrm>
            <a:off x="5492750" y="2152650"/>
            <a:ext cx="19558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100" dirty="0">
                <a:solidFill>
                  <a:srgbClr val="272727"/>
                </a:solidFill>
              </a:rPr>
              <a:t>123456789@qq.com</a:t>
            </a:r>
            <a:endParaRPr kumimoji="0" lang="zh-CN" altLang="en-US" sz="1100" dirty="0">
              <a:solidFill>
                <a:srgbClr val="272727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2" b="7652"/>
          <a:stretch>
            <a:fillRect/>
          </a:stretch>
        </p:blipFill>
        <p:spPr bwMode="auto">
          <a:xfrm>
            <a:off x="0" y="-1905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-17584"/>
            <a:ext cx="12192000" cy="6858000"/>
          </a:xfrm>
          <a:prstGeom prst="rect">
            <a:avLst/>
          </a:prstGeom>
          <a:solidFill>
            <a:srgbClr val="2727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801938" y="1800225"/>
            <a:ext cx="6588125" cy="2216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dist"/>
            <a:r>
              <a:rPr kumimoji="0" lang="en-US" altLang="zh-CN" sz="11500">
                <a:solidFill>
                  <a:schemeClr val="bg1"/>
                </a:solidFill>
                <a:latin typeface="方正兰亭粗黑_GBK" charset="-122"/>
                <a:ea typeface="方正兰亭超细黑简体" panose="02000000000000000000" pitchFamily="2" charset="-122"/>
              </a:rPr>
              <a:t>T</a:t>
            </a:r>
            <a:r>
              <a:rPr kumimoji="0" lang="en-US" altLang="zh-CN" sz="7200">
                <a:solidFill>
                  <a:schemeClr val="bg1"/>
                </a:solidFill>
                <a:latin typeface="方正兰亭粗黑_GBK" charset="-122"/>
                <a:ea typeface="方正兰亭超细黑简体" panose="02000000000000000000" pitchFamily="2" charset="-122"/>
              </a:rPr>
              <a:t>H</a:t>
            </a:r>
            <a:r>
              <a:rPr kumimoji="0" lang="en-US" altLang="zh-CN" sz="13800">
                <a:solidFill>
                  <a:srgbClr val="FFE401"/>
                </a:solidFill>
                <a:latin typeface="方正兰亭粗黑_GBK" charset="-122"/>
                <a:ea typeface="方正兰亭超细黑简体" panose="02000000000000000000" pitchFamily="2" charset="-122"/>
              </a:rPr>
              <a:t>A</a:t>
            </a:r>
            <a:r>
              <a:rPr kumimoji="0" lang="en-US" altLang="zh-CN" sz="7200">
                <a:solidFill>
                  <a:schemeClr val="bg1"/>
                </a:solidFill>
                <a:latin typeface="方正兰亭粗黑_GBK" charset="-122"/>
                <a:ea typeface="方正兰亭超细黑简体" panose="02000000000000000000" pitchFamily="2" charset="-122"/>
              </a:rPr>
              <a:t>N</a:t>
            </a:r>
            <a:r>
              <a:rPr kumimoji="0" lang="en-US" altLang="zh-CN" sz="9600">
                <a:solidFill>
                  <a:schemeClr val="bg1"/>
                </a:solidFill>
                <a:latin typeface="方正兰亭粗黑_GBK" charset="-122"/>
                <a:ea typeface="方正兰亭超细黑简体" panose="02000000000000000000" pitchFamily="2" charset="-122"/>
              </a:rPr>
              <a:t>K</a:t>
            </a:r>
            <a:r>
              <a:rPr kumimoji="0" lang="en-US" altLang="zh-CN" sz="7200">
                <a:solidFill>
                  <a:schemeClr val="bg1"/>
                </a:solidFill>
                <a:latin typeface="方正兰亭粗黑_GBK" charset="-122"/>
                <a:ea typeface="方正兰亭超细黑简体" panose="02000000000000000000" pitchFamily="2" charset="-122"/>
              </a:rPr>
              <a:t>S</a:t>
            </a:r>
            <a:endParaRPr kumimoji="0" lang="zh-CN" altLang="en-US" sz="7200">
              <a:solidFill>
                <a:schemeClr val="bg1"/>
              </a:solidFill>
              <a:latin typeface="方正兰亭粗黑_GBK" charset="-122"/>
              <a:ea typeface="方正兰亭超细黑简体" panose="020000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33797" name="组合 13"/>
          <p:cNvGrpSpPr/>
          <p:nvPr/>
        </p:nvGrpSpPr>
        <p:grpSpPr bwMode="auto">
          <a:xfrm>
            <a:off x="5969000" y="6470650"/>
            <a:ext cx="254000" cy="254000"/>
            <a:chOff x="6457496" y="4658798"/>
            <a:chExt cx="254000" cy="254000"/>
          </a:xfrm>
        </p:grpSpPr>
        <p:sp>
          <p:nvSpPr>
            <p:cNvPr id="15" name="矩形 14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33804" name="Freeform 121"/>
            <p:cNvSpPr/>
            <p:nvPr/>
          </p:nvSpPr>
          <p:spPr bwMode="auto">
            <a:xfrm rot="5400000"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1066800" y="1611313"/>
            <a:ext cx="3657600" cy="0"/>
          </a:xfrm>
          <a:prstGeom prst="line">
            <a:avLst/>
          </a:prstGeom>
          <a:ln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467600" y="4206875"/>
            <a:ext cx="3657600" cy="0"/>
          </a:xfrm>
          <a:prstGeom prst="line">
            <a:avLst/>
          </a:prstGeom>
          <a:ln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066800" y="1733550"/>
            <a:ext cx="1143000" cy="0"/>
          </a:xfrm>
          <a:prstGeom prst="line">
            <a:avLst/>
          </a:prstGeom>
          <a:ln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9982200" y="4079875"/>
            <a:ext cx="1143000" cy="0"/>
          </a:xfrm>
          <a:prstGeom prst="line">
            <a:avLst/>
          </a:prstGeom>
          <a:ln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2" name="文本框 20"/>
          <p:cNvSpPr txBox="1">
            <a:spLocks noChangeArrowheads="1"/>
          </p:cNvSpPr>
          <p:nvPr/>
        </p:nvSpPr>
        <p:spPr bwMode="auto">
          <a:xfrm>
            <a:off x="5604510" y="5527675"/>
            <a:ext cx="98298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 dirty="0">
                <a:solidFill>
                  <a:schemeClr val="bg1"/>
                </a:solidFill>
              </a:rPr>
              <a:t>202X.1.16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812800"/>
            <a:ext cx="12192000" cy="404495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66800" y="603250"/>
            <a:ext cx="1790700" cy="419100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>
                <a:solidFill>
                  <a:srgbClr val="272727"/>
                </a:solidFill>
              </a:rPr>
              <a:t>Company LOGO</a:t>
            </a:r>
            <a:endParaRPr kumimoji="0" lang="zh-CN" altLang="en-US" sz="1400">
              <a:solidFill>
                <a:srgbClr val="272727"/>
              </a:solidFill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2857500" y="603250"/>
            <a:ext cx="144463" cy="209550"/>
          </a:xfrm>
          <a:prstGeom prst="triangle">
            <a:avLst>
              <a:gd name="adj" fmla="val 893"/>
            </a:avLst>
          </a:prstGeom>
          <a:solidFill>
            <a:srgbClr val="E2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38575" y="1547813"/>
            <a:ext cx="4514850" cy="4411662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3317" name="Freeform 92"/>
          <p:cNvSpPr>
            <a:spLocks noEditPoints="1"/>
          </p:cNvSpPr>
          <p:nvPr/>
        </p:nvSpPr>
        <p:spPr bwMode="auto">
          <a:xfrm>
            <a:off x="5649913" y="1838325"/>
            <a:ext cx="892175" cy="890588"/>
          </a:xfrm>
          <a:custGeom>
            <a:avLst/>
            <a:gdLst>
              <a:gd name="T0" fmla="*/ 557295 w 80"/>
              <a:gd name="T1" fmla="*/ 111459 h 80"/>
              <a:gd name="T2" fmla="*/ 635316 w 80"/>
              <a:gd name="T3" fmla="*/ 133751 h 80"/>
              <a:gd name="T4" fmla="*/ 757921 w 80"/>
              <a:gd name="T5" fmla="*/ 267502 h 80"/>
              <a:gd name="T6" fmla="*/ 791359 w 80"/>
              <a:gd name="T7" fmla="*/ 334377 h 80"/>
              <a:gd name="T8" fmla="*/ 891672 w 80"/>
              <a:gd name="T9" fmla="*/ 535003 h 80"/>
              <a:gd name="T10" fmla="*/ 769067 w 80"/>
              <a:gd name="T11" fmla="*/ 579587 h 80"/>
              <a:gd name="T12" fmla="*/ 824797 w 80"/>
              <a:gd name="T13" fmla="*/ 702192 h 80"/>
              <a:gd name="T14" fmla="*/ 601879 w 80"/>
              <a:gd name="T15" fmla="*/ 757921 h 80"/>
              <a:gd name="T16" fmla="*/ 535003 w 80"/>
              <a:gd name="T17" fmla="*/ 791359 h 80"/>
              <a:gd name="T18" fmla="*/ 356669 w 80"/>
              <a:gd name="T19" fmla="*/ 791359 h 80"/>
              <a:gd name="T20" fmla="*/ 289793 w 80"/>
              <a:gd name="T21" fmla="*/ 757921 h 80"/>
              <a:gd name="T22" fmla="*/ 66875 w 80"/>
              <a:gd name="T23" fmla="*/ 702192 h 80"/>
              <a:gd name="T24" fmla="*/ 122605 w 80"/>
              <a:gd name="T25" fmla="*/ 579587 h 80"/>
              <a:gd name="T26" fmla="*/ 0 w 80"/>
              <a:gd name="T27" fmla="*/ 535003 h 80"/>
              <a:gd name="T28" fmla="*/ 111459 w 80"/>
              <a:gd name="T29" fmla="*/ 334377 h 80"/>
              <a:gd name="T30" fmla="*/ 133751 w 80"/>
              <a:gd name="T31" fmla="*/ 267502 h 80"/>
              <a:gd name="T32" fmla="*/ 267502 w 80"/>
              <a:gd name="T33" fmla="*/ 133751 h 80"/>
              <a:gd name="T34" fmla="*/ 334377 w 80"/>
              <a:gd name="T35" fmla="*/ 111459 h 80"/>
              <a:gd name="T36" fmla="*/ 535003 w 80"/>
              <a:gd name="T37" fmla="*/ 0 h 80"/>
              <a:gd name="T38" fmla="*/ 390107 w 80"/>
              <a:gd name="T39" fmla="*/ 122605 h 80"/>
              <a:gd name="T40" fmla="*/ 323231 w 80"/>
              <a:gd name="T41" fmla="*/ 144897 h 80"/>
              <a:gd name="T42" fmla="*/ 256356 w 80"/>
              <a:gd name="T43" fmla="*/ 178334 h 80"/>
              <a:gd name="T44" fmla="*/ 178334 w 80"/>
              <a:gd name="T45" fmla="*/ 256356 h 80"/>
              <a:gd name="T46" fmla="*/ 144897 w 80"/>
              <a:gd name="T47" fmla="*/ 323231 h 80"/>
              <a:gd name="T48" fmla="*/ 133751 w 80"/>
              <a:gd name="T49" fmla="*/ 390107 h 80"/>
              <a:gd name="T50" fmla="*/ 133751 w 80"/>
              <a:gd name="T51" fmla="*/ 501566 h 80"/>
              <a:gd name="T52" fmla="*/ 156043 w 80"/>
              <a:gd name="T53" fmla="*/ 568441 h 80"/>
              <a:gd name="T54" fmla="*/ 189480 w 80"/>
              <a:gd name="T55" fmla="*/ 635316 h 80"/>
              <a:gd name="T56" fmla="*/ 267502 w 80"/>
              <a:gd name="T57" fmla="*/ 713338 h 80"/>
              <a:gd name="T58" fmla="*/ 323231 w 80"/>
              <a:gd name="T59" fmla="*/ 735629 h 80"/>
              <a:gd name="T60" fmla="*/ 390107 w 80"/>
              <a:gd name="T61" fmla="*/ 757921 h 80"/>
              <a:gd name="T62" fmla="*/ 501566 w 80"/>
              <a:gd name="T63" fmla="*/ 757921 h 80"/>
              <a:gd name="T64" fmla="*/ 568441 w 80"/>
              <a:gd name="T65" fmla="*/ 735629 h 80"/>
              <a:gd name="T66" fmla="*/ 635316 w 80"/>
              <a:gd name="T67" fmla="*/ 713338 h 80"/>
              <a:gd name="T68" fmla="*/ 702192 w 80"/>
              <a:gd name="T69" fmla="*/ 635316 h 80"/>
              <a:gd name="T70" fmla="*/ 746775 w 80"/>
              <a:gd name="T71" fmla="*/ 568441 h 80"/>
              <a:gd name="T72" fmla="*/ 757921 w 80"/>
              <a:gd name="T73" fmla="*/ 501566 h 80"/>
              <a:gd name="T74" fmla="*/ 769067 w 80"/>
              <a:gd name="T75" fmla="*/ 390107 h 80"/>
              <a:gd name="T76" fmla="*/ 746775 w 80"/>
              <a:gd name="T77" fmla="*/ 323231 h 80"/>
              <a:gd name="T78" fmla="*/ 713338 w 80"/>
              <a:gd name="T79" fmla="*/ 256356 h 80"/>
              <a:gd name="T80" fmla="*/ 635316 w 80"/>
              <a:gd name="T81" fmla="*/ 178334 h 80"/>
              <a:gd name="T82" fmla="*/ 568441 w 80"/>
              <a:gd name="T83" fmla="*/ 144897 h 80"/>
              <a:gd name="T84" fmla="*/ 501566 w 80"/>
              <a:gd name="T85" fmla="*/ 122605 h 80"/>
              <a:gd name="T86" fmla="*/ 390107 w 80"/>
              <a:gd name="T87" fmla="*/ 601879 h 80"/>
              <a:gd name="T88" fmla="*/ 289793 w 80"/>
              <a:gd name="T89" fmla="*/ 445836 h 80"/>
              <a:gd name="T90" fmla="*/ 390107 w 80"/>
              <a:gd name="T91" fmla="*/ 300939 h 80"/>
              <a:gd name="T92" fmla="*/ 557295 w 80"/>
              <a:gd name="T93" fmla="*/ 334377 h 80"/>
              <a:gd name="T94" fmla="*/ 590733 w 80"/>
              <a:gd name="T95" fmla="*/ 512711 h 80"/>
              <a:gd name="T96" fmla="*/ 445836 w 80"/>
              <a:gd name="T97" fmla="*/ 613025 h 80"/>
              <a:gd name="T98" fmla="*/ 535003 w 80"/>
              <a:gd name="T99" fmla="*/ 535003 h 80"/>
              <a:gd name="T100" fmla="*/ 557295 w 80"/>
              <a:gd name="T101" fmla="*/ 401252 h 80"/>
              <a:gd name="T102" fmla="*/ 445836 w 80"/>
              <a:gd name="T103" fmla="*/ 323231 h 80"/>
              <a:gd name="T104" fmla="*/ 334377 w 80"/>
              <a:gd name="T105" fmla="*/ 401252 h 80"/>
              <a:gd name="T106" fmla="*/ 356669 w 80"/>
              <a:gd name="T107" fmla="*/ 535003 h 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0" h="80">
                <a:moveTo>
                  <a:pt x="48" y="0"/>
                </a:moveTo>
                <a:cubicBezTo>
                  <a:pt x="48" y="9"/>
                  <a:pt x="48" y="9"/>
                  <a:pt x="48" y="9"/>
                </a:cubicBezTo>
                <a:cubicBezTo>
                  <a:pt x="49" y="9"/>
                  <a:pt x="50" y="9"/>
                  <a:pt x="50" y="10"/>
                </a:cubicBezTo>
                <a:cubicBezTo>
                  <a:pt x="51" y="10"/>
                  <a:pt x="52" y="10"/>
                  <a:pt x="53" y="10"/>
                </a:cubicBezTo>
                <a:cubicBezTo>
                  <a:pt x="53" y="11"/>
                  <a:pt x="54" y="11"/>
                  <a:pt x="55" y="11"/>
                </a:cubicBezTo>
                <a:cubicBezTo>
                  <a:pt x="55" y="12"/>
                  <a:pt x="56" y="12"/>
                  <a:pt x="57" y="12"/>
                </a:cubicBezTo>
                <a:cubicBezTo>
                  <a:pt x="63" y="6"/>
                  <a:pt x="63" y="6"/>
                  <a:pt x="63" y="6"/>
                </a:cubicBezTo>
                <a:cubicBezTo>
                  <a:pt x="74" y="18"/>
                  <a:pt x="74" y="18"/>
                  <a:pt x="74" y="18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5"/>
                  <a:pt x="69" y="25"/>
                  <a:pt x="69" y="26"/>
                </a:cubicBezTo>
                <a:cubicBezTo>
                  <a:pt x="69" y="26"/>
                  <a:pt x="70" y="27"/>
                  <a:pt x="70" y="28"/>
                </a:cubicBezTo>
                <a:cubicBezTo>
                  <a:pt x="70" y="29"/>
                  <a:pt x="70" y="29"/>
                  <a:pt x="71" y="30"/>
                </a:cubicBezTo>
                <a:cubicBezTo>
                  <a:pt x="71" y="31"/>
                  <a:pt x="71" y="31"/>
                  <a:pt x="71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80" y="48"/>
                  <a:pt x="80" y="48"/>
                  <a:pt x="80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9"/>
                  <a:pt x="71" y="50"/>
                  <a:pt x="70" y="50"/>
                </a:cubicBezTo>
                <a:cubicBezTo>
                  <a:pt x="70" y="51"/>
                  <a:pt x="70" y="52"/>
                  <a:pt x="69" y="52"/>
                </a:cubicBezTo>
                <a:cubicBezTo>
                  <a:pt x="69" y="53"/>
                  <a:pt x="69" y="54"/>
                  <a:pt x="69" y="54"/>
                </a:cubicBezTo>
                <a:cubicBezTo>
                  <a:pt x="68" y="55"/>
                  <a:pt x="68" y="56"/>
                  <a:pt x="68" y="56"/>
                </a:cubicBezTo>
                <a:cubicBezTo>
                  <a:pt x="74" y="63"/>
                  <a:pt x="74" y="63"/>
                  <a:pt x="74" y="63"/>
                </a:cubicBezTo>
                <a:cubicBezTo>
                  <a:pt x="63" y="74"/>
                  <a:pt x="63" y="74"/>
                  <a:pt x="63" y="74"/>
                </a:cubicBezTo>
                <a:cubicBezTo>
                  <a:pt x="56" y="67"/>
                  <a:pt x="56" y="67"/>
                  <a:pt x="56" y="67"/>
                </a:cubicBezTo>
                <a:cubicBezTo>
                  <a:pt x="55" y="68"/>
                  <a:pt x="55" y="68"/>
                  <a:pt x="54" y="68"/>
                </a:cubicBezTo>
                <a:cubicBezTo>
                  <a:pt x="54" y="69"/>
                  <a:pt x="53" y="69"/>
                  <a:pt x="52" y="69"/>
                </a:cubicBezTo>
                <a:cubicBezTo>
                  <a:pt x="52" y="70"/>
                  <a:pt x="51" y="70"/>
                  <a:pt x="50" y="70"/>
                </a:cubicBezTo>
                <a:cubicBezTo>
                  <a:pt x="49" y="70"/>
                  <a:pt x="49" y="71"/>
                  <a:pt x="48" y="71"/>
                </a:cubicBezTo>
                <a:cubicBezTo>
                  <a:pt x="48" y="80"/>
                  <a:pt x="48" y="80"/>
                  <a:pt x="48" y="80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71"/>
                  <a:pt x="32" y="71"/>
                  <a:pt x="32" y="71"/>
                </a:cubicBezTo>
                <a:cubicBezTo>
                  <a:pt x="31" y="71"/>
                  <a:pt x="31" y="70"/>
                  <a:pt x="30" y="70"/>
                </a:cubicBezTo>
                <a:cubicBezTo>
                  <a:pt x="29" y="70"/>
                  <a:pt x="29" y="70"/>
                  <a:pt x="28" y="69"/>
                </a:cubicBezTo>
                <a:cubicBezTo>
                  <a:pt x="27" y="69"/>
                  <a:pt x="27" y="69"/>
                  <a:pt x="26" y="68"/>
                </a:cubicBezTo>
                <a:cubicBezTo>
                  <a:pt x="25" y="68"/>
                  <a:pt x="25" y="68"/>
                  <a:pt x="24" y="67"/>
                </a:cubicBezTo>
                <a:cubicBezTo>
                  <a:pt x="17" y="74"/>
                  <a:pt x="17" y="74"/>
                  <a:pt x="17" y="74"/>
                </a:cubicBezTo>
                <a:cubicBezTo>
                  <a:pt x="6" y="63"/>
                  <a:pt x="6" y="63"/>
                  <a:pt x="6" y="6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5"/>
                  <a:pt x="12" y="54"/>
                </a:cubicBezTo>
                <a:cubicBezTo>
                  <a:pt x="11" y="54"/>
                  <a:pt x="11" y="53"/>
                  <a:pt x="11" y="52"/>
                </a:cubicBezTo>
                <a:cubicBezTo>
                  <a:pt x="11" y="52"/>
                  <a:pt x="10" y="51"/>
                  <a:pt x="10" y="50"/>
                </a:cubicBezTo>
                <a:cubicBezTo>
                  <a:pt x="10" y="50"/>
                  <a:pt x="10" y="49"/>
                  <a:pt x="9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2"/>
                  <a:pt x="0" y="32"/>
                  <a:pt x="0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1"/>
                  <a:pt x="9" y="31"/>
                  <a:pt x="10" y="30"/>
                </a:cubicBezTo>
                <a:cubicBezTo>
                  <a:pt x="10" y="29"/>
                  <a:pt x="10" y="29"/>
                  <a:pt x="11" y="28"/>
                </a:cubicBezTo>
                <a:cubicBezTo>
                  <a:pt x="11" y="27"/>
                  <a:pt x="11" y="26"/>
                  <a:pt x="11" y="26"/>
                </a:cubicBezTo>
                <a:cubicBezTo>
                  <a:pt x="12" y="25"/>
                  <a:pt x="12" y="25"/>
                  <a:pt x="12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17" y="6"/>
                  <a:pt x="17" y="6"/>
                  <a:pt x="17" y="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5" y="12"/>
                  <a:pt x="26" y="11"/>
                </a:cubicBezTo>
                <a:cubicBezTo>
                  <a:pt x="26" y="11"/>
                  <a:pt x="27" y="11"/>
                  <a:pt x="28" y="10"/>
                </a:cubicBezTo>
                <a:cubicBezTo>
                  <a:pt x="28" y="10"/>
                  <a:pt x="29" y="10"/>
                  <a:pt x="30" y="10"/>
                </a:cubicBezTo>
                <a:cubicBezTo>
                  <a:pt x="31" y="9"/>
                  <a:pt x="31" y="9"/>
                  <a:pt x="32" y="9"/>
                </a:cubicBezTo>
                <a:cubicBezTo>
                  <a:pt x="32" y="0"/>
                  <a:pt x="32" y="0"/>
                  <a:pt x="32" y="0"/>
                </a:cubicBezTo>
                <a:lnTo>
                  <a:pt x="48" y="0"/>
                </a:lnTo>
                <a:close/>
                <a:moveTo>
                  <a:pt x="45" y="4"/>
                </a:moveTo>
                <a:cubicBezTo>
                  <a:pt x="35" y="4"/>
                  <a:pt x="35" y="4"/>
                  <a:pt x="35" y="4"/>
                </a:cubicBezTo>
                <a:cubicBezTo>
                  <a:pt x="35" y="11"/>
                  <a:pt x="35" y="11"/>
                  <a:pt x="35" y="11"/>
                </a:cubicBezTo>
                <a:cubicBezTo>
                  <a:pt x="33" y="12"/>
                  <a:pt x="33" y="12"/>
                  <a:pt x="33" y="12"/>
                </a:cubicBezTo>
                <a:cubicBezTo>
                  <a:pt x="32" y="12"/>
                  <a:pt x="32" y="12"/>
                  <a:pt x="31" y="13"/>
                </a:cubicBezTo>
                <a:cubicBezTo>
                  <a:pt x="30" y="13"/>
                  <a:pt x="30" y="13"/>
                  <a:pt x="29" y="13"/>
                </a:cubicBezTo>
                <a:cubicBezTo>
                  <a:pt x="28" y="14"/>
                  <a:pt x="28" y="14"/>
                  <a:pt x="27" y="14"/>
                </a:cubicBezTo>
                <a:cubicBezTo>
                  <a:pt x="26" y="14"/>
                  <a:pt x="26" y="15"/>
                  <a:pt x="25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17" y="11"/>
                  <a:pt x="17" y="11"/>
                  <a:pt x="17" y="11"/>
                </a:cubicBezTo>
                <a:cubicBezTo>
                  <a:pt x="11" y="18"/>
                  <a:pt x="11" y="18"/>
                  <a:pt x="11" y="18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6"/>
                  <a:pt x="14" y="27"/>
                  <a:pt x="14" y="27"/>
                </a:cubicBezTo>
                <a:cubicBezTo>
                  <a:pt x="14" y="28"/>
                  <a:pt x="14" y="28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2" y="32"/>
                  <a:pt x="12" y="32"/>
                  <a:pt x="12" y="33"/>
                </a:cubicBezTo>
                <a:cubicBezTo>
                  <a:pt x="12" y="35"/>
                  <a:pt x="12" y="35"/>
                  <a:pt x="12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45"/>
                  <a:pt x="3" y="45"/>
                  <a:pt x="3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50"/>
                  <a:pt x="13" y="51"/>
                  <a:pt x="14" y="51"/>
                </a:cubicBezTo>
                <a:cubicBezTo>
                  <a:pt x="14" y="52"/>
                  <a:pt x="14" y="52"/>
                  <a:pt x="15" y="53"/>
                </a:cubicBezTo>
                <a:cubicBezTo>
                  <a:pt x="15" y="53"/>
                  <a:pt x="15" y="54"/>
                  <a:pt x="16" y="55"/>
                </a:cubicBezTo>
                <a:cubicBezTo>
                  <a:pt x="17" y="57"/>
                  <a:pt x="17" y="57"/>
                  <a:pt x="17" y="57"/>
                </a:cubicBezTo>
                <a:cubicBezTo>
                  <a:pt x="11" y="63"/>
                  <a:pt x="11" y="63"/>
                  <a:pt x="11" y="63"/>
                </a:cubicBezTo>
                <a:cubicBezTo>
                  <a:pt x="17" y="70"/>
                  <a:pt x="17" y="70"/>
                  <a:pt x="17" y="70"/>
                </a:cubicBezTo>
                <a:cubicBezTo>
                  <a:pt x="24" y="64"/>
                  <a:pt x="24" y="64"/>
                  <a:pt x="24" y="64"/>
                </a:cubicBezTo>
                <a:cubicBezTo>
                  <a:pt x="26" y="65"/>
                  <a:pt x="26" y="65"/>
                  <a:pt x="26" y="65"/>
                </a:cubicBezTo>
                <a:cubicBezTo>
                  <a:pt x="26" y="65"/>
                  <a:pt x="27" y="65"/>
                  <a:pt x="27" y="66"/>
                </a:cubicBezTo>
                <a:cubicBezTo>
                  <a:pt x="28" y="66"/>
                  <a:pt x="29" y="66"/>
                  <a:pt x="29" y="66"/>
                </a:cubicBezTo>
                <a:cubicBezTo>
                  <a:pt x="30" y="67"/>
                  <a:pt x="31" y="67"/>
                  <a:pt x="31" y="67"/>
                </a:cubicBezTo>
                <a:cubicBezTo>
                  <a:pt x="32" y="67"/>
                  <a:pt x="32" y="67"/>
                  <a:pt x="33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5" y="77"/>
                  <a:pt x="35" y="77"/>
                  <a:pt x="35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5" y="68"/>
                  <a:pt x="45" y="68"/>
                  <a:pt x="45" y="68"/>
                </a:cubicBezTo>
                <a:cubicBezTo>
                  <a:pt x="47" y="68"/>
                  <a:pt x="47" y="68"/>
                  <a:pt x="47" y="68"/>
                </a:cubicBezTo>
                <a:cubicBezTo>
                  <a:pt x="48" y="67"/>
                  <a:pt x="49" y="67"/>
                  <a:pt x="49" y="67"/>
                </a:cubicBezTo>
                <a:cubicBezTo>
                  <a:pt x="50" y="67"/>
                  <a:pt x="50" y="67"/>
                  <a:pt x="51" y="66"/>
                </a:cubicBezTo>
                <a:cubicBezTo>
                  <a:pt x="52" y="66"/>
                  <a:pt x="52" y="66"/>
                  <a:pt x="53" y="66"/>
                </a:cubicBezTo>
                <a:cubicBezTo>
                  <a:pt x="53" y="65"/>
                  <a:pt x="54" y="65"/>
                  <a:pt x="54" y="65"/>
                </a:cubicBezTo>
                <a:cubicBezTo>
                  <a:pt x="57" y="64"/>
                  <a:pt x="57" y="64"/>
                  <a:pt x="57" y="64"/>
                </a:cubicBezTo>
                <a:cubicBezTo>
                  <a:pt x="63" y="70"/>
                  <a:pt x="63" y="70"/>
                  <a:pt x="63" y="70"/>
                </a:cubicBezTo>
                <a:cubicBezTo>
                  <a:pt x="70" y="63"/>
                  <a:pt x="70" y="63"/>
                  <a:pt x="70" y="63"/>
                </a:cubicBezTo>
                <a:cubicBezTo>
                  <a:pt x="63" y="57"/>
                  <a:pt x="63" y="57"/>
                  <a:pt x="63" y="57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4"/>
                  <a:pt x="65" y="53"/>
                  <a:pt x="66" y="53"/>
                </a:cubicBezTo>
                <a:cubicBezTo>
                  <a:pt x="66" y="52"/>
                  <a:pt x="66" y="52"/>
                  <a:pt x="67" y="51"/>
                </a:cubicBezTo>
                <a:cubicBezTo>
                  <a:pt x="67" y="51"/>
                  <a:pt x="67" y="50"/>
                  <a:pt x="67" y="49"/>
                </a:cubicBezTo>
                <a:cubicBezTo>
                  <a:pt x="67" y="49"/>
                  <a:pt x="68" y="48"/>
                  <a:pt x="68" y="47"/>
                </a:cubicBezTo>
                <a:cubicBezTo>
                  <a:pt x="68" y="45"/>
                  <a:pt x="68" y="45"/>
                  <a:pt x="68" y="45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35"/>
                  <a:pt x="77" y="35"/>
                  <a:pt x="77" y="35"/>
                </a:cubicBezTo>
                <a:cubicBezTo>
                  <a:pt x="69" y="35"/>
                  <a:pt x="69" y="35"/>
                  <a:pt x="69" y="35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2"/>
                  <a:pt x="68" y="32"/>
                  <a:pt x="68" y="31"/>
                </a:cubicBezTo>
                <a:cubicBezTo>
                  <a:pt x="67" y="30"/>
                  <a:pt x="67" y="30"/>
                  <a:pt x="67" y="29"/>
                </a:cubicBezTo>
                <a:cubicBezTo>
                  <a:pt x="67" y="28"/>
                  <a:pt x="66" y="28"/>
                  <a:pt x="66" y="27"/>
                </a:cubicBezTo>
                <a:cubicBezTo>
                  <a:pt x="66" y="27"/>
                  <a:pt x="65" y="26"/>
                  <a:pt x="65" y="25"/>
                </a:cubicBezTo>
                <a:cubicBezTo>
                  <a:pt x="64" y="23"/>
                  <a:pt x="64" y="23"/>
                  <a:pt x="64" y="23"/>
                </a:cubicBezTo>
                <a:cubicBezTo>
                  <a:pt x="70" y="18"/>
                  <a:pt x="70" y="18"/>
                  <a:pt x="70" y="18"/>
                </a:cubicBezTo>
                <a:cubicBezTo>
                  <a:pt x="63" y="11"/>
                  <a:pt x="63" y="11"/>
                  <a:pt x="63" y="11"/>
                </a:cubicBezTo>
                <a:cubicBezTo>
                  <a:pt x="57" y="16"/>
                  <a:pt x="57" y="16"/>
                  <a:pt x="57" y="16"/>
                </a:cubicBezTo>
                <a:cubicBezTo>
                  <a:pt x="55" y="15"/>
                  <a:pt x="55" y="15"/>
                  <a:pt x="55" y="15"/>
                </a:cubicBezTo>
                <a:cubicBezTo>
                  <a:pt x="54" y="15"/>
                  <a:pt x="54" y="14"/>
                  <a:pt x="53" y="14"/>
                </a:cubicBezTo>
                <a:cubicBezTo>
                  <a:pt x="53" y="14"/>
                  <a:pt x="52" y="14"/>
                  <a:pt x="51" y="13"/>
                </a:cubicBezTo>
                <a:cubicBezTo>
                  <a:pt x="51" y="13"/>
                  <a:pt x="50" y="13"/>
                  <a:pt x="49" y="13"/>
                </a:cubicBezTo>
                <a:cubicBezTo>
                  <a:pt x="49" y="12"/>
                  <a:pt x="48" y="12"/>
                  <a:pt x="47" y="12"/>
                </a:cubicBezTo>
                <a:cubicBezTo>
                  <a:pt x="45" y="11"/>
                  <a:pt x="45" y="11"/>
                  <a:pt x="45" y="11"/>
                </a:cubicBezTo>
                <a:lnTo>
                  <a:pt x="45" y="4"/>
                </a:lnTo>
                <a:close/>
                <a:moveTo>
                  <a:pt x="40" y="55"/>
                </a:moveTo>
                <a:cubicBezTo>
                  <a:pt x="38" y="55"/>
                  <a:pt x="36" y="54"/>
                  <a:pt x="35" y="54"/>
                </a:cubicBezTo>
                <a:cubicBezTo>
                  <a:pt x="33" y="53"/>
                  <a:pt x="31" y="52"/>
                  <a:pt x="30" y="50"/>
                </a:cubicBezTo>
                <a:cubicBezTo>
                  <a:pt x="29" y="49"/>
                  <a:pt x="28" y="48"/>
                  <a:pt x="27" y="46"/>
                </a:cubicBezTo>
                <a:cubicBezTo>
                  <a:pt x="26" y="44"/>
                  <a:pt x="26" y="42"/>
                  <a:pt x="26" y="40"/>
                </a:cubicBezTo>
                <a:cubicBezTo>
                  <a:pt x="26" y="38"/>
                  <a:pt x="26" y="36"/>
                  <a:pt x="27" y="35"/>
                </a:cubicBezTo>
                <a:cubicBezTo>
                  <a:pt x="28" y="33"/>
                  <a:pt x="29" y="31"/>
                  <a:pt x="30" y="30"/>
                </a:cubicBezTo>
                <a:cubicBezTo>
                  <a:pt x="31" y="29"/>
                  <a:pt x="33" y="28"/>
                  <a:pt x="35" y="27"/>
                </a:cubicBezTo>
                <a:cubicBezTo>
                  <a:pt x="36" y="26"/>
                  <a:pt x="38" y="26"/>
                  <a:pt x="40" y="26"/>
                </a:cubicBezTo>
                <a:cubicBezTo>
                  <a:pt x="42" y="26"/>
                  <a:pt x="44" y="26"/>
                  <a:pt x="46" y="27"/>
                </a:cubicBezTo>
                <a:cubicBezTo>
                  <a:pt x="48" y="28"/>
                  <a:pt x="49" y="29"/>
                  <a:pt x="50" y="30"/>
                </a:cubicBezTo>
                <a:cubicBezTo>
                  <a:pt x="52" y="31"/>
                  <a:pt x="53" y="33"/>
                  <a:pt x="53" y="35"/>
                </a:cubicBezTo>
                <a:cubicBezTo>
                  <a:pt x="54" y="36"/>
                  <a:pt x="55" y="38"/>
                  <a:pt x="55" y="40"/>
                </a:cubicBezTo>
                <a:cubicBezTo>
                  <a:pt x="55" y="42"/>
                  <a:pt x="54" y="44"/>
                  <a:pt x="53" y="46"/>
                </a:cubicBezTo>
                <a:cubicBezTo>
                  <a:pt x="53" y="48"/>
                  <a:pt x="52" y="49"/>
                  <a:pt x="50" y="50"/>
                </a:cubicBezTo>
                <a:cubicBezTo>
                  <a:pt x="49" y="52"/>
                  <a:pt x="48" y="53"/>
                  <a:pt x="46" y="54"/>
                </a:cubicBezTo>
                <a:cubicBezTo>
                  <a:pt x="44" y="54"/>
                  <a:pt x="42" y="55"/>
                  <a:pt x="40" y="55"/>
                </a:cubicBezTo>
                <a:close/>
                <a:moveTo>
                  <a:pt x="40" y="52"/>
                </a:moveTo>
                <a:cubicBezTo>
                  <a:pt x="42" y="52"/>
                  <a:pt x="43" y="51"/>
                  <a:pt x="44" y="51"/>
                </a:cubicBezTo>
                <a:cubicBezTo>
                  <a:pt x="46" y="50"/>
                  <a:pt x="47" y="49"/>
                  <a:pt x="48" y="48"/>
                </a:cubicBezTo>
                <a:cubicBezTo>
                  <a:pt x="49" y="47"/>
                  <a:pt x="50" y="46"/>
                  <a:pt x="50" y="45"/>
                </a:cubicBezTo>
                <a:cubicBezTo>
                  <a:pt x="51" y="43"/>
                  <a:pt x="51" y="42"/>
                  <a:pt x="51" y="40"/>
                </a:cubicBezTo>
                <a:cubicBezTo>
                  <a:pt x="51" y="39"/>
                  <a:pt x="51" y="37"/>
                  <a:pt x="50" y="36"/>
                </a:cubicBezTo>
                <a:cubicBezTo>
                  <a:pt x="50" y="35"/>
                  <a:pt x="49" y="33"/>
                  <a:pt x="48" y="32"/>
                </a:cubicBezTo>
                <a:cubicBezTo>
                  <a:pt x="47" y="31"/>
                  <a:pt x="46" y="31"/>
                  <a:pt x="44" y="30"/>
                </a:cubicBezTo>
                <a:cubicBezTo>
                  <a:pt x="43" y="29"/>
                  <a:pt x="42" y="29"/>
                  <a:pt x="40" y="29"/>
                </a:cubicBezTo>
                <a:cubicBezTo>
                  <a:pt x="39" y="29"/>
                  <a:pt x="37" y="29"/>
                  <a:pt x="36" y="30"/>
                </a:cubicBezTo>
                <a:cubicBezTo>
                  <a:pt x="34" y="31"/>
                  <a:pt x="33" y="31"/>
                  <a:pt x="32" y="32"/>
                </a:cubicBezTo>
                <a:cubicBezTo>
                  <a:pt x="31" y="33"/>
                  <a:pt x="30" y="35"/>
                  <a:pt x="30" y="36"/>
                </a:cubicBezTo>
                <a:cubicBezTo>
                  <a:pt x="29" y="37"/>
                  <a:pt x="29" y="39"/>
                  <a:pt x="29" y="40"/>
                </a:cubicBezTo>
                <a:cubicBezTo>
                  <a:pt x="29" y="42"/>
                  <a:pt x="29" y="43"/>
                  <a:pt x="30" y="45"/>
                </a:cubicBezTo>
                <a:cubicBezTo>
                  <a:pt x="30" y="46"/>
                  <a:pt x="31" y="47"/>
                  <a:pt x="32" y="48"/>
                </a:cubicBezTo>
                <a:cubicBezTo>
                  <a:pt x="33" y="49"/>
                  <a:pt x="34" y="50"/>
                  <a:pt x="36" y="51"/>
                </a:cubicBezTo>
                <a:cubicBezTo>
                  <a:pt x="37" y="51"/>
                  <a:pt x="39" y="52"/>
                  <a:pt x="40" y="52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932363" y="3013075"/>
            <a:ext cx="2327275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272727"/>
                </a:solidFill>
                <a:latin typeface="方正兰亭粗黑_GBK" charset="-122"/>
              </a:rPr>
              <a:t>ONE</a:t>
            </a:r>
            <a:endParaRPr kumimoji="0" lang="zh-CN" altLang="en-US" sz="4800">
              <a:solidFill>
                <a:srgbClr val="272727"/>
              </a:solidFill>
              <a:latin typeface="方正兰亭粗黑_GBK" charset="-122"/>
            </a:endParaRPr>
          </a:p>
        </p:txBody>
      </p:sp>
      <p:sp>
        <p:nvSpPr>
          <p:cNvPr id="13319" name="矩形 7"/>
          <p:cNvSpPr>
            <a:spLocks noChangeArrowheads="1"/>
          </p:cNvSpPr>
          <p:nvPr/>
        </p:nvSpPr>
        <p:spPr bwMode="auto">
          <a:xfrm>
            <a:off x="4152900" y="4127500"/>
            <a:ext cx="38862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400">
                <a:solidFill>
                  <a:srgbClr val="272727"/>
                </a:solidFill>
              </a:rPr>
              <a:t>You cannot improve your past, but you can improve your future. Once time is wasted, life is wasted. Do one thing at a time, and do well.</a:t>
            </a:r>
          </a:p>
        </p:txBody>
      </p:sp>
      <p:sp>
        <p:nvSpPr>
          <p:cNvPr id="9" name="矩形 8"/>
          <p:cNvSpPr/>
          <p:nvPr/>
        </p:nvSpPr>
        <p:spPr>
          <a:xfrm>
            <a:off x="3838575" y="5959475"/>
            <a:ext cx="4514850" cy="90488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13321" name="组合 9"/>
          <p:cNvGrpSpPr/>
          <p:nvPr/>
        </p:nvGrpSpPr>
        <p:grpSpPr bwMode="auto">
          <a:xfrm>
            <a:off x="5969000" y="5878513"/>
            <a:ext cx="254000" cy="254000"/>
            <a:chOff x="6457496" y="4658798"/>
            <a:chExt cx="254000" cy="254000"/>
          </a:xfrm>
        </p:grpSpPr>
        <p:sp>
          <p:nvSpPr>
            <p:cNvPr id="11" name="矩形 10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3324" name="Freeform 121"/>
            <p:cNvSpPr/>
            <p:nvPr/>
          </p:nvSpPr>
          <p:spPr bwMode="auto">
            <a:xfrm rot="5400000"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" name="等腰三角形 12"/>
          <p:cNvSpPr/>
          <p:nvPr/>
        </p:nvSpPr>
        <p:spPr>
          <a:xfrm rot="10800000">
            <a:off x="5851525" y="1481138"/>
            <a:ext cx="488950" cy="187325"/>
          </a:xfrm>
          <a:prstGeom prst="triangle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81463" y="641350"/>
            <a:ext cx="402907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rgbClr val="272727"/>
                </a:solidFill>
                <a:latin typeface="方正兰亭粗黑_GBK" charset="-122"/>
              </a:rPr>
              <a:t>YOUR TITLE HERE </a:t>
            </a:r>
            <a:endParaRPr kumimoji="0" lang="zh-CN" altLang="en-US" sz="2800">
              <a:solidFill>
                <a:srgbClr val="272727"/>
              </a:solidFill>
              <a:latin typeface="方正兰亭粗黑_GBK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066800" y="884238"/>
            <a:ext cx="2813050" cy="0"/>
          </a:xfrm>
          <a:prstGeom prst="line">
            <a:avLst/>
          </a:prstGeom>
          <a:ln>
            <a:solidFill>
              <a:srgbClr val="272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312150" y="884238"/>
            <a:ext cx="2813050" cy="0"/>
          </a:xfrm>
          <a:prstGeom prst="line">
            <a:avLst/>
          </a:prstGeom>
          <a:ln>
            <a:solidFill>
              <a:srgbClr val="272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矩形 15"/>
          <p:cNvSpPr>
            <a:spLocks noChangeArrowheads="1"/>
          </p:cNvSpPr>
          <p:nvPr/>
        </p:nvSpPr>
        <p:spPr bwMode="auto">
          <a:xfrm>
            <a:off x="3390900" y="1163638"/>
            <a:ext cx="54102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100">
                <a:solidFill>
                  <a:srgbClr val="272727"/>
                </a:solidFill>
              </a:rPr>
              <a:t>You cannot improve your past, but you can improve your future. Once time is wasted, life is wasted. Do one thing at a time, and do well.</a:t>
            </a:r>
            <a:endParaRPr kumimoji="0" lang="zh-CN" altLang="en-US" sz="1100">
              <a:solidFill>
                <a:srgbClr val="272727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03438" y="1984375"/>
            <a:ext cx="3398837" cy="1924050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103438" y="4337050"/>
            <a:ext cx="3398837" cy="1924050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689725" y="1984375"/>
            <a:ext cx="3398838" cy="1924050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689725" y="4337050"/>
            <a:ext cx="3398838" cy="1924050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103438" y="1984375"/>
            <a:ext cx="46037" cy="192405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303463" y="6057900"/>
            <a:ext cx="1265237" cy="40640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2303463" y="3705225"/>
            <a:ext cx="1265237" cy="40640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846888" y="6057900"/>
            <a:ext cx="1263650" cy="40640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6846888" y="3705225"/>
            <a:ext cx="1263650" cy="40640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14350" name="文本框 11"/>
          <p:cNvSpPr txBox="1">
            <a:spLocks noChangeArrowheads="1"/>
          </p:cNvSpPr>
          <p:nvPr/>
        </p:nvSpPr>
        <p:spPr bwMode="auto">
          <a:xfrm>
            <a:off x="2392363" y="3781425"/>
            <a:ext cx="831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100">
                <a:solidFill>
                  <a:srgbClr val="FFE401"/>
                </a:solidFill>
              </a:rPr>
              <a:t>Text here</a:t>
            </a:r>
            <a:endParaRPr kumimoji="0" lang="zh-CN" altLang="en-US" sz="1100">
              <a:solidFill>
                <a:srgbClr val="FFE401"/>
              </a:solidFill>
            </a:endParaRPr>
          </a:p>
        </p:txBody>
      </p:sp>
      <p:grpSp>
        <p:nvGrpSpPr>
          <p:cNvPr id="14351" name="组合 26"/>
          <p:cNvGrpSpPr/>
          <p:nvPr/>
        </p:nvGrpSpPr>
        <p:grpSpPr bwMode="auto">
          <a:xfrm>
            <a:off x="3313113" y="3781425"/>
            <a:ext cx="254000" cy="254000"/>
            <a:chOff x="6457496" y="4658798"/>
            <a:chExt cx="254000" cy="254000"/>
          </a:xfrm>
        </p:grpSpPr>
        <p:sp>
          <p:nvSpPr>
            <p:cNvPr id="28" name="矩形 27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4377" name="Freeform 121"/>
            <p:cNvSpPr/>
            <p:nvPr/>
          </p:nvSpPr>
          <p:spPr bwMode="auto">
            <a:xfrm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392363" y="6129338"/>
            <a:ext cx="83185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100">
                <a:solidFill>
                  <a:srgbClr val="BFBFBF"/>
                </a:solidFill>
              </a:rPr>
              <a:t>Text here</a:t>
            </a:r>
            <a:endParaRPr kumimoji="0" lang="zh-CN" altLang="en-US" sz="1100">
              <a:solidFill>
                <a:srgbClr val="BFBFBF"/>
              </a:solidFill>
            </a:endParaRPr>
          </a:p>
        </p:txBody>
      </p:sp>
      <p:grpSp>
        <p:nvGrpSpPr>
          <p:cNvPr id="14353" name="组合 30"/>
          <p:cNvGrpSpPr/>
          <p:nvPr/>
        </p:nvGrpSpPr>
        <p:grpSpPr bwMode="auto">
          <a:xfrm>
            <a:off x="3313113" y="6134100"/>
            <a:ext cx="254000" cy="254000"/>
            <a:chOff x="6457496" y="4658798"/>
            <a:chExt cx="254000" cy="254000"/>
          </a:xfrm>
        </p:grpSpPr>
        <p:sp>
          <p:nvSpPr>
            <p:cNvPr id="32" name="矩形 31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33" name="Freeform 121"/>
            <p:cNvSpPr/>
            <p:nvPr/>
          </p:nvSpPr>
          <p:spPr bwMode="auto">
            <a:xfrm>
              <a:off x="6544808" y="4717536"/>
              <a:ext cx="79375" cy="136525"/>
            </a:xfrm>
            <a:custGeom>
              <a:avLst/>
              <a:gdLst>
                <a:gd name="T0" fmla="*/ 28 w 49"/>
                <a:gd name="T1" fmla="*/ 64 h 86"/>
                <a:gd name="T2" fmla="*/ 4 w 49"/>
                <a:gd name="T3" fmla="*/ 86 h 86"/>
                <a:gd name="T4" fmla="*/ 0 w 49"/>
                <a:gd name="T5" fmla="*/ 81 h 86"/>
                <a:gd name="T6" fmla="*/ 37 w 49"/>
                <a:gd name="T7" fmla="*/ 43 h 86"/>
                <a:gd name="T8" fmla="*/ 0 w 49"/>
                <a:gd name="T9" fmla="*/ 8 h 86"/>
                <a:gd name="T10" fmla="*/ 4 w 49"/>
                <a:gd name="T11" fmla="*/ 0 h 86"/>
                <a:gd name="T12" fmla="*/ 49 w 49"/>
                <a:gd name="T13" fmla="*/ 43 h 86"/>
                <a:gd name="T14" fmla="*/ 42 w 49"/>
                <a:gd name="T15" fmla="*/ 50 h 86"/>
                <a:gd name="T16" fmla="*/ 28 w 49"/>
                <a:gd name="T17" fmla="*/ 6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6934200" y="3781425"/>
            <a:ext cx="83185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100">
                <a:solidFill>
                  <a:srgbClr val="BFBFBF"/>
                </a:solidFill>
              </a:rPr>
              <a:t>Text here</a:t>
            </a:r>
            <a:endParaRPr kumimoji="0" lang="zh-CN" altLang="en-US" sz="1100">
              <a:solidFill>
                <a:srgbClr val="BFBFBF"/>
              </a:solidFill>
            </a:endParaRPr>
          </a:p>
        </p:txBody>
      </p:sp>
      <p:grpSp>
        <p:nvGrpSpPr>
          <p:cNvPr id="14355" name="组合 34"/>
          <p:cNvGrpSpPr/>
          <p:nvPr/>
        </p:nvGrpSpPr>
        <p:grpSpPr bwMode="auto">
          <a:xfrm>
            <a:off x="7854950" y="3781425"/>
            <a:ext cx="254000" cy="254000"/>
            <a:chOff x="6457496" y="4658798"/>
            <a:chExt cx="254000" cy="254000"/>
          </a:xfrm>
        </p:grpSpPr>
        <p:sp>
          <p:nvSpPr>
            <p:cNvPr id="36" name="矩形 35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37" name="Freeform 121"/>
            <p:cNvSpPr/>
            <p:nvPr/>
          </p:nvSpPr>
          <p:spPr bwMode="auto">
            <a:xfrm>
              <a:off x="6544809" y="4717536"/>
              <a:ext cx="79375" cy="136525"/>
            </a:xfrm>
            <a:custGeom>
              <a:avLst/>
              <a:gdLst>
                <a:gd name="T0" fmla="*/ 28 w 49"/>
                <a:gd name="T1" fmla="*/ 64 h 86"/>
                <a:gd name="T2" fmla="*/ 4 w 49"/>
                <a:gd name="T3" fmla="*/ 86 h 86"/>
                <a:gd name="T4" fmla="*/ 0 w 49"/>
                <a:gd name="T5" fmla="*/ 81 h 86"/>
                <a:gd name="T6" fmla="*/ 37 w 49"/>
                <a:gd name="T7" fmla="*/ 43 h 86"/>
                <a:gd name="T8" fmla="*/ 0 w 49"/>
                <a:gd name="T9" fmla="*/ 8 h 86"/>
                <a:gd name="T10" fmla="*/ 4 w 49"/>
                <a:gd name="T11" fmla="*/ 0 h 86"/>
                <a:gd name="T12" fmla="*/ 49 w 49"/>
                <a:gd name="T13" fmla="*/ 43 h 86"/>
                <a:gd name="T14" fmla="*/ 42 w 49"/>
                <a:gd name="T15" fmla="*/ 50 h 86"/>
                <a:gd name="T16" fmla="*/ 28 w 49"/>
                <a:gd name="T17" fmla="*/ 6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6934200" y="6129338"/>
            <a:ext cx="83185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100">
                <a:solidFill>
                  <a:srgbClr val="BFBFBF"/>
                </a:solidFill>
              </a:rPr>
              <a:t>Text here</a:t>
            </a:r>
            <a:endParaRPr kumimoji="0" lang="zh-CN" altLang="en-US" sz="1100">
              <a:solidFill>
                <a:srgbClr val="BFBFBF"/>
              </a:solidFill>
            </a:endParaRPr>
          </a:p>
        </p:txBody>
      </p:sp>
      <p:grpSp>
        <p:nvGrpSpPr>
          <p:cNvPr id="14357" name="组合 38"/>
          <p:cNvGrpSpPr/>
          <p:nvPr/>
        </p:nvGrpSpPr>
        <p:grpSpPr bwMode="auto">
          <a:xfrm>
            <a:off x="7854950" y="6134100"/>
            <a:ext cx="254000" cy="254000"/>
            <a:chOff x="6457496" y="4658798"/>
            <a:chExt cx="254000" cy="254000"/>
          </a:xfrm>
        </p:grpSpPr>
        <p:sp>
          <p:nvSpPr>
            <p:cNvPr id="40" name="矩形 39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373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1" name="Freeform 121"/>
            <p:cNvSpPr/>
            <p:nvPr/>
          </p:nvSpPr>
          <p:spPr bwMode="auto">
            <a:xfrm>
              <a:off x="6544809" y="4717536"/>
              <a:ext cx="79375" cy="136525"/>
            </a:xfrm>
            <a:custGeom>
              <a:avLst/>
              <a:gdLst>
                <a:gd name="T0" fmla="*/ 28 w 49"/>
                <a:gd name="T1" fmla="*/ 64 h 86"/>
                <a:gd name="T2" fmla="*/ 4 w 49"/>
                <a:gd name="T3" fmla="*/ 86 h 86"/>
                <a:gd name="T4" fmla="*/ 0 w 49"/>
                <a:gd name="T5" fmla="*/ 81 h 86"/>
                <a:gd name="T6" fmla="*/ 37 w 49"/>
                <a:gd name="T7" fmla="*/ 43 h 86"/>
                <a:gd name="T8" fmla="*/ 0 w 49"/>
                <a:gd name="T9" fmla="*/ 8 h 86"/>
                <a:gd name="T10" fmla="*/ 4 w 49"/>
                <a:gd name="T11" fmla="*/ 0 h 86"/>
                <a:gd name="T12" fmla="*/ 49 w 49"/>
                <a:gd name="T13" fmla="*/ 43 h 86"/>
                <a:gd name="T14" fmla="*/ 42 w 49"/>
                <a:gd name="T15" fmla="*/ 50 h 86"/>
                <a:gd name="T16" fmla="*/ 28 w 49"/>
                <a:gd name="T17" fmla="*/ 6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id-ID">
                <a:solidFill>
                  <a:schemeClr val="accent1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4358" name="图片 41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>
            <a:off x="3978275" y="2078038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图片 42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>
            <a:off x="3978275" y="4430713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图片 43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>
            <a:off x="8509000" y="2078038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图片 44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>
            <a:off x="8509000" y="4430713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2" name="文本框 45"/>
          <p:cNvSpPr txBox="1">
            <a:spLocks noChangeArrowheads="1"/>
          </p:cNvSpPr>
          <p:nvPr/>
        </p:nvSpPr>
        <p:spPr bwMode="auto">
          <a:xfrm>
            <a:off x="2303463" y="2151063"/>
            <a:ext cx="128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>
                <a:solidFill>
                  <a:srgbClr val="272727"/>
                </a:solidFill>
              </a:rPr>
              <a:t>TEXT HERE</a:t>
            </a:r>
          </a:p>
        </p:txBody>
      </p:sp>
      <p:sp>
        <p:nvSpPr>
          <p:cNvPr id="47" name="矩形 46"/>
          <p:cNvSpPr/>
          <p:nvPr/>
        </p:nvSpPr>
        <p:spPr>
          <a:xfrm>
            <a:off x="2303463" y="2409825"/>
            <a:ext cx="1639887" cy="14382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000">
                <a:solidFill>
                  <a:srgbClr val="272727"/>
                </a:solidFill>
              </a:rPr>
              <a:t>You cannot improve your past, but you can improve your future. You cannot improve your past, but you can improve your future.</a:t>
            </a:r>
            <a:endParaRPr kumimoji="0" lang="zh-CN" altLang="en-US" sz="1000">
              <a:solidFill>
                <a:srgbClr val="272727"/>
              </a:solidFill>
            </a:endParaRPr>
          </a:p>
          <a:p>
            <a:pPr>
              <a:lnSpc>
                <a:spcPct val="120000"/>
              </a:lnSpc>
            </a:pPr>
            <a:endParaRPr kumimoji="0" lang="zh-CN" altLang="en-US" sz="1000">
              <a:solidFill>
                <a:srgbClr val="272727"/>
              </a:solidFill>
            </a:endParaRPr>
          </a:p>
        </p:txBody>
      </p:sp>
      <p:sp>
        <p:nvSpPr>
          <p:cNvPr id="14364" name="文本框 47"/>
          <p:cNvSpPr txBox="1">
            <a:spLocks noChangeArrowheads="1"/>
          </p:cNvSpPr>
          <p:nvPr/>
        </p:nvSpPr>
        <p:spPr bwMode="auto">
          <a:xfrm>
            <a:off x="6846888" y="2151063"/>
            <a:ext cx="128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49" name="矩形 48"/>
          <p:cNvSpPr/>
          <p:nvPr/>
        </p:nvSpPr>
        <p:spPr>
          <a:xfrm>
            <a:off x="6846888" y="2409825"/>
            <a:ext cx="1639887" cy="14382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000">
                <a:solidFill>
                  <a:srgbClr val="BFBFBF"/>
                </a:solidFill>
              </a:rPr>
              <a:t>You cannot improve your past, but you can improve your future. You cannot improve your past, but you can improve your future.</a:t>
            </a:r>
            <a:endParaRPr kumimoji="0" lang="zh-CN" altLang="en-US" sz="1000">
              <a:solidFill>
                <a:srgbClr val="BFBFBF"/>
              </a:solidFill>
            </a:endParaRPr>
          </a:p>
          <a:p>
            <a:pPr>
              <a:lnSpc>
                <a:spcPct val="120000"/>
              </a:lnSpc>
            </a:pPr>
            <a:endParaRPr kumimoji="0" lang="zh-CN" altLang="en-US" sz="1000">
              <a:solidFill>
                <a:srgbClr val="BFBFBF"/>
              </a:solidFill>
            </a:endParaRPr>
          </a:p>
        </p:txBody>
      </p:sp>
      <p:sp>
        <p:nvSpPr>
          <p:cNvPr id="14366" name="文本框 49"/>
          <p:cNvSpPr txBox="1">
            <a:spLocks noChangeArrowheads="1"/>
          </p:cNvSpPr>
          <p:nvPr/>
        </p:nvSpPr>
        <p:spPr bwMode="auto">
          <a:xfrm>
            <a:off x="2303463" y="4540250"/>
            <a:ext cx="128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51" name="矩形 50"/>
          <p:cNvSpPr/>
          <p:nvPr/>
        </p:nvSpPr>
        <p:spPr>
          <a:xfrm>
            <a:off x="2303463" y="4800600"/>
            <a:ext cx="1639887" cy="143668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000">
                <a:solidFill>
                  <a:srgbClr val="BFBFBF"/>
                </a:solidFill>
              </a:rPr>
              <a:t>You cannot improve your past, but you can improve your future. You cannot improve your past, but you can improve your future.</a:t>
            </a:r>
            <a:endParaRPr kumimoji="0" lang="zh-CN" altLang="en-US" sz="1000">
              <a:solidFill>
                <a:srgbClr val="BFBFBF"/>
              </a:solidFill>
            </a:endParaRPr>
          </a:p>
          <a:p>
            <a:pPr>
              <a:lnSpc>
                <a:spcPct val="120000"/>
              </a:lnSpc>
            </a:pPr>
            <a:endParaRPr kumimoji="0" lang="zh-CN" altLang="en-US" sz="1000">
              <a:solidFill>
                <a:srgbClr val="BFBFBF"/>
              </a:solidFill>
            </a:endParaRPr>
          </a:p>
        </p:txBody>
      </p:sp>
      <p:sp>
        <p:nvSpPr>
          <p:cNvPr id="14368" name="文本框 51"/>
          <p:cNvSpPr txBox="1">
            <a:spLocks noChangeArrowheads="1"/>
          </p:cNvSpPr>
          <p:nvPr/>
        </p:nvSpPr>
        <p:spPr bwMode="auto">
          <a:xfrm>
            <a:off x="6846888" y="4540250"/>
            <a:ext cx="128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53" name="矩形 52"/>
          <p:cNvSpPr/>
          <p:nvPr/>
        </p:nvSpPr>
        <p:spPr>
          <a:xfrm>
            <a:off x="6846888" y="4800600"/>
            <a:ext cx="1639887" cy="143668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en-US" altLang="zh-CN" sz="1000">
                <a:solidFill>
                  <a:srgbClr val="BFBFBF"/>
                </a:solidFill>
              </a:rPr>
              <a:t>You cannot improve your past, but you can improve your future. You cannot improve your past, but you can improve your future.</a:t>
            </a:r>
            <a:endParaRPr kumimoji="0" lang="zh-CN" altLang="en-US" sz="1000">
              <a:solidFill>
                <a:srgbClr val="BFBFBF"/>
              </a:solidFill>
            </a:endParaRPr>
          </a:p>
          <a:p>
            <a:pPr>
              <a:lnSpc>
                <a:spcPct val="120000"/>
              </a:lnSpc>
            </a:pPr>
            <a:endParaRPr kumimoji="0" lang="zh-CN" altLang="en-US" sz="1000">
              <a:solidFill>
                <a:srgbClr val="BFBFBF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61" descr="图片2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89" b="12888"/>
          <a:stretch>
            <a:fillRect/>
          </a:stretch>
        </p:blipFill>
        <p:spPr bwMode="auto">
          <a:xfrm>
            <a:off x="14288" y="0"/>
            <a:ext cx="121920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矩形 59"/>
          <p:cNvSpPr/>
          <p:nvPr/>
        </p:nvSpPr>
        <p:spPr>
          <a:xfrm>
            <a:off x="0" y="0"/>
            <a:ext cx="12192000" cy="3032125"/>
          </a:xfrm>
          <a:prstGeom prst="rect">
            <a:avLst/>
          </a:prstGeom>
          <a:solidFill>
            <a:srgbClr val="2727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pic>
        <p:nvPicPr>
          <p:cNvPr id="1536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3271838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3271838"/>
            <a:ext cx="12049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46650"/>
            <a:ext cx="12049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4946650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8" name="组合 9"/>
          <p:cNvGrpSpPr/>
          <p:nvPr/>
        </p:nvGrpSpPr>
        <p:grpSpPr bwMode="auto">
          <a:xfrm>
            <a:off x="3390900" y="677863"/>
            <a:ext cx="5410200" cy="1676400"/>
            <a:chOff x="3390900" y="641193"/>
            <a:chExt cx="5410200" cy="1677286"/>
          </a:xfrm>
        </p:grpSpPr>
        <p:sp>
          <p:nvSpPr>
            <p:cNvPr id="2" name="文本框 1"/>
            <p:cNvSpPr txBox="1"/>
            <p:nvPr/>
          </p:nvSpPr>
          <p:spPr>
            <a:xfrm>
              <a:off x="4745038" y="641193"/>
              <a:ext cx="2701925" cy="9545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/>
              <a:r>
                <a:rPr kumimoji="0" lang="en-US" altLang="zh-CN" sz="2800">
                  <a:solidFill>
                    <a:schemeClr val="bg1"/>
                  </a:solidFill>
                  <a:latin typeface="方正兰亭粗黑_GBK" charset="-122"/>
                </a:rPr>
                <a:t>YOUR </a:t>
              </a:r>
            </a:p>
            <a:p>
              <a:pPr algn="ctr"/>
              <a:r>
                <a:rPr kumimoji="0" lang="en-US" altLang="zh-CN" sz="2800">
                  <a:solidFill>
                    <a:schemeClr val="bg1"/>
                  </a:solidFill>
                  <a:latin typeface="方正兰亭粗黑_GBK" charset="-122"/>
                </a:rPr>
                <a:t>TITLE HERE </a:t>
              </a:r>
              <a:endParaRPr kumimoji="0" lang="zh-CN" altLang="en-US" sz="2800">
                <a:solidFill>
                  <a:schemeClr val="bg1"/>
                </a:solidFill>
                <a:latin typeface="方正兰亭粗黑_GBK" charset="-122"/>
              </a:endParaRPr>
            </a:p>
          </p:txBody>
        </p:sp>
        <p:sp>
          <p:nvSpPr>
            <p:cNvPr id="15387" name="矩形 15"/>
            <p:cNvSpPr>
              <a:spLocks noChangeArrowheads="1"/>
            </p:cNvSpPr>
            <p:nvPr/>
          </p:nvSpPr>
          <p:spPr bwMode="auto">
            <a:xfrm>
              <a:off x="3390900" y="1835013"/>
              <a:ext cx="5410200" cy="48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kumimoji="0" lang="en-US" altLang="zh-CN" sz="1100">
                  <a:solidFill>
                    <a:schemeClr val="bg1"/>
                  </a:solidFill>
                </a:rPr>
                <a:t>You cannot improve your past, but you can improve your future. Once time is wasted, life is wasted. Do one thing at a time, and do well.</a:t>
              </a:r>
              <a:endParaRPr kumimoji="0" lang="zh-CN" altLang="en-US" sz="1100">
                <a:solidFill>
                  <a:schemeClr val="bg1"/>
                </a:solidFill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5843588" y="1714910"/>
              <a:ext cx="504825" cy="0"/>
            </a:xfrm>
            <a:prstGeom prst="line">
              <a:avLst/>
            </a:prstGeom>
            <a:ln w="38100">
              <a:solidFill>
                <a:srgbClr val="FFE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矩形 62"/>
          <p:cNvSpPr/>
          <p:nvPr/>
        </p:nvSpPr>
        <p:spPr>
          <a:xfrm>
            <a:off x="9015413" y="2705100"/>
            <a:ext cx="2109787" cy="655638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>
                <a:solidFill>
                  <a:srgbClr val="272727"/>
                </a:solidFill>
              </a:rPr>
              <a:t>TEXT HERE</a:t>
            </a:r>
            <a:endParaRPr kumimoji="0" lang="zh-CN" altLang="en-US">
              <a:solidFill>
                <a:srgbClr val="272727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500313" y="3498850"/>
            <a:ext cx="2408237" cy="757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rPr>
              <a:t>You cannot improve your past, but you can improve your future.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2500313" y="5172075"/>
            <a:ext cx="2408237" cy="757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rPr>
              <a:t>You cannot improve your past, but you can improve your future.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6510338" y="3498850"/>
            <a:ext cx="2408237" cy="757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rPr>
              <a:t>You cannot improve your past, but you can improve your future.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6510338" y="5172075"/>
            <a:ext cx="2408237" cy="757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200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rPr>
              <a:t>You cannot improve your past, but you can improve your future.</a:t>
            </a:r>
          </a:p>
        </p:txBody>
      </p:sp>
      <p:sp>
        <p:nvSpPr>
          <p:cNvPr id="15374" name="文本框 10"/>
          <p:cNvSpPr txBox="1">
            <a:spLocks noChangeArrowheads="1"/>
          </p:cNvSpPr>
          <p:nvPr/>
        </p:nvSpPr>
        <p:spPr bwMode="auto">
          <a:xfrm>
            <a:off x="1524000" y="4384675"/>
            <a:ext cx="74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>
                <a:solidFill>
                  <a:schemeClr val="bg1"/>
                </a:solidFill>
              </a:rPr>
              <a:t>Youka</a:t>
            </a:r>
            <a:endParaRPr kumimoji="0" lang="zh-CN" altLang="en-US" sz="1400">
              <a:solidFill>
                <a:schemeClr val="bg1"/>
              </a:solidFill>
            </a:endParaRPr>
          </a:p>
        </p:txBody>
      </p:sp>
      <p:sp>
        <p:nvSpPr>
          <p:cNvPr id="15375" name="文本框 67"/>
          <p:cNvSpPr txBox="1">
            <a:spLocks noChangeArrowheads="1"/>
          </p:cNvSpPr>
          <p:nvPr/>
        </p:nvSpPr>
        <p:spPr bwMode="auto">
          <a:xfrm>
            <a:off x="1524000" y="6059488"/>
            <a:ext cx="74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>
                <a:solidFill>
                  <a:schemeClr val="bg1"/>
                </a:solidFill>
              </a:rPr>
              <a:t>Youka</a:t>
            </a:r>
            <a:endParaRPr kumimoji="0" lang="zh-CN" altLang="en-US" sz="1400">
              <a:solidFill>
                <a:schemeClr val="bg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584325" y="4603750"/>
            <a:ext cx="622300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000">
                <a:solidFill>
                  <a:srgbClr val="BFBFBF"/>
                </a:solidFill>
              </a:rPr>
              <a:t>PPTer</a:t>
            </a:r>
            <a:endParaRPr kumimoji="0" lang="zh-CN" altLang="en-US" sz="1000">
              <a:solidFill>
                <a:srgbClr val="BFBFBF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584325" y="6278563"/>
            <a:ext cx="62230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000">
                <a:solidFill>
                  <a:srgbClr val="BFBFBF"/>
                </a:solidFill>
              </a:rPr>
              <a:t>PPTer</a:t>
            </a:r>
            <a:endParaRPr kumimoji="0" lang="zh-CN" altLang="en-US" sz="1000">
              <a:solidFill>
                <a:srgbClr val="BFBFBF"/>
              </a:solidFill>
            </a:endParaRPr>
          </a:p>
        </p:txBody>
      </p:sp>
      <p:sp>
        <p:nvSpPr>
          <p:cNvPr id="15378" name="文本框 70"/>
          <p:cNvSpPr txBox="1">
            <a:spLocks noChangeArrowheads="1"/>
          </p:cNvSpPr>
          <p:nvPr/>
        </p:nvSpPr>
        <p:spPr bwMode="auto">
          <a:xfrm>
            <a:off x="5537200" y="4384675"/>
            <a:ext cx="74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>
                <a:solidFill>
                  <a:schemeClr val="bg1"/>
                </a:solidFill>
              </a:rPr>
              <a:t>Youka</a:t>
            </a:r>
            <a:endParaRPr kumimoji="0" lang="zh-CN" altLang="en-US" sz="1400">
              <a:solidFill>
                <a:schemeClr val="bg1"/>
              </a:solidFill>
            </a:endParaRPr>
          </a:p>
        </p:txBody>
      </p:sp>
      <p:sp>
        <p:nvSpPr>
          <p:cNvPr id="15379" name="文本框 71"/>
          <p:cNvSpPr txBox="1">
            <a:spLocks noChangeArrowheads="1"/>
          </p:cNvSpPr>
          <p:nvPr/>
        </p:nvSpPr>
        <p:spPr bwMode="auto">
          <a:xfrm>
            <a:off x="5537200" y="6059488"/>
            <a:ext cx="741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>
                <a:solidFill>
                  <a:schemeClr val="bg1"/>
                </a:solidFill>
              </a:rPr>
              <a:t>Youka</a:t>
            </a:r>
            <a:endParaRPr kumimoji="0" lang="zh-CN" altLang="en-US" sz="1400">
              <a:solidFill>
                <a:schemeClr val="bg1"/>
              </a:solidFill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597525" y="4603750"/>
            <a:ext cx="622300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000">
                <a:solidFill>
                  <a:srgbClr val="BFBFBF"/>
                </a:solidFill>
              </a:rPr>
              <a:t>PPTer</a:t>
            </a:r>
            <a:endParaRPr kumimoji="0" lang="zh-CN" altLang="en-US" sz="1000">
              <a:solidFill>
                <a:srgbClr val="BFBFBF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5597525" y="6278563"/>
            <a:ext cx="62230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000">
                <a:solidFill>
                  <a:srgbClr val="BFBFBF"/>
                </a:solidFill>
              </a:rPr>
              <a:t>PPTer</a:t>
            </a:r>
            <a:endParaRPr kumimoji="0" lang="zh-CN" altLang="en-US" sz="1000">
              <a:solidFill>
                <a:srgbClr val="BFBFBF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9015413" y="3321050"/>
            <a:ext cx="2109787" cy="77788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15383" name="组合 75"/>
          <p:cNvGrpSpPr/>
          <p:nvPr/>
        </p:nvGrpSpPr>
        <p:grpSpPr bwMode="auto">
          <a:xfrm>
            <a:off x="9942513" y="3232150"/>
            <a:ext cx="254000" cy="254000"/>
            <a:chOff x="6457496" y="4658798"/>
            <a:chExt cx="254000" cy="254000"/>
          </a:xfrm>
        </p:grpSpPr>
        <p:sp>
          <p:nvSpPr>
            <p:cNvPr id="77" name="矩形 76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5385" name="Freeform 121"/>
            <p:cNvSpPr/>
            <p:nvPr/>
          </p:nvSpPr>
          <p:spPr bwMode="auto">
            <a:xfrm rot="5400000"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7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81463" y="641350"/>
            <a:ext cx="402907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chemeClr val="bg1"/>
                </a:solidFill>
                <a:latin typeface="方正兰亭粗黑_GBK" charset="-122"/>
              </a:rPr>
              <a:t>YOUR TITLE HERE </a:t>
            </a:r>
            <a:endParaRPr kumimoji="0" lang="zh-CN" altLang="en-US" sz="2800">
              <a:solidFill>
                <a:schemeClr val="bg1"/>
              </a:solidFill>
              <a:latin typeface="方正兰亭粗黑_GBK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066800" y="884238"/>
            <a:ext cx="28130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312150" y="884238"/>
            <a:ext cx="28130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矩形 15"/>
          <p:cNvSpPr>
            <a:spLocks noChangeArrowheads="1"/>
          </p:cNvSpPr>
          <p:nvPr/>
        </p:nvSpPr>
        <p:spPr bwMode="auto">
          <a:xfrm>
            <a:off x="3390900" y="1163638"/>
            <a:ext cx="54102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100">
                <a:solidFill>
                  <a:schemeClr val="bg1"/>
                </a:solidFill>
              </a:rPr>
              <a:t>You cannot improve your past, but you can improve your future. Once time is wasted, life is wasted. Do one thing at a time, and do well.</a:t>
            </a:r>
            <a:endParaRPr kumimoji="0" lang="zh-CN" altLang="en-US" sz="1100">
              <a:solidFill>
                <a:schemeClr val="bg1"/>
              </a:solidFill>
            </a:endParaRPr>
          </a:p>
        </p:txBody>
      </p:sp>
      <p:grpSp>
        <p:nvGrpSpPr>
          <p:cNvPr id="16390" name="组合 27"/>
          <p:cNvGrpSpPr/>
          <p:nvPr/>
        </p:nvGrpSpPr>
        <p:grpSpPr bwMode="auto">
          <a:xfrm>
            <a:off x="1071563" y="2593975"/>
            <a:ext cx="2908300" cy="2008188"/>
            <a:chOff x="972345" y="2981438"/>
            <a:chExt cx="2907505" cy="2007726"/>
          </a:xfrm>
        </p:grpSpPr>
        <p:sp>
          <p:nvSpPr>
            <p:cNvPr id="3" name="矩形 2"/>
            <p:cNvSpPr/>
            <p:nvPr/>
          </p:nvSpPr>
          <p:spPr>
            <a:xfrm>
              <a:off x="1067569" y="2981438"/>
              <a:ext cx="593563" cy="595176"/>
            </a:xfrm>
            <a:prstGeom prst="rect">
              <a:avLst/>
            </a:prstGeom>
            <a:solidFill>
              <a:srgbClr val="FFE40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6415" name="Freeform 45"/>
            <p:cNvSpPr>
              <a:spLocks noEditPoints="1"/>
            </p:cNvSpPr>
            <p:nvPr/>
          </p:nvSpPr>
          <p:spPr bwMode="auto">
            <a:xfrm>
              <a:off x="1150908" y="3066670"/>
              <a:ext cx="426870" cy="424622"/>
            </a:xfrm>
            <a:custGeom>
              <a:avLst/>
              <a:gdLst>
                <a:gd name="T0" fmla="*/ 426870 w 80"/>
                <a:gd name="T1" fmla="*/ 0 h 80"/>
                <a:gd name="T2" fmla="*/ 421534 w 80"/>
                <a:gd name="T3" fmla="*/ 392775 h 80"/>
                <a:gd name="T4" fmla="*/ 394855 w 80"/>
                <a:gd name="T5" fmla="*/ 419314 h 80"/>
                <a:gd name="T6" fmla="*/ 304145 w 80"/>
                <a:gd name="T7" fmla="*/ 424622 h 80"/>
                <a:gd name="T8" fmla="*/ 106718 w 80"/>
                <a:gd name="T9" fmla="*/ 424622 h 80"/>
                <a:gd name="T10" fmla="*/ 37351 w 80"/>
                <a:gd name="T11" fmla="*/ 419314 h 80"/>
                <a:gd name="T12" fmla="*/ 5336 w 80"/>
                <a:gd name="T13" fmla="*/ 398083 h 80"/>
                <a:gd name="T14" fmla="*/ 0 w 80"/>
                <a:gd name="T15" fmla="*/ 238850 h 80"/>
                <a:gd name="T16" fmla="*/ 101382 w 80"/>
                <a:gd name="T17" fmla="*/ 0 h 80"/>
                <a:gd name="T18" fmla="*/ 64031 w 80"/>
                <a:gd name="T19" fmla="*/ 403391 h 80"/>
                <a:gd name="T20" fmla="*/ 90710 w 80"/>
                <a:gd name="T21" fmla="*/ 392775 h 80"/>
                <a:gd name="T22" fmla="*/ 101382 w 80"/>
                <a:gd name="T23" fmla="*/ 366236 h 80"/>
                <a:gd name="T24" fmla="*/ 16008 w 80"/>
                <a:gd name="T25" fmla="*/ 254773 h 80"/>
                <a:gd name="T26" fmla="*/ 32015 w 80"/>
                <a:gd name="T27" fmla="*/ 398083 h 80"/>
                <a:gd name="T28" fmla="*/ 410862 w 80"/>
                <a:gd name="T29" fmla="*/ 371544 h 80"/>
                <a:gd name="T30" fmla="*/ 122725 w 80"/>
                <a:gd name="T31" fmla="*/ 15923 h 80"/>
                <a:gd name="T32" fmla="*/ 117389 w 80"/>
                <a:gd name="T33" fmla="*/ 376852 h 80"/>
                <a:gd name="T34" fmla="*/ 112053 w 80"/>
                <a:gd name="T35" fmla="*/ 398083 h 80"/>
                <a:gd name="T36" fmla="*/ 378847 w 80"/>
                <a:gd name="T37" fmla="*/ 403391 h 80"/>
                <a:gd name="T38" fmla="*/ 400191 w 80"/>
                <a:gd name="T39" fmla="*/ 392775 h 80"/>
                <a:gd name="T40" fmla="*/ 410862 w 80"/>
                <a:gd name="T41" fmla="*/ 371544 h 80"/>
                <a:gd name="T42" fmla="*/ 154740 w 80"/>
                <a:gd name="T43" fmla="*/ 63693 h 80"/>
                <a:gd name="T44" fmla="*/ 378847 w 80"/>
                <a:gd name="T45" fmla="*/ 47770 h 80"/>
                <a:gd name="T46" fmla="*/ 378847 w 80"/>
                <a:gd name="T47" fmla="*/ 111463 h 80"/>
                <a:gd name="T48" fmla="*/ 154740 w 80"/>
                <a:gd name="T49" fmla="*/ 238850 h 80"/>
                <a:gd name="T50" fmla="*/ 378847 w 80"/>
                <a:gd name="T51" fmla="*/ 111463 h 80"/>
                <a:gd name="T52" fmla="*/ 154740 w 80"/>
                <a:gd name="T53" fmla="*/ 297235 h 80"/>
                <a:gd name="T54" fmla="*/ 378847 w 80"/>
                <a:gd name="T55" fmla="*/ 276004 h 80"/>
                <a:gd name="T56" fmla="*/ 154740 w 80"/>
                <a:gd name="T57" fmla="*/ 339698 h 80"/>
                <a:gd name="T58" fmla="*/ 378847 w 80"/>
                <a:gd name="T59" fmla="*/ 355621 h 80"/>
                <a:gd name="T60" fmla="*/ 154740 w 80"/>
                <a:gd name="T61" fmla="*/ 339698 h 80"/>
                <a:gd name="T62" fmla="*/ 357504 w 80"/>
                <a:gd name="T63" fmla="*/ 127387 h 80"/>
                <a:gd name="T64" fmla="*/ 170748 w 80"/>
                <a:gd name="T65" fmla="*/ 217619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0" h="80">
                  <a:moveTo>
                    <a:pt x="19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45"/>
                    <a:pt x="80" y="68"/>
                    <a:pt x="80" y="70"/>
                  </a:cubicBezTo>
                  <a:cubicBezTo>
                    <a:pt x="80" y="71"/>
                    <a:pt x="80" y="72"/>
                    <a:pt x="79" y="74"/>
                  </a:cubicBezTo>
                  <a:cubicBezTo>
                    <a:pt x="79" y="75"/>
                    <a:pt x="78" y="76"/>
                    <a:pt x="77" y="77"/>
                  </a:cubicBezTo>
                  <a:cubicBezTo>
                    <a:pt x="76" y="78"/>
                    <a:pt x="75" y="78"/>
                    <a:pt x="74" y="79"/>
                  </a:cubicBezTo>
                  <a:cubicBezTo>
                    <a:pt x="73" y="79"/>
                    <a:pt x="72" y="80"/>
                    <a:pt x="71" y="80"/>
                  </a:cubicBezTo>
                  <a:cubicBezTo>
                    <a:pt x="68" y="80"/>
                    <a:pt x="63" y="80"/>
                    <a:pt x="57" y="80"/>
                  </a:cubicBezTo>
                  <a:cubicBezTo>
                    <a:pt x="51" y="80"/>
                    <a:pt x="45" y="80"/>
                    <a:pt x="38" y="80"/>
                  </a:cubicBezTo>
                  <a:cubicBezTo>
                    <a:pt x="31" y="80"/>
                    <a:pt x="25" y="80"/>
                    <a:pt x="20" y="80"/>
                  </a:cubicBezTo>
                  <a:cubicBezTo>
                    <a:pt x="15" y="80"/>
                    <a:pt x="12" y="80"/>
                    <a:pt x="11" y="80"/>
                  </a:cubicBezTo>
                  <a:cubicBezTo>
                    <a:pt x="9" y="80"/>
                    <a:pt x="8" y="79"/>
                    <a:pt x="7" y="79"/>
                  </a:cubicBezTo>
                  <a:cubicBezTo>
                    <a:pt x="6" y="79"/>
                    <a:pt x="5" y="78"/>
                    <a:pt x="4" y="78"/>
                  </a:cubicBezTo>
                  <a:cubicBezTo>
                    <a:pt x="3" y="77"/>
                    <a:pt x="2" y="76"/>
                    <a:pt x="1" y="75"/>
                  </a:cubicBezTo>
                  <a:cubicBezTo>
                    <a:pt x="1" y="74"/>
                    <a:pt x="0" y="72"/>
                    <a:pt x="0" y="71"/>
                  </a:cubicBezTo>
                  <a:cubicBezTo>
                    <a:pt x="0" y="67"/>
                    <a:pt x="0" y="59"/>
                    <a:pt x="0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0"/>
                  </a:lnTo>
                  <a:close/>
                  <a:moveTo>
                    <a:pt x="11" y="76"/>
                  </a:moveTo>
                  <a:cubicBezTo>
                    <a:pt x="12" y="76"/>
                    <a:pt x="12" y="76"/>
                    <a:pt x="12" y="76"/>
                  </a:cubicBezTo>
                  <a:cubicBezTo>
                    <a:pt x="13" y="76"/>
                    <a:pt x="14" y="76"/>
                    <a:pt x="15" y="76"/>
                  </a:cubicBezTo>
                  <a:cubicBezTo>
                    <a:pt x="16" y="75"/>
                    <a:pt x="17" y="74"/>
                    <a:pt x="17" y="74"/>
                  </a:cubicBezTo>
                  <a:cubicBezTo>
                    <a:pt x="18" y="73"/>
                    <a:pt x="19" y="72"/>
                    <a:pt x="19" y="71"/>
                  </a:cubicBezTo>
                  <a:cubicBezTo>
                    <a:pt x="19" y="70"/>
                    <a:pt x="19" y="70"/>
                    <a:pt x="19" y="6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3"/>
                    <a:pt x="4" y="75"/>
                    <a:pt x="6" y="75"/>
                  </a:cubicBezTo>
                  <a:cubicBezTo>
                    <a:pt x="8" y="76"/>
                    <a:pt x="10" y="76"/>
                    <a:pt x="11" y="76"/>
                  </a:cubicBezTo>
                  <a:close/>
                  <a:moveTo>
                    <a:pt x="77" y="70"/>
                  </a:moveTo>
                  <a:cubicBezTo>
                    <a:pt x="77" y="3"/>
                    <a:pt x="77" y="3"/>
                    <a:pt x="77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70"/>
                    <a:pt x="22" y="70"/>
                    <a:pt x="22" y="71"/>
                  </a:cubicBezTo>
                  <a:cubicBezTo>
                    <a:pt x="22" y="71"/>
                    <a:pt x="22" y="72"/>
                    <a:pt x="22" y="73"/>
                  </a:cubicBezTo>
                  <a:cubicBezTo>
                    <a:pt x="21" y="73"/>
                    <a:pt x="21" y="74"/>
                    <a:pt x="21" y="75"/>
                  </a:cubicBezTo>
                  <a:cubicBezTo>
                    <a:pt x="20" y="75"/>
                    <a:pt x="20" y="76"/>
                    <a:pt x="19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2" y="76"/>
                    <a:pt x="73" y="76"/>
                  </a:cubicBezTo>
                  <a:cubicBezTo>
                    <a:pt x="74" y="75"/>
                    <a:pt x="74" y="75"/>
                    <a:pt x="75" y="74"/>
                  </a:cubicBezTo>
                  <a:cubicBezTo>
                    <a:pt x="75" y="74"/>
                    <a:pt x="76" y="73"/>
                    <a:pt x="76" y="72"/>
                  </a:cubicBezTo>
                  <a:cubicBezTo>
                    <a:pt x="77" y="72"/>
                    <a:pt x="77" y="71"/>
                    <a:pt x="77" y="70"/>
                  </a:cubicBezTo>
                  <a:close/>
                  <a:moveTo>
                    <a:pt x="29" y="9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9"/>
                    <a:pt x="71" y="9"/>
                    <a:pt x="71" y="9"/>
                  </a:cubicBezTo>
                  <a:lnTo>
                    <a:pt x="29" y="9"/>
                  </a:lnTo>
                  <a:close/>
                  <a:moveTo>
                    <a:pt x="71" y="21"/>
                  </a:moveTo>
                  <a:cubicBezTo>
                    <a:pt x="71" y="45"/>
                    <a:pt x="71" y="45"/>
                    <a:pt x="71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21"/>
                    <a:pt x="29" y="21"/>
                    <a:pt x="29" y="21"/>
                  </a:cubicBezTo>
                  <a:lnTo>
                    <a:pt x="71" y="21"/>
                  </a:lnTo>
                  <a:close/>
                  <a:moveTo>
                    <a:pt x="29" y="52"/>
                  </a:moveTo>
                  <a:cubicBezTo>
                    <a:pt x="29" y="56"/>
                    <a:pt x="29" y="56"/>
                    <a:pt x="29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1" y="52"/>
                    <a:pt x="71" y="52"/>
                    <a:pt x="71" y="52"/>
                  </a:cubicBezTo>
                  <a:lnTo>
                    <a:pt x="29" y="52"/>
                  </a:lnTo>
                  <a:close/>
                  <a:moveTo>
                    <a:pt x="29" y="64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4"/>
                    <a:pt x="71" y="64"/>
                    <a:pt x="71" y="64"/>
                  </a:cubicBezTo>
                  <a:lnTo>
                    <a:pt x="29" y="64"/>
                  </a:lnTo>
                  <a:close/>
                  <a:moveTo>
                    <a:pt x="67" y="41"/>
                  </a:moveTo>
                  <a:cubicBezTo>
                    <a:pt x="67" y="24"/>
                    <a:pt x="67" y="24"/>
                    <a:pt x="67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41"/>
                    <a:pt x="32" y="41"/>
                    <a:pt x="32" y="41"/>
                  </a:cubicBezTo>
                  <a:lnTo>
                    <a:pt x="67" y="4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6" name="文本框 3"/>
            <p:cNvSpPr txBox="1">
              <a:spLocks noChangeArrowheads="1"/>
            </p:cNvSpPr>
            <p:nvPr/>
          </p:nvSpPr>
          <p:spPr bwMode="auto">
            <a:xfrm>
              <a:off x="1661886" y="3094315"/>
              <a:ext cx="15985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>
                  <a:solidFill>
                    <a:schemeClr val="bg1"/>
                  </a:solidFill>
                </a:rPr>
                <a:t>TEXT HERE</a:t>
              </a:r>
              <a:endParaRPr kumimoji="0"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72345" y="3603595"/>
              <a:ext cx="2907505" cy="13855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400" dirty="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</a:rPr>
                <a:t>You cannot improve your past, but you can improve your future. Once time is wasted, life is wasted. Do one thing at a time, and do well.</a:t>
              </a:r>
            </a:p>
          </p:txBody>
        </p:sp>
      </p:grpSp>
      <p:grpSp>
        <p:nvGrpSpPr>
          <p:cNvPr id="16391" name="组合 26"/>
          <p:cNvGrpSpPr/>
          <p:nvPr/>
        </p:nvGrpSpPr>
        <p:grpSpPr bwMode="auto">
          <a:xfrm>
            <a:off x="4619625" y="2593975"/>
            <a:ext cx="2952750" cy="2008188"/>
            <a:chOff x="5136761" y="2981438"/>
            <a:chExt cx="2954284" cy="2007726"/>
          </a:xfrm>
        </p:grpSpPr>
        <p:sp>
          <p:nvSpPr>
            <p:cNvPr id="20" name="矩形 19"/>
            <p:cNvSpPr/>
            <p:nvPr/>
          </p:nvSpPr>
          <p:spPr>
            <a:xfrm>
              <a:off x="5230473" y="2981438"/>
              <a:ext cx="595621" cy="59517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6411" name="Freeform 18"/>
            <p:cNvSpPr>
              <a:spLocks noEditPoints="1"/>
            </p:cNvSpPr>
            <p:nvPr/>
          </p:nvSpPr>
          <p:spPr bwMode="auto">
            <a:xfrm>
              <a:off x="5324311" y="3074534"/>
              <a:ext cx="408896" cy="408896"/>
            </a:xfrm>
            <a:custGeom>
              <a:avLst/>
              <a:gdLst>
                <a:gd name="T0" fmla="*/ 403586 w 77"/>
                <a:gd name="T1" fmla="*/ 249586 h 77"/>
                <a:gd name="T2" fmla="*/ 366413 w 77"/>
                <a:gd name="T3" fmla="*/ 323931 h 77"/>
                <a:gd name="T4" fmla="*/ 366413 w 77"/>
                <a:gd name="T5" fmla="*/ 398275 h 77"/>
                <a:gd name="T6" fmla="*/ 318620 w 77"/>
                <a:gd name="T7" fmla="*/ 366413 h 77"/>
                <a:gd name="T8" fmla="*/ 265517 w 77"/>
                <a:gd name="T9" fmla="*/ 392965 h 77"/>
                <a:gd name="T10" fmla="*/ 201793 w 77"/>
                <a:gd name="T11" fmla="*/ 403586 h 77"/>
                <a:gd name="T12" fmla="*/ 138069 w 77"/>
                <a:gd name="T13" fmla="*/ 392965 h 77"/>
                <a:gd name="T14" fmla="*/ 84965 w 77"/>
                <a:gd name="T15" fmla="*/ 366413 h 77"/>
                <a:gd name="T16" fmla="*/ 37172 w 77"/>
                <a:gd name="T17" fmla="*/ 398275 h 77"/>
                <a:gd name="T18" fmla="*/ 42483 w 77"/>
                <a:gd name="T19" fmla="*/ 323931 h 77"/>
                <a:gd name="T20" fmla="*/ 5310 w 77"/>
                <a:gd name="T21" fmla="*/ 249586 h 77"/>
                <a:gd name="T22" fmla="*/ 15931 w 77"/>
                <a:gd name="T23" fmla="*/ 122138 h 77"/>
                <a:gd name="T24" fmla="*/ 122138 w 77"/>
                <a:gd name="T25" fmla="*/ 15931 h 77"/>
                <a:gd name="T26" fmla="*/ 281448 w 77"/>
                <a:gd name="T27" fmla="*/ 15931 h 77"/>
                <a:gd name="T28" fmla="*/ 392965 w 77"/>
                <a:gd name="T29" fmla="*/ 122138 h 77"/>
                <a:gd name="T30" fmla="*/ 15931 w 77"/>
                <a:gd name="T31" fmla="*/ 201793 h 77"/>
                <a:gd name="T32" fmla="*/ 69034 w 77"/>
                <a:gd name="T33" fmla="*/ 334551 h 77"/>
                <a:gd name="T34" fmla="*/ 201793 w 77"/>
                <a:gd name="T35" fmla="*/ 387655 h 77"/>
                <a:gd name="T36" fmla="*/ 334551 w 77"/>
                <a:gd name="T37" fmla="*/ 334551 h 77"/>
                <a:gd name="T38" fmla="*/ 387655 w 77"/>
                <a:gd name="T39" fmla="*/ 201793 h 77"/>
                <a:gd name="T40" fmla="*/ 334551 w 77"/>
                <a:gd name="T41" fmla="*/ 69034 h 77"/>
                <a:gd name="T42" fmla="*/ 201793 w 77"/>
                <a:gd name="T43" fmla="*/ 15931 h 77"/>
                <a:gd name="T44" fmla="*/ 69034 w 77"/>
                <a:gd name="T45" fmla="*/ 69034 h 77"/>
                <a:gd name="T46" fmla="*/ 15931 w 77"/>
                <a:gd name="T47" fmla="*/ 201793 h 77"/>
                <a:gd name="T48" fmla="*/ 254896 w 77"/>
                <a:gd name="T49" fmla="*/ 74345 h 77"/>
                <a:gd name="T50" fmla="*/ 329241 w 77"/>
                <a:gd name="T51" fmla="*/ 148689 h 77"/>
                <a:gd name="T52" fmla="*/ 329241 w 77"/>
                <a:gd name="T53" fmla="*/ 254896 h 77"/>
                <a:gd name="T54" fmla="*/ 254896 w 77"/>
                <a:gd name="T55" fmla="*/ 329241 h 77"/>
                <a:gd name="T56" fmla="*/ 148689 w 77"/>
                <a:gd name="T57" fmla="*/ 329241 h 77"/>
                <a:gd name="T58" fmla="*/ 79655 w 77"/>
                <a:gd name="T59" fmla="*/ 254896 h 77"/>
                <a:gd name="T60" fmla="*/ 79655 w 77"/>
                <a:gd name="T61" fmla="*/ 148689 h 77"/>
                <a:gd name="T62" fmla="*/ 148689 w 77"/>
                <a:gd name="T63" fmla="*/ 74345 h 77"/>
                <a:gd name="T64" fmla="*/ 201793 w 77"/>
                <a:gd name="T65" fmla="*/ 318620 h 77"/>
                <a:gd name="T66" fmla="*/ 286758 w 77"/>
                <a:gd name="T67" fmla="*/ 286758 h 77"/>
                <a:gd name="T68" fmla="*/ 323931 w 77"/>
                <a:gd name="T69" fmla="*/ 201793 h 77"/>
                <a:gd name="T70" fmla="*/ 286758 w 77"/>
                <a:gd name="T71" fmla="*/ 116827 h 77"/>
                <a:gd name="T72" fmla="*/ 201793 w 77"/>
                <a:gd name="T73" fmla="*/ 84965 h 77"/>
                <a:gd name="T74" fmla="*/ 116827 w 77"/>
                <a:gd name="T75" fmla="*/ 116827 h 77"/>
                <a:gd name="T76" fmla="*/ 84965 w 77"/>
                <a:gd name="T77" fmla="*/ 201793 h 77"/>
                <a:gd name="T78" fmla="*/ 116827 w 77"/>
                <a:gd name="T79" fmla="*/ 286758 h 77"/>
                <a:gd name="T80" fmla="*/ 201793 w 77"/>
                <a:gd name="T81" fmla="*/ 318620 h 77"/>
                <a:gd name="T82" fmla="*/ 228345 w 77"/>
                <a:gd name="T83" fmla="*/ 138069 h 77"/>
                <a:gd name="T84" fmla="*/ 265517 w 77"/>
                <a:gd name="T85" fmla="*/ 175241 h 77"/>
                <a:gd name="T86" fmla="*/ 265517 w 77"/>
                <a:gd name="T87" fmla="*/ 228345 h 77"/>
                <a:gd name="T88" fmla="*/ 228345 w 77"/>
                <a:gd name="T89" fmla="*/ 265517 h 77"/>
                <a:gd name="T90" fmla="*/ 175241 w 77"/>
                <a:gd name="T91" fmla="*/ 265517 h 77"/>
                <a:gd name="T92" fmla="*/ 143379 w 77"/>
                <a:gd name="T93" fmla="*/ 228345 h 77"/>
                <a:gd name="T94" fmla="*/ 143379 w 77"/>
                <a:gd name="T95" fmla="*/ 175241 h 77"/>
                <a:gd name="T96" fmla="*/ 175241 w 77"/>
                <a:gd name="T97" fmla="*/ 138069 h 77"/>
                <a:gd name="T98" fmla="*/ 201793 w 77"/>
                <a:gd name="T99" fmla="*/ 254896 h 77"/>
                <a:gd name="T100" fmla="*/ 238965 w 77"/>
                <a:gd name="T101" fmla="*/ 238965 h 77"/>
                <a:gd name="T102" fmla="*/ 254896 w 77"/>
                <a:gd name="T103" fmla="*/ 201793 h 77"/>
                <a:gd name="T104" fmla="*/ 238965 w 77"/>
                <a:gd name="T105" fmla="*/ 164620 h 77"/>
                <a:gd name="T106" fmla="*/ 201793 w 77"/>
                <a:gd name="T107" fmla="*/ 148689 h 77"/>
                <a:gd name="T108" fmla="*/ 169931 w 77"/>
                <a:gd name="T109" fmla="*/ 164620 h 77"/>
                <a:gd name="T110" fmla="*/ 154000 w 77"/>
                <a:gd name="T111" fmla="*/ 201793 h 77"/>
                <a:gd name="T112" fmla="*/ 169931 w 77"/>
                <a:gd name="T113" fmla="*/ 238965 h 77"/>
                <a:gd name="T114" fmla="*/ 201793 w 77"/>
                <a:gd name="T115" fmla="*/ 254896 h 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7" y="41"/>
                    <a:pt x="76" y="44"/>
                    <a:pt x="76" y="47"/>
                  </a:cubicBezTo>
                  <a:cubicBezTo>
                    <a:pt x="75" y="49"/>
                    <a:pt x="74" y="52"/>
                    <a:pt x="73" y="54"/>
                  </a:cubicBezTo>
                  <a:cubicBezTo>
                    <a:pt x="72" y="57"/>
                    <a:pt x="70" y="59"/>
                    <a:pt x="69" y="61"/>
                  </a:cubicBezTo>
                  <a:cubicBezTo>
                    <a:pt x="67" y="63"/>
                    <a:pt x="65" y="65"/>
                    <a:pt x="63" y="67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59" y="70"/>
                    <a:pt x="57" y="71"/>
                    <a:pt x="55" y="72"/>
                  </a:cubicBezTo>
                  <a:cubicBezTo>
                    <a:pt x="54" y="73"/>
                    <a:pt x="52" y="74"/>
                    <a:pt x="50" y="74"/>
                  </a:cubicBezTo>
                  <a:cubicBezTo>
                    <a:pt x="48" y="75"/>
                    <a:pt x="46" y="76"/>
                    <a:pt x="44" y="76"/>
                  </a:cubicBezTo>
                  <a:cubicBezTo>
                    <a:pt x="42" y="76"/>
                    <a:pt x="40" y="76"/>
                    <a:pt x="38" y="76"/>
                  </a:cubicBezTo>
                  <a:cubicBezTo>
                    <a:pt x="36" y="76"/>
                    <a:pt x="34" y="76"/>
                    <a:pt x="32" y="76"/>
                  </a:cubicBezTo>
                  <a:cubicBezTo>
                    <a:pt x="30" y="76"/>
                    <a:pt x="28" y="75"/>
                    <a:pt x="26" y="74"/>
                  </a:cubicBezTo>
                  <a:cubicBezTo>
                    <a:pt x="24" y="74"/>
                    <a:pt x="22" y="73"/>
                    <a:pt x="21" y="72"/>
                  </a:cubicBezTo>
                  <a:cubicBezTo>
                    <a:pt x="19" y="71"/>
                    <a:pt x="17" y="70"/>
                    <a:pt x="16" y="69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1" y="65"/>
                    <a:pt x="9" y="63"/>
                    <a:pt x="8" y="61"/>
                  </a:cubicBezTo>
                  <a:cubicBezTo>
                    <a:pt x="6" y="59"/>
                    <a:pt x="5" y="57"/>
                    <a:pt x="3" y="54"/>
                  </a:cubicBezTo>
                  <a:cubicBezTo>
                    <a:pt x="2" y="52"/>
                    <a:pt x="1" y="49"/>
                    <a:pt x="1" y="47"/>
                  </a:cubicBezTo>
                  <a:cubicBezTo>
                    <a:pt x="0" y="44"/>
                    <a:pt x="0" y="41"/>
                    <a:pt x="0" y="38"/>
                  </a:cubicBezTo>
                  <a:cubicBezTo>
                    <a:pt x="0" y="33"/>
                    <a:pt x="1" y="28"/>
                    <a:pt x="3" y="23"/>
                  </a:cubicBezTo>
                  <a:cubicBezTo>
                    <a:pt x="5" y="18"/>
                    <a:pt x="7" y="14"/>
                    <a:pt x="11" y="11"/>
                  </a:cubicBezTo>
                  <a:cubicBezTo>
                    <a:pt x="14" y="7"/>
                    <a:pt x="19" y="5"/>
                    <a:pt x="23" y="3"/>
                  </a:cubicBezTo>
                  <a:cubicBezTo>
                    <a:pt x="28" y="1"/>
                    <a:pt x="33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cubicBezTo>
                    <a:pt x="58" y="5"/>
                    <a:pt x="62" y="7"/>
                    <a:pt x="65" y="11"/>
                  </a:cubicBezTo>
                  <a:cubicBezTo>
                    <a:pt x="69" y="14"/>
                    <a:pt x="72" y="18"/>
                    <a:pt x="74" y="23"/>
                  </a:cubicBezTo>
                  <a:cubicBezTo>
                    <a:pt x="76" y="28"/>
                    <a:pt x="77" y="33"/>
                    <a:pt x="77" y="38"/>
                  </a:cubicBezTo>
                  <a:close/>
                  <a:moveTo>
                    <a:pt x="3" y="38"/>
                  </a:moveTo>
                  <a:cubicBezTo>
                    <a:pt x="3" y="43"/>
                    <a:pt x="4" y="47"/>
                    <a:pt x="6" y="52"/>
                  </a:cubicBezTo>
                  <a:cubicBezTo>
                    <a:pt x="8" y="56"/>
                    <a:pt x="10" y="60"/>
                    <a:pt x="13" y="63"/>
                  </a:cubicBezTo>
                  <a:cubicBezTo>
                    <a:pt x="16" y="66"/>
                    <a:pt x="20" y="68"/>
                    <a:pt x="24" y="70"/>
                  </a:cubicBezTo>
                  <a:cubicBezTo>
                    <a:pt x="29" y="72"/>
                    <a:pt x="33" y="73"/>
                    <a:pt x="38" y="73"/>
                  </a:cubicBezTo>
                  <a:cubicBezTo>
                    <a:pt x="43" y="73"/>
                    <a:pt x="48" y="72"/>
                    <a:pt x="52" y="70"/>
                  </a:cubicBezTo>
                  <a:cubicBezTo>
                    <a:pt x="56" y="68"/>
                    <a:pt x="60" y="66"/>
                    <a:pt x="63" y="63"/>
                  </a:cubicBezTo>
                  <a:cubicBezTo>
                    <a:pt x="66" y="60"/>
                    <a:pt x="69" y="56"/>
                    <a:pt x="71" y="52"/>
                  </a:cubicBezTo>
                  <a:cubicBezTo>
                    <a:pt x="72" y="47"/>
                    <a:pt x="73" y="43"/>
                    <a:pt x="73" y="38"/>
                  </a:cubicBezTo>
                  <a:cubicBezTo>
                    <a:pt x="73" y="33"/>
                    <a:pt x="72" y="29"/>
                    <a:pt x="71" y="24"/>
                  </a:cubicBezTo>
                  <a:cubicBezTo>
                    <a:pt x="69" y="20"/>
                    <a:pt x="66" y="16"/>
                    <a:pt x="63" y="13"/>
                  </a:cubicBezTo>
                  <a:cubicBezTo>
                    <a:pt x="60" y="10"/>
                    <a:pt x="56" y="7"/>
                    <a:pt x="52" y="6"/>
                  </a:cubicBezTo>
                  <a:cubicBezTo>
                    <a:pt x="48" y="4"/>
                    <a:pt x="43" y="3"/>
                    <a:pt x="38" y="3"/>
                  </a:cubicBezTo>
                  <a:cubicBezTo>
                    <a:pt x="33" y="3"/>
                    <a:pt x="29" y="4"/>
                    <a:pt x="24" y="6"/>
                  </a:cubicBezTo>
                  <a:cubicBezTo>
                    <a:pt x="20" y="7"/>
                    <a:pt x="16" y="10"/>
                    <a:pt x="13" y="13"/>
                  </a:cubicBezTo>
                  <a:cubicBezTo>
                    <a:pt x="10" y="16"/>
                    <a:pt x="8" y="20"/>
                    <a:pt x="6" y="24"/>
                  </a:cubicBezTo>
                  <a:cubicBezTo>
                    <a:pt x="4" y="29"/>
                    <a:pt x="3" y="33"/>
                    <a:pt x="3" y="38"/>
                  </a:cubicBezTo>
                  <a:close/>
                  <a:moveTo>
                    <a:pt x="38" y="12"/>
                  </a:moveTo>
                  <a:cubicBezTo>
                    <a:pt x="42" y="12"/>
                    <a:pt x="45" y="13"/>
                    <a:pt x="48" y="14"/>
                  </a:cubicBezTo>
                  <a:cubicBezTo>
                    <a:pt x="51" y="16"/>
                    <a:pt x="54" y="18"/>
                    <a:pt x="56" y="20"/>
                  </a:cubicBezTo>
                  <a:cubicBezTo>
                    <a:pt x="59" y="22"/>
                    <a:pt x="61" y="25"/>
                    <a:pt x="62" y="28"/>
                  </a:cubicBezTo>
                  <a:cubicBezTo>
                    <a:pt x="63" y="31"/>
                    <a:pt x="64" y="34"/>
                    <a:pt x="64" y="38"/>
                  </a:cubicBezTo>
                  <a:cubicBezTo>
                    <a:pt x="64" y="42"/>
                    <a:pt x="63" y="45"/>
                    <a:pt x="62" y="48"/>
                  </a:cubicBezTo>
                  <a:cubicBezTo>
                    <a:pt x="61" y="51"/>
                    <a:pt x="59" y="54"/>
                    <a:pt x="56" y="56"/>
                  </a:cubicBezTo>
                  <a:cubicBezTo>
                    <a:pt x="54" y="58"/>
                    <a:pt x="51" y="60"/>
                    <a:pt x="48" y="62"/>
                  </a:cubicBezTo>
                  <a:cubicBezTo>
                    <a:pt x="45" y="63"/>
                    <a:pt x="42" y="64"/>
                    <a:pt x="38" y="64"/>
                  </a:cubicBezTo>
                  <a:cubicBezTo>
                    <a:pt x="35" y="64"/>
                    <a:pt x="32" y="63"/>
                    <a:pt x="28" y="62"/>
                  </a:cubicBezTo>
                  <a:cubicBezTo>
                    <a:pt x="25" y="60"/>
                    <a:pt x="23" y="58"/>
                    <a:pt x="20" y="56"/>
                  </a:cubicBezTo>
                  <a:cubicBezTo>
                    <a:pt x="18" y="54"/>
                    <a:pt x="16" y="51"/>
                    <a:pt x="15" y="48"/>
                  </a:cubicBezTo>
                  <a:cubicBezTo>
                    <a:pt x="13" y="45"/>
                    <a:pt x="13" y="42"/>
                    <a:pt x="13" y="38"/>
                  </a:cubicBezTo>
                  <a:cubicBezTo>
                    <a:pt x="13" y="34"/>
                    <a:pt x="13" y="31"/>
                    <a:pt x="15" y="28"/>
                  </a:cubicBezTo>
                  <a:cubicBezTo>
                    <a:pt x="16" y="25"/>
                    <a:pt x="18" y="22"/>
                    <a:pt x="20" y="20"/>
                  </a:cubicBezTo>
                  <a:cubicBezTo>
                    <a:pt x="23" y="18"/>
                    <a:pt x="25" y="16"/>
                    <a:pt x="28" y="14"/>
                  </a:cubicBezTo>
                  <a:cubicBezTo>
                    <a:pt x="32" y="13"/>
                    <a:pt x="35" y="12"/>
                    <a:pt x="38" y="12"/>
                  </a:cubicBezTo>
                  <a:close/>
                  <a:moveTo>
                    <a:pt x="38" y="60"/>
                  </a:moveTo>
                  <a:cubicBezTo>
                    <a:pt x="41" y="60"/>
                    <a:pt x="44" y="60"/>
                    <a:pt x="47" y="59"/>
                  </a:cubicBezTo>
                  <a:cubicBezTo>
                    <a:pt x="50" y="57"/>
                    <a:pt x="52" y="56"/>
                    <a:pt x="54" y="54"/>
                  </a:cubicBezTo>
                  <a:cubicBezTo>
                    <a:pt x="56" y="52"/>
                    <a:pt x="58" y="49"/>
                    <a:pt x="59" y="47"/>
                  </a:cubicBezTo>
                  <a:cubicBezTo>
                    <a:pt x="60" y="44"/>
                    <a:pt x="61" y="41"/>
                    <a:pt x="61" y="38"/>
                  </a:cubicBezTo>
                  <a:cubicBezTo>
                    <a:pt x="61" y="35"/>
                    <a:pt x="60" y="32"/>
                    <a:pt x="59" y="29"/>
                  </a:cubicBezTo>
                  <a:cubicBezTo>
                    <a:pt x="58" y="27"/>
                    <a:pt x="56" y="24"/>
                    <a:pt x="54" y="22"/>
                  </a:cubicBezTo>
                  <a:cubicBezTo>
                    <a:pt x="52" y="20"/>
                    <a:pt x="50" y="19"/>
                    <a:pt x="47" y="17"/>
                  </a:cubicBezTo>
                  <a:cubicBezTo>
                    <a:pt x="44" y="16"/>
                    <a:pt x="41" y="16"/>
                    <a:pt x="38" y="16"/>
                  </a:cubicBezTo>
                  <a:cubicBezTo>
                    <a:pt x="35" y="16"/>
                    <a:pt x="32" y="16"/>
                    <a:pt x="30" y="17"/>
                  </a:cubicBezTo>
                  <a:cubicBezTo>
                    <a:pt x="27" y="19"/>
                    <a:pt x="25" y="20"/>
                    <a:pt x="22" y="22"/>
                  </a:cubicBezTo>
                  <a:cubicBezTo>
                    <a:pt x="20" y="24"/>
                    <a:pt x="19" y="27"/>
                    <a:pt x="18" y="29"/>
                  </a:cubicBezTo>
                  <a:cubicBezTo>
                    <a:pt x="16" y="32"/>
                    <a:pt x="16" y="35"/>
                    <a:pt x="16" y="38"/>
                  </a:cubicBezTo>
                  <a:cubicBezTo>
                    <a:pt x="16" y="41"/>
                    <a:pt x="16" y="44"/>
                    <a:pt x="18" y="47"/>
                  </a:cubicBezTo>
                  <a:cubicBezTo>
                    <a:pt x="19" y="49"/>
                    <a:pt x="20" y="52"/>
                    <a:pt x="22" y="54"/>
                  </a:cubicBezTo>
                  <a:cubicBezTo>
                    <a:pt x="25" y="56"/>
                    <a:pt x="27" y="57"/>
                    <a:pt x="30" y="59"/>
                  </a:cubicBezTo>
                  <a:cubicBezTo>
                    <a:pt x="32" y="60"/>
                    <a:pt x="35" y="60"/>
                    <a:pt x="38" y="60"/>
                  </a:cubicBezTo>
                  <a:close/>
                  <a:moveTo>
                    <a:pt x="38" y="25"/>
                  </a:moveTo>
                  <a:cubicBezTo>
                    <a:pt x="40" y="25"/>
                    <a:pt x="42" y="26"/>
                    <a:pt x="43" y="26"/>
                  </a:cubicBezTo>
                  <a:cubicBezTo>
                    <a:pt x="45" y="27"/>
                    <a:pt x="46" y="28"/>
                    <a:pt x="47" y="29"/>
                  </a:cubicBezTo>
                  <a:cubicBezTo>
                    <a:pt x="48" y="30"/>
                    <a:pt x="49" y="31"/>
                    <a:pt x="50" y="33"/>
                  </a:cubicBezTo>
                  <a:cubicBezTo>
                    <a:pt x="51" y="35"/>
                    <a:pt x="51" y="36"/>
                    <a:pt x="51" y="38"/>
                  </a:cubicBezTo>
                  <a:cubicBezTo>
                    <a:pt x="51" y="40"/>
                    <a:pt x="51" y="41"/>
                    <a:pt x="50" y="43"/>
                  </a:cubicBezTo>
                  <a:cubicBezTo>
                    <a:pt x="49" y="44"/>
                    <a:pt x="48" y="46"/>
                    <a:pt x="47" y="47"/>
                  </a:cubicBezTo>
                  <a:cubicBezTo>
                    <a:pt x="46" y="48"/>
                    <a:pt x="45" y="49"/>
                    <a:pt x="43" y="50"/>
                  </a:cubicBezTo>
                  <a:cubicBezTo>
                    <a:pt x="42" y="51"/>
                    <a:pt x="40" y="51"/>
                    <a:pt x="38" y="51"/>
                  </a:cubicBezTo>
                  <a:cubicBezTo>
                    <a:pt x="37" y="51"/>
                    <a:pt x="35" y="51"/>
                    <a:pt x="33" y="50"/>
                  </a:cubicBezTo>
                  <a:cubicBezTo>
                    <a:pt x="32" y="49"/>
                    <a:pt x="30" y="48"/>
                    <a:pt x="29" y="47"/>
                  </a:cubicBezTo>
                  <a:cubicBezTo>
                    <a:pt x="28" y="46"/>
                    <a:pt x="27" y="44"/>
                    <a:pt x="27" y="43"/>
                  </a:cubicBezTo>
                  <a:cubicBezTo>
                    <a:pt x="26" y="41"/>
                    <a:pt x="26" y="40"/>
                    <a:pt x="26" y="38"/>
                  </a:cubicBezTo>
                  <a:cubicBezTo>
                    <a:pt x="26" y="36"/>
                    <a:pt x="26" y="35"/>
                    <a:pt x="27" y="33"/>
                  </a:cubicBezTo>
                  <a:cubicBezTo>
                    <a:pt x="27" y="31"/>
                    <a:pt x="28" y="30"/>
                    <a:pt x="29" y="29"/>
                  </a:cubicBezTo>
                  <a:cubicBezTo>
                    <a:pt x="30" y="28"/>
                    <a:pt x="32" y="27"/>
                    <a:pt x="33" y="26"/>
                  </a:cubicBezTo>
                  <a:cubicBezTo>
                    <a:pt x="35" y="26"/>
                    <a:pt x="37" y="25"/>
                    <a:pt x="38" y="25"/>
                  </a:cubicBezTo>
                  <a:close/>
                  <a:moveTo>
                    <a:pt x="38" y="48"/>
                  </a:moveTo>
                  <a:cubicBezTo>
                    <a:pt x="40" y="48"/>
                    <a:pt x="41" y="47"/>
                    <a:pt x="42" y="47"/>
                  </a:cubicBezTo>
                  <a:cubicBezTo>
                    <a:pt x="43" y="46"/>
                    <a:pt x="44" y="46"/>
                    <a:pt x="45" y="45"/>
                  </a:cubicBezTo>
                  <a:cubicBezTo>
                    <a:pt x="46" y="44"/>
                    <a:pt x="47" y="43"/>
                    <a:pt x="47" y="42"/>
                  </a:cubicBezTo>
                  <a:cubicBezTo>
                    <a:pt x="48" y="41"/>
                    <a:pt x="48" y="39"/>
                    <a:pt x="48" y="38"/>
                  </a:cubicBezTo>
                  <a:cubicBezTo>
                    <a:pt x="48" y="37"/>
                    <a:pt x="48" y="35"/>
                    <a:pt x="47" y="34"/>
                  </a:cubicBezTo>
                  <a:cubicBezTo>
                    <a:pt x="47" y="33"/>
                    <a:pt x="46" y="32"/>
                    <a:pt x="45" y="31"/>
                  </a:cubicBezTo>
                  <a:cubicBezTo>
                    <a:pt x="44" y="30"/>
                    <a:pt x="43" y="30"/>
                    <a:pt x="42" y="29"/>
                  </a:cubicBezTo>
                  <a:cubicBezTo>
                    <a:pt x="41" y="29"/>
                    <a:pt x="40" y="28"/>
                    <a:pt x="38" y="28"/>
                  </a:cubicBezTo>
                  <a:cubicBezTo>
                    <a:pt x="37" y="28"/>
                    <a:pt x="36" y="29"/>
                    <a:pt x="35" y="29"/>
                  </a:cubicBezTo>
                  <a:cubicBezTo>
                    <a:pt x="33" y="30"/>
                    <a:pt x="32" y="30"/>
                    <a:pt x="32" y="31"/>
                  </a:cubicBezTo>
                  <a:cubicBezTo>
                    <a:pt x="31" y="32"/>
                    <a:pt x="30" y="33"/>
                    <a:pt x="30" y="34"/>
                  </a:cubicBezTo>
                  <a:cubicBezTo>
                    <a:pt x="29" y="35"/>
                    <a:pt x="29" y="37"/>
                    <a:pt x="29" y="38"/>
                  </a:cubicBezTo>
                  <a:cubicBezTo>
                    <a:pt x="29" y="39"/>
                    <a:pt x="29" y="41"/>
                    <a:pt x="30" y="42"/>
                  </a:cubicBezTo>
                  <a:cubicBezTo>
                    <a:pt x="30" y="43"/>
                    <a:pt x="31" y="44"/>
                    <a:pt x="32" y="45"/>
                  </a:cubicBezTo>
                  <a:cubicBezTo>
                    <a:pt x="32" y="46"/>
                    <a:pt x="33" y="46"/>
                    <a:pt x="35" y="47"/>
                  </a:cubicBezTo>
                  <a:cubicBezTo>
                    <a:pt x="36" y="47"/>
                    <a:pt x="37" y="48"/>
                    <a:pt x="38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2" name="文本框 22"/>
            <p:cNvSpPr txBox="1">
              <a:spLocks noChangeArrowheads="1"/>
            </p:cNvSpPr>
            <p:nvPr/>
          </p:nvSpPr>
          <p:spPr bwMode="auto">
            <a:xfrm>
              <a:off x="5826302" y="3094315"/>
              <a:ext cx="15985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>
                  <a:solidFill>
                    <a:schemeClr val="bg1"/>
                  </a:solidFill>
                </a:rPr>
                <a:t>TEXT HERE</a:t>
              </a:r>
              <a:endParaRPr kumimoji="0"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136761" y="3603595"/>
              <a:ext cx="2954284" cy="13855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400" dirty="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</a:rPr>
                <a:t>You cannot improve your past, but you can improve your future. Once time is wasted, life is wasted. Do one thing at a time, and do well.</a:t>
              </a:r>
            </a:p>
          </p:txBody>
        </p:sp>
      </p:grpSp>
      <p:grpSp>
        <p:nvGrpSpPr>
          <p:cNvPr id="16392" name="组合 11"/>
          <p:cNvGrpSpPr/>
          <p:nvPr/>
        </p:nvGrpSpPr>
        <p:grpSpPr bwMode="auto">
          <a:xfrm>
            <a:off x="8212138" y="2593975"/>
            <a:ext cx="2908300" cy="2008188"/>
            <a:chOff x="8706091" y="2981438"/>
            <a:chExt cx="2907505" cy="2007726"/>
          </a:xfrm>
        </p:grpSpPr>
        <p:sp>
          <p:nvSpPr>
            <p:cNvPr id="21" name="矩形 20"/>
            <p:cNvSpPr/>
            <p:nvPr/>
          </p:nvSpPr>
          <p:spPr>
            <a:xfrm>
              <a:off x="8801315" y="2981438"/>
              <a:ext cx="595149" cy="595176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6407" name="Freeform 171"/>
            <p:cNvSpPr>
              <a:spLocks noEditPoints="1"/>
            </p:cNvSpPr>
            <p:nvPr/>
          </p:nvSpPr>
          <p:spPr bwMode="auto">
            <a:xfrm>
              <a:off x="8885208" y="3074534"/>
              <a:ext cx="440348" cy="408896"/>
            </a:xfrm>
            <a:custGeom>
              <a:avLst/>
              <a:gdLst>
                <a:gd name="T0" fmla="*/ 435855 w 196"/>
                <a:gd name="T1" fmla="*/ 121321 h 182"/>
                <a:gd name="T2" fmla="*/ 440348 w 196"/>
                <a:gd name="T3" fmla="*/ 128061 h 182"/>
                <a:gd name="T4" fmla="*/ 224667 w 196"/>
                <a:gd name="T5" fmla="*/ 408896 h 182"/>
                <a:gd name="T6" fmla="*/ 6740 w 196"/>
                <a:gd name="T7" fmla="*/ 137048 h 182"/>
                <a:gd name="T8" fmla="*/ 0 w 196"/>
                <a:gd name="T9" fmla="*/ 128061 h 182"/>
                <a:gd name="T10" fmla="*/ 6740 w 196"/>
                <a:gd name="T11" fmla="*/ 121321 h 182"/>
                <a:gd name="T12" fmla="*/ 107840 w 196"/>
                <a:gd name="T13" fmla="*/ 0 h 182"/>
                <a:gd name="T14" fmla="*/ 334754 w 196"/>
                <a:gd name="T15" fmla="*/ 0 h 182"/>
                <a:gd name="T16" fmla="*/ 435855 w 196"/>
                <a:gd name="T17" fmla="*/ 121321 h 182"/>
                <a:gd name="T18" fmla="*/ 213434 w 196"/>
                <a:gd name="T19" fmla="*/ 137048 h 182"/>
                <a:gd name="T20" fmla="*/ 26960 w 196"/>
                <a:gd name="T21" fmla="*/ 137048 h 182"/>
                <a:gd name="T22" fmla="*/ 213434 w 196"/>
                <a:gd name="T23" fmla="*/ 372949 h 182"/>
                <a:gd name="T24" fmla="*/ 213434 w 196"/>
                <a:gd name="T25" fmla="*/ 137048 h 182"/>
                <a:gd name="T26" fmla="*/ 112334 w 196"/>
                <a:gd name="T27" fmla="*/ 20220 h 182"/>
                <a:gd name="T28" fmla="*/ 26960 w 196"/>
                <a:gd name="T29" fmla="*/ 121321 h 182"/>
                <a:gd name="T30" fmla="*/ 197707 w 196"/>
                <a:gd name="T31" fmla="*/ 121321 h 182"/>
                <a:gd name="T32" fmla="*/ 112334 w 196"/>
                <a:gd name="T33" fmla="*/ 20220 h 182"/>
                <a:gd name="T34" fmla="*/ 217927 w 196"/>
                <a:gd name="T35" fmla="*/ 121321 h 182"/>
                <a:gd name="T36" fmla="*/ 307794 w 196"/>
                <a:gd name="T37" fmla="*/ 20220 h 182"/>
                <a:gd name="T38" fmla="*/ 132554 w 196"/>
                <a:gd name="T39" fmla="*/ 20220 h 182"/>
                <a:gd name="T40" fmla="*/ 217927 w 196"/>
                <a:gd name="T41" fmla="*/ 121321 h 182"/>
                <a:gd name="T42" fmla="*/ 229161 w 196"/>
                <a:gd name="T43" fmla="*/ 372949 h 182"/>
                <a:gd name="T44" fmla="*/ 415635 w 196"/>
                <a:gd name="T45" fmla="*/ 137048 h 182"/>
                <a:gd name="T46" fmla="*/ 229161 w 196"/>
                <a:gd name="T47" fmla="*/ 137048 h 182"/>
                <a:gd name="T48" fmla="*/ 229161 w 196"/>
                <a:gd name="T49" fmla="*/ 372949 h 182"/>
                <a:gd name="T50" fmla="*/ 415635 w 196"/>
                <a:gd name="T51" fmla="*/ 121321 h 182"/>
                <a:gd name="T52" fmla="*/ 330261 w 196"/>
                <a:gd name="T53" fmla="*/ 20220 h 182"/>
                <a:gd name="T54" fmla="*/ 244887 w 196"/>
                <a:gd name="T55" fmla="*/ 121321 h 182"/>
                <a:gd name="T56" fmla="*/ 415635 w 196"/>
                <a:gd name="T57" fmla="*/ 121321 h 1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6" h="182">
                  <a:moveTo>
                    <a:pt x="194" y="54"/>
                  </a:moveTo>
                  <a:lnTo>
                    <a:pt x="196" y="57"/>
                  </a:lnTo>
                  <a:lnTo>
                    <a:pt x="100" y="182"/>
                  </a:lnTo>
                  <a:lnTo>
                    <a:pt x="3" y="61"/>
                  </a:lnTo>
                  <a:lnTo>
                    <a:pt x="0" y="57"/>
                  </a:lnTo>
                  <a:lnTo>
                    <a:pt x="3" y="54"/>
                  </a:lnTo>
                  <a:lnTo>
                    <a:pt x="48" y="0"/>
                  </a:lnTo>
                  <a:lnTo>
                    <a:pt x="149" y="0"/>
                  </a:lnTo>
                  <a:lnTo>
                    <a:pt x="194" y="54"/>
                  </a:lnTo>
                  <a:close/>
                  <a:moveTo>
                    <a:pt x="95" y="61"/>
                  </a:moveTo>
                  <a:lnTo>
                    <a:pt x="12" y="61"/>
                  </a:lnTo>
                  <a:lnTo>
                    <a:pt x="95" y="166"/>
                  </a:lnTo>
                  <a:lnTo>
                    <a:pt x="95" y="61"/>
                  </a:lnTo>
                  <a:close/>
                  <a:moveTo>
                    <a:pt x="50" y="9"/>
                  </a:moveTo>
                  <a:lnTo>
                    <a:pt x="12" y="54"/>
                  </a:lnTo>
                  <a:lnTo>
                    <a:pt x="88" y="54"/>
                  </a:lnTo>
                  <a:lnTo>
                    <a:pt x="50" y="9"/>
                  </a:lnTo>
                  <a:close/>
                  <a:moveTo>
                    <a:pt x="97" y="54"/>
                  </a:moveTo>
                  <a:lnTo>
                    <a:pt x="137" y="9"/>
                  </a:lnTo>
                  <a:lnTo>
                    <a:pt x="59" y="9"/>
                  </a:lnTo>
                  <a:lnTo>
                    <a:pt x="97" y="54"/>
                  </a:lnTo>
                  <a:close/>
                  <a:moveTo>
                    <a:pt x="102" y="166"/>
                  </a:moveTo>
                  <a:lnTo>
                    <a:pt x="185" y="61"/>
                  </a:lnTo>
                  <a:lnTo>
                    <a:pt x="102" y="61"/>
                  </a:lnTo>
                  <a:lnTo>
                    <a:pt x="102" y="166"/>
                  </a:lnTo>
                  <a:close/>
                  <a:moveTo>
                    <a:pt x="185" y="54"/>
                  </a:moveTo>
                  <a:lnTo>
                    <a:pt x="147" y="9"/>
                  </a:lnTo>
                  <a:lnTo>
                    <a:pt x="109" y="54"/>
                  </a:lnTo>
                  <a:lnTo>
                    <a:pt x="185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8" name="文本框 24"/>
            <p:cNvSpPr txBox="1">
              <a:spLocks noChangeArrowheads="1"/>
            </p:cNvSpPr>
            <p:nvPr/>
          </p:nvSpPr>
          <p:spPr bwMode="auto">
            <a:xfrm>
              <a:off x="9395632" y="3094315"/>
              <a:ext cx="15985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方正兰亭纤黑_GBK" charset="-122"/>
                  <a:ea typeface="方正兰亭纤黑_GBK" charset="-122"/>
                </a:defRPr>
              </a:lvl9pPr>
            </a:lstStyle>
            <a:p>
              <a:r>
                <a:rPr kumimoji="0" lang="en-US" altLang="zh-CN">
                  <a:solidFill>
                    <a:schemeClr val="bg1"/>
                  </a:solidFill>
                </a:rPr>
                <a:t>TEXT HERE</a:t>
              </a:r>
              <a:endParaRPr kumimoji="0"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706091" y="3603595"/>
              <a:ext cx="2907505" cy="13855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400" dirty="0">
                  <a:solidFill>
                    <a:schemeClr val="bg1">
                      <a:lumMod val="75000"/>
                    </a:schemeClr>
                  </a:solidFill>
                  <a:latin typeface="+mn-lt"/>
                  <a:ea typeface="+mn-ea"/>
                </a:rPr>
                <a:t>You cannot improve your past, but you can improve your future. Once time is wasted, life is wasted. Do one thing at a time, and do well.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0" y="6710363"/>
            <a:ext cx="12192000" cy="150812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112838" y="4757738"/>
            <a:ext cx="2824162" cy="90487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683125" y="4757738"/>
            <a:ext cx="2824163" cy="90487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8289925" y="4757738"/>
            <a:ext cx="2824163" cy="90487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16397" name="组合 36"/>
          <p:cNvGrpSpPr/>
          <p:nvPr/>
        </p:nvGrpSpPr>
        <p:grpSpPr bwMode="auto">
          <a:xfrm>
            <a:off x="3860800" y="4757738"/>
            <a:ext cx="57150" cy="419100"/>
            <a:chOff x="4689762" y="3997435"/>
            <a:chExt cx="57150" cy="41910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4746912" y="3997435"/>
              <a:ext cx="0" cy="419100"/>
            </a:xfrm>
            <a:prstGeom prst="line">
              <a:avLst/>
            </a:prstGeom>
            <a:ln w="38100">
              <a:solidFill>
                <a:srgbClr val="FFE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4689762" y="3997435"/>
              <a:ext cx="0" cy="146050"/>
            </a:xfrm>
            <a:prstGeom prst="line">
              <a:avLst/>
            </a:prstGeom>
            <a:ln w="19050">
              <a:solidFill>
                <a:srgbClr val="FFE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8" name="组合 39"/>
          <p:cNvGrpSpPr/>
          <p:nvPr/>
        </p:nvGrpSpPr>
        <p:grpSpPr bwMode="auto">
          <a:xfrm>
            <a:off x="7431088" y="4757738"/>
            <a:ext cx="57150" cy="419100"/>
            <a:chOff x="4689762" y="3997435"/>
            <a:chExt cx="57150" cy="419100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4746912" y="3997435"/>
              <a:ext cx="0" cy="419100"/>
            </a:xfrm>
            <a:prstGeom prst="line">
              <a:avLst/>
            </a:prstGeom>
            <a:ln w="38100">
              <a:solidFill>
                <a:srgbClr val="FFE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4689762" y="3997435"/>
              <a:ext cx="0" cy="146050"/>
            </a:xfrm>
            <a:prstGeom prst="line">
              <a:avLst/>
            </a:prstGeom>
            <a:ln w="19050">
              <a:solidFill>
                <a:srgbClr val="FFE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9" name="组合 42"/>
          <p:cNvGrpSpPr/>
          <p:nvPr/>
        </p:nvGrpSpPr>
        <p:grpSpPr bwMode="auto">
          <a:xfrm>
            <a:off x="11056938" y="4757738"/>
            <a:ext cx="57150" cy="419100"/>
            <a:chOff x="4689762" y="3997435"/>
            <a:chExt cx="57150" cy="41910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4746912" y="3997435"/>
              <a:ext cx="0" cy="419100"/>
            </a:xfrm>
            <a:prstGeom prst="line">
              <a:avLst/>
            </a:prstGeom>
            <a:ln w="38100">
              <a:solidFill>
                <a:srgbClr val="FFE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4689762" y="3997435"/>
              <a:ext cx="0" cy="146050"/>
            </a:xfrm>
            <a:prstGeom prst="line">
              <a:avLst/>
            </a:prstGeom>
            <a:ln w="19050">
              <a:solidFill>
                <a:srgbClr val="FFE4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081463" y="641350"/>
            <a:ext cx="402907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2800">
                <a:solidFill>
                  <a:srgbClr val="272727"/>
                </a:solidFill>
                <a:latin typeface="方正兰亭粗黑_GBK" charset="-122"/>
              </a:rPr>
              <a:t>YOUR TITLE HERE </a:t>
            </a:r>
            <a:endParaRPr kumimoji="0" lang="zh-CN" altLang="en-US" sz="2800">
              <a:solidFill>
                <a:srgbClr val="272727"/>
              </a:solidFill>
              <a:latin typeface="方正兰亭粗黑_GBK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066800" y="884238"/>
            <a:ext cx="2813050" cy="0"/>
          </a:xfrm>
          <a:prstGeom prst="line">
            <a:avLst/>
          </a:prstGeom>
          <a:ln>
            <a:solidFill>
              <a:srgbClr val="272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312150" y="884238"/>
            <a:ext cx="2813050" cy="0"/>
          </a:xfrm>
          <a:prstGeom prst="line">
            <a:avLst/>
          </a:prstGeom>
          <a:ln>
            <a:solidFill>
              <a:srgbClr val="272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矩形 22"/>
          <p:cNvSpPr>
            <a:spLocks noChangeArrowheads="1"/>
          </p:cNvSpPr>
          <p:nvPr/>
        </p:nvSpPr>
        <p:spPr bwMode="auto">
          <a:xfrm>
            <a:off x="3390900" y="1163638"/>
            <a:ext cx="54102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100">
                <a:solidFill>
                  <a:srgbClr val="272727"/>
                </a:solidFill>
              </a:rPr>
              <a:t>You cannot improve your past, but you can improve your future. Once time is wasted, life is wasted. Do one thing at a time, and do well.</a:t>
            </a:r>
            <a:endParaRPr kumimoji="0" lang="zh-CN" altLang="en-US" sz="1100">
              <a:solidFill>
                <a:srgbClr val="272727"/>
              </a:solidFill>
            </a:endParaRPr>
          </a:p>
        </p:txBody>
      </p:sp>
      <p:grpSp>
        <p:nvGrpSpPr>
          <p:cNvPr id="17413" name="组合 24"/>
          <p:cNvGrpSpPr/>
          <p:nvPr/>
        </p:nvGrpSpPr>
        <p:grpSpPr bwMode="auto">
          <a:xfrm>
            <a:off x="1066800" y="2830513"/>
            <a:ext cx="2247900" cy="2249487"/>
            <a:chOff x="1446975" y="2639510"/>
            <a:chExt cx="2329778" cy="2332540"/>
          </a:xfrm>
        </p:grpSpPr>
        <p:sp>
          <p:nvSpPr>
            <p:cNvPr id="17449" name="Freeform 5"/>
            <p:cNvSpPr/>
            <p:nvPr/>
          </p:nvSpPr>
          <p:spPr bwMode="auto">
            <a:xfrm>
              <a:off x="1630542" y="2639510"/>
              <a:ext cx="1962645" cy="358852"/>
            </a:xfrm>
            <a:custGeom>
              <a:avLst/>
              <a:gdLst>
                <a:gd name="T0" fmla="*/ 118697 w 711"/>
                <a:gd name="T1" fmla="*/ 0 h 130"/>
                <a:gd name="T2" fmla="*/ 1843948 w 711"/>
                <a:gd name="T3" fmla="*/ 0 h 130"/>
                <a:gd name="T4" fmla="*/ 1962645 w 711"/>
                <a:gd name="T5" fmla="*/ 358852 h 130"/>
                <a:gd name="T6" fmla="*/ 0 w 711"/>
                <a:gd name="T7" fmla="*/ 358852 h 130"/>
                <a:gd name="T8" fmla="*/ 118697 w 711"/>
                <a:gd name="T9" fmla="*/ 0 h 130"/>
                <a:gd name="T10" fmla="*/ 118697 w 711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1" h="130">
                  <a:moveTo>
                    <a:pt x="43" y="0"/>
                  </a:moveTo>
                  <a:lnTo>
                    <a:pt x="668" y="0"/>
                  </a:lnTo>
                  <a:lnTo>
                    <a:pt x="711" y="130"/>
                  </a:lnTo>
                  <a:lnTo>
                    <a:pt x="0" y="1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0C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0" name="Freeform 6"/>
            <p:cNvSpPr/>
            <p:nvPr/>
          </p:nvSpPr>
          <p:spPr bwMode="auto">
            <a:xfrm>
              <a:off x="1446975" y="2821697"/>
              <a:ext cx="2329778" cy="2150353"/>
            </a:xfrm>
            <a:custGeom>
              <a:avLst/>
              <a:gdLst>
                <a:gd name="T0" fmla="*/ 0 w 844"/>
                <a:gd name="T1" fmla="*/ 0 h 779"/>
                <a:gd name="T2" fmla="*/ 2329778 w 844"/>
                <a:gd name="T3" fmla="*/ 0 h 779"/>
                <a:gd name="T4" fmla="*/ 2329778 w 844"/>
                <a:gd name="T5" fmla="*/ 1728012 h 779"/>
                <a:gd name="T6" fmla="*/ 1164889 w 844"/>
                <a:gd name="T7" fmla="*/ 2150353 h 779"/>
                <a:gd name="T8" fmla="*/ 0 w 844"/>
                <a:gd name="T9" fmla="*/ 1728012 h 779"/>
                <a:gd name="T10" fmla="*/ 0 w 844"/>
                <a:gd name="T11" fmla="*/ 0 h 779"/>
                <a:gd name="T12" fmla="*/ 0 w 844"/>
                <a:gd name="T13" fmla="*/ 0 h 7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4" h="779">
                  <a:moveTo>
                    <a:pt x="0" y="0"/>
                  </a:moveTo>
                  <a:lnTo>
                    <a:pt x="844" y="0"/>
                  </a:lnTo>
                  <a:lnTo>
                    <a:pt x="844" y="626"/>
                  </a:lnTo>
                  <a:lnTo>
                    <a:pt x="422" y="779"/>
                  </a:lnTo>
                  <a:lnTo>
                    <a:pt x="0" y="6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1" name="Freeform 7"/>
            <p:cNvSpPr>
              <a:spLocks noEditPoints="1"/>
            </p:cNvSpPr>
            <p:nvPr/>
          </p:nvSpPr>
          <p:spPr bwMode="auto">
            <a:xfrm>
              <a:off x="1532548" y="2901748"/>
              <a:ext cx="2158633" cy="1984729"/>
            </a:xfrm>
            <a:custGeom>
              <a:avLst/>
              <a:gdLst>
                <a:gd name="T0" fmla="*/ 0 w 782"/>
                <a:gd name="T1" fmla="*/ 0 h 719"/>
                <a:gd name="T2" fmla="*/ 2158633 w 782"/>
                <a:gd name="T3" fmla="*/ 0 h 719"/>
                <a:gd name="T4" fmla="*/ 2158633 w 782"/>
                <a:gd name="T5" fmla="*/ 1589992 h 719"/>
                <a:gd name="T6" fmla="*/ 1079317 w 782"/>
                <a:gd name="T7" fmla="*/ 1984729 h 719"/>
                <a:gd name="T8" fmla="*/ 0 w 782"/>
                <a:gd name="T9" fmla="*/ 1589992 h 719"/>
                <a:gd name="T10" fmla="*/ 0 w 782"/>
                <a:gd name="T11" fmla="*/ 0 h 719"/>
                <a:gd name="T12" fmla="*/ 0 w 782"/>
                <a:gd name="T13" fmla="*/ 0 h 719"/>
                <a:gd name="T14" fmla="*/ 41406 w 782"/>
                <a:gd name="T15" fmla="*/ 38646 h 719"/>
                <a:gd name="T16" fmla="*/ 2119987 w 782"/>
                <a:gd name="T17" fmla="*/ 38646 h 719"/>
                <a:gd name="T18" fmla="*/ 2119987 w 782"/>
                <a:gd name="T19" fmla="*/ 1562388 h 719"/>
                <a:gd name="T20" fmla="*/ 1079317 w 782"/>
                <a:gd name="T21" fmla="*/ 1937802 h 719"/>
                <a:gd name="T22" fmla="*/ 41406 w 782"/>
                <a:gd name="T23" fmla="*/ 1562388 h 719"/>
                <a:gd name="T24" fmla="*/ 41406 w 782"/>
                <a:gd name="T25" fmla="*/ 38646 h 719"/>
                <a:gd name="T26" fmla="*/ 41406 w 782"/>
                <a:gd name="T27" fmla="*/ 38646 h 7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2" h="719">
                  <a:moveTo>
                    <a:pt x="0" y="0"/>
                  </a:moveTo>
                  <a:lnTo>
                    <a:pt x="782" y="0"/>
                  </a:lnTo>
                  <a:lnTo>
                    <a:pt x="782" y="576"/>
                  </a:lnTo>
                  <a:lnTo>
                    <a:pt x="391" y="719"/>
                  </a:lnTo>
                  <a:lnTo>
                    <a:pt x="0" y="576"/>
                  </a:lnTo>
                  <a:lnTo>
                    <a:pt x="0" y="0"/>
                  </a:lnTo>
                  <a:close/>
                  <a:moveTo>
                    <a:pt x="15" y="14"/>
                  </a:moveTo>
                  <a:lnTo>
                    <a:pt x="768" y="14"/>
                  </a:lnTo>
                  <a:lnTo>
                    <a:pt x="768" y="566"/>
                  </a:lnTo>
                  <a:lnTo>
                    <a:pt x="391" y="702"/>
                  </a:lnTo>
                  <a:lnTo>
                    <a:pt x="15" y="566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2" name="Freeform 8"/>
            <p:cNvSpPr/>
            <p:nvPr/>
          </p:nvSpPr>
          <p:spPr bwMode="auto">
            <a:xfrm>
              <a:off x="1691271" y="2821697"/>
              <a:ext cx="1841187" cy="513435"/>
            </a:xfrm>
            <a:custGeom>
              <a:avLst/>
              <a:gdLst>
                <a:gd name="T0" fmla="*/ 0 w 667"/>
                <a:gd name="T1" fmla="*/ 0 h 186"/>
                <a:gd name="T2" fmla="*/ 1841187 w 667"/>
                <a:gd name="T3" fmla="*/ 0 h 186"/>
                <a:gd name="T4" fmla="*/ 1841187 w 667"/>
                <a:gd name="T5" fmla="*/ 176666 h 186"/>
                <a:gd name="T6" fmla="*/ 921974 w 667"/>
                <a:gd name="T7" fmla="*/ 513435 h 186"/>
                <a:gd name="T8" fmla="*/ 0 w 667"/>
                <a:gd name="T9" fmla="*/ 176666 h 186"/>
                <a:gd name="T10" fmla="*/ 0 w 667"/>
                <a:gd name="T11" fmla="*/ 0 h 186"/>
                <a:gd name="T12" fmla="*/ 0 w 667"/>
                <a:gd name="T13" fmla="*/ 0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86">
                  <a:moveTo>
                    <a:pt x="0" y="0"/>
                  </a:moveTo>
                  <a:lnTo>
                    <a:pt x="667" y="0"/>
                  </a:lnTo>
                  <a:lnTo>
                    <a:pt x="667" y="64"/>
                  </a:lnTo>
                  <a:lnTo>
                    <a:pt x="334" y="186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3" name="Freeform 9"/>
            <p:cNvSpPr/>
            <p:nvPr/>
          </p:nvSpPr>
          <p:spPr bwMode="auto">
            <a:xfrm>
              <a:off x="1691271" y="2901748"/>
              <a:ext cx="1841187" cy="38646"/>
            </a:xfrm>
            <a:custGeom>
              <a:avLst/>
              <a:gdLst>
                <a:gd name="T0" fmla="*/ 1841187 w 667"/>
                <a:gd name="T1" fmla="*/ 0 h 14"/>
                <a:gd name="T2" fmla="*/ 1841187 w 667"/>
                <a:gd name="T3" fmla="*/ 38646 h 14"/>
                <a:gd name="T4" fmla="*/ 0 w 667"/>
                <a:gd name="T5" fmla="*/ 38646 h 14"/>
                <a:gd name="T6" fmla="*/ 0 w 667"/>
                <a:gd name="T7" fmla="*/ 0 h 14"/>
                <a:gd name="T8" fmla="*/ 1841187 w 667"/>
                <a:gd name="T9" fmla="*/ 0 h 14"/>
                <a:gd name="T10" fmla="*/ 1841187 w 667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7" h="14">
                  <a:moveTo>
                    <a:pt x="667" y="0"/>
                  </a:moveTo>
                  <a:lnTo>
                    <a:pt x="667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4" name="Freeform 10"/>
            <p:cNvSpPr/>
            <p:nvPr/>
          </p:nvSpPr>
          <p:spPr bwMode="auto">
            <a:xfrm>
              <a:off x="1749239" y="2639510"/>
              <a:ext cx="1725250" cy="634893"/>
            </a:xfrm>
            <a:custGeom>
              <a:avLst/>
              <a:gdLst>
                <a:gd name="T0" fmla="*/ 0 w 625"/>
                <a:gd name="T1" fmla="*/ 0 h 230"/>
                <a:gd name="T2" fmla="*/ 1725250 w 625"/>
                <a:gd name="T3" fmla="*/ 0 h 230"/>
                <a:gd name="T4" fmla="*/ 1725250 w 625"/>
                <a:gd name="T5" fmla="*/ 320207 h 230"/>
                <a:gd name="T6" fmla="*/ 864005 w 625"/>
                <a:gd name="T7" fmla="*/ 634893 h 230"/>
                <a:gd name="T8" fmla="*/ 0 w 625"/>
                <a:gd name="T9" fmla="*/ 320207 h 230"/>
                <a:gd name="T10" fmla="*/ 0 w 625"/>
                <a:gd name="T11" fmla="*/ 0 h 230"/>
                <a:gd name="T12" fmla="*/ 0 w 625"/>
                <a:gd name="T13" fmla="*/ 0 h 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5" h="230">
                  <a:moveTo>
                    <a:pt x="0" y="0"/>
                  </a:moveTo>
                  <a:lnTo>
                    <a:pt x="625" y="0"/>
                  </a:lnTo>
                  <a:lnTo>
                    <a:pt x="625" y="116"/>
                  </a:lnTo>
                  <a:lnTo>
                    <a:pt x="313" y="230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14" name="组合 25"/>
          <p:cNvGrpSpPr/>
          <p:nvPr/>
        </p:nvGrpSpPr>
        <p:grpSpPr bwMode="auto">
          <a:xfrm>
            <a:off x="3670300" y="2830513"/>
            <a:ext cx="2247900" cy="2249487"/>
            <a:chOff x="1446975" y="2639510"/>
            <a:chExt cx="2329778" cy="2332540"/>
          </a:xfrm>
        </p:grpSpPr>
        <p:sp>
          <p:nvSpPr>
            <p:cNvPr id="17443" name="Freeform 5"/>
            <p:cNvSpPr/>
            <p:nvPr/>
          </p:nvSpPr>
          <p:spPr bwMode="auto">
            <a:xfrm>
              <a:off x="1630542" y="2639510"/>
              <a:ext cx="1962645" cy="358852"/>
            </a:xfrm>
            <a:custGeom>
              <a:avLst/>
              <a:gdLst>
                <a:gd name="T0" fmla="*/ 118697 w 711"/>
                <a:gd name="T1" fmla="*/ 0 h 130"/>
                <a:gd name="T2" fmla="*/ 1843948 w 711"/>
                <a:gd name="T3" fmla="*/ 0 h 130"/>
                <a:gd name="T4" fmla="*/ 1962645 w 711"/>
                <a:gd name="T5" fmla="*/ 358852 h 130"/>
                <a:gd name="T6" fmla="*/ 0 w 711"/>
                <a:gd name="T7" fmla="*/ 358852 h 130"/>
                <a:gd name="T8" fmla="*/ 118697 w 711"/>
                <a:gd name="T9" fmla="*/ 0 h 130"/>
                <a:gd name="T10" fmla="*/ 118697 w 711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1" h="130">
                  <a:moveTo>
                    <a:pt x="43" y="0"/>
                  </a:moveTo>
                  <a:lnTo>
                    <a:pt x="668" y="0"/>
                  </a:lnTo>
                  <a:lnTo>
                    <a:pt x="711" y="130"/>
                  </a:lnTo>
                  <a:lnTo>
                    <a:pt x="0" y="1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0C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4" name="Freeform 6"/>
            <p:cNvSpPr/>
            <p:nvPr/>
          </p:nvSpPr>
          <p:spPr bwMode="auto">
            <a:xfrm>
              <a:off x="1446975" y="2821697"/>
              <a:ext cx="2329778" cy="2150353"/>
            </a:xfrm>
            <a:custGeom>
              <a:avLst/>
              <a:gdLst>
                <a:gd name="T0" fmla="*/ 0 w 844"/>
                <a:gd name="T1" fmla="*/ 0 h 779"/>
                <a:gd name="T2" fmla="*/ 2329778 w 844"/>
                <a:gd name="T3" fmla="*/ 0 h 779"/>
                <a:gd name="T4" fmla="*/ 2329778 w 844"/>
                <a:gd name="T5" fmla="*/ 1728012 h 779"/>
                <a:gd name="T6" fmla="*/ 1164889 w 844"/>
                <a:gd name="T7" fmla="*/ 2150353 h 779"/>
                <a:gd name="T8" fmla="*/ 0 w 844"/>
                <a:gd name="T9" fmla="*/ 1728012 h 779"/>
                <a:gd name="T10" fmla="*/ 0 w 844"/>
                <a:gd name="T11" fmla="*/ 0 h 779"/>
                <a:gd name="T12" fmla="*/ 0 w 844"/>
                <a:gd name="T13" fmla="*/ 0 h 7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4" h="779">
                  <a:moveTo>
                    <a:pt x="0" y="0"/>
                  </a:moveTo>
                  <a:lnTo>
                    <a:pt x="844" y="0"/>
                  </a:lnTo>
                  <a:lnTo>
                    <a:pt x="844" y="626"/>
                  </a:lnTo>
                  <a:lnTo>
                    <a:pt x="422" y="779"/>
                  </a:lnTo>
                  <a:lnTo>
                    <a:pt x="0" y="6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5" name="Freeform 7"/>
            <p:cNvSpPr>
              <a:spLocks noEditPoints="1"/>
            </p:cNvSpPr>
            <p:nvPr/>
          </p:nvSpPr>
          <p:spPr bwMode="auto">
            <a:xfrm>
              <a:off x="1532548" y="2901748"/>
              <a:ext cx="2158633" cy="1984729"/>
            </a:xfrm>
            <a:custGeom>
              <a:avLst/>
              <a:gdLst>
                <a:gd name="T0" fmla="*/ 0 w 782"/>
                <a:gd name="T1" fmla="*/ 0 h 719"/>
                <a:gd name="T2" fmla="*/ 2158633 w 782"/>
                <a:gd name="T3" fmla="*/ 0 h 719"/>
                <a:gd name="T4" fmla="*/ 2158633 w 782"/>
                <a:gd name="T5" fmla="*/ 1589992 h 719"/>
                <a:gd name="T6" fmla="*/ 1079317 w 782"/>
                <a:gd name="T7" fmla="*/ 1984729 h 719"/>
                <a:gd name="T8" fmla="*/ 0 w 782"/>
                <a:gd name="T9" fmla="*/ 1589992 h 719"/>
                <a:gd name="T10" fmla="*/ 0 w 782"/>
                <a:gd name="T11" fmla="*/ 0 h 719"/>
                <a:gd name="T12" fmla="*/ 0 w 782"/>
                <a:gd name="T13" fmla="*/ 0 h 719"/>
                <a:gd name="T14" fmla="*/ 41406 w 782"/>
                <a:gd name="T15" fmla="*/ 38646 h 719"/>
                <a:gd name="T16" fmla="*/ 2119987 w 782"/>
                <a:gd name="T17" fmla="*/ 38646 h 719"/>
                <a:gd name="T18" fmla="*/ 2119987 w 782"/>
                <a:gd name="T19" fmla="*/ 1562388 h 719"/>
                <a:gd name="T20" fmla="*/ 1079317 w 782"/>
                <a:gd name="T21" fmla="*/ 1937802 h 719"/>
                <a:gd name="T22" fmla="*/ 41406 w 782"/>
                <a:gd name="T23" fmla="*/ 1562388 h 719"/>
                <a:gd name="T24" fmla="*/ 41406 w 782"/>
                <a:gd name="T25" fmla="*/ 38646 h 719"/>
                <a:gd name="T26" fmla="*/ 41406 w 782"/>
                <a:gd name="T27" fmla="*/ 38646 h 7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2" h="719">
                  <a:moveTo>
                    <a:pt x="0" y="0"/>
                  </a:moveTo>
                  <a:lnTo>
                    <a:pt x="782" y="0"/>
                  </a:lnTo>
                  <a:lnTo>
                    <a:pt x="782" y="576"/>
                  </a:lnTo>
                  <a:lnTo>
                    <a:pt x="391" y="719"/>
                  </a:lnTo>
                  <a:lnTo>
                    <a:pt x="0" y="576"/>
                  </a:lnTo>
                  <a:lnTo>
                    <a:pt x="0" y="0"/>
                  </a:lnTo>
                  <a:close/>
                  <a:moveTo>
                    <a:pt x="15" y="14"/>
                  </a:moveTo>
                  <a:lnTo>
                    <a:pt x="768" y="14"/>
                  </a:lnTo>
                  <a:lnTo>
                    <a:pt x="768" y="566"/>
                  </a:lnTo>
                  <a:lnTo>
                    <a:pt x="391" y="702"/>
                  </a:lnTo>
                  <a:lnTo>
                    <a:pt x="15" y="566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6" name="Freeform 8"/>
            <p:cNvSpPr/>
            <p:nvPr/>
          </p:nvSpPr>
          <p:spPr bwMode="auto">
            <a:xfrm>
              <a:off x="1691271" y="2821697"/>
              <a:ext cx="1841187" cy="513435"/>
            </a:xfrm>
            <a:custGeom>
              <a:avLst/>
              <a:gdLst>
                <a:gd name="T0" fmla="*/ 0 w 667"/>
                <a:gd name="T1" fmla="*/ 0 h 186"/>
                <a:gd name="T2" fmla="*/ 1841187 w 667"/>
                <a:gd name="T3" fmla="*/ 0 h 186"/>
                <a:gd name="T4" fmla="*/ 1841187 w 667"/>
                <a:gd name="T5" fmla="*/ 176666 h 186"/>
                <a:gd name="T6" fmla="*/ 921974 w 667"/>
                <a:gd name="T7" fmla="*/ 513435 h 186"/>
                <a:gd name="T8" fmla="*/ 0 w 667"/>
                <a:gd name="T9" fmla="*/ 176666 h 186"/>
                <a:gd name="T10" fmla="*/ 0 w 667"/>
                <a:gd name="T11" fmla="*/ 0 h 186"/>
                <a:gd name="T12" fmla="*/ 0 w 667"/>
                <a:gd name="T13" fmla="*/ 0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86">
                  <a:moveTo>
                    <a:pt x="0" y="0"/>
                  </a:moveTo>
                  <a:lnTo>
                    <a:pt x="667" y="0"/>
                  </a:lnTo>
                  <a:lnTo>
                    <a:pt x="667" y="64"/>
                  </a:lnTo>
                  <a:lnTo>
                    <a:pt x="334" y="186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7" name="Freeform 9"/>
            <p:cNvSpPr/>
            <p:nvPr/>
          </p:nvSpPr>
          <p:spPr bwMode="auto">
            <a:xfrm>
              <a:off x="1691271" y="2901748"/>
              <a:ext cx="1841187" cy="38646"/>
            </a:xfrm>
            <a:custGeom>
              <a:avLst/>
              <a:gdLst>
                <a:gd name="T0" fmla="*/ 1841187 w 667"/>
                <a:gd name="T1" fmla="*/ 0 h 14"/>
                <a:gd name="T2" fmla="*/ 1841187 w 667"/>
                <a:gd name="T3" fmla="*/ 38646 h 14"/>
                <a:gd name="T4" fmla="*/ 0 w 667"/>
                <a:gd name="T5" fmla="*/ 38646 h 14"/>
                <a:gd name="T6" fmla="*/ 0 w 667"/>
                <a:gd name="T7" fmla="*/ 0 h 14"/>
                <a:gd name="T8" fmla="*/ 1841187 w 667"/>
                <a:gd name="T9" fmla="*/ 0 h 14"/>
                <a:gd name="T10" fmla="*/ 1841187 w 667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7" h="14">
                  <a:moveTo>
                    <a:pt x="667" y="0"/>
                  </a:moveTo>
                  <a:lnTo>
                    <a:pt x="667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8" name="Freeform 10"/>
            <p:cNvSpPr/>
            <p:nvPr/>
          </p:nvSpPr>
          <p:spPr bwMode="auto">
            <a:xfrm>
              <a:off x="1749239" y="2639510"/>
              <a:ext cx="1725250" cy="634893"/>
            </a:xfrm>
            <a:custGeom>
              <a:avLst/>
              <a:gdLst>
                <a:gd name="T0" fmla="*/ 0 w 625"/>
                <a:gd name="T1" fmla="*/ 0 h 230"/>
                <a:gd name="T2" fmla="*/ 1725250 w 625"/>
                <a:gd name="T3" fmla="*/ 0 h 230"/>
                <a:gd name="T4" fmla="*/ 1725250 w 625"/>
                <a:gd name="T5" fmla="*/ 320207 h 230"/>
                <a:gd name="T6" fmla="*/ 864005 w 625"/>
                <a:gd name="T7" fmla="*/ 634893 h 230"/>
                <a:gd name="T8" fmla="*/ 0 w 625"/>
                <a:gd name="T9" fmla="*/ 320207 h 230"/>
                <a:gd name="T10" fmla="*/ 0 w 625"/>
                <a:gd name="T11" fmla="*/ 0 h 230"/>
                <a:gd name="T12" fmla="*/ 0 w 625"/>
                <a:gd name="T13" fmla="*/ 0 h 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5" h="230">
                  <a:moveTo>
                    <a:pt x="0" y="0"/>
                  </a:moveTo>
                  <a:lnTo>
                    <a:pt x="625" y="0"/>
                  </a:lnTo>
                  <a:lnTo>
                    <a:pt x="625" y="116"/>
                  </a:lnTo>
                  <a:lnTo>
                    <a:pt x="313" y="230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15" name="组合 32"/>
          <p:cNvGrpSpPr/>
          <p:nvPr/>
        </p:nvGrpSpPr>
        <p:grpSpPr bwMode="auto">
          <a:xfrm>
            <a:off x="6273800" y="2830513"/>
            <a:ext cx="2247900" cy="2249487"/>
            <a:chOff x="1446975" y="2639510"/>
            <a:chExt cx="2329778" cy="2332540"/>
          </a:xfrm>
        </p:grpSpPr>
        <p:sp>
          <p:nvSpPr>
            <p:cNvPr id="17437" name="Freeform 5"/>
            <p:cNvSpPr/>
            <p:nvPr/>
          </p:nvSpPr>
          <p:spPr bwMode="auto">
            <a:xfrm>
              <a:off x="1630542" y="2639510"/>
              <a:ext cx="1962645" cy="358852"/>
            </a:xfrm>
            <a:custGeom>
              <a:avLst/>
              <a:gdLst>
                <a:gd name="T0" fmla="*/ 118697 w 711"/>
                <a:gd name="T1" fmla="*/ 0 h 130"/>
                <a:gd name="T2" fmla="*/ 1843948 w 711"/>
                <a:gd name="T3" fmla="*/ 0 h 130"/>
                <a:gd name="T4" fmla="*/ 1962645 w 711"/>
                <a:gd name="T5" fmla="*/ 358852 h 130"/>
                <a:gd name="T6" fmla="*/ 0 w 711"/>
                <a:gd name="T7" fmla="*/ 358852 h 130"/>
                <a:gd name="T8" fmla="*/ 118697 w 711"/>
                <a:gd name="T9" fmla="*/ 0 h 130"/>
                <a:gd name="T10" fmla="*/ 118697 w 711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1" h="130">
                  <a:moveTo>
                    <a:pt x="43" y="0"/>
                  </a:moveTo>
                  <a:lnTo>
                    <a:pt x="668" y="0"/>
                  </a:lnTo>
                  <a:lnTo>
                    <a:pt x="711" y="130"/>
                  </a:lnTo>
                  <a:lnTo>
                    <a:pt x="0" y="1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0C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8" name="Freeform 6"/>
            <p:cNvSpPr/>
            <p:nvPr/>
          </p:nvSpPr>
          <p:spPr bwMode="auto">
            <a:xfrm>
              <a:off x="1446975" y="2821697"/>
              <a:ext cx="2329778" cy="2150353"/>
            </a:xfrm>
            <a:custGeom>
              <a:avLst/>
              <a:gdLst>
                <a:gd name="T0" fmla="*/ 0 w 844"/>
                <a:gd name="T1" fmla="*/ 0 h 779"/>
                <a:gd name="T2" fmla="*/ 2329778 w 844"/>
                <a:gd name="T3" fmla="*/ 0 h 779"/>
                <a:gd name="T4" fmla="*/ 2329778 w 844"/>
                <a:gd name="T5" fmla="*/ 1728012 h 779"/>
                <a:gd name="T6" fmla="*/ 1164889 w 844"/>
                <a:gd name="T7" fmla="*/ 2150353 h 779"/>
                <a:gd name="T8" fmla="*/ 0 w 844"/>
                <a:gd name="T9" fmla="*/ 1728012 h 779"/>
                <a:gd name="T10" fmla="*/ 0 w 844"/>
                <a:gd name="T11" fmla="*/ 0 h 779"/>
                <a:gd name="T12" fmla="*/ 0 w 844"/>
                <a:gd name="T13" fmla="*/ 0 h 7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4" h="779">
                  <a:moveTo>
                    <a:pt x="0" y="0"/>
                  </a:moveTo>
                  <a:lnTo>
                    <a:pt x="844" y="0"/>
                  </a:lnTo>
                  <a:lnTo>
                    <a:pt x="844" y="626"/>
                  </a:lnTo>
                  <a:lnTo>
                    <a:pt x="422" y="779"/>
                  </a:lnTo>
                  <a:lnTo>
                    <a:pt x="0" y="6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9" name="Freeform 7"/>
            <p:cNvSpPr>
              <a:spLocks noEditPoints="1"/>
            </p:cNvSpPr>
            <p:nvPr/>
          </p:nvSpPr>
          <p:spPr bwMode="auto">
            <a:xfrm>
              <a:off x="1532548" y="2901748"/>
              <a:ext cx="2158633" cy="1984729"/>
            </a:xfrm>
            <a:custGeom>
              <a:avLst/>
              <a:gdLst>
                <a:gd name="T0" fmla="*/ 0 w 782"/>
                <a:gd name="T1" fmla="*/ 0 h 719"/>
                <a:gd name="T2" fmla="*/ 2158633 w 782"/>
                <a:gd name="T3" fmla="*/ 0 h 719"/>
                <a:gd name="T4" fmla="*/ 2158633 w 782"/>
                <a:gd name="T5" fmla="*/ 1589992 h 719"/>
                <a:gd name="T6" fmla="*/ 1079317 w 782"/>
                <a:gd name="T7" fmla="*/ 1984729 h 719"/>
                <a:gd name="T8" fmla="*/ 0 w 782"/>
                <a:gd name="T9" fmla="*/ 1589992 h 719"/>
                <a:gd name="T10" fmla="*/ 0 w 782"/>
                <a:gd name="T11" fmla="*/ 0 h 719"/>
                <a:gd name="T12" fmla="*/ 0 w 782"/>
                <a:gd name="T13" fmla="*/ 0 h 719"/>
                <a:gd name="T14" fmla="*/ 41406 w 782"/>
                <a:gd name="T15" fmla="*/ 38646 h 719"/>
                <a:gd name="T16" fmla="*/ 2119987 w 782"/>
                <a:gd name="T17" fmla="*/ 38646 h 719"/>
                <a:gd name="T18" fmla="*/ 2119987 w 782"/>
                <a:gd name="T19" fmla="*/ 1562388 h 719"/>
                <a:gd name="T20" fmla="*/ 1079317 w 782"/>
                <a:gd name="T21" fmla="*/ 1937802 h 719"/>
                <a:gd name="T22" fmla="*/ 41406 w 782"/>
                <a:gd name="T23" fmla="*/ 1562388 h 719"/>
                <a:gd name="T24" fmla="*/ 41406 w 782"/>
                <a:gd name="T25" fmla="*/ 38646 h 719"/>
                <a:gd name="T26" fmla="*/ 41406 w 782"/>
                <a:gd name="T27" fmla="*/ 38646 h 7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2" h="719">
                  <a:moveTo>
                    <a:pt x="0" y="0"/>
                  </a:moveTo>
                  <a:lnTo>
                    <a:pt x="782" y="0"/>
                  </a:lnTo>
                  <a:lnTo>
                    <a:pt x="782" y="576"/>
                  </a:lnTo>
                  <a:lnTo>
                    <a:pt x="391" y="719"/>
                  </a:lnTo>
                  <a:lnTo>
                    <a:pt x="0" y="576"/>
                  </a:lnTo>
                  <a:lnTo>
                    <a:pt x="0" y="0"/>
                  </a:lnTo>
                  <a:close/>
                  <a:moveTo>
                    <a:pt x="15" y="14"/>
                  </a:moveTo>
                  <a:lnTo>
                    <a:pt x="768" y="14"/>
                  </a:lnTo>
                  <a:lnTo>
                    <a:pt x="768" y="566"/>
                  </a:lnTo>
                  <a:lnTo>
                    <a:pt x="391" y="702"/>
                  </a:lnTo>
                  <a:lnTo>
                    <a:pt x="15" y="566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0" name="Freeform 8"/>
            <p:cNvSpPr/>
            <p:nvPr/>
          </p:nvSpPr>
          <p:spPr bwMode="auto">
            <a:xfrm>
              <a:off x="1691271" y="2821697"/>
              <a:ext cx="1841187" cy="513435"/>
            </a:xfrm>
            <a:custGeom>
              <a:avLst/>
              <a:gdLst>
                <a:gd name="T0" fmla="*/ 0 w 667"/>
                <a:gd name="T1" fmla="*/ 0 h 186"/>
                <a:gd name="T2" fmla="*/ 1841187 w 667"/>
                <a:gd name="T3" fmla="*/ 0 h 186"/>
                <a:gd name="T4" fmla="*/ 1841187 w 667"/>
                <a:gd name="T5" fmla="*/ 176666 h 186"/>
                <a:gd name="T6" fmla="*/ 921974 w 667"/>
                <a:gd name="T7" fmla="*/ 513435 h 186"/>
                <a:gd name="T8" fmla="*/ 0 w 667"/>
                <a:gd name="T9" fmla="*/ 176666 h 186"/>
                <a:gd name="T10" fmla="*/ 0 w 667"/>
                <a:gd name="T11" fmla="*/ 0 h 186"/>
                <a:gd name="T12" fmla="*/ 0 w 667"/>
                <a:gd name="T13" fmla="*/ 0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86">
                  <a:moveTo>
                    <a:pt x="0" y="0"/>
                  </a:moveTo>
                  <a:lnTo>
                    <a:pt x="667" y="0"/>
                  </a:lnTo>
                  <a:lnTo>
                    <a:pt x="667" y="64"/>
                  </a:lnTo>
                  <a:lnTo>
                    <a:pt x="334" y="186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1" name="Freeform 9"/>
            <p:cNvSpPr/>
            <p:nvPr/>
          </p:nvSpPr>
          <p:spPr bwMode="auto">
            <a:xfrm>
              <a:off x="1691271" y="2901748"/>
              <a:ext cx="1841187" cy="38646"/>
            </a:xfrm>
            <a:custGeom>
              <a:avLst/>
              <a:gdLst>
                <a:gd name="T0" fmla="*/ 1841187 w 667"/>
                <a:gd name="T1" fmla="*/ 0 h 14"/>
                <a:gd name="T2" fmla="*/ 1841187 w 667"/>
                <a:gd name="T3" fmla="*/ 38646 h 14"/>
                <a:gd name="T4" fmla="*/ 0 w 667"/>
                <a:gd name="T5" fmla="*/ 38646 h 14"/>
                <a:gd name="T6" fmla="*/ 0 w 667"/>
                <a:gd name="T7" fmla="*/ 0 h 14"/>
                <a:gd name="T8" fmla="*/ 1841187 w 667"/>
                <a:gd name="T9" fmla="*/ 0 h 14"/>
                <a:gd name="T10" fmla="*/ 1841187 w 667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7" h="14">
                  <a:moveTo>
                    <a:pt x="667" y="0"/>
                  </a:moveTo>
                  <a:lnTo>
                    <a:pt x="667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2" name="Freeform 10"/>
            <p:cNvSpPr/>
            <p:nvPr/>
          </p:nvSpPr>
          <p:spPr bwMode="auto">
            <a:xfrm>
              <a:off x="1749239" y="2639510"/>
              <a:ext cx="1725250" cy="634893"/>
            </a:xfrm>
            <a:custGeom>
              <a:avLst/>
              <a:gdLst>
                <a:gd name="T0" fmla="*/ 0 w 625"/>
                <a:gd name="T1" fmla="*/ 0 h 230"/>
                <a:gd name="T2" fmla="*/ 1725250 w 625"/>
                <a:gd name="T3" fmla="*/ 0 h 230"/>
                <a:gd name="T4" fmla="*/ 1725250 w 625"/>
                <a:gd name="T5" fmla="*/ 320207 h 230"/>
                <a:gd name="T6" fmla="*/ 864005 w 625"/>
                <a:gd name="T7" fmla="*/ 634893 h 230"/>
                <a:gd name="T8" fmla="*/ 0 w 625"/>
                <a:gd name="T9" fmla="*/ 320207 h 230"/>
                <a:gd name="T10" fmla="*/ 0 w 625"/>
                <a:gd name="T11" fmla="*/ 0 h 230"/>
                <a:gd name="T12" fmla="*/ 0 w 625"/>
                <a:gd name="T13" fmla="*/ 0 h 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5" h="230">
                  <a:moveTo>
                    <a:pt x="0" y="0"/>
                  </a:moveTo>
                  <a:lnTo>
                    <a:pt x="625" y="0"/>
                  </a:lnTo>
                  <a:lnTo>
                    <a:pt x="625" y="116"/>
                  </a:lnTo>
                  <a:lnTo>
                    <a:pt x="313" y="230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16" name="组合 39"/>
          <p:cNvGrpSpPr/>
          <p:nvPr/>
        </p:nvGrpSpPr>
        <p:grpSpPr bwMode="auto">
          <a:xfrm>
            <a:off x="8877300" y="2830513"/>
            <a:ext cx="2247900" cy="2249487"/>
            <a:chOff x="1446975" y="2639510"/>
            <a:chExt cx="2329778" cy="2332540"/>
          </a:xfrm>
        </p:grpSpPr>
        <p:sp>
          <p:nvSpPr>
            <p:cNvPr id="17431" name="Freeform 5"/>
            <p:cNvSpPr/>
            <p:nvPr/>
          </p:nvSpPr>
          <p:spPr bwMode="auto">
            <a:xfrm>
              <a:off x="1630542" y="2639510"/>
              <a:ext cx="1962645" cy="358852"/>
            </a:xfrm>
            <a:custGeom>
              <a:avLst/>
              <a:gdLst>
                <a:gd name="T0" fmla="*/ 118697 w 711"/>
                <a:gd name="T1" fmla="*/ 0 h 130"/>
                <a:gd name="T2" fmla="*/ 1843948 w 711"/>
                <a:gd name="T3" fmla="*/ 0 h 130"/>
                <a:gd name="T4" fmla="*/ 1962645 w 711"/>
                <a:gd name="T5" fmla="*/ 358852 h 130"/>
                <a:gd name="T6" fmla="*/ 0 w 711"/>
                <a:gd name="T7" fmla="*/ 358852 h 130"/>
                <a:gd name="T8" fmla="*/ 118697 w 711"/>
                <a:gd name="T9" fmla="*/ 0 h 130"/>
                <a:gd name="T10" fmla="*/ 118697 w 711"/>
                <a:gd name="T11" fmla="*/ 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1" h="130">
                  <a:moveTo>
                    <a:pt x="43" y="0"/>
                  </a:moveTo>
                  <a:lnTo>
                    <a:pt x="668" y="0"/>
                  </a:lnTo>
                  <a:lnTo>
                    <a:pt x="711" y="130"/>
                  </a:lnTo>
                  <a:lnTo>
                    <a:pt x="0" y="13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0C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2" name="Freeform 6"/>
            <p:cNvSpPr/>
            <p:nvPr/>
          </p:nvSpPr>
          <p:spPr bwMode="auto">
            <a:xfrm>
              <a:off x="1446975" y="2821697"/>
              <a:ext cx="2329778" cy="2150353"/>
            </a:xfrm>
            <a:custGeom>
              <a:avLst/>
              <a:gdLst>
                <a:gd name="T0" fmla="*/ 0 w 844"/>
                <a:gd name="T1" fmla="*/ 0 h 779"/>
                <a:gd name="T2" fmla="*/ 2329778 w 844"/>
                <a:gd name="T3" fmla="*/ 0 h 779"/>
                <a:gd name="T4" fmla="*/ 2329778 w 844"/>
                <a:gd name="T5" fmla="*/ 1728012 h 779"/>
                <a:gd name="T6" fmla="*/ 1164889 w 844"/>
                <a:gd name="T7" fmla="*/ 2150353 h 779"/>
                <a:gd name="T8" fmla="*/ 0 w 844"/>
                <a:gd name="T9" fmla="*/ 1728012 h 779"/>
                <a:gd name="T10" fmla="*/ 0 w 844"/>
                <a:gd name="T11" fmla="*/ 0 h 779"/>
                <a:gd name="T12" fmla="*/ 0 w 844"/>
                <a:gd name="T13" fmla="*/ 0 h 7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4" h="779">
                  <a:moveTo>
                    <a:pt x="0" y="0"/>
                  </a:moveTo>
                  <a:lnTo>
                    <a:pt x="844" y="0"/>
                  </a:lnTo>
                  <a:lnTo>
                    <a:pt x="844" y="626"/>
                  </a:lnTo>
                  <a:lnTo>
                    <a:pt x="422" y="779"/>
                  </a:lnTo>
                  <a:lnTo>
                    <a:pt x="0" y="6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3" name="Freeform 7"/>
            <p:cNvSpPr>
              <a:spLocks noEditPoints="1"/>
            </p:cNvSpPr>
            <p:nvPr/>
          </p:nvSpPr>
          <p:spPr bwMode="auto">
            <a:xfrm>
              <a:off x="1532548" y="2901748"/>
              <a:ext cx="2158633" cy="1984729"/>
            </a:xfrm>
            <a:custGeom>
              <a:avLst/>
              <a:gdLst>
                <a:gd name="T0" fmla="*/ 0 w 782"/>
                <a:gd name="T1" fmla="*/ 0 h 719"/>
                <a:gd name="T2" fmla="*/ 2158633 w 782"/>
                <a:gd name="T3" fmla="*/ 0 h 719"/>
                <a:gd name="T4" fmla="*/ 2158633 w 782"/>
                <a:gd name="T5" fmla="*/ 1589992 h 719"/>
                <a:gd name="T6" fmla="*/ 1079317 w 782"/>
                <a:gd name="T7" fmla="*/ 1984729 h 719"/>
                <a:gd name="T8" fmla="*/ 0 w 782"/>
                <a:gd name="T9" fmla="*/ 1589992 h 719"/>
                <a:gd name="T10" fmla="*/ 0 w 782"/>
                <a:gd name="T11" fmla="*/ 0 h 719"/>
                <a:gd name="T12" fmla="*/ 0 w 782"/>
                <a:gd name="T13" fmla="*/ 0 h 719"/>
                <a:gd name="T14" fmla="*/ 41406 w 782"/>
                <a:gd name="T15" fmla="*/ 38646 h 719"/>
                <a:gd name="T16" fmla="*/ 2119987 w 782"/>
                <a:gd name="T17" fmla="*/ 38646 h 719"/>
                <a:gd name="T18" fmla="*/ 2119987 w 782"/>
                <a:gd name="T19" fmla="*/ 1562388 h 719"/>
                <a:gd name="T20" fmla="*/ 1079317 w 782"/>
                <a:gd name="T21" fmla="*/ 1937802 h 719"/>
                <a:gd name="T22" fmla="*/ 41406 w 782"/>
                <a:gd name="T23" fmla="*/ 1562388 h 719"/>
                <a:gd name="T24" fmla="*/ 41406 w 782"/>
                <a:gd name="T25" fmla="*/ 38646 h 719"/>
                <a:gd name="T26" fmla="*/ 41406 w 782"/>
                <a:gd name="T27" fmla="*/ 38646 h 7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2" h="719">
                  <a:moveTo>
                    <a:pt x="0" y="0"/>
                  </a:moveTo>
                  <a:lnTo>
                    <a:pt x="782" y="0"/>
                  </a:lnTo>
                  <a:lnTo>
                    <a:pt x="782" y="576"/>
                  </a:lnTo>
                  <a:lnTo>
                    <a:pt x="391" y="719"/>
                  </a:lnTo>
                  <a:lnTo>
                    <a:pt x="0" y="576"/>
                  </a:lnTo>
                  <a:lnTo>
                    <a:pt x="0" y="0"/>
                  </a:lnTo>
                  <a:close/>
                  <a:moveTo>
                    <a:pt x="15" y="14"/>
                  </a:moveTo>
                  <a:lnTo>
                    <a:pt x="768" y="14"/>
                  </a:lnTo>
                  <a:lnTo>
                    <a:pt x="768" y="566"/>
                  </a:lnTo>
                  <a:lnTo>
                    <a:pt x="391" y="702"/>
                  </a:lnTo>
                  <a:lnTo>
                    <a:pt x="15" y="566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4" name="Freeform 8"/>
            <p:cNvSpPr/>
            <p:nvPr/>
          </p:nvSpPr>
          <p:spPr bwMode="auto">
            <a:xfrm>
              <a:off x="1691271" y="2821697"/>
              <a:ext cx="1841187" cy="513435"/>
            </a:xfrm>
            <a:custGeom>
              <a:avLst/>
              <a:gdLst>
                <a:gd name="T0" fmla="*/ 0 w 667"/>
                <a:gd name="T1" fmla="*/ 0 h 186"/>
                <a:gd name="T2" fmla="*/ 1841187 w 667"/>
                <a:gd name="T3" fmla="*/ 0 h 186"/>
                <a:gd name="T4" fmla="*/ 1841187 w 667"/>
                <a:gd name="T5" fmla="*/ 176666 h 186"/>
                <a:gd name="T6" fmla="*/ 921974 w 667"/>
                <a:gd name="T7" fmla="*/ 513435 h 186"/>
                <a:gd name="T8" fmla="*/ 0 w 667"/>
                <a:gd name="T9" fmla="*/ 176666 h 186"/>
                <a:gd name="T10" fmla="*/ 0 w 667"/>
                <a:gd name="T11" fmla="*/ 0 h 186"/>
                <a:gd name="T12" fmla="*/ 0 w 667"/>
                <a:gd name="T13" fmla="*/ 0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86">
                  <a:moveTo>
                    <a:pt x="0" y="0"/>
                  </a:moveTo>
                  <a:lnTo>
                    <a:pt x="667" y="0"/>
                  </a:lnTo>
                  <a:lnTo>
                    <a:pt x="667" y="64"/>
                  </a:lnTo>
                  <a:lnTo>
                    <a:pt x="334" y="186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5" name="Freeform 9"/>
            <p:cNvSpPr/>
            <p:nvPr/>
          </p:nvSpPr>
          <p:spPr bwMode="auto">
            <a:xfrm>
              <a:off x="1691271" y="2901748"/>
              <a:ext cx="1841187" cy="38646"/>
            </a:xfrm>
            <a:custGeom>
              <a:avLst/>
              <a:gdLst>
                <a:gd name="T0" fmla="*/ 1841187 w 667"/>
                <a:gd name="T1" fmla="*/ 0 h 14"/>
                <a:gd name="T2" fmla="*/ 1841187 w 667"/>
                <a:gd name="T3" fmla="*/ 38646 h 14"/>
                <a:gd name="T4" fmla="*/ 0 w 667"/>
                <a:gd name="T5" fmla="*/ 38646 h 14"/>
                <a:gd name="T6" fmla="*/ 0 w 667"/>
                <a:gd name="T7" fmla="*/ 0 h 14"/>
                <a:gd name="T8" fmla="*/ 1841187 w 667"/>
                <a:gd name="T9" fmla="*/ 0 h 14"/>
                <a:gd name="T10" fmla="*/ 1841187 w 667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7" h="14">
                  <a:moveTo>
                    <a:pt x="667" y="0"/>
                  </a:moveTo>
                  <a:lnTo>
                    <a:pt x="667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6" name="Freeform 10"/>
            <p:cNvSpPr/>
            <p:nvPr/>
          </p:nvSpPr>
          <p:spPr bwMode="auto">
            <a:xfrm>
              <a:off x="1749239" y="2639510"/>
              <a:ext cx="1725250" cy="634893"/>
            </a:xfrm>
            <a:custGeom>
              <a:avLst/>
              <a:gdLst>
                <a:gd name="T0" fmla="*/ 0 w 625"/>
                <a:gd name="T1" fmla="*/ 0 h 230"/>
                <a:gd name="T2" fmla="*/ 1725250 w 625"/>
                <a:gd name="T3" fmla="*/ 0 h 230"/>
                <a:gd name="T4" fmla="*/ 1725250 w 625"/>
                <a:gd name="T5" fmla="*/ 320207 h 230"/>
                <a:gd name="T6" fmla="*/ 864005 w 625"/>
                <a:gd name="T7" fmla="*/ 634893 h 230"/>
                <a:gd name="T8" fmla="*/ 0 w 625"/>
                <a:gd name="T9" fmla="*/ 320207 h 230"/>
                <a:gd name="T10" fmla="*/ 0 w 625"/>
                <a:gd name="T11" fmla="*/ 0 h 230"/>
                <a:gd name="T12" fmla="*/ 0 w 625"/>
                <a:gd name="T13" fmla="*/ 0 h 2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5" h="230">
                  <a:moveTo>
                    <a:pt x="0" y="0"/>
                  </a:moveTo>
                  <a:lnTo>
                    <a:pt x="625" y="0"/>
                  </a:lnTo>
                  <a:lnTo>
                    <a:pt x="625" y="116"/>
                  </a:lnTo>
                  <a:lnTo>
                    <a:pt x="313" y="230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17" name="文本框 47"/>
          <p:cNvSpPr txBox="1">
            <a:spLocks noChangeArrowheads="1"/>
          </p:cNvSpPr>
          <p:nvPr/>
        </p:nvSpPr>
        <p:spPr bwMode="auto">
          <a:xfrm>
            <a:off x="1468438" y="2890838"/>
            <a:ext cx="1444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272727"/>
                </a:solidFill>
              </a:rPr>
              <a:t>TEXT HERE</a:t>
            </a:r>
            <a:endParaRPr kumimoji="0" lang="zh-CN" altLang="en-US" sz="1600">
              <a:solidFill>
                <a:srgbClr val="272727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204913" y="3451225"/>
            <a:ext cx="1970087" cy="1189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You cannot improve your past, but you can improve your future. Once time is wasted, life is wasted. Do one thing at a time, and do well.</a:t>
            </a:r>
          </a:p>
        </p:txBody>
      </p:sp>
      <p:sp>
        <p:nvSpPr>
          <p:cNvPr id="17419" name="文本框 49"/>
          <p:cNvSpPr txBox="1">
            <a:spLocks noChangeArrowheads="1"/>
          </p:cNvSpPr>
          <p:nvPr/>
        </p:nvSpPr>
        <p:spPr bwMode="auto">
          <a:xfrm>
            <a:off x="4071938" y="2890838"/>
            <a:ext cx="1444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272727"/>
                </a:solidFill>
              </a:rPr>
              <a:t>TEXT HERE</a:t>
            </a:r>
            <a:endParaRPr kumimoji="0" lang="zh-CN" altLang="en-US" sz="1600">
              <a:solidFill>
                <a:srgbClr val="272727"/>
              </a:solidFill>
            </a:endParaRPr>
          </a:p>
        </p:txBody>
      </p:sp>
      <p:sp>
        <p:nvSpPr>
          <p:cNvPr id="17420" name="文本框 50"/>
          <p:cNvSpPr txBox="1">
            <a:spLocks noChangeArrowheads="1"/>
          </p:cNvSpPr>
          <p:nvPr/>
        </p:nvSpPr>
        <p:spPr bwMode="auto">
          <a:xfrm>
            <a:off x="6675438" y="2890838"/>
            <a:ext cx="1444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272727"/>
                </a:solidFill>
              </a:rPr>
              <a:t>TEXT HERE</a:t>
            </a:r>
            <a:endParaRPr kumimoji="0" lang="zh-CN" altLang="en-US" sz="1600">
              <a:solidFill>
                <a:srgbClr val="272727"/>
              </a:solidFill>
            </a:endParaRPr>
          </a:p>
        </p:txBody>
      </p:sp>
      <p:sp>
        <p:nvSpPr>
          <p:cNvPr id="17421" name="文本框 51"/>
          <p:cNvSpPr txBox="1">
            <a:spLocks noChangeArrowheads="1"/>
          </p:cNvSpPr>
          <p:nvPr/>
        </p:nvSpPr>
        <p:spPr bwMode="auto">
          <a:xfrm>
            <a:off x="9278938" y="2890838"/>
            <a:ext cx="1444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272727"/>
                </a:solidFill>
              </a:rPr>
              <a:t>TEXT HERE</a:t>
            </a:r>
            <a:endParaRPr kumimoji="0" lang="zh-CN" altLang="en-US" sz="1600">
              <a:solidFill>
                <a:srgbClr val="272727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810000" y="3451225"/>
            <a:ext cx="1968500" cy="1189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You cannot improve your past, but you can improve your future. Once time is wasted, life is wasted. Do one thing at a time, and do well.</a:t>
            </a:r>
          </a:p>
        </p:txBody>
      </p:sp>
      <p:sp>
        <p:nvSpPr>
          <p:cNvPr id="54" name="矩形 53"/>
          <p:cNvSpPr/>
          <p:nvPr/>
        </p:nvSpPr>
        <p:spPr>
          <a:xfrm>
            <a:off x="6413500" y="3451225"/>
            <a:ext cx="1968500" cy="1189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You cannot improve your past, but you can improve your future. Once time is wasted, life is wasted. Do one thing at a time, and do well.</a:t>
            </a:r>
          </a:p>
        </p:txBody>
      </p:sp>
      <p:sp>
        <p:nvSpPr>
          <p:cNvPr id="55" name="矩形 54"/>
          <p:cNvSpPr/>
          <p:nvPr/>
        </p:nvSpPr>
        <p:spPr>
          <a:xfrm>
            <a:off x="9017000" y="3451225"/>
            <a:ext cx="1970088" cy="1189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You cannot improve your past, but you can improve your future. Once time is wasted, life is wasted. Do one thing at a time, and do well.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1804988" y="1912938"/>
            <a:ext cx="7715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3600">
                <a:solidFill>
                  <a:srgbClr val="272727"/>
                </a:solidFill>
                <a:latin typeface="方正兰亭粗黑_GBK" charset="-122"/>
                <a:ea typeface="方正兰亭粗黑_GBK" charset="-122"/>
              </a:rPr>
              <a:t>01</a:t>
            </a:r>
            <a:endParaRPr kumimoji="0" lang="zh-CN" altLang="en-US" sz="3600">
              <a:solidFill>
                <a:srgbClr val="272727"/>
              </a:solidFill>
              <a:latin typeface="方正兰亭粗黑_GBK" charset="-122"/>
              <a:ea typeface="方正兰亭粗黑_GBK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398963" y="1912938"/>
            <a:ext cx="7889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3600">
                <a:solidFill>
                  <a:srgbClr val="272727"/>
                </a:solidFill>
                <a:latin typeface="方正兰亭粗黑_GBK" charset="-122"/>
                <a:ea typeface="方正兰亭粗黑_GBK" charset="-122"/>
              </a:rPr>
              <a:t>02</a:t>
            </a:r>
            <a:endParaRPr kumimoji="0" lang="zh-CN" altLang="en-US" sz="3600">
              <a:solidFill>
                <a:srgbClr val="272727"/>
              </a:solidFill>
              <a:latin typeface="方正兰亭粗黑_GBK" charset="-122"/>
              <a:ea typeface="方正兰亭粗黑_GBK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002463" y="1912938"/>
            <a:ext cx="7905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3600">
                <a:solidFill>
                  <a:srgbClr val="272727"/>
                </a:solidFill>
                <a:latin typeface="方正兰亭粗黑_GBK" charset="-122"/>
                <a:ea typeface="方正兰亭粗黑_GBK" charset="-122"/>
              </a:rPr>
              <a:t>03</a:t>
            </a:r>
            <a:endParaRPr kumimoji="0" lang="zh-CN" altLang="en-US" sz="3600">
              <a:solidFill>
                <a:srgbClr val="272727"/>
              </a:solidFill>
              <a:latin typeface="方正兰亭粗黑_GBK" charset="-122"/>
              <a:ea typeface="方正兰亭粗黑_GBK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604375" y="1912938"/>
            <a:ext cx="7953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3600">
                <a:solidFill>
                  <a:srgbClr val="272727"/>
                </a:solidFill>
                <a:latin typeface="方正兰亭粗黑_GBK" charset="-122"/>
                <a:ea typeface="方正兰亭粗黑_GBK" charset="-122"/>
              </a:rPr>
              <a:t>04</a:t>
            </a:r>
            <a:endParaRPr kumimoji="0" lang="zh-CN" altLang="en-US" sz="3600">
              <a:solidFill>
                <a:srgbClr val="272727"/>
              </a:solidFill>
              <a:latin typeface="方正兰亭粗黑_GBK" charset="-122"/>
              <a:ea typeface="方正兰亭粗黑_GBK" charset="-122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5843588" y="6224588"/>
            <a:ext cx="504825" cy="0"/>
          </a:xfrm>
          <a:prstGeom prst="line">
            <a:avLst/>
          </a:prstGeom>
          <a:ln w="38100"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5410200" y="6275388"/>
            <a:ext cx="1371600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youka.yanj.cn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812800"/>
            <a:ext cx="12192000" cy="404495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66800" y="603250"/>
            <a:ext cx="1790700" cy="419100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1400">
                <a:solidFill>
                  <a:srgbClr val="272727"/>
                </a:solidFill>
              </a:rPr>
              <a:t>Company LOGO</a:t>
            </a:r>
            <a:endParaRPr kumimoji="0" lang="zh-CN" altLang="en-US" sz="1400">
              <a:solidFill>
                <a:srgbClr val="272727"/>
              </a:solidFill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2857500" y="603250"/>
            <a:ext cx="144463" cy="209550"/>
          </a:xfrm>
          <a:prstGeom prst="triangle">
            <a:avLst>
              <a:gd name="adj" fmla="val 893"/>
            </a:avLst>
          </a:prstGeom>
          <a:solidFill>
            <a:srgbClr val="E2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838575" y="1547813"/>
            <a:ext cx="4514850" cy="4411662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932363" y="3013075"/>
            <a:ext cx="2327275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272727"/>
                </a:solidFill>
                <a:latin typeface="方正兰亭粗黑_GBK" charset="-122"/>
              </a:rPr>
              <a:t>TWO</a:t>
            </a:r>
            <a:endParaRPr kumimoji="0" lang="zh-CN" altLang="en-US" sz="4800">
              <a:solidFill>
                <a:srgbClr val="272727"/>
              </a:solidFill>
              <a:latin typeface="方正兰亭粗黑_GBK" charset="-122"/>
            </a:endParaRPr>
          </a:p>
        </p:txBody>
      </p:sp>
      <p:sp>
        <p:nvSpPr>
          <p:cNvPr id="18438" name="矩形 7"/>
          <p:cNvSpPr>
            <a:spLocks noChangeArrowheads="1"/>
          </p:cNvSpPr>
          <p:nvPr/>
        </p:nvSpPr>
        <p:spPr bwMode="auto">
          <a:xfrm>
            <a:off x="4152900" y="4127500"/>
            <a:ext cx="38862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0" lang="en-US" altLang="zh-CN" sz="1400">
                <a:solidFill>
                  <a:srgbClr val="272727"/>
                </a:solidFill>
              </a:rPr>
              <a:t>You cannot improve your past, but you can improve your future. Once time is wasted, life is wasted. Do one thing at a time, and do well.</a:t>
            </a:r>
          </a:p>
        </p:txBody>
      </p:sp>
      <p:sp>
        <p:nvSpPr>
          <p:cNvPr id="9" name="矩形 8"/>
          <p:cNvSpPr/>
          <p:nvPr/>
        </p:nvSpPr>
        <p:spPr>
          <a:xfrm>
            <a:off x="3838575" y="5959475"/>
            <a:ext cx="4514850" cy="90488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grpSp>
        <p:nvGrpSpPr>
          <p:cNvPr id="18440" name="组合 9"/>
          <p:cNvGrpSpPr/>
          <p:nvPr/>
        </p:nvGrpSpPr>
        <p:grpSpPr bwMode="auto">
          <a:xfrm>
            <a:off x="5969000" y="5878513"/>
            <a:ext cx="254000" cy="254000"/>
            <a:chOff x="6457496" y="4658798"/>
            <a:chExt cx="254000" cy="254000"/>
          </a:xfrm>
        </p:grpSpPr>
        <p:sp>
          <p:nvSpPr>
            <p:cNvPr id="11" name="矩形 10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8444" name="Freeform 121"/>
            <p:cNvSpPr/>
            <p:nvPr/>
          </p:nvSpPr>
          <p:spPr bwMode="auto">
            <a:xfrm rot="5400000"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" name="等腰三角形 12"/>
          <p:cNvSpPr/>
          <p:nvPr/>
        </p:nvSpPr>
        <p:spPr>
          <a:xfrm rot="10800000">
            <a:off x="5851525" y="1481138"/>
            <a:ext cx="488950" cy="187325"/>
          </a:xfrm>
          <a:prstGeom prst="triangle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8442" name="Freeform 44"/>
          <p:cNvSpPr>
            <a:spLocks noEditPoints="1"/>
          </p:cNvSpPr>
          <p:nvPr/>
        </p:nvSpPr>
        <p:spPr bwMode="auto">
          <a:xfrm>
            <a:off x="5649913" y="1843088"/>
            <a:ext cx="892175" cy="881062"/>
          </a:xfrm>
          <a:custGeom>
            <a:avLst/>
            <a:gdLst>
              <a:gd name="T0" fmla="*/ 867573 w 74"/>
              <a:gd name="T1" fmla="*/ 12075 h 73"/>
              <a:gd name="T2" fmla="*/ 891672 w 74"/>
              <a:gd name="T3" fmla="*/ 36225 h 73"/>
              <a:gd name="T4" fmla="*/ 891672 w 74"/>
              <a:gd name="T5" fmla="*/ 60375 h 73"/>
              <a:gd name="T6" fmla="*/ 891672 w 74"/>
              <a:gd name="T7" fmla="*/ 72450 h 73"/>
              <a:gd name="T8" fmla="*/ 867573 w 74"/>
              <a:gd name="T9" fmla="*/ 96600 h 73"/>
              <a:gd name="T10" fmla="*/ 698878 w 74"/>
              <a:gd name="T11" fmla="*/ 265650 h 73"/>
              <a:gd name="T12" fmla="*/ 735027 w 74"/>
              <a:gd name="T13" fmla="*/ 265650 h 73"/>
              <a:gd name="T14" fmla="*/ 735027 w 74"/>
              <a:gd name="T15" fmla="*/ 881476 h 73"/>
              <a:gd name="T16" fmla="*/ 0 w 74"/>
              <a:gd name="T17" fmla="*/ 881476 h 73"/>
              <a:gd name="T18" fmla="*/ 0 w 74"/>
              <a:gd name="T19" fmla="*/ 156975 h 73"/>
              <a:gd name="T20" fmla="*/ 626580 w 74"/>
              <a:gd name="T21" fmla="*/ 156975 h 73"/>
              <a:gd name="T22" fmla="*/ 626580 w 74"/>
              <a:gd name="T23" fmla="*/ 181125 h 73"/>
              <a:gd name="T24" fmla="*/ 795275 w 74"/>
              <a:gd name="T25" fmla="*/ 12075 h 73"/>
              <a:gd name="T26" fmla="*/ 807325 w 74"/>
              <a:gd name="T27" fmla="*/ 0 h 73"/>
              <a:gd name="T28" fmla="*/ 831424 w 74"/>
              <a:gd name="T29" fmla="*/ 0 h 73"/>
              <a:gd name="T30" fmla="*/ 855523 w 74"/>
              <a:gd name="T31" fmla="*/ 0 h 73"/>
              <a:gd name="T32" fmla="*/ 867573 w 74"/>
              <a:gd name="T33" fmla="*/ 12075 h 73"/>
              <a:gd name="T34" fmla="*/ 698878 w 74"/>
              <a:gd name="T35" fmla="*/ 845251 h 73"/>
              <a:gd name="T36" fmla="*/ 698878 w 74"/>
              <a:gd name="T37" fmla="*/ 277725 h 73"/>
              <a:gd name="T38" fmla="*/ 397638 w 74"/>
              <a:gd name="T39" fmla="*/ 579601 h 73"/>
              <a:gd name="T40" fmla="*/ 313290 w 74"/>
              <a:gd name="T41" fmla="*/ 579601 h 73"/>
              <a:gd name="T42" fmla="*/ 313290 w 74"/>
              <a:gd name="T43" fmla="*/ 495076 h 73"/>
              <a:gd name="T44" fmla="*/ 614531 w 74"/>
              <a:gd name="T45" fmla="*/ 193200 h 73"/>
              <a:gd name="T46" fmla="*/ 48198 w 74"/>
              <a:gd name="T47" fmla="*/ 193200 h 73"/>
              <a:gd name="T48" fmla="*/ 48198 w 74"/>
              <a:gd name="T49" fmla="*/ 845251 h 73"/>
              <a:gd name="T50" fmla="*/ 698878 w 74"/>
              <a:gd name="T51" fmla="*/ 845251 h 73"/>
              <a:gd name="T52" fmla="*/ 843474 w 74"/>
              <a:gd name="T53" fmla="*/ 72450 h 73"/>
              <a:gd name="T54" fmla="*/ 855523 w 74"/>
              <a:gd name="T55" fmla="*/ 60375 h 73"/>
              <a:gd name="T56" fmla="*/ 855523 w 74"/>
              <a:gd name="T57" fmla="*/ 60375 h 73"/>
              <a:gd name="T58" fmla="*/ 855523 w 74"/>
              <a:gd name="T59" fmla="*/ 48300 h 73"/>
              <a:gd name="T60" fmla="*/ 843474 w 74"/>
              <a:gd name="T61" fmla="*/ 36225 h 73"/>
              <a:gd name="T62" fmla="*/ 843474 w 74"/>
              <a:gd name="T63" fmla="*/ 36225 h 73"/>
              <a:gd name="T64" fmla="*/ 831424 w 74"/>
              <a:gd name="T65" fmla="*/ 36225 h 73"/>
              <a:gd name="T66" fmla="*/ 831424 w 74"/>
              <a:gd name="T67" fmla="*/ 36225 h 73"/>
              <a:gd name="T68" fmla="*/ 819374 w 74"/>
              <a:gd name="T69" fmla="*/ 36225 h 73"/>
              <a:gd name="T70" fmla="*/ 349439 w 74"/>
              <a:gd name="T71" fmla="*/ 507151 h 73"/>
              <a:gd name="T72" fmla="*/ 349439 w 74"/>
              <a:gd name="T73" fmla="*/ 543376 h 73"/>
              <a:gd name="T74" fmla="*/ 373538 w 74"/>
              <a:gd name="T75" fmla="*/ 543376 h 73"/>
              <a:gd name="T76" fmla="*/ 843474 w 74"/>
              <a:gd name="T77" fmla="*/ 72450 h 7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4" h="73">
                <a:moveTo>
                  <a:pt x="72" y="1"/>
                </a:moveTo>
                <a:cubicBezTo>
                  <a:pt x="73" y="2"/>
                  <a:pt x="73" y="2"/>
                  <a:pt x="74" y="3"/>
                </a:cubicBezTo>
                <a:cubicBezTo>
                  <a:pt x="74" y="3"/>
                  <a:pt x="74" y="4"/>
                  <a:pt x="74" y="5"/>
                </a:cubicBezTo>
                <a:cubicBezTo>
                  <a:pt x="74" y="5"/>
                  <a:pt x="74" y="6"/>
                  <a:pt x="74" y="6"/>
                </a:cubicBezTo>
                <a:cubicBezTo>
                  <a:pt x="73" y="7"/>
                  <a:pt x="73" y="8"/>
                  <a:pt x="72" y="8"/>
                </a:cubicBezTo>
                <a:cubicBezTo>
                  <a:pt x="58" y="22"/>
                  <a:pt x="58" y="22"/>
                  <a:pt x="58" y="22"/>
                </a:cubicBezTo>
                <a:cubicBezTo>
                  <a:pt x="61" y="22"/>
                  <a:pt x="61" y="22"/>
                  <a:pt x="61" y="22"/>
                </a:cubicBezTo>
                <a:cubicBezTo>
                  <a:pt x="61" y="73"/>
                  <a:pt x="61" y="73"/>
                  <a:pt x="61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3"/>
                  <a:pt x="0" y="13"/>
                  <a:pt x="0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15"/>
                  <a:pt x="52" y="15"/>
                  <a:pt x="52" y="15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1"/>
                  <a:pt x="67" y="0"/>
                  <a:pt x="67" y="0"/>
                </a:cubicBezTo>
                <a:cubicBezTo>
                  <a:pt x="68" y="0"/>
                  <a:pt x="68" y="0"/>
                  <a:pt x="69" y="0"/>
                </a:cubicBezTo>
                <a:cubicBezTo>
                  <a:pt x="70" y="0"/>
                  <a:pt x="70" y="0"/>
                  <a:pt x="71" y="0"/>
                </a:cubicBezTo>
                <a:cubicBezTo>
                  <a:pt x="72" y="0"/>
                  <a:pt x="72" y="1"/>
                  <a:pt x="72" y="1"/>
                </a:cubicBezTo>
                <a:close/>
                <a:moveTo>
                  <a:pt x="58" y="70"/>
                </a:moveTo>
                <a:cubicBezTo>
                  <a:pt x="58" y="23"/>
                  <a:pt x="58" y="23"/>
                  <a:pt x="58" y="23"/>
                </a:cubicBezTo>
                <a:cubicBezTo>
                  <a:pt x="33" y="48"/>
                  <a:pt x="33" y="48"/>
                  <a:pt x="33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1"/>
                  <a:pt x="26" y="41"/>
                  <a:pt x="26" y="41"/>
                </a:cubicBezTo>
                <a:cubicBezTo>
                  <a:pt x="51" y="16"/>
                  <a:pt x="51" y="16"/>
                  <a:pt x="51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70"/>
                  <a:pt x="4" y="70"/>
                  <a:pt x="4" y="70"/>
                </a:cubicBezTo>
                <a:lnTo>
                  <a:pt x="58" y="70"/>
                </a:lnTo>
                <a:close/>
                <a:moveTo>
                  <a:pt x="70" y="6"/>
                </a:moveTo>
                <a:cubicBezTo>
                  <a:pt x="70" y="6"/>
                  <a:pt x="71" y="5"/>
                  <a:pt x="71" y="5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4"/>
                  <a:pt x="70" y="4"/>
                  <a:pt x="7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68" y="3"/>
                  <a:pt x="68" y="3"/>
                  <a:pt x="68" y="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5"/>
                  <a:pt x="29" y="45"/>
                  <a:pt x="29" y="45"/>
                </a:cubicBezTo>
                <a:cubicBezTo>
                  <a:pt x="31" y="45"/>
                  <a:pt x="31" y="45"/>
                  <a:pt x="31" y="45"/>
                </a:cubicBezTo>
                <a:lnTo>
                  <a:pt x="70" y="6"/>
                </a:lnTo>
                <a:close/>
              </a:path>
            </a:pathLst>
          </a:custGeom>
          <a:solidFill>
            <a:srgbClr val="272727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2830513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096000" y="0"/>
            <a:ext cx="3848100" cy="2830513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276975" y="522288"/>
            <a:ext cx="2701925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2800">
                <a:solidFill>
                  <a:schemeClr val="bg1"/>
                </a:solidFill>
                <a:latin typeface="方正兰亭粗黑_GBK" charset="-122"/>
              </a:rPr>
              <a:t>YOUR </a:t>
            </a:r>
          </a:p>
          <a:p>
            <a:r>
              <a:rPr kumimoji="0" lang="en-US" altLang="zh-CN" sz="2800">
                <a:solidFill>
                  <a:schemeClr val="bg1"/>
                </a:solidFill>
                <a:latin typeface="方正兰亭粗黑_GBK" charset="-122"/>
              </a:rPr>
              <a:t>TITLE HERE </a:t>
            </a:r>
            <a:endParaRPr kumimoji="0" lang="zh-CN" altLang="en-US" sz="2800">
              <a:solidFill>
                <a:schemeClr val="bg1"/>
              </a:solidFill>
              <a:latin typeface="方正兰亭粗黑_GBK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396038" y="1527175"/>
            <a:ext cx="503237" cy="0"/>
          </a:xfrm>
          <a:prstGeom prst="line">
            <a:avLst/>
          </a:prstGeom>
          <a:ln w="38100"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276975" y="1593850"/>
            <a:ext cx="2968625" cy="96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600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rPr>
              <a:t>You cannot improve your past, but you can improve your future.</a:t>
            </a:r>
          </a:p>
        </p:txBody>
      </p:sp>
      <p:grpSp>
        <p:nvGrpSpPr>
          <p:cNvPr id="19462" name="组合 6"/>
          <p:cNvGrpSpPr/>
          <p:nvPr/>
        </p:nvGrpSpPr>
        <p:grpSpPr bwMode="auto">
          <a:xfrm>
            <a:off x="3549650" y="2830513"/>
            <a:ext cx="254000" cy="254000"/>
            <a:chOff x="6457496" y="4658798"/>
            <a:chExt cx="254000" cy="254000"/>
          </a:xfrm>
        </p:grpSpPr>
        <p:sp>
          <p:nvSpPr>
            <p:cNvPr id="8" name="矩形 7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FFE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9475" name="Freeform 121"/>
            <p:cNvSpPr/>
            <p:nvPr/>
          </p:nvSpPr>
          <p:spPr bwMode="auto">
            <a:xfrm rot="5400000"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3803650" y="2830513"/>
            <a:ext cx="4141788" cy="3046412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grpSp>
        <p:nvGrpSpPr>
          <p:cNvPr id="19464" name="组合 10"/>
          <p:cNvGrpSpPr/>
          <p:nvPr/>
        </p:nvGrpSpPr>
        <p:grpSpPr bwMode="auto">
          <a:xfrm rot="10800000">
            <a:off x="3549650" y="2576513"/>
            <a:ext cx="254000" cy="254000"/>
            <a:chOff x="6457496" y="4658798"/>
            <a:chExt cx="254000" cy="254000"/>
          </a:xfrm>
        </p:grpSpPr>
        <p:sp>
          <p:nvSpPr>
            <p:cNvPr id="12" name="矩形 11"/>
            <p:cNvSpPr/>
            <p:nvPr/>
          </p:nvSpPr>
          <p:spPr>
            <a:xfrm>
              <a:off x="6457496" y="4658798"/>
              <a:ext cx="254000" cy="254000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9473" name="Freeform 121"/>
            <p:cNvSpPr/>
            <p:nvPr/>
          </p:nvSpPr>
          <p:spPr bwMode="auto">
            <a:xfrm rot="5400000">
              <a:off x="6545602" y="4717536"/>
              <a:ext cx="77788" cy="136525"/>
            </a:xfrm>
            <a:custGeom>
              <a:avLst/>
              <a:gdLst>
                <a:gd name="T0" fmla="*/ 44450 w 49"/>
                <a:gd name="T1" fmla="*/ 101600 h 86"/>
                <a:gd name="T2" fmla="*/ 6350 w 49"/>
                <a:gd name="T3" fmla="*/ 136525 h 86"/>
                <a:gd name="T4" fmla="*/ 0 w 49"/>
                <a:gd name="T5" fmla="*/ 128588 h 86"/>
                <a:gd name="T6" fmla="*/ 58738 w 49"/>
                <a:gd name="T7" fmla="*/ 68263 h 86"/>
                <a:gd name="T8" fmla="*/ 0 w 49"/>
                <a:gd name="T9" fmla="*/ 12700 h 86"/>
                <a:gd name="T10" fmla="*/ 6350 w 49"/>
                <a:gd name="T11" fmla="*/ 0 h 86"/>
                <a:gd name="T12" fmla="*/ 77788 w 49"/>
                <a:gd name="T13" fmla="*/ 68263 h 86"/>
                <a:gd name="T14" fmla="*/ 66675 w 49"/>
                <a:gd name="T15" fmla="*/ 79375 h 86"/>
                <a:gd name="T16" fmla="*/ 44450 w 49"/>
                <a:gd name="T17" fmla="*/ 10160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86">
                  <a:moveTo>
                    <a:pt x="28" y="64"/>
                  </a:moveTo>
                  <a:lnTo>
                    <a:pt x="4" y="86"/>
                  </a:lnTo>
                  <a:lnTo>
                    <a:pt x="0" y="81"/>
                  </a:lnTo>
                  <a:lnTo>
                    <a:pt x="37" y="43"/>
                  </a:lnTo>
                  <a:lnTo>
                    <a:pt x="0" y="8"/>
                  </a:lnTo>
                  <a:lnTo>
                    <a:pt x="4" y="0"/>
                  </a:lnTo>
                  <a:lnTo>
                    <a:pt x="49" y="43"/>
                  </a:lnTo>
                  <a:lnTo>
                    <a:pt x="42" y="50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7945438" y="5876925"/>
            <a:ext cx="1300162" cy="981075"/>
          </a:xfrm>
          <a:prstGeom prst="rect">
            <a:avLst/>
          </a:prstGeom>
          <a:solidFill>
            <a:srgbClr val="FFE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pic>
        <p:nvPicPr>
          <p:cNvPr id="19466" name="图片 14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2830513"/>
            <a:ext cx="45688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7346950" y="5876925"/>
            <a:ext cx="601663" cy="452438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084638" y="3343275"/>
            <a:ext cx="230505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方正兰亭纤黑_GBK" charset="-122"/>
                <a:ea typeface="方正兰亭纤黑_GBK" charset="-122"/>
              </a:defRPr>
            </a:lvl9pPr>
          </a:lstStyle>
          <a:p>
            <a:r>
              <a:rPr kumimoji="0" lang="en-US" altLang="zh-CN" sz="2800">
                <a:solidFill>
                  <a:schemeClr val="bg1"/>
                </a:solidFill>
                <a:latin typeface="方正兰亭粗黑_GBK" charset="-122"/>
              </a:rPr>
              <a:t>53,743,532</a:t>
            </a:r>
            <a:endParaRPr kumimoji="0" lang="zh-CN" altLang="en-US" sz="2800">
              <a:solidFill>
                <a:schemeClr val="bg1"/>
              </a:solidFill>
              <a:latin typeface="方正兰亭粗黑_GBK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203700" y="3938588"/>
            <a:ext cx="503238" cy="0"/>
          </a:xfrm>
          <a:prstGeom prst="line">
            <a:avLst/>
          </a:prstGeom>
          <a:ln w="38100">
            <a:solidFill>
              <a:srgbClr val="FFE4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084638" y="4010025"/>
            <a:ext cx="2968625" cy="96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600" dirty="0">
                <a:solidFill>
                  <a:schemeClr val="bg1">
                    <a:lumMod val="75000"/>
                  </a:schemeClr>
                </a:solidFill>
                <a:latin typeface="+mn-ea"/>
                <a:ea typeface="+mn-ea"/>
              </a:rPr>
              <a:t>Once time is wasted, life is wasted. Do one thing at a time, and do well.</a:t>
            </a:r>
          </a:p>
        </p:txBody>
      </p:sp>
      <p:pic>
        <p:nvPicPr>
          <p:cNvPr id="19471" name="图片 19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4010025"/>
            <a:ext cx="279241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68.黑色大气欧美商务企业规划工作汇报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方正兰亭粗黑_GBK"/>
        <a:ea typeface="方正兰亭粗黑_GBK"/>
        <a:cs typeface=""/>
      </a:majorFont>
      <a:minorFont>
        <a:latin typeface="方正兰亭纤黑_GBK"/>
        <a:ea typeface="方正兰亭纤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2240</Words>
  <Application>Microsoft Office PowerPoint</Application>
  <PresentationFormat>宽屏</PresentationFormat>
  <Paragraphs>197</Paragraphs>
  <Slides>23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方正兰亭粗黑_GBK</vt:lpstr>
      <vt:lpstr>方正兰亭纤黑_GBK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1668.黑色大气欧美商务企业规划工作汇报PPT模板</dc:title>
  <dc:creator>Mloong</dc:creator>
  <cp:lastModifiedBy>天 下</cp:lastModifiedBy>
  <cp:revision>71</cp:revision>
  <dcterms:created xsi:type="dcterms:W3CDTF">2015-03-19T12:08:00Z</dcterms:created>
  <dcterms:modified xsi:type="dcterms:W3CDTF">2021-01-06T01:07:34Z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