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93" r:id="rId3"/>
    <p:sldId id="300" r:id="rId4"/>
    <p:sldId id="335" r:id="rId5"/>
    <p:sldId id="323" r:id="rId6"/>
    <p:sldId id="318" r:id="rId7"/>
    <p:sldId id="321" r:id="rId8"/>
    <p:sldId id="322" r:id="rId9"/>
    <p:sldId id="319" r:id="rId10"/>
    <p:sldId id="302" r:id="rId11"/>
    <p:sldId id="338" r:id="rId12"/>
    <p:sldId id="292" r:id="rId13"/>
    <p:sldId id="317" r:id="rId14"/>
    <p:sldId id="297" r:id="rId15"/>
    <p:sldId id="329" r:id="rId16"/>
    <p:sldId id="330" r:id="rId17"/>
    <p:sldId id="334" r:id="rId18"/>
    <p:sldId id="320" r:id="rId19"/>
    <p:sldId id="332" r:id="rId20"/>
    <p:sldId id="337" r:id="rId21"/>
    <p:sldId id="303" r:id="rId22"/>
    <p:sldId id="333" r:id="rId23"/>
    <p:sldId id="304" r:id="rId24"/>
    <p:sldId id="324" r:id="rId25"/>
    <p:sldId id="309" r:id="rId26"/>
    <p:sldId id="315" r:id="rId27"/>
    <p:sldId id="306" r:id="rId28"/>
    <p:sldId id="336" r:id="rId29"/>
    <p:sldId id="325" r:id="rId30"/>
    <p:sldId id="311" r:id="rId31"/>
    <p:sldId id="326" r:id="rId32"/>
    <p:sldId id="331" r:id="rId33"/>
    <p:sldId id="328" r:id="rId34"/>
  </p:sldIdLst>
  <p:sldSz cx="5853113" cy="3292475"/>
  <p:notesSz cx="6858000" cy="9144000"/>
  <p:defaultTextStyle>
    <a:defPPr>
      <a:defRPr lang="en-US"/>
    </a:defPPr>
    <a:lvl1pPr algn="l" defTabSz="522605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60350" indent="196850" algn="l" defTabSz="522605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522605" indent="392430" algn="l" defTabSz="522605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82955" indent="589280" algn="l" defTabSz="522605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044575" indent="784225" algn="l" defTabSz="522605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7">
          <p15:clr>
            <a:srgbClr val="A4A3A4"/>
          </p15:clr>
        </p15:guide>
        <p15:guide id="2" pos="1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CFF6"/>
    <a:srgbClr val="EC8383"/>
    <a:srgbClr val="ACECA6"/>
    <a:srgbClr val="464646"/>
    <a:srgbClr val="F2EC84"/>
    <a:srgbClr val="A1A1A1"/>
    <a:srgbClr val="636363"/>
    <a:srgbClr val="58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434" autoAdjust="0"/>
  </p:normalViewPr>
  <p:slideViewPr>
    <p:cSldViewPr snapToGrid="0">
      <p:cViewPr varScale="1">
        <p:scale>
          <a:sx n="245" d="100"/>
          <a:sy n="245" d="100"/>
        </p:scale>
        <p:origin x="324" y="192"/>
      </p:cViewPr>
      <p:guideLst>
        <p:guide orient="horz" pos="1037"/>
        <p:guide pos="1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E51BE4-850E-443C-BB02-CB1318926E0D}" type="datetimeFigureOut">
              <a:rPr lang="en-US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546496-2885-494F-8E1D-7782C18DE7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DD4C13-2226-4611-8F88-21E9B447C9C1}" type="datetimeFigureOut">
              <a:rPr lang="en-US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5226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112551-F0E2-4247-B72D-B05D91DC219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/>
              <a:t>Cover 1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D2C36BBE-76E3-47A1-BD9D-A538306A3814}" type="slidenum">
              <a:rPr lang="en-US" sz="1200" smtClean="0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7BBCC645-8AED-44BF-8864-0B5330CFA24B}" type="slidenum">
              <a:rPr lang="en-US" sz="1200" smtClean="0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550298ED-C5E8-4F2C-B5A2-734983CAB433}" type="slidenum">
              <a:rPr lang="en-US" sz="1200" smtClean="0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869B28E-3116-4C78-A957-781C15F2324D}" type="slidenum">
              <a:rPr lang="en-US" sz="1200" smtClean="0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1792C429-8AC2-4FAC-AA3E-8E225A0F191C}" type="slidenum">
              <a:rPr lang="en-US" sz="1200" smtClean="0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F19A7D0F-09DB-4181-B52D-A7E4981B51A5}" type="slidenum">
              <a:rPr lang="en-US" sz="1200" smtClean="0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A799E365-D5B8-4FBF-ABD3-B91042701F92}" type="slidenum">
              <a:rPr lang="en-US" sz="1200" smtClean="0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AF5BC0FD-625B-4D4A-B80C-860E93EC7D17}" type="slidenum">
              <a:rPr lang="en-US" sz="1200" smtClean="0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037799CC-07EE-4E82-A1AC-DA624E81134F}" type="slidenum">
              <a:rPr lang="en-US" sz="1200" smtClean="0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01A9319-27E6-4A6A-855F-B6BF40B6224F}" type="slidenum">
              <a:rPr lang="en-US" sz="1200" smtClean="0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517045FA-C4AC-47BA-9E25-271979370501}" type="slidenum">
              <a:rPr lang="en-US" sz="1200" smtClean="0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DB4739C8-52BF-422C-9765-3A7C531F6BFD}" type="slidenum">
              <a:rPr lang="en-US" sz="1200" smtClean="0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C989641-763F-46A5-8B03-816117493187}" type="slidenum">
              <a:rPr lang="en-US" sz="1200" smtClean="0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D624EEE-42EF-41E7-B768-BD85705BB2F0}" type="slidenum">
              <a:rPr lang="en-US" sz="1200" smtClean="0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AACF9DA-35F4-4552-93A8-0CAD0553D45D}" type="slidenum">
              <a:rPr lang="en-US" sz="1200" smtClean="0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8A9968F-3E87-4CD3-BEAB-3E03AC3DBE4B}" type="slidenum">
              <a:rPr lang="en-US" sz="1200" smtClean="0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5A2663F-9384-4E47-8B60-5E4C5A588ED7}" type="slidenum">
              <a:rPr lang="en-US" sz="1200" smtClean="0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00B109DF-D709-4C9D-9345-8251CFC48F68}" type="slidenum">
              <a:rPr lang="en-US" sz="1200" smtClean="0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1C876273-FCC7-4BAC-A366-177E524BB915}" type="slidenum">
              <a:rPr lang="en-US" sz="1200" smtClean="0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A4BDA89E-89DC-4E59-81FF-69B82B55FD11}" type="slidenum">
              <a:rPr lang="en-US" sz="1200" smtClean="0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B1F3F395-A45D-40E5-BA56-7BF651DF544F}" type="slidenum">
              <a:rPr lang="en-US" sz="1200" smtClean="0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AFCCAF6F-4CB9-4911-9DA0-56181B3E844A}" type="slidenum">
              <a:rPr lang="en-US" sz="1200" smtClean="0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FDD0A804-1B59-4065-991A-58C73BCDDC3E}" type="slidenum">
              <a:rPr lang="en-US" sz="1200" smtClean="0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5E367267-1F2A-413A-9D5C-A7772A029ADD}" type="slidenum">
              <a:rPr lang="en-US" sz="1200" smtClean="0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585A1ECB-F91F-41BF-92E4-691567FB69B0}" type="slidenum">
              <a:rPr lang="en-US" sz="1200" smtClean="0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E295F25-DC9A-4EE3-B7B8-2F9413E12FF2}" type="slidenum">
              <a:rPr lang="en-US" sz="1200" smtClean="0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A4CCC51-58BE-490F-B77C-108FBFA5998A}" type="slidenum">
              <a:rPr lang="en-US" sz="1200" smtClean="0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0B61BF45-3D0D-454C-BD61-978B420F0F90}" type="slidenum">
              <a:rPr lang="en-US" sz="1200" smtClean="0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91C511B9-09FA-4E73-8E6E-75A169EB9222}" type="slidenum">
              <a:rPr lang="en-US" sz="1200" smtClean="0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62077A4-4E4B-4EBC-90E5-52ABB0072CCE}" type="slidenum">
              <a:rPr lang="en-US" sz="1200" smtClean="0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2BAAE845-A1EE-4396-BD99-A91A6C3880A5}" type="slidenum">
              <a:rPr lang="en-US" sz="1200" smtClean="0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35B5484C-3180-4510-AAA0-6EB8ACBC71B0}" type="slidenum">
              <a:rPr lang="en-US" sz="1200" smtClean="0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22605" fontAlgn="base">
              <a:spcBef>
                <a:spcPct val="0"/>
              </a:spcBef>
              <a:spcAft>
                <a:spcPct val="0"/>
              </a:spcAft>
            </a:pPr>
            <a:fld id="{EE77284A-9290-429A-837E-76543EE14DF3}" type="slidenum">
              <a:rPr lang="en-US" sz="1200" smtClean="0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2394AF-F912-47AE-9950-159E4D65A5FE}" type="datetimeFigureOut">
              <a:rPr lang="en-US"/>
              <a:t>1/6/2021</a:t>
            </a:fld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656" y="768246"/>
            <a:ext cx="5267802" cy="21728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0BAA04-9093-4D5F-A8F7-B54141883265}" type="datetimeFigureOut">
              <a:rPr lang="en-US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383FA1-6890-4328-BE85-2C2E1889A84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508" y="131852"/>
            <a:ext cx="1316950" cy="28092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656" y="131852"/>
            <a:ext cx="3853299" cy="2809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09F17F-CCF7-4478-9095-72081FAB2338}" type="datetimeFigureOut">
              <a:rPr lang="en-US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AD6DE4-B868-40B0-BA04-BAFD6676050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D0B7A4-22D0-4FDF-A27F-FE86BC63E8CB}" type="datetimeFigureOut">
              <a:rPr lang="en-US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65B876-AE79-4D26-8707-08D6A15F25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56" y="768246"/>
            <a:ext cx="5267802" cy="21728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15EA46-A8A9-4422-9984-1D76CEFDAAB0}" type="datetimeFigureOut">
              <a:rPr lang="en-US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99B866-4A47-44CD-9AD6-3A353D6D9AA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55" y="2115720"/>
            <a:ext cx="4975146" cy="653922"/>
          </a:xfrm>
          <a:prstGeom prst="rect">
            <a:avLst/>
          </a:prstGeo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355" y="1395492"/>
            <a:ext cx="4975146" cy="7202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98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60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59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52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19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1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7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7B43FA-571B-4A9D-ACA0-0D0E9E2DC698}" type="datetimeFigureOut">
              <a:rPr lang="en-US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EF24F8-0320-4027-83C3-B6004A78529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656" y="768246"/>
            <a:ext cx="2585125" cy="217288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32" y="768246"/>
            <a:ext cx="2585125" cy="217288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C73636-8A36-469B-A324-778F039B9527}" type="datetimeFigureOut">
              <a:rPr lang="en-US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FFF565-D0BF-46BA-9D04-21A700A53E2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55" y="736997"/>
            <a:ext cx="2586142" cy="3071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/>
            </a:lvl1pPr>
            <a:lvl2pPr marL="260985" indent="0">
              <a:buNone/>
              <a:defRPr sz="1100" b="1"/>
            </a:lvl2pPr>
            <a:lvl3pPr marL="522605" indent="0">
              <a:buNone/>
              <a:defRPr sz="1000" b="1"/>
            </a:lvl3pPr>
            <a:lvl4pPr marL="783590" indent="0">
              <a:buNone/>
              <a:defRPr sz="900" b="1"/>
            </a:lvl4pPr>
            <a:lvl5pPr marL="1045210" indent="0">
              <a:buNone/>
              <a:defRPr sz="900" b="1"/>
            </a:lvl5pPr>
            <a:lvl6pPr marL="1306195" indent="0">
              <a:buNone/>
              <a:defRPr sz="900" b="1"/>
            </a:lvl6pPr>
            <a:lvl7pPr marL="1567180" indent="0">
              <a:buNone/>
              <a:defRPr sz="900" b="1"/>
            </a:lvl7pPr>
            <a:lvl8pPr marL="1828800" indent="0">
              <a:buNone/>
              <a:defRPr sz="900" b="1"/>
            </a:lvl8pPr>
            <a:lvl9pPr marL="208978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55" y="1044141"/>
            <a:ext cx="2586142" cy="189698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73301" y="736997"/>
            <a:ext cx="2587157" cy="3071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/>
            </a:lvl1pPr>
            <a:lvl2pPr marL="260985" indent="0">
              <a:buNone/>
              <a:defRPr sz="1100" b="1"/>
            </a:lvl2pPr>
            <a:lvl3pPr marL="522605" indent="0">
              <a:buNone/>
              <a:defRPr sz="1000" b="1"/>
            </a:lvl3pPr>
            <a:lvl4pPr marL="783590" indent="0">
              <a:buNone/>
              <a:defRPr sz="900" b="1"/>
            </a:lvl4pPr>
            <a:lvl5pPr marL="1045210" indent="0">
              <a:buNone/>
              <a:defRPr sz="900" b="1"/>
            </a:lvl5pPr>
            <a:lvl6pPr marL="1306195" indent="0">
              <a:buNone/>
              <a:defRPr sz="900" b="1"/>
            </a:lvl6pPr>
            <a:lvl7pPr marL="1567180" indent="0">
              <a:buNone/>
              <a:defRPr sz="900" b="1"/>
            </a:lvl7pPr>
            <a:lvl8pPr marL="1828800" indent="0">
              <a:buNone/>
              <a:defRPr sz="900" b="1"/>
            </a:lvl8pPr>
            <a:lvl9pPr marL="2089785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73301" y="1044141"/>
            <a:ext cx="2587157" cy="189698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78DF01-1B45-4F2C-968E-7E718D9710AC}" type="datetimeFigureOut">
              <a:rPr lang="en-US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B1BC7F-C86F-4056-93BD-49BF01F2C95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6" y="131852"/>
            <a:ext cx="5267802" cy="54874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433E56-3C67-492E-9571-7881B99CEB00}" type="datetimeFigureOut">
              <a:rPr lang="en-US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FC567F-84EA-4C8A-8B14-EB78460E97C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FDF00B-3676-4B8D-A39D-243C5162FD30}" type="datetimeFigureOut">
              <a:rPr lang="en-US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F79D41-7D62-4FF1-95F5-2614E542CAD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57" y="131089"/>
            <a:ext cx="1925633" cy="557892"/>
          </a:xfrm>
          <a:prstGeom prst="rect">
            <a:avLst/>
          </a:prstGeo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405" y="131090"/>
            <a:ext cx="3272053" cy="28100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57" y="688982"/>
            <a:ext cx="1925633" cy="22521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60985" indent="0">
              <a:buNone/>
              <a:defRPr sz="700"/>
            </a:lvl2pPr>
            <a:lvl3pPr marL="522605" indent="0">
              <a:buNone/>
              <a:defRPr sz="600"/>
            </a:lvl3pPr>
            <a:lvl4pPr marL="783590" indent="0">
              <a:buNone/>
              <a:defRPr sz="500"/>
            </a:lvl4pPr>
            <a:lvl5pPr marL="1045210" indent="0">
              <a:buNone/>
              <a:defRPr sz="500"/>
            </a:lvl5pPr>
            <a:lvl6pPr marL="1306195" indent="0">
              <a:buNone/>
              <a:defRPr sz="500"/>
            </a:lvl6pPr>
            <a:lvl7pPr marL="1567180" indent="0">
              <a:buNone/>
              <a:defRPr sz="500"/>
            </a:lvl7pPr>
            <a:lvl8pPr marL="1828800" indent="0">
              <a:buNone/>
              <a:defRPr sz="500"/>
            </a:lvl8pPr>
            <a:lvl9pPr marL="208978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828BB7-20BC-41A7-AB74-FEEBE13CCC68}" type="datetimeFigureOut">
              <a:rPr lang="en-US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16C6FC-722D-48FC-A155-F59D3C6DBB2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252" y="2304733"/>
            <a:ext cx="3511868" cy="272087"/>
          </a:xfrm>
          <a:prstGeom prst="rect">
            <a:avLst/>
          </a:prstGeo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7252" y="294190"/>
            <a:ext cx="3511868" cy="1975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60985" indent="0">
              <a:buNone/>
              <a:defRPr sz="1600"/>
            </a:lvl2pPr>
            <a:lvl3pPr marL="522605" indent="0">
              <a:buNone/>
              <a:defRPr sz="1400"/>
            </a:lvl3pPr>
            <a:lvl4pPr marL="783590" indent="0">
              <a:buNone/>
              <a:defRPr sz="1100"/>
            </a:lvl4pPr>
            <a:lvl5pPr marL="1045210" indent="0">
              <a:buNone/>
              <a:defRPr sz="1100"/>
            </a:lvl5pPr>
            <a:lvl6pPr marL="1306195" indent="0">
              <a:buNone/>
              <a:defRPr sz="1100"/>
            </a:lvl6pPr>
            <a:lvl7pPr marL="1567180" indent="0">
              <a:buNone/>
              <a:defRPr sz="1100"/>
            </a:lvl7pPr>
            <a:lvl8pPr marL="1828800" indent="0">
              <a:buNone/>
              <a:defRPr sz="1100"/>
            </a:lvl8pPr>
            <a:lvl9pPr marL="2089785" indent="0">
              <a:buNone/>
              <a:defRPr sz="1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7252" y="2576819"/>
            <a:ext cx="3511868" cy="386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60985" indent="0">
              <a:buNone/>
              <a:defRPr sz="700"/>
            </a:lvl2pPr>
            <a:lvl3pPr marL="522605" indent="0">
              <a:buNone/>
              <a:defRPr sz="600"/>
            </a:lvl3pPr>
            <a:lvl4pPr marL="783590" indent="0">
              <a:buNone/>
              <a:defRPr sz="500"/>
            </a:lvl4pPr>
            <a:lvl5pPr marL="1045210" indent="0">
              <a:buNone/>
              <a:defRPr sz="500"/>
            </a:lvl5pPr>
            <a:lvl6pPr marL="1306195" indent="0">
              <a:buNone/>
              <a:defRPr sz="500"/>
            </a:lvl6pPr>
            <a:lvl7pPr marL="1567180" indent="0">
              <a:buNone/>
              <a:defRPr sz="500"/>
            </a:lvl7pPr>
            <a:lvl8pPr marL="1828800" indent="0">
              <a:buNone/>
              <a:defRPr sz="500"/>
            </a:lvl8pPr>
            <a:lvl9pPr marL="2089785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2179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9FE13B-75D8-4FBE-B0B5-B2DD6C87969C}" type="datetimeFigureOut">
              <a:rPr lang="en-US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99206" y="3051176"/>
            <a:ext cx="1854703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5313" y="3051176"/>
            <a:ext cx="1365621" cy="176213"/>
          </a:xfrm>
          <a:prstGeom prst="rect">
            <a:avLst/>
          </a:prstGeom>
        </p:spPr>
        <p:txBody>
          <a:bodyPr/>
          <a:lstStyle>
            <a:lvl1pPr defTabSz="522605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D5CC4E-D34D-4F94-B5BB-ADE70B9852F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1"/>
            <a:ext cx="5853113" cy="32924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522605" rtl="0" eaLnBrk="0" fontAlgn="base" hangingPunct="0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2260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2pPr>
      <a:lvl3pPr algn="ctr" defTabSz="52260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3pPr>
      <a:lvl4pPr algn="ctr" defTabSz="52260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4pPr>
      <a:lvl5pPr algn="ctr" defTabSz="522605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52260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52260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52260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52260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95580" indent="-195580" algn="l" defTabSz="522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24180" indent="-161925" algn="l" defTabSz="522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2780" indent="-130175" algn="l" defTabSz="522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3130" indent="-130175" algn="l" defTabSz="522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4750" indent="-130175" algn="l" defTabSz="5226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7005" indent="-130810" algn="l" defTabSz="522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7990" indent="-130810" algn="l" defTabSz="522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610" indent="-130810" algn="l" defTabSz="522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95" indent="-130810" algn="l" defTabSz="522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985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605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590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210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195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180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785" algn="l" defTabSz="52260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0.emf"/><Relationship Id="rId7" Type="http://schemas.openxmlformats.org/officeDocument/2006/relationships/image" Target="../media/image33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emf"/><Relationship Id="rId5" Type="http://schemas.openxmlformats.org/officeDocument/2006/relationships/image" Target="../media/image29.emf"/><Relationship Id="rId4" Type="http://schemas.openxmlformats.org/officeDocument/2006/relationships/image" Target="../media/image3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26"/>
          <p:cNvSpPr txBox="1">
            <a:spLocks noChangeArrowheads="1"/>
          </p:cNvSpPr>
          <p:nvPr/>
        </p:nvSpPr>
        <p:spPr bwMode="auto">
          <a:xfrm>
            <a:off x="2296320" y="1420814"/>
            <a:ext cx="2073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MAKE</a:t>
            </a:r>
            <a:r>
              <a:rPr lang="en-US" sz="1800" dirty="0">
                <a:solidFill>
                  <a:srgbClr val="FFC00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BUSINESS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289969" y="1300164"/>
            <a:ext cx="0" cy="52863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31"/>
          <p:cNvSpPr txBox="1">
            <a:spLocks noChangeArrowheads="1"/>
          </p:cNvSpPr>
          <p:nvPr/>
        </p:nvSpPr>
        <p:spPr bwMode="auto">
          <a:xfrm>
            <a:off x="2296320" y="1244600"/>
            <a:ext cx="1831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cs typeface="Arial" panose="020B0604020202020204" pitchFamily="34" charset="0"/>
              </a:rPr>
              <a:t>We are</a:t>
            </a:r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2283620" y="1636714"/>
            <a:ext cx="1831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cs typeface="Arial" panose="020B0604020202020204" pitchFamily="34" charset="0"/>
              </a:rPr>
              <a:t>Company Name</a:t>
            </a:r>
          </a:p>
        </p:txBody>
      </p:sp>
      <p:grpSp>
        <p:nvGrpSpPr>
          <p:cNvPr id="15367" name="Group 2"/>
          <p:cNvGrpSpPr/>
          <p:nvPr/>
        </p:nvGrpSpPr>
        <p:grpSpPr bwMode="auto">
          <a:xfrm>
            <a:off x="1667669" y="1303338"/>
            <a:ext cx="604838" cy="519112"/>
            <a:chOff x="1787525" y="1303338"/>
            <a:chExt cx="604840" cy="519112"/>
          </a:xfrm>
        </p:grpSpPr>
        <p:sp>
          <p:nvSpPr>
            <p:cNvPr id="26" name="Rectangle 25"/>
            <p:cNvSpPr/>
            <p:nvPr/>
          </p:nvSpPr>
          <p:spPr>
            <a:xfrm>
              <a:off x="1787525" y="1303338"/>
              <a:ext cx="523877" cy="51911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5400000" flipH="1">
              <a:off x="2184403" y="1465262"/>
              <a:ext cx="222250" cy="193676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1712120" y="1349375"/>
            <a:ext cx="428625" cy="42545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1780382" y="1416050"/>
            <a:ext cx="292100" cy="29210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3" grpId="0"/>
      <p:bldP spid="8" grpId="0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3" name="Oval 2"/>
          <p:cNvSpPr/>
          <p:nvPr/>
        </p:nvSpPr>
        <p:spPr>
          <a:xfrm>
            <a:off x="653258" y="625475"/>
            <a:ext cx="947737" cy="947738"/>
          </a:xfrm>
          <a:prstGeom prst="ellipse">
            <a:avLst/>
          </a:prstGeom>
          <a:solidFill>
            <a:srgbClr val="6DCFF6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1832769" y="614364"/>
            <a:ext cx="947738" cy="947737"/>
          </a:xfrm>
          <a:prstGeom prst="ellipse">
            <a:avLst/>
          </a:prstGeom>
          <a:solidFill>
            <a:srgbClr val="6DCFF6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53258" y="1703389"/>
            <a:ext cx="947737" cy="947737"/>
          </a:xfrm>
          <a:prstGeom prst="ellipse">
            <a:avLst/>
          </a:prstGeom>
          <a:solidFill>
            <a:srgbClr val="6DCFF6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832769" y="1692275"/>
            <a:ext cx="947738" cy="946150"/>
          </a:xfrm>
          <a:prstGeom prst="ellipse">
            <a:avLst/>
          </a:prstGeom>
          <a:solidFill>
            <a:srgbClr val="6DCFF6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42158" y="981076"/>
            <a:ext cx="769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Discover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916908" y="981076"/>
            <a:ext cx="769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720" y="2054226"/>
            <a:ext cx="9128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Implement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1916908" y="2054226"/>
            <a:ext cx="769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878932" y="625475"/>
            <a:ext cx="26844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vitae,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dictum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Integer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tincidunt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dapibus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  <a:p>
            <a:pPr>
              <a:defRPr/>
            </a:pPr>
            <a:endParaRPr lang="en-US" sz="7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nisi.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eleifend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tellus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porttitor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vitae,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eleifend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ac,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ante,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dapibus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viverra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feugiat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tellus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Phasellus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viverra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metus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varius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laoreet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Etiam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nisi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Curabitur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nisi. Nam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dui.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Etiam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Maecenas tempus,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tellus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condimentum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33" name="Rectangle 32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5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6" name="Rectangle 35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Isosceles Triangle 36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8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9" name="Rectangle 38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Isosceles Triangle 39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3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28" grpId="0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544" y="556323"/>
            <a:ext cx="1828800" cy="102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714" y="1714500"/>
            <a:ext cx="182846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Portfolio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234408" y="841375"/>
            <a:ext cx="33035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26469" y="2003426"/>
            <a:ext cx="33035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grpSp>
        <p:nvGrpSpPr>
          <p:cNvPr id="33800" name="Group 1"/>
          <p:cNvGrpSpPr/>
          <p:nvPr/>
        </p:nvGrpSpPr>
        <p:grpSpPr bwMode="auto">
          <a:xfrm>
            <a:off x="2316958" y="558800"/>
            <a:ext cx="3138487" cy="279400"/>
            <a:chOff x="2316163" y="558800"/>
            <a:chExt cx="3138487" cy="279400"/>
          </a:xfrm>
        </p:grpSpPr>
        <p:sp>
          <p:nvSpPr>
            <p:cNvPr id="57" name="Rectangle 56"/>
            <p:cNvSpPr/>
            <p:nvPr/>
          </p:nvSpPr>
          <p:spPr>
            <a:xfrm>
              <a:off x="2317750" y="558800"/>
              <a:ext cx="3136900" cy="2762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16163" y="558800"/>
              <a:ext cx="168275" cy="27940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3801" name="Group 2"/>
          <p:cNvGrpSpPr/>
          <p:nvPr/>
        </p:nvGrpSpPr>
        <p:grpSpPr bwMode="auto">
          <a:xfrm>
            <a:off x="2316957" y="1720850"/>
            <a:ext cx="3136900" cy="279400"/>
            <a:chOff x="2316163" y="1720850"/>
            <a:chExt cx="3136900" cy="279400"/>
          </a:xfrm>
        </p:grpSpPr>
        <p:sp>
          <p:nvSpPr>
            <p:cNvPr id="61" name="Rectangle 60"/>
            <p:cNvSpPr/>
            <p:nvPr/>
          </p:nvSpPr>
          <p:spPr>
            <a:xfrm>
              <a:off x="2316163" y="1722438"/>
              <a:ext cx="3136900" cy="2746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16163" y="1720850"/>
              <a:ext cx="168275" cy="27940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3802" name="TextBox 57"/>
          <p:cNvSpPr txBox="1">
            <a:spLocks noChangeArrowheads="1"/>
          </p:cNvSpPr>
          <p:nvPr/>
        </p:nvSpPr>
        <p:spPr bwMode="auto">
          <a:xfrm>
            <a:off x="2432844" y="534988"/>
            <a:ext cx="27130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Portfolio Name</a:t>
            </a:r>
          </a:p>
        </p:txBody>
      </p:sp>
      <p:sp>
        <p:nvSpPr>
          <p:cNvPr id="33803" name="TextBox 59"/>
          <p:cNvSpPr txBox="1">
            <a:spLocks noChangeArrowheads="1"/>
          </p:cNvSpPr>
          <p:nvPr/>
        </p:nvSpPr>
        <p:spPr bwMode="auto">
          <a:xfrm>
            <a:off x="2432844" y="681039"/>
            <a:ext cx="27130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2013</a:t>
            </a:r>
          </a:p>
        </p:txBody>
      </p:sp>
      <p:sp>
        <p:nvSpPr>
          <p:cNvPr id="33804" name="TextBox 61"/>
          <p:cNvSpPr txBox="1">
            <a:spLocks noChangeArrowheads="1"/>
          </p:cNvSpPr>
          <p:nvPr/>
        </p:nvSpPr>
        <p:spPr bwMode="auto">
          <a:xfrm>
            <a:off x="2437608" y="1697038"/>
            <a:ext cx="27130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Portfolio Name</a:t>
            </a:r>
          </a:p>
        </p:txBody>
      </p:sp>
      <p:sp>
        <p:nvSpPr>
          <p:cNvPr id="33805" name="TextBox 63"/>
          <p:cNvSpPr txBox="1">
            <a:spLocks noChangeArrowheads="1"/>
          </p:cNvSpPr>
          <p:nvPr/>
        </p:nvSpPr>
        <p:spPr bwMode="auto">
          <a:xfrm>
            <a:off x="2437608" y="1843089"/>
            <a:ext cx="27130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2013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42" name="Rectangle 41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5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7" name="Rectangle 46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Isosceles Triangle 47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9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50" name="Rectangle 49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Isosceles Triangle 6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Rectangle 66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9" grpId="0"/>
      <p:bldP spid="63" grpId="0"/>
      <p:bldP spid="33802" grpId="0"/>
      <p:bldP spid="33803" grpId="0"/>
      <p:bldP spid="33804" grpId="0"/>
      <p:bldP spid="33805" grpId="0"/>
      <p:bldP spid="36" grpId="0"/>
      <p:bldP spid="67" grpId="0" animBg="1"/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19883" y="2089150"/>
            <a:ext cx="1387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</a:t>
            </a:r>
          </a:p>
        </p:txBody>
      </p:sp>
      <p:pic>
        <p:nvPicPr>
          <p:cNvPr id="3584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2594" y="616469"/>
            <a:ext cx="1193800" cy="12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2405" y="608013"/>
            <a:ext cx="119481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1957" y="613294"/>
            <a:ext cx="1193800" cy="121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305" y="608013"/>
            <a:ext cx="1194816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305594" y="247651"/>
            <a:ext cx="2165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Portfolio</a:t>
            </a:r>
          </a:p>
        </p:txBody>
      </p:sp>
      <p:grpSp>
        <p:nvGrpSpPr>
          <p:cNvPr id="35849" name="Group 2"/>
          <p:cNvGrpSpPr/>
          <p:nvPr/>
        </p:nvGrpSpPr>
        <p:grpSpPr bwMode="auto">
          <a:xfrm>
            <a:off x="407195" y="1825626"/>
            <a:ext cx="1192213" cy="258763"/>
            <a:chOff x="406400" y="1825625"/>
            <a:chExt cx="1192213" cy="258763"/>
          </a:xfrm>
        </p:grpSpPr>
        <p:sp>
          <p:nvSpPr>
            <p:cNvPr id="2" name="Rectangle 1"/>
            <p:cNvSpPr/>
            <p:nvPr/>
          </p:nvSpPr>
          <p:spPr>
            <a:xfrm>
              <a:off x="406400" y="1825625"/>
              <a:ext cx="1192213" cy="2587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6400" y="1830388"/>
              <a:ext cx="112713" cy="25241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93058" y="2095500"/>
            <a:ext cx="1387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</a:t>
            </a:r>
          </a:p>
        </p:txBody>
      </p:sp>
      <p:grpSp>
        <p:nvGrpSpPr>
          <p:cNvPr id="35851" name="Group 3"/>
          <p:cNvGrpSpPr/>
          <p:nvPr/>
        </p:nvGrpSpPr>
        <p:grpSpPr bwMode="auto">
          <a:xfrm>
            <a:off x="1680370" y="1831976"/>
            <a:ext cx="1198563" cy="258763"/>
            <a:chOff x="1679575" y="1831975"/>
            <a:chExt cx="1198563" cy="258763"/>
          </a:xfrm>
        </p:grpSpPr>
        <p:sp>
          <p:nvSpPr>
            <p:cNvPr id="41" name="Rectangle 40"/>
            <p:cNvSpPr/>
            <p:nvPr/>
          </p:nvSpPr>
          <p:spPr>
            <a:xfrm>
              <a:off x="1679575" y="1831975"/>
              <a:ext cx="1198563" cy="2587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9575" y="1836738"/>
              <a:ext cx="112713" cy="25241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882108" y="2095500"/>
            <a:ext cx="1387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</a:t>
            </a:r>
          </a:p>
        </p:txBody>
      </p:sp>
      <p:grpSp>
        <p:nvGrpSpPr>
          <p:cNvPr id="35853" name="Group 4"/>
          <p:cNvGrpSpPr/>
          <p:nvPr/>
        </p:nvGrpSpPr>
        <p:grpSpPr bwMode="auto">
          <a:xfrm>
            <a:off x="2969420" y="1831976"/>
            <a:ext cx="1198563" cy="258763"/>
            <a:chOff x="2968625" y="1831975"/>
            <a:chExt cx="1198563" cy="258763"/>
          </a:xfrm>
        </p:grpSpPr>
        <p:sp>
          <p:nvSpPr>
            <p:cNvPr id="45" name="Rectangle 44"/>
            <p:cNvSpPr/>
            <p:nvPr/>
          </p:nvSpPr>
          <p:spPr>
            <a:xfrm>
              <a:off x="2968625" y="1831975"/>
              <a:ext cx="1198563" cy="2587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68625" y="1836738"/>
              <a:ext cx="112713" cy="25241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164808" y="2090739"/>
            <a:ext cx="138747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</a:t>
            </a:r>
          </a:p>
        </p:txBody>
      </p:sp>
      <p:grpSp>
        <p:nvGrpSpPr>
          <p:cNvPr id="35855" name="Group 5"/>
          <p:cNvGrpSpPr/>
          <p:nvPr/>
        </p:nvGrpSpPr>
        <p:grpSpPr bwMode="auto">
          <a:xfrm>
            <a:off x="4252120" y="1827214"/>
            <a:ext cx="1198563" cy="261937"/>
            <a:chOff x="4251325" y="1827213"/>
            <a:chExt cx="1198563" cy="261938"/>
          </a:xfrm>
        </p:grpSpPr>
        <p:sp>
          <p:nvSpPr>
            <p:cNvPr id="50" name="Rectangle 49"/>
            <p:cNvSpPr/>
            <p:nvPr/>
          </p:nvSpPr>
          <p:spPr>
            <a:xfrm>
              <a:off x="4251325" y="1827213"/>
              <a:ext cx="1198563" cy="2587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251325" y="1830388"/>
              <a:ext cx="130175" cy="2587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56" name="TextBox 45"/>
          <p:cNvSpPr txBox="1">
            <a:spLocks noChangeArrowheads="1"/>
          </p:cNvSpPr>
          <p:nvPr/>
        </p:nvSpPr>
        <p:spPr bwMode="auto">
          <a:xfrm>
            <a:off x="483394" y="1806576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PortfolioName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20XX</a:t>
            </a:r>
          </a:p>
        </p:txBody>
      </p:sp>
      <p:sp>
        <p:nvSpPr>
          <p:cNvPr id="35857" name="TextBox 45"/>
          <p:cNvSpPr txBox="1">
            <a:spLocks noChangeArrowheads="1"/>
          </p:cNvSpPr>
          <p:nvPr/>
        </p:nvSpPr>
        <p:spPr bwMode="auto">
          <a:xfrm>
            <a:off x="1756569" y="1812926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PortfolioName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20XX</a:t>
            </a:r>
          </a:p>
        </p:txBody>
      </p:sp>
      <p:sp>
        <p:nvSpPr>
          <p:cNvPr id="35858" name="TextBox 45"/>
          <p:cNvSpPr txBox="1">
            <a:spLocks noChangeArrowheads="1"/>
          </p:cNvSpPr>
          <p:nvPr/>
        </p:nvSpPr>
        <p:spPr bwMode="auto">
          <a:xfrm>
            <a:off x="3045619" y="1812926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PortfolioName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20XX</a:t>
            </a:r>
          </a:p>
        </p:txBody>
      </p:sp>
      <p:sp>
        <p:nvSpPr>
          <p:cNvPr id="35859" name="TextBox 45"/>
          <p:cNvSpPr txBox="1">
            <a:spLocks noChangeArrowheads="1"/>
          </p:cNvSpPr>
          <p:nvPr/>
        </p:nvSpPr>
        <p:spPr bwMode="auto">
          <a:xfrm>
            <a:off x="4328319" y="1808164"/>
            <a:ext cx="10747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PortfolioName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Year : 20XX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60" name="Rectangle 59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65" name="Rectangle 64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Isosceles Triangle 65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7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68" name="Rectangle 67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Isosceles Triangle 78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0" name="Rectangle 79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15" grpId="0"/>
      <p:bldP spid="116" grpId="0"/>
      <p:bldP spid="43" grpId="0"/>
      <p:bldP spid="48" grpId="0"/>
      <p:bldP spid="52" grpId="0"/>
      <p:bldP spid="35856" grpId="0"/>
      <p:bldP spid="35857" grpId="0"/>
      <p:bldP spid="35858" grpId="0"/>
      <p:bldP spid="35859" grpId="0"/>
      <p:bldP spid="54" grpId="0"/>
      <p:bldP spid="80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789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2" name="Rectangle 3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Isosceles Triangle 3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7894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5" name="Rectangle 3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7895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40971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CASE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STUDY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Design Case</a:t>
            </a: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5" y="1174751"/>
            <a:ext cx="4667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7895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STUDY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Case Report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4020" y="1752601"/>
            <a:ext cx="5045075" cy="1698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26232" y="1952625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78932" y="1968500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3994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493745"/>
            <a:ext cx="5041900" cy="12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944" name="Group 1"/>
          <p:cNvGrpSpPr/>
          <p:nvPr/>
        </p:nvGrpSpPr>
        <p:grpSpPr bwMode="auto">
          <a:xfrm>
            <a:off x="400844" y="1741488"/>
            <a:ext cx="3314700" cy="214312"/>
            <a:chOff x="400050" y="1741488"/>
            <a:chExt cx="3314700" cy="214312"/>
          </a:xfrm>
        </p:grpSpPr>
        <p:sp>
          <p:nvSpPr>
            <p:cNvPr id="43032" name="TextBox 57"/>
            <p:cNvSpPr txBox="1">
              <a:spLocks noChangeArrowheads="1"/>
            </p:cNvSpPr>
            <p:nvPr/>
          </p:nvSpPr>
          <p:spPr bwMode="auto">
            <a:xfrm>
              <a:off x="530225" y="1741488"/>
              <a:ext cx="318452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Title Text Here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0050" y="1752600"/>
              <a:ext cx="120650" cy="1698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37" name="Rectangle 36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0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1" name="Rectangle 4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Isosceles Triangle 4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58" name="Rectangle 57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Isosceles Triangle 58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26" grpId="0" animBg="1"/>
      <p:bldP spid="30" grpId="0"/>
      <p:bldP spid="32" grpId="0"/>
      <p:bldP spid="27" grpId="0"/>
      <p:bldP spid="60" grpId="0" animBg="1"/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1989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2" name="Rectangle 3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Isosceles Triangle 3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990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5" name="Rectangle 3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991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45067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GET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Response</a:t>
            </a:r>
          </a:p>
        </p:txBody>
      </p:sp>
      <p:pic>
        <p:nvPicPr>
          <p:cNvPr id="2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8" y="1276351"/>
            <a:ext cx="5746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991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GET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Product Solution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6232" y="1952625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78932" y="1968500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440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493745"/>
            <a:ext cx="5041900" cy="12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39" name="Group 2"/>
          <p:cNvGrpSpPr/>
          <p:nvPr/>
        </p:nvGrpSpPr>
        <p:grpSpPr bwMode="auto">
          <a:xfrm>
            <a:off x="400844" y="1752601"/>
            <a:ext cx="5048250" cy="169863"/>
            <a:chOff x="400050" y="1752600"/>
            <a:chExt cx="5048250" cy="169863"/>
          </a:xfrm>
        </p:grpSpPr>
        <p:sp>
          <p:nvSpPr>
            <p:cNvPr id="39" name="Rectangle 38"/>
            <p:cNvSpPr/>
            <p:nvPr/>
          </p:nvSpPr>
          <p:spPr>
            <a:xfrm>
              <a:off x="403225" y="1752600"/>
              <a:ext cx="5045075" cy="1698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0050" y="1752600"/>
              <a:ext cx="120650" cy="1698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040" name="TextBox 57"/>
          <p:cNvSpPr txBox="1">
            <a:spLocks noChangeArrowheads="1"/>
          </p:cNvSpPr>
          <p:nvPr/>
        </p:nvSpPr>
        <p:spPr bwMode="auto">
          <a:xfrm>
            <a:off x="531020" y="1741488"/>
            <a:ext cx="31845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Title Text Here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48" name="Rectangle 47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Isosceles Triangle 51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54" name="Rectangle 53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Isosceles Triangle 54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6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57" name="Rectangle 56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Isosceles Triangle 57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9" name="Rectangle 58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47" grpId="0"/>
      <p:bldP spid="49" grpId="0"/>
      <p:bldP spid="44040" grpId="0"/>
      <p:bldP spid="42" grpId="0"/>
      <p:bldP spid="59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GET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Product Solution</a:t>
            </a:r>
          </a:p>
        </p:txBody>
      </p:sp>
      <p:grpSp>
        <p:nvGrpSpPr>
          <p:cNvPr id="46084" name="Group 1"/>
          <p:cNvGrpSpPr/>
          <p:nvPr/>
        </p:nvGrpSpPr>
        <p:grpSpPr bwMode="auto">
          <a:xfrm>
            <a:off x="1683544" y="625475"/>
            <a:ext cx="1219200" cy="158750"/>
            <a:chOff x="1682750" y="625475"/>
            <a:chExt cx="1219200" cy="158750"/>
          </a:xfrm>
        </p:grpSpPr>
        <p:sp>
          <p:nvSpPr>
            <p:cNvPr id="25" name="Rectangle 24"/>
            <p:cNvSpPr/>
            <p:nvPr/>
          </p:nvSpPr>
          <p:spPr>
            <a:xfrm>
              <a:off x="1689100" y="625475"/>
              <a:ext cx="1212850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682750" y="625475"/>
              <a:ext cx="114300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600995" y="792163"/>
            <a:ext cx="13684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vitae,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</p:txBody>
      </p:sp>
      <p:grpSp>
        <p:nvGrpSpPr>
          <p:cNvPr id="46086" name="Group 2"/>
          <p:cNvGrpSpPr/>
          <p:nvPr/>
        </p:nvGrpSpPr>
        <p:grpSpPr bwMode="auto">
          <a:xfrm>
            <a:off x="4248944" y="625475"/>
            <a:ext cx="1219200" cy="158750"/>
            <a:chOff x="4248150" y="625475"/>
            <a:chExt cx="1219200" cy="158750"/>
          </a:xfrm>
        </p:grpSpPr>
        <p:sp>
          <p:nvSpPr>
            <p:cNvPr id="32" name="Rectangle 31"/>
            <p:cNvSpPr/>
            <p:nvPr/>
          </p:nvSpPr>
          <p:spPr>
            <a:xfrm>
              <a:off x="4254500" y="625475"/>
              <a:ext cx="1212850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248150" y="625475"/>
              <a:ext cx="114300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66395" y="792163"/>
            <a:ext cx="13684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imperdiet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vitae,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</p:txBody>
      </p:sp>
      <p:pic>
        <p:nvPicPr>
          <p:cNvPr id="4608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782" y="627305"/>
            <a:ext cx="1200150" cy="196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4182" y="638417"/>
            <a:ext cx="1200150" cy="196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Box 66"/>
          <p:cNvSpPr txBox="1">
            <a:spLocks noChangeArrowheads="1"/>
          </p:cNvSpPr>
          <p:nvPr/>
        </p:nvSpPr>
        <p:spPr bwMode="auto">
          <a:xfrm>
            <a:off x="1740694" y="601663"/>
            <a:ext cx="1104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Text Title Here</a:t>
            </a:r>
          </a:p>
        </p:txBody>
      </p:sp>
      <p:sp>
        <p:nvSpPr>
          <p:cNvPr id="46091" name="TextBox 66"/>
          <p:cNvSpPr txBox="1">
            <a:spLocks noChangeArrowheads="1"/>
          </p:cNvSpPr>
          <p:nvPr/>
        </p:nvSpPr>
        <p:spPr bwMode="auto">
          <a:xfrm>
            <a:off x="4306094" y="601663"/>
            <a:ext cx="1104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Text Title Here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41" name="Rectangle 40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4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6" name="Rectangle 45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8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49" name="Rectangle 48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Isosceles Triangle 62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30" grpId="0"/>
      <p:bldP spid="35" grpId="0"/>
      <p:bldP spid="46090" grpId="0"/>
      <p:bldP spid="46091" grpId="0"/>
      <p:bldP spid="33" grpId="0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813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2" name="Rectangle 3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Isosceles Triangle 3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8134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5" name="Rectangle 3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8135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51211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COFFEE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Break Time</a:t>
            </a: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32" y="892175"/>
            <a:ext cx="60325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8135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0181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2" name="Rectangle 3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Isosceles Triangle 3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0182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5" name="Rectangle 3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0183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53259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Get Service</a:t>
            </a: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8" y="1127125"/>
            <a:ext cx="45243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0183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194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AGEN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DA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194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Programs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6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22" name="Rectangle 21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17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3" name="Rectangle 42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Isosceles Triangle 45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18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51" name="Rectangle 50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Isosceles Triangle 51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19" name="Group 1"/>
          <p:cNvGrpSpPr/>
          <p:nvPr/>
        </p:nvGrpSpPr>
        <p:grpSpPr bwMode="auto">
          <a:xfrm>
            <a:off x="407194" y="571500"/>
            <a:ext cx="5060950" cy="158750"/>
            <a:chOff x="406400" y="571500"/>
            <a:chExt cx="2489200" cy="158750"/>
          </a:xfrm>
        </p:grpSpPr>
        <p:sp>
          <p:nvSpPr>
            <p:cNvPr id="23" name="Rectangle 22"/>
            <p:cNvSpPr/>
            <p:nvPr/>
          </p:nvSpPr>
          <p:spPr>
            <a:xfrm>
              <a:off x="412646" y="571500"/>
              <a:ext cx="2482954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6400" y="571500"/>
              <a:ext cx="62464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07194" y="823913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66"/>
          <p:cNvSpPr txBox="1">
            <a:spLocks noChangeArrowheads="1"/>
          </p:cNvSpPr>
          <p:nvPr/>
        </p:nvSpPr>
        <p:spPr bwMode="auto">
          <a:xfrm>
            <a:off x="667544" y="812800"/>
            <a:ext cx="1771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ABOUT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COMPANY</a:t>
            </a:r>
          </a:p>
        </p:txBody>
      </p:sp>
      <p:sp>
        <p:nvSpPr>
          <p:cNvPr id="17422" name="TextBox 66"/>
          <p:cNvSpPr txBox="1">
            <a:spLocks noChangeArrowheads="1"/>
          </p:cNvSpPr>
          <p:nvPr/>
        </p:nvSpPr>
        <p:spPr bwMode="auto">
          <a:xfrm>
            <a:off x="667544" y="942976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7194" y="823913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4" name="TextBox 66"/>
          <p:cNvSpPr txBox="1">
            <a:spLocks noChangeArrowheads="1"/>
          </p:cNvSpPr>
          <p:nvPr/>
        </p:nvSpPr>
        <p:spPr bwMode="auto">
          <a:xfrm>
            <a:off x="378619" y="852489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07194" y="1203325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6" name="TextBox 66"/>
          <p:cNvSpPr txBox="1">
            <a:spLocks noChangeArrowheads="1"/>
          </p:cNvSpPr>
          <p:nvPr/>
        </p:nvSpPr>
        <p:spPr bwMode="auto">
          <a:xfrm>
            <a:off x="667544" y="1192214"/>
            <a:ext cx="1771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OUR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TEAM</a:t>
            </a:r>
          </a:p>
        </p:txBody>
      </p:sp>
      <p:sp>
        <p:nvSpPr>
          <p:cNvPr id="17427" name="TextBox 66"/>
          <p:cNvSpPr txBox="1">
            <a:spLocks noChangeArrowheads="1"/>
          </p:cNvSpPr>
          <p:nvPr/>
        </p:nvSpPr>
        <p:spPr bwMode="auto">
          <a:xfrm>
            <a:off x="667544" y="1322388"/>
            <a:ext cx="17716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07194" y="1203325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9" name="TextBox 66"/>
          <p:cNvSpPr txBox="1">
            <a:spLocks noChangeArrowheads="1"/>
          </p:cNvSpPr>
          <p:nvPr/>
        </p:nvSpPr>
        <p:spPr bwMode="auto">
          <a:xfrm>
            <a:off x="378619" y="1231901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07194" y="1584325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1" name="TextBox 66"/>
          <p:cNvSpPr txBox="1">
            <a:spLocks noChangeArrowheads="1"/>
          </p:cNvSpPr>
          <p:nvPr/>
        </p:nvSpPr>
        <p:spPr bwMode="auto">
          <a:xfrm>
            <a:off x="667544" y="1573214"/>
            <a:ext cx="1771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OUR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WORK / PORTFOLIO</a:t>
            </a:r>
          </a:p>
        </p:txBody>
      </p:sp>
      <p:sp>
        <p:nvSpPr>
          <p:cNvPr id="17432" name="TextBox 66"/>
          <p:cNvSpPr txBox="1">
            <a:spLocks noChangeArrowheads="1"/>
          </p:cNvSpPr>
          <p:nvPr/>
        </p:nvSpPr>
        <p:spPr bwMode="auto">
          <a:xfrm>
            <a:off x="667544" y="1703389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07194" y="1584325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4" name="TextBox 66"/>
          <p:cNvSpPr txBox="1">
            <a:spLocks noChangeArrowheads="1"/>
          </p:cNvSpPr>
          <p:nvPr/>
        </p:nvSpPr>
        <p:spPr bwMode="auto">
          <a:xfrm>
            <a:off x="378619" y="1611313"/>
            <a:ext cx="3746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03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7194" y="1963738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6" name="TextBox 66"/>
          <p:cNvSpPr txBox="1">
            <a:spLocks noChangeArrowheads="1"/>
          </p:cNvSpPr>
          <p:nvPr/>
        </p:nvSpPr>
        <p:spPr bwMode="auto">
          <a:xfrm>
            <a:off x="667544" y="1952625"/>
            <a:ext cx="1771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CASE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STUDY</a:t>
            </a:r>
          </a:p>
        </p:txBody>
      </p:sp>
      <p:sp>
        <p:nvSpPr>
          <p:cNvPr id="17437" name="TextBox 66"/>
          <p:cNvSpPr txBox="1">
            <a:spLocks noChangeArrowheads="1"/>
          </p:cNvSpPr>
          <p:nvPr/>
        </p:nvSpPr>
        <p:spPr bwMode="auto">
          <a:xfrm>
            <a:off x="667544" y="2082801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07194" y="1963738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9" name="TextBox 66"/>
          <p:cNvSpPr txBox="1">
            <a:spLocks noChangeArrowheads="1"/>
          </p:cNvSpPr>
          <p:nvPr/>
        </p:nvSpPr>
        <p:spPr bwMode="auto">
          <a:xfrm>
            <a:off x="378619" y="1992314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7194" y="2339975"/>
            <a:ext cx="2489200" cy="3063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41" name="TextBox 66"/>
          <p:cNvSpPr txBox="1">
            <a:spLocks noChangeArrowheads="1"/>
          </p:cNvSpPr>
          <p:nvPr/>
        </p:nvSpPr>
        <p:spPr bwMode="auto">
          <a:xfrm>
            <a:off x="667544" y="2328864"/>
            <a:ext cx="17716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GET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SOLUTION</a:t>
            </a:r>
          </a:p>
        </p:txBody>
      </p:sp>
      <p:sp>
        <p:nvSpPr>
          <p:cNvPr id="17442" name="TextBox 66"/>
          <p:cNvSpPr txBox="1">
            <a:spLocks noChangeArrowheads="1"/>
          </p:cNvSpPr>
          <p:nvPr/>
        </p:nvSpPr>
        <p:spPr bwMode="auto">
          <a:xfrm>
            <a:off x="667544" y="2460626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07194" y="2339975"/>
            <a:ext cx="317500" cy="306388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44" name="TextBox 66"/>
          <p:cNvSpPr txBox="1">
            <a:spLocks noChangeArrowheads="1"/>
          </p:cNvSpPr>
          <p:nvPr/>
        </p:nvSpPr>
        <p:spPr bwMode="auto">
          <a:xfrm>
            <a:off x="378619" y="2368551"/>
            <a:ext cx="374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05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978944" y="823913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46" name="TextBox 66"/>
          <p:cNvSpPr txBox="1">
            <a:spLocks noChangeArrowheads="1"/>
          </p:cNvSpPr>
          <p:nvPr/>
        </p:nvSpPr>
        <p:spPr bwMode="auto">
          <a:xfrm>
            <a:off x="3239294" y="812800"/>
            <a:ext cx="1771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COFFEE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TIME</a:t>
            </a:r>
          </a:p>
        </p:txBody>
      </p:sp>
      <p:sp>
        <p:nvSpPr>
          <p:cNvPr id="17447" name="TextBox 66"/>
          <p:cNvSpPr txBox="1">
            <a:spLocks noChangeArrowheads="1"/>
          </p:cNvSpPr>
          <p:nvPr/>
        </p:nvSpPr>
        <p:spPr bwMode="auto">
          <a:xfrm>
            <a:off x="3239294" y="942976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Everyone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78944" y="823913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49" name="TextBox 66"/>
          <p:cNvSpPr txBox="1">
            <a:spLocks noChangeArrowheads="1"/>
          </p:cNvSpPr>
          <p:nvPr/>
        </p:nvSpPr>
        <p:spPr bwMode="auto">
          <a:xfrm>
            <a:off x="2950369" y="852489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06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978944" y="1203325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51" name="TextBox 66"/>
          <p:cNvSpPr txBox="1">
            <a:spLocks noChangeArrowheads="1"/>
          </p:cNvSpPr>
          <p:nvPr/>
        </p:nvSpPr>
        <p:spPr bwMode="auto">
          <a:xfrm>
            <a:off x="3239294" y="1192214"/>
            <a:ext cx="1771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OUR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SERVICE</a:t>
            </a:r>
          </a:p>
        </p:txBody>
      </p:sp>
      <p:sp>
        <p:nvSpPr>
          <p:cNvPr id="17452" name="TextBox 66"/>
          <p:cNvSpPr txBox="1">
            <a:spLocks noChangeArrowheads="1"/>
          </p:cNvSpPr>
          <p:nvPr/>
        </p:nvSpPr>
        <p:spPr bwMode="auto">
          <a:xfrm>
            <a:off x="3239294" y="1322388"/>
            <a:ext cx="17716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78944" y="1203325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54" name="TextBox 66"/>
          <p:cNvSpPr txBox="1">
            <a:spLocks noChangeArrowheads="1"/>
          </p:cNvSpPr>
          <p:nvPr/>
        </p:nvSpPr>
        <p:spPr bwMode="auto">
          <a:xfrm>
            <a:off x="2950369" y="1231901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07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978944" y="1584325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56" name="TextBox 66"/>
          <p:cNvSpPr txBox="1">
            <a:spLocks noChangeArrowheads="1"/>
          </p:cNvSpPr>
          <p:nvPr/>
        </p:nvSpPr>
        <p:spPr bwMode="auto">
          <a:xfrm>
            <a:off x="3239294" y="1573214"/>
            <a:ext cx="17716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THE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STATISTICS</a:t>
            </a:r>
          </a:p>
        </p:txBody>
      </p:sp>
      <p:sp>
        <p:nvSpPr>
          <p:cNvPr id="17457" name="TextBox 66"/>
          <p:cNvSpPr txBox="1">
            <a:spLocks noChangeArrowheads="1"/>
          </p:cNvSpPr>
          <p:nvPr/>
        </p:nvSpPr>
        <p:spPr bwMode="auto">
          <a:xfrm>
            <a:off x="3239294" y="1703389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978944" y="1584325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59" name="TextBox 66"/>
          <p:cNvSpPr txBox="1">
            <a:spLocks noChangeArrowheads="1"/>
          </p:cNvSpPr>
          <p:nvPr/>
        </p:nvSpPr>
        <p:spPr bwMode="auto">
          <a:xfrm>
            <a:off x="2950369" y="1611313"/>
            <a:ext cx="3746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08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978944" y="1963738"/>
            <a:ext cx="24892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61" name="TextBox 66"/>
          <p:cNvSpPr txBox="1">
            <a:spLocks noChangeArrowheads="1"/>
          </p:cNvSpPr>
          <p:nvPr/>
        </p:nvSpPr>
        <p:spPr bwMode="auto">
          <a:xfrm>
            <a:off x="3239294" y="1952625"/>
            <a:ext cx="17716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CONTACT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US</a:t>
            </a:r>
          </a:p>
        </p:txBody>
      </p:sp>
      <p:sp>
        <p:nvSpPr>
          <p:cNvPr id="17462" name="TextBox 66"/>
          <p:cNvSpPr txBox="1">
            <a:spLocks noChangeArrowheads="1"/>
          </p:cNvSpPr>
          <p:nvPr/>
        </p:nvSpPr>
        <p:spPr bwMode="auto">
          <a:xfrm>
            <a:off x="3239294" y="2082801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978944" y="1963738"/>
            <a:ext cx="317500" cy="3048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64" name="TextBox 66"/>
          <p:cNvSpPr txBox="1">
            <a:spLocks noChangeArrowheads="1"/>
          </p:cNvSpPr>
          <p:nvPr/>
        </p:nvSpPr>
        <p:spPr bwMode="auto">
          <a:xfrm>
            <a:off x="2950369" y="1992314"/>
            <a:ext cx="374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09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978944" y="2339975"/>
            <a:ext cx="2489200" cy="3063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66" name="TextBox 66"/>
          <p:cNvSpPr txBox="1">
            <a:spLocks noChangeArrowheads="1"/>
          </p:cNvSpPr>
          <p:nvPr/>
        </p:nvSpPr>
        <p:spPr bwMode="auto">
          <a:xfrm>
            <a:off x="3239294" y="2328864"/>
            <a:ext cx="17716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9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THANKS / </a:t>
            </a:r>
            <a:r>
              <a:rPr lang="en-US" sz="9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ASK QUESTION</a:t>
            </a:r>
          </a:p>
        </p:txBody>
      </p:sp>
      <p:sp>
        <p:nvSpPr>
          <p:cNvPr id="17467" name="TextBox 66"/>
          <p:cNvSpPr txBox="1">
            <a:spLocks noChangeArrowheads="1"/>
          </p:cNvSpPr>
          <p:nvPr/>
        </p:nvSpPr>
        <p:spPr bwMode="auto">
          <a:xfrm>
            <a:off x="3239294" y="2460626"/>
            <a:ext cx="1771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7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By John Doe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978944" y="2339975"/>
            <a:ext cx="317500" cy="306388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69" name="TextBox 66"/>
          <p:cNvSpPr txBox="1">
            <a:spLocks noChangeArrowheads="1"/>
          </p:cNvSpPr>
          <p:nvPr/>
        </p:nvSpPr>
        <p:spPr bwMode="auto">
          <a:xfrm>
            <a:off x="2950369" y="2368551"/>
            <a:ext cx="374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10</a:t>
            </a:r>
          </a:p>
        </p:txBody>
      </p:sp>
      <p:sp>
        <p:nvSpPr>
          <p:cNvPr id="17470" name="TextBox 66"/>
          <p:cNvSpPr txBox="1">
            <a:spLocks noChangeArrowheads="1"/>
          </p:cNvSpPr>
          <p:nvPr/>
        </p:nvSpPr>
        <p:spPr bwMode="auto">
          <a:xfrm>
            <a:off x="483394" y="541338"/>
            <a:ext cx="2324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Date | 1 January 20XX |</a:t>
            </a:r>
            <a:r>
              <a:rPr lang="en-US" sz="800">
                <a:latin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en-US" sz="800">
                <a:solidFill>
                  <a:srgbClr val="ACECA6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CompanyName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00"/>
                            </p:stCondLst>
                            <p:childTnLst>
                              <p:par>
                                <p:cTn id="2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000"/>
                            </p:stCondLst>
                            <p:childTnLst>
                              <p:par>
                                <p:cTn id="2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7500"/>
                            </p:stCondLst>
                            <p:childTnLst>
                              <p:par>
                                <p:cTn id="2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000"/>
                            </p:stCondLst>
                            <p:childTnLst>
                              <p:par>
                                <p:cTn id="2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19" grpId="0"/>
      <p:bldP spid="27" grpId="0" animBg="1"/>
      <p:bldP spid="17421" grpId="0"/>
      <p:bldP spid="17422" grpId="0"/>
      <p:bldP spid="30" grpId="0" animBg="1"/>
      <p:bldP spid="17424" grpId="0"/>
      <p:bldP spid="32" grpId="0" animBg="1"/>
      <p:bldP spid="17426" grpId="0"/>
      <p:bldP spid="17427" grpId="0"/>
      <p:bldP spid="35" grpId="0" animBg="1"/>
      <p:bldP spid="17429" grpId="0"/>
      <p:bldP spid="41" grpId="0" animBg="1"/>
      <p:bldP spid="17431" grpId="0"/>
      <p:bldP spid="17432" grpId="0"/>
      <p:bldP spid="47" grpId="0" animBg="1"/>
      <p:bldP spid="17434" grpId="0"/>
      <p:bldP spid="49" grpId="0" animBg="1"/>
      <p:bldP spid="17436" grpId="0"/>
      <p:bldP spid="17437" grpId="0"/>
      <p:bldP spid="54" grpId="0" animBg="1"/>
      <p:bldP spid="17439" grpId="0"/>
      <p:bldP spid="56" grpId="0" animBg="1"/>
      <p:bldP spid="17441" grpId="0"/>
      <p:bldP spid="17442" grpId="0"/>
      <p:bldP spid="59" grpId="0" animBg="1"/>
      <p:bldP spid="17444" grpId="0"/>
      <p:bldP spid="61" grpId="0" animBg="1"/>
      <p:bldP spid="17446" grpId="0"/>
      <p:bldP spid="17447" grpId="0"/>
      <p:bldP spid="64" grpId="0" animBg="1"/>
      <p:bldP spid="17449" grpId="0"/>
      <p:bldP spid="66" grpId="0" animBg="1"/>
      <p:bldP spid="17451" grpId="0"/>
      <p:bldP spid="17452" grpId="0"/>
      <p:bldP spid="69" grpId="0" animBg="1"/>
      <p:bldP spid="17454" grpId="0"/>
      <p:bldP spid="71" grpId="0" animBg="1"/>
      <p:bldP spid="17456" grpId="0"/>
      <p:bldP spid="17457" grpId="0"/>
      <p:bldP spid="74" grpId="0" animBg="1"/>
      <p:bldP spid="17459" grpId="0"/>
      <p:bldP spid="76" grpId="0" animBg="1"/>
      <p:bldP spid="17461" grpId="0"/>
      <p:bldP spid="17462" grpId="0"/>
      <p:bldP spid="79" grpId="0" animBg="1"/>
      <p:bldP spid="17464" grpId="0"/>
      <p:bldP spid="81" grpId="0" animBg="1"/>
      <p:bldP spid="17466" grpId="0"/>
      <p:bldP spid="17467" grpId="0"/>
      <p:bldP spid="84" grpId="0" animBg="1"/>
      <p:bldP spid="17469" grpId="0"/>
      <p:bldP spid="17470" grpId="0"/>
      <p:bldP spid="75" grpId="0" animBg="1"/>
      <p:bldP spid="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26232" y="1952625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78932" y="1968500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5222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493745"/>
            <a:ext cx="5041900" cy="12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2229" name="Group 1"/>
          <p:cNvGrpSpPr/>
          <p:nvPr/>
        </p:nvGrpSpPr>
        <p:grpSpPr bwMode="auto">
          <a:xfrm>
            <a:off x="400844" y="1752601"/>
            <a:ext cx="5048250" cy="169863"/>
            <a:chOff x="400050" y="1752600"/>
            <a:chExt cx="5048250" cy="169863"/>
          </a:xfrm>
        </p:grpSpPr>
        <p:sp>
          <p:nvSpPr>
            <p:cNvPr id="39" name="Rectangle 38"/>
            <p:cNvSpPr/>
            <p:nvPr/>
          </p:nvSpPr>
          <p:spPr>
            <a:xfrm>
              <a:off x="403225" y="1752600"/>
              <a:ext cx="5045075" cy="1698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0050" y="1752600"/>
              <a:ext cx="120650" cy="1698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Get the Service</a:t>
            </a:r>
          </a:p>
        </p:txBody>
      </p:sp>
      <p:sp>
        <p:nvSpPr>
          <p:cNvPr id="52232" name="TextBox 57"/>
          <p:cNvSpPr txBox="1">
            <a:spLocks noChangeArrowheads="1"/>
          </p:cNvSpPr>
          <p:nvPr/>
        </p:nvSpPr>
        <p:spPr bwMode="auto">
          <a:xfrm>
            <a:off x="531020" y="1741488"/>
            <a:ext cx="31845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Title Text Here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34" name="Rectangle 33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7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0" name="Rectangle 39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Isosceles Triangle 40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2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43" name="Rectangle 42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Isosceles Triangle 5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7" name="Rectangle 56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24" grpId="0"/>
      <p:bldP spid="25" grpId="0"/>
      <p:bldP spid="52232" grpId="0"/>
      <p:bldP spid="28" grpId="0"/>
      <p:bldP spid="57" grpId="0" animBg="1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Get the Service</a:t>
            </a:r>
          </a:p>
        </p:txBody>
      </p:sp>
      <p:sp>
        <p:nvSpPr>
          <p:cNvPr id="3" name="Oval 2"/>
          <p:cNvSpPr/>
          <p:nvPr/>
        </p:nvSpPr>
        <p:spPr>
          <a:xfrm>
            <a:off x="1269208" y="977901"/>
            <a:ext cx="1177925" cy="1177925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43969" y="688975"/>
            <a:ext cx="736600" cy="738188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5769" y="688975"/>
            <a:ext cx="736600" cy="738188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43969" y="1808163"/>
            <a:ext cx="736600" cy="73660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5769" y="1811338"/>
            <a:ext cx="736600" cy="73660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137444" y="1233489"/>
            <a:ext cx="177800" cy="77787"/>
          </a:xfrm>
          <a:prstGeom prst="line">
            <a:avLst/>
          </a:prstGeom>
          <a:ln w="57150">
            <a:solidFill>
              <a:srgbClr val="6DCF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158082" y="1878014"/>
            <a:ext cx="207962" cy="136525"/>
          </a:xfrm>
          <a:prstGeom prst="line">
            <a:avLst/>
          </a:prstGeom>
          <a:ln w="57150">
            <a:solidFill>
              <a:srgbClr val="6DCF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401094" y="1233489"/>
            <a:ext cx="192088" cy="77787"/>
          </a:xfrm>
          <a:prstGeom prst="line">
            <a:avLst/>
          </a:prstGeom>
          <a:ln w="57150">
            <a:solidFill>
              <a:srgbClr val="6DCF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56644" y="1878014"/>
            <a:ext cx="230188" cy="136525"/>
          </a:xfrm>
          <a:prstGeom prst="line">
            <a:avLst/>
          </a:prstGeom>
          <a:ln w="57150">
            <a:solidFill>
              <a:srgbClr val="6DCF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285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70" y="873125"/>
            <a:ext cx="379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6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95" y="1203325"/>
            <a:ext cx="606425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7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5" y="849313"/>
            <a:ext cx="385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520282" y="730251"/>
            <a:ext cx="1928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523457" y="1279525"/>
            <a:ext cx="19288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</a:p>
        </p:txBody>
      </p:sp>
      <p:grpSp>
        <p:nvGrpSpPr>
          <p:cNvPr id="54290" name="Group 9"/>
          <p:cNvGrpSpPr/>
          <p:nvPr/>
        </p:nvGrpSpPr>
        <p:grpSpPr bwMode="auto">
          <a:xfrm>
            <a:off x="3618707" y="558800"/>
            <a:ext cx="1820862" cy="165100"/>
            <a:chOff x="3617913" y="558800"/>
            <a:chExt cx="1820862" cy="165100"/>
          </a:xfrm>
        </p:grpSpPr>
        <p:sp>
          <p:nvSpPr>
            <p:cNvPr id="66" name="Rectangle 65"/>
            <p:cNvSpPr/>
            <p:nvPr/>
          </p:nvSpPr>
          <p:spPr>
            <a:xfrm>
              <a:off x="3617913" y="558800"/>
              <a:ext cx="1820862" cy="1651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619500" y="558800"/>
              <a:ext cx="125413" cy="161925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4291" name="Group 10"/>
          <p:cNvGrpSpPr/>
          <p:nvPr/>
        </p:nvGrpSpPr>
        <p:grpSpPr bwMode="auto">
          <a:xfrm>
            <a:off x="3618708" y="1116014"/>
            <a:ext cx="1824037" cy="160337"/>
            <a:chOff x="3617913" y="1116012"/>
            <a:chExt cx="1824037" cy="160338"/>
          </a:xfrm>
        </p:grpSpPr>
        <p:sp>
          <p:nvSpPr>
            <p:cNvPr id="80" name="Rectangle 79"/>
            <p:cNvSpPr/>
            <p:nvPr/>
          </p:nvSpPr>
          <p:spPr>
            <a:xfrm>
              <a:off x="3621088" y="1116012"/>
              <a:ext cx="1820862" cy="157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617913" y="1119187"/>
              <a:ext cx="115887" cy="1571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520282" y="1803401"/>
            <a:ext cx="1928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523457" y="2352676"/>
            <a:ext cx="1928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</a:p>
        </p:txBody>
      </p:sp>
      <p:grpSp>
        <p:nvGrpSpPr>
          <p:cNvPr id="54294" name="Group 11"/>
          <p:cNvGrpSpPr/>
          <p:nvPr/>
        </p:nvGrpSpPr>
        <p:grpSpPr bwMode="auto">
          <a:xfrm>
            <a:off x="3618707" y="1631950"/>
            <a:ext cx="1820862" cy="171450"/>
            <a:chOff x="3617913" y="1631950"/>
            <a:chExt cx="1820862" cy="171450"/>
          </a:xfrm>
        </p:grpSpPr>
        <p:sp>
          <p:nvSpPr>
            <p:cNvPr id="91" name="Rectangle 90"/>
            <p:cNvSpPr/>
            <p:nvPr/>
          </p:nvSpPr>
          <p:spPr>
            <a:xfrm>
              <a:off x="3617913" y="1631950"/>
              <a:ext cx="1820862" cy="1651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619500" y="1633538"/>
              <a:ext cx="125413" cy="1698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4295" name="Group 12"/>
          <p:cNvGrpSpPr/>
          <p:nvPr/>
        </p:nvGrpSpPr>
        <p:grpSpPr bwMode="auto">
          <a:xfrm>
            <a:off x="3618708" y="2181225"/>
            <a:ext cx="1824037" cy="165100"/>
            <a:chOff x="3617913" y="2181225"/>
            <a:chExt cx="1824037" cy="165100"/>
          </a:xfrm>
        </p:grpSpPr>
        <p:sp>
          <p:nvSpPr>
            <p:cNvPr id="94" name="Rectangle 93"/>
            <p:cNvSpPr/>
            <p:nvPr/>
          </p:nvSpPr>
          <p:spPr>
            <a:xfrm>
              <a:off x="3621088" y="2181225"/>
              <a:ext cx="1820862" cy="1651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617913" y="2181225"/>
              <a:ext cx="127000" cy="16510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4296" name="TextBox 27"/>
          <p:cNvSpPr txBox="1">
            <a:spLocks noChangeArrowheads="1"/>
          </p:cNvSpPr>
          <p:nvPr/>
        </p:nvSpPr>
        <p:spPr bwMode="auto">
          <a:xfrm>
            <a:off x="3696495" y="547688"/>
            <a:ext cx="1490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Call Center</a:t>
            </a:r>
          </a:p>
        </p:txBody>
      </p:sp>
      <p:sp>
        <p:nvSpPr>
          <p:cNvPr id="54297" name="TextBox 27"/>
          <p:cNvSpPr txBox="1">
            <a:spLocks noChangeArrowheads="1"/>
          </p:cNvSpPr>
          <p:nvPr/>
        </p:nvSpPr>
        <p:spPr bwMode="auto">
          <a:xfrm>
            <a:off x="3696494" y="1096963"/>
            <a:ext cx="14938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Maintenace Service</a:t>
            </a:r>
          </a:p>
        </p:txBody>
      </p:sp>
      <p:sp>
        <p:nvSpPr>
          <p:cNvPr id="54298" name="TextBox 27"/>
          <p:cNvSpPr txBox="1">
            <a:spLocks noChangeArrowheads="1"/>
          </p:cNvSpPr>
          <p:nvPr/>
        </p:nvSpPr>
        <p:spPr bwMode="auto">
          <a:xfrm>
            <a:off x="3696495" y="1620838"/>
            <a:ext cx="1490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Costumer Connect</a:t>
            </a:r>
          </a:p>
        </p:txBody>
      </p:sp>
      <p:sp>
        <p:nvSpPr>
          <p:cNvPr id="54299" name="TextBox 27"/>
          <p:cNvSpPr txBox="1">
            <a:spLocks noChangeArrowheads="1"/>
          </p:cNvSpPr>
          <p:nvPr/>
        </p:nvSpPr>
        <p:spPr bwMode="auto">
          <a:xfrm>
            <a:off x="3696494" y="2170113"/>
            <a:ext cx="14938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Fast Service</a:t>
            </a:r>
          </a:p>
        </p:txBody>
      </p:sp>
      <p:pic>
        <p:nvPicPr>
          <p:cNvPr id="54300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8" y="1970088"/>
            <a:ext cx="415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1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44" y="1966913"/>
            <a:ext cx="4064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72" name="Rectangle 71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Isosceles Triangle 73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77" name="Rectangle 76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Isosceles Triangle 77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82" name="Rectangle 81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Isosceles Triangle 83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5" name="Rectangle 84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Oval 85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" grpId="0" animBg="1"/>
      <p:bldP spid="38" grpId="0" animBg="1"/>
      <p:bldP spid="39" grpId="0" animBg="1"/>
      <p:bldP spid="40" grpId="0" animBg="1"/>
      <p:bldP spid="42" grpId="0" animBg="1"/>
      <p:bldP spid="67" grpId="0"/>
      <p:bldP spid="81" grpId="0"/>
      <p:bldP spid="92" grpId="0"/>
      <p:bldP spid="95" grpId="0"/>
      <p:bldP spid="54296" grpId="0"/>
      <p:bldP spid="54297" grpId="0"/>
      <p:bldP spid="54298" grpId="0"/>
      <p:bldP spid="54299" grpId="0"/>
      <p:bldP spid="64" grpId="0"/>
      <p:bldP spid="85" grpId="0" animBg="1"/>
      <p:bldP spid="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Get the Service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1944" y="1731964"/>
            <a:ext cx="1435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sp>
        <p:nvSpPr>
          <p:cNvPr id="34" name="Oval 33"/>
          <p:cNvSpPr/>
          <p:nvPr/>
        </p:nvSpPr>
        <p:spPr>
          <a:xfrm>
            <a:off x="591344" y="614363"/>
            <a:ext cx="831850" cy="83185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632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9" y="809625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27" name="Group 1"/>
          <p:cNvGrpSpPr/>
          <p:nvPr/>
        </p:nvGrpSpPr>
        <p:grpSpPr bwMode="auto">
          <a:xfrm>
            <a:off x="404020" y="1568451"/>
            <a:ext cx="1209675" cy="157163"/>
            <a:chOff x="403225" y="1568450"/>
            <a:chExt cx="1209675" cy="157163"/>
          </a:xfrm>
        </p:grpSpPr>
        <p:sp>
          <p:nvSpPr>
            <p:cNvPr id="26" name="Rectangle 25"/>
            <p:cNvSpPr/>
            <p:nvPr/>
          </p:nvSpPr>
          <p:spPr>
            <a:xfrm>
              <a:off x="403225" y="1568450"/>
              <a:ext cx="1209675" cy="157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3225" y="1568450"/>
              <a:ext cx="82550" cy="155575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6328" name="TextBox 27"/>
          <p:cNvSpPr txBox="1">
            <a:spLocks noChangeArrowheads="1"/>
          </p:cNvSpPr>
          <p:nvPr/>
        </p:nvSpPr>
        <p:spPr bwMode="auto">
          <a:xfrm>
            <a:off x="486570" y="1549401"/>
            <a:ext cx="10699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Service Name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591469" y="1731964"/>
            <a:ext cx="1435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sp>
        <p:nvSpPr>
          <p:cNvPr id="47" name="Oval 46"/>
          <p:cNvSpPr/>
          <p:nvPr/>
        </p:nvSpPr>
        <p:spPr>
          <a:xfrm>
            <a:off x="1870869" y="614363"/>
            <a:ext cx="831850" cy="83185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633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44" y="809625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32" name="Group 58"/>
          <p:cNvGrpSpPr/>
          <p:nvPr/>
        </p:nvGrpSpPr>
        <p:grpSpPr bwMode="auto">
          <a:xfrm>
            <a:off x="1683545" y="1568451"/>
            <a:ext cx="1209675" cy="157163"/>
            <a:chOff x="403225" y="1568450"/>
            <a:chExt cx="1209675" cy="157163"/>
          </a:xfrm>
        </p:grpSpPr>
        <p:sp>
          <p:nvSpPr>
            <p:cNvPr id="60" name="Rectangle 59"/>
            <p:cNvSpPr/>
            <p:nvPr/>
          </p:nvSpPr>
          <p:spPr>
            <a:xfrm>
              <a:off x="403225" y="1568450"/>
              <a:ext cx="1209675" cy="157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03225" y="1568450"/>
              <a:ext cx="82550" cy="155575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6333" name="TextBox 27"/>
          <p:cNvSpPr txBox="1">
            <a:spLocks noChangeArrowheads="1"/>
          </p:cNvSpPr>
          <p:nvPr/>
        </p:nvSpPr>
        <p:spPr bwMode="auto">
          <a:xfrm>
            <a:off x="1766095" y="1549401"/>
            <a:ext cx="10699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Service Name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880519" y="1731964"/>
            <a:ext cx="1435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sp>
        <p:nvSpPr>
          <p:cNvPr id="67" name="Oval 66"/>
          <p:cNvSpPr/>
          <p:nvPr/>
        </p:nvSpPr>
        <p:spPr>
          <a:xfrm>
            <a:off x="3159919" y="614363"/>
            <a:ext cx="831850" cy="83185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63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94" y="809625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37" name="Group 68"/>
          <p:cNvGrpSpPr/>
          <p:nvPr/>
        </p:nvGrpSpPr>
        <p:grpSpPr bwMode="auto">
          <a:xfrm>
            <a:off x="2972595" y="1568451"/>
            <a:ext cx="1209675" cy="157163"/>
            <a:chOff x="403225" y="1568450"/>
            <a:chExt cx="1209675" cy="157163"/>
          </a:xfrm>
        </p:grpSpPr>
        <p:sp>
          <p:nvSpPr>
            <p:cNvPr id="71" name="Rectangle 70"/>
            <p:cNvSpPr/>
            <p:nvPr/>
          </p:nvSpPr>
          <p:spPr>
            <a:xfrm>
              <a:off x="403225" y="1568450"/>
              <a:ext cx="1209675" cy="157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3225" y="1568450"/>
              <a:ext cx="82550" cy="155575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6338" name="TextBox 27"/>
          <p:cNvSpPr txBox="1">
            <a:spLocks noChangeArrowheads="1"/>
          </p:cNvSpPr>
          <p:nvPr/>
        </p:nvSpPr>
        <p:spPr bwMode="auto">
          <a:xfrm>
            <a:off x="3055145" y="1549401"/>
            <a:ext cx="10699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Service Name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156869" y="1731964"/>
            <a:ext cx="1435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sp>
        <p:nvSpPr>
          <p:cNvPr id="75" name="Oval 74"/>
          <p:cNvSpPr/>
          <p:nvPr/>
        </p:nvSpPr>
        <p:spPr>
          <a:xfrm>
            <a:off x="4436269" y="614363"/>
            <a:ext cx="831850" cy="83185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634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44" y="809625"/>
            <a:ext cx="4524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342" name="Group 76"/>
          <p:cNvGrpSpPr/>
          <p:nvPr/>
        </p:nvGrpSpPr>
        <p:grpSpPr bwMode="auto">
          <a:xfrm>
            <a:off x="4248945" y="1568451"/>
            <a:ext cx="1209675" cy="157163"/>
            <a:chOff x="403225" y="1568450"/>
            <a:chExt cx="1209675" cy="157163"/>
          </a:xfrm>
        </p:grpSpPr>
        <p:sp>
          <p:nvSpPr>
            <p:cNvPr id="78" name="Rectangle 77"/>
            <p:cNvSpPr/>
            <p:nvPr/>
          </p:nvSpPr>
          <p:spPr>
            <a:xfrm>
              <a:off x="403225" y="1568450"/>
              <a:ext cx="1209675" cy="157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3225" y="1568450"/>
              <a:ext cx="82550" cy="155575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6343" name="TextBox 27"/>
          <p:cNvSpPr txBox="1">
            <a:spLocks noChangeArrowheads="1"/>
          </p:cNvSpPr>
          <p:nvPr/>
        </p:nvSpPr>
        <p:spPr bwMode="auto">
          <a:xfrm>
            <a:off x="4331495" y="1549401"/>
            <a:ext cx="10699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Service Name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77" name="Rectangle 76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Isosceles Triangle 79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1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82" name="Rectangle 8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Isosceles Triangle 8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4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85" name="Rectangle 8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Isosceles Triangle 8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7" name="Rectangle 86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Oval 87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34" grpId="0" animBg="1"/>
      <p:bldP spid="56328" grpId="0"/>
      <p:bldP spid="46" grpId="0"/>
      <p:bldP spid="47" grpId="0" animBg="1"/>
      <p:bldP spid="56333" grpId="0"/>
      <p:bldP spid="65" grpId="0"/>
      <p:bldP spid="67" grpId="0" animBg="1"/>
      <p:bldP spid="56338" grpId="0"/>
      <p:bldP spid="74" grpId="0"/>
      <p:bldP spid="75" grpId="0" animBg="1"/>
      <p:bldP spid="56343" grpId="0"/>
      <p:bldP spid="68" grpId="0"/>
      <p:bldP spid="87" grpId="0" animBg="1"/>
      <p:bldP spid="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607" y="938213"/>
            <a:ext cx="1587500" cy="13446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5607" y="660401"/>
            <a:ext cx="1587500" cy="27781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05607" y="2282826"/>
            <a:ext cx="1587500" cy="36671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53232" y="677863"/>
            <a:ext cx="149701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Small Plan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53232" y="998538"/>
            <a:ext cx="14906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61170" y="1212850"/>
            <a:ext cx="1490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61170" y="1404938"/>
            <a:ext cx="1490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53232" y="1622426"/>
            <a:ext cx="14906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61170" y="1835151"/>
            <a:ext cx="1490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53232" y="2032001"/>
            <a:ext cx="14906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140744" y="938213"/>
            <a:ext cx="1587500" cy="13446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140744" y="660401"/>
            <a:ext cx="1587500" cy="27781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140744" y="2282826"/>
            <a:ext cx="1587500" cy="36671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2188370" y="677863"/>
            <a:ext cx="14970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Medium Plan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188370" y="998538"/>
            <a:ext cx="1490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196307" y="1212850"/>
            <a:ext cx="1490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196307" y="1404938"/>
            <a:ext cx="1490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188370" y="1622426"/>
            <a:ext cx="1490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2196307" y="1835151"/>
            <a:ext cx="14906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188370" y="2032001"/>
            <a:ext cx="1490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2459832" y="2354263"/>
            <a:ext cx="12255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Price $ 4000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867944" y="938213"/>
            <a:ext cx="1587500" cy="13446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867944" y="660401"/>
            <a:ext cx="1587500" cy="28892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867944" y="2281238"/>
            <a:ext cx="1587500" cy="368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915570" y="677863"/>
            <a:ext cx="14970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 Plan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915570" y="998538"/>
            <a:ext cx="14906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923507" y="1212850"/>
            <a:ext cx="1490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3923507" y="1404938"/>
            <a:ext cx="14906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3915570" y="1622426"/>
            <a:ext cx="1490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923507" y="1835151"/>
            <a:ext cx="14906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915570" y="2032001"/>
            <a:ext cx="1490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 Options</a:t>
            </a:r>
          </a:p>
        </p:txBody>
      </p:sp>
      <p:pic>
        <p:nvPicPr>
          <p:cNvPr id="58401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94" y="2354264"/>
            <a:ext cx="2365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180682" y="2354263"/>
            <a:ext cx="12255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Price $ 5000</a:t>
            </a:r>
          </a:p>
        </p:txBody>
      </p:sp>
      <p:pic>
        <p:nvPicPr>
          <p:cNvPr id="58403" name="Picture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344" y="2354264"/>
            <a:ext cx="2365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91357" y="2351088"/>
            <a:ext cx="12255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05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Price $ 3000</a:t>
            </a:r>
          </a:p>
        </p:txBody>
      </p:sp>
      <p:pic>
        <p:nvPicPr>
          <p:cNvPr id="58405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9" y="2351089"/>
            <a:ext cx="2365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13532" y="55564"/>
            <a:ext cx="2760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13532" y="260351"/>
            <a:ext cx="27543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Pricing Table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70" name="Rectangle 69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Isosceles Triangle 71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75" name="Rectangle 74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Isosceles Triangle 96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8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99" name="Rectangle 98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Isosceles Triangle 103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54" grpId="0"/>
      <p:bldP spid="56" grpId="0"/>
      <p:bldP spid="40" grpId="0"/>
      <p:bldP spid="41" grpId="0"/>
      <p:bldP spid="57" grpId="0"/>
      <p:bldP spid="105" grpId="0" animBg="1"/>
      <p:bldP spid="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0421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1" name="Rectangle 3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Isosceles Triangle 3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0422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4" name="Rectangle 3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0423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63499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80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STA</a:t>
            </a:r>
            <a:r>
              <a:rPr lang="en-US" sz="180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TISTICS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Graph</a:t>
            </a:r>
          </a:p>
        </p:txBody>
      </p:sp>
      <p:pic>
        <p:nvPicPr>
          <p:cNvPr id="21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4" y="1171575"/>
            <a:ext cx="4699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0423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305595" y="2403475"/>
            <a:ext cx="5286375" cy="0"/>
          </a:xfrm>
          <a:prstGeom prst="straightConnector1">
            <a:avLst/>
          </a:prstGeom>
          <a:ln w="38100">
            <a:solidFill>
              <a:srgbClr val="F2EC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72307" y="673101"/>
            <a:ext cx="0" cy="1730375"/>
          </a:xfrm>
          <a:prstGeom prst="straightConnector1">
            <a:avLst/>
          </a:prstGeom>
          <a:ln w="38100">
            <a:solidFill>
              <a:srgbClr val="F2EC8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961233" y="1541463"/>
            <a:ext cx="363537" cy="8429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156494" y="1363663"/>
            <a:ext cx="363538" cy="10223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702594" y="1746250"/>
            <a:ext cx="363538" cy="6429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897858" y="1554163"/>
            <a:ext cx="363537" cy="8382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443958" y="1547814"/>
            <a:ext cx="363537" cy="8413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2640807" y="1316039"/>
            <a:ext cx="361950" cy="1076325"/>
          </a:xfrm>
          <a:prstGeom prst="rect">
            <a:avLst/>
          </a:prstGeom>
          <a:solidFill>
            <a:srgbClr val="ACE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185319" y="1316038"/>
            <a:ext cx="363538" cy="10715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3382169" y="1047750"/>
            <a:ext cx="361950" cy="1341438"/>
          </a:xfrm>
          <a:prstGeom prst="rect">
            <a:avLst/>
          </a:prstGeom>
          <a:solidFill>
            <a:srgbClr val="F2E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3926683" y="1528764"/>
            <a:ext cx="363537" cy="8588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123532" y="1316038"/>
            <a:ext cx="361950" cy="10731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4648994" y="1220788"/>
            <a:ext cx="363538" cy="11668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4858544" y="936626"/>
            <a:ext cx="361950" cy="1452563"/>
          </a:xfrm>
          <a:prstGeom prst="rect">
            <a:avLst/>
          </a:prstGeom>
          <a:solidFill>
            <a:srgbClr val="EC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0033" y="785813"/>
            <a:ext cx="5032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100%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18283" y="2206626"/>
            <a:ext cx="5048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0%</a:t>
            </a:r>
          </a:p>
        </p:txBody>
      </p:sp>
      <p:sp>
        <p:nvSpPr>
          <p:cNvPr id="62482" name="TextBox 138"/>
          <p:cNvSpPr txBox="1">
            <a:spLocks noChangeArrowheads="1"/>
          </p:cNvSpPr>
          <p:nvPr/>
        </p:nvSpPr>
        <p:spPr bwMode="auto">
          <a:xfrm rot="5400000">
            <a:off x="944564" y="1856582"/>
            <a:ext cx="7778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500,000</a:t>
            </a:r>
          </a:p>
        </p:txBody>
      </p:sp>
      <p:sp>
        <p:nvSpPr>
          <p:cNvPr id="62483" name="TextBox 138"/>
          <p:cNvSpPr txBox="1">
            <a:spLocks noChangeArrowheads="1"/>
          </p:cNvSpPr>
          <p:nvPr/>
        </p:nvSpPr>
        <p:spPr bwMode="auto">
          <a:xfrm rot="5400000">
            <a:off x="1698626" y="1859757"/>
            <a:ext cx="769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300,000</a:t>
            </a:r>
          </a:p>
        </p:txBody>
      </p:sp>
      <p:sp>
        <p:nvSpPr>
          <p:cNvPr id="62484" name="TextBox 138"/>
          <p:cNvSpPr txBox="1">
            <a:spLocks noChangeArrowheads="1"/>
          </p:cNvSpPr>
          <p:nvPr/>
        </p:nvSpPr>
        <p:spPr bwMode="auto">
          <a:xfrm rot="5400000">
            <a:off x="2434433" y="1857376"/>
            <a:ext cx="777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600,000</a:t>
            </a:r>
          </a:p>
        </p:txBody>
      </p:sp>
      <p:sp>
        <p:nvSpPr>
          <p:cNvPr id="62485" name="TextBox 138"/>
          <p:cNvSpPr txBox="1">
            <a:spLocks noChangeArrowheads="1"/>
          </p:cNvSpPr>
          <p:nvPr/>
        </p:nvSpPr>
        <p:spPr bwMode="auto">
          <a:xfrm rot="5400000">
            <a:off x="3138489" y="1813720"/>
            <a:ext cx="847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1,00,000</a:t>
            </a:r>
          </a:p>
        </p:txBody>
      </p:sp>
      <p:sp>
        <p:nvSpPr>
          <p:cNvPr id="62486" name="TextBox 138"/>
          <p:cNvSpPr txBox="1">
            <a:spLocks noChangeArrowheads="1"/>
          </p:cNvSpPr>
          <p:nvPr/>
        </p:nvSpPr>
        <p:spPr bwMode="auto">
          <a:xfrm rot="5400000">
            <a:off x="3877470" y="1819276"/>
            <a:ext cx="847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6,00,000</a:t>
            </a:r>
          </a:p>
        </p:txBody>
      </p:sp>
      <p:sp>
        <p:nvSpPr>
          <p:cNvPr id="62487" name="TextBox 138"/>
          <p:cNvSpPr txBox="1">
            <a:spLocks noChangeArrowheads="1"/>
          </p:cNvSpPr>
          <p:nvPr/>
        </p:nvSpPr>
        <p:spPr bwMode="auto">
          <a:xfrm rot="5400000">
            <a:off x="4620420" y="1814514"/>
            <a:ext cx="847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1,50,000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STA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TISTICS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Graph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1958" y="2424113"/>
            <a:ext cx="5043487" cy="195262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43757" y="24177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Jan- Feb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608932" y="24177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Mar- Apr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375695" y="2417763"/>
            <a:ext cx="7413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May- Jun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117057" y="24177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Jul- Aug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858420" y="2417763"/>
            <a:ext cx="741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Sep- Oct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88670" y="2417763"/>
            <a:ext cx="741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Nov- Dec</a:t>
            </a:r>
          </a:p>
        </p:txBody>
      </p:sp>
      <p:grpSp>
        <p:nvGrpSpPr>
          <p:cNvPr id="62497" name="Group 61"/>
          <p:cNvGrpSpPr/>
          <p:nvPr/>
        </p:nvGrpSpPr>
        <p:grpSpPr bwMode="auto">
          <a:xfrm>
            <a:off x="3620294" y="360364"/>
            <a:ext cx="1536700" cy="319087"/>
            <a:chOff x="3619500" y="360819"/>
            <a:chExt cx="1536700" cy="319226"/>
          </a:xfrm>
        </p:grpSpPr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3689350" y="367172"/>
              <a:ext cx="1395413" cy="21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Total Report Year 20XX</a:t>
              </a:r>
            </a:p>
          </p:txBody>
        </p:sp>
        <p:grpSp>
          <p:nvGrpSpPr>
            <p:cNvPr id="65586" name="Group 63"/>
            <p:cNvGrpSpPr/>
            <p:nvPr/>
          </p:nvGrpSpPr>
          <p:grpSpPr bwMode="auto">
            <a:xfrm>
              <a:off x="3619500" y="360819"/>
              <a:ext cx="1536700" cy="319226"/>
              <a:chOff x="3619500" y="360819"/>
              <a:chExt cx="1536700" cy="319226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619500" y="360819"/>
                <a:ext cx="1536700" cy="215994"/>
              </a:xfrm>
              <a:prstGeom prst="rect">
                <a:avLst/>
              </a:prstGeom>
              <a:noFill/>
              <a:ln>
                <a:solidFill>
                  <a:srgbClr val="6DCF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flipV="1">
                <a:off x="3687763" y="570460"/>
                <a:ext cx="161925" cy="109585"/>
              </a:xfrm>
              <a:prstGeom prst="triangle">
                <a:avLst/>
              </a:prstGeom>
              <a:solidFill>
                <a:srgbClr val="6DC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73" name="Rectangle 72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6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78" name="Rectangle 77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Isosceles Triangle 78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0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81" name="Rectangle 80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Isosceles Triangle 87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Oval 89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36" grpId="0"/>
      <p:bldP spid="40" grpId="0"/>
      <p:bldP spid="62482" grpId="0"/>
      <p:bldP spid="62483" grpId="0"/>
      <p:bldP spid="62484" grpId="0"/>
      <p:bldP spid="62485" grpId="0"/>
      <p:bldP spid="62486" grpId="0"/>
      <p:bldP spid="62487" grpId="0"/>
      <p:bldP spid="47" grpId="0"/>
      <p:bldP spid="50" grpId="0"/>
      <p:bldP spid="51" grpId="0" animBg="1"/>
      <p:bldP spid="52" grpId="0"/>
      <p:bldP spid="53" grpId="0"/>
      <p:bldP spid="54" grpId="0"/>
      <p:bldP spid="55" grpId="0"/>
      <p:bldP spid="56" grpId="0"/>
      <p:bldP spid="57" grpId="0"/>
      <p:bldP spid="67" grpId="0"/>
      <p:bldP spid="89" grpId="0" animBg="1"/>
      <p:bldP spid="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544" y="898525"/>
            <a:ext cx="431800" cy="361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13544" y="1371600"/>
            <a:ext cx="431800" cy="361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3544" y="1841500"/>
            <a:ext cx="431800" cy="361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13544" y="2300288"/>
            <a:ext cx="431800" cy="361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7394" y="825500"/>
            <a:ext cx="1143000" cy="361950"/>
          </a:xfrm>
          <a:prstGeom prst="rect">
            <a:avLst/>
          </a:prstGeom>
          <a:solidFill>
            <a:srgbClr val="EC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7394" y="1303338"/>
            <a:ext cx="2038350" cy="36195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7394" y="1773238"/>
            <a:ext cx="1562100" cy="361950"/>
          </a:xfrm>
          <a:prstGeom prst="rect">
            <a:avLst/>
          </a:prstGeom>
          <a:solidFill>
            <a:srgbClr val="ACE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7394" y="2238375"/>
            <a:ext cx="2800350" cy="361950"/>
          </a:xfrm>
          <a:prstGeom prst="rect">
            <a:avLst/>
          </a:prstGeom>
          <a:solidFill>
            <a:srgbClr val="F2E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522" name="TextBox 138"/>
          <p:cNvSpPr txBox="1">
            <a:spLocks noChangeArrowheads="1"/>
          </p:cNvSpPr>
          <p:nvPr/>
        </p:nvSpPr>
        <p:spPr bwMode="auto">
          <a:xfrm>
            <a:off x="802483" y="868364"/>
            <a:ext cx="960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500,000</a:t>
            </a:r>
          </a:p>
        </p:txBody>
      </p:sp>
      <p:sp>
        <p:nvSpPr>
          <p:cNvPr id="64523" name="TextBox 138"/>
          <p:cNvSpPr txBox="1">
            <a:spLocks noChangeArrowheads="1"/>
          </p:cNvSpPr>
          <p:nvPr/>
        </p:nvSpPr>
        <p:spPr bwMode="auto">
          <a:xfrm>
            <a:off x="796133" y="1352551"/>
            <a:ext cx="9604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1,200,000</a:t>
            </a:r>
          </a:p>
        </p:txBody>
      </p:sp>
      <p:sp>
        <p:nvSpPr>
          <p:cNvPr id="64524" name="TextBox 138"/>
          <p:cNvSpPr txBox="1">
            <a:spLocks noChangeArrowheads="1"/>
          </p:cNvSpPr>
          <p:nvPr/>
        </p:nvSpPr>
        <p:spPr bwMode="auto">
          <a:xfrm>
            <a:off x="796133" y="1814514"/>
            <a:ext cx="960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800,000</a:t>
            </a:r>
          </a:p>
        </p:txBody>
      </p:sp>
      <p:sp>
        <p:nvSpPr>
          <p:cNvPr id="64525" name="TextBox 138"/>
          <p:cNvSpPr txBox="1">
            <a:spLocks noChangeArrowheads="1"/>
          </p:cNvSpPr>
          <p:nvPr/>
        </p:nvSpPr>
        <p:spPr bwMode="auto">
          <a:xfrm>
            <a:off x="802483" y="2297113"/>
            <a:ext cx="960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2,000,000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STA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TISTICS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Graph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20295" y="876301"/>
            <a:ext cx="231775" cy="195263"/>
          </a:xfrm>
          <a:prstGeom prst="rect">
            <a:avLst/>
          </a:prstGeom>
          <a:solidFill>
            <a:srgbClr val="EC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620295" y="1130301"/>
            <a:ext cx="231775" cy="19526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620295" y="1400176"/>
            <a:ext cx="231775" cy="195263"/>
          </a:xfrm>
          <a:prstGeom prst="rect">
            <a:avLst/>
          </a:prstGeom>
          <a:solidFill>
            <a:srgbClr val="ACE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621883" y="1670051"/>
            <a:ext cx="231775" cy="195263"/>
          </a:xfrm>
          <a:prstGeom prst="rect">
            <a:avLst/>
          </a:prstGeom>
          <a:solidFill>
            <a:srgbClr val="F2E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852070" y="874714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52070" y="1127126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52070" y="1393826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52070" y="1654176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537744" y="1927225"/>
            <a:ext cx="19113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grpSp>
        <p:nvGrpSpPr>
          <p:cNvPr id="64537" name="Group 53"/>
          <p:cNvGrpSpPr/>
          <p:nvPr/>
        </p:nvGrpSpPr>
        <p:grpSpPr bwMode="auto">
          <a:xfrm>
            <a:off x="3620294" y="360364"/>
            <a:ext cx="1536700" cy="319087"/>
            <a:chOff x="3619500" y="360819"/>
            <a:chExt cx="1536700" cy="319226"/>
          </a:xfrm>
        </p:grpSpPr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3689350" y="367172"/>
              <a:ext cx="1395413" cy="21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Total Report Year 20XX</a:t>
              </a:r>
            </a:p>
          </p:txBody>
        </p:sp>
        <p:grpSp>
          <p:nvGrpSpPr>
            <p:cNvPr id="67626" name="Group 55"/>
            <p:cNvGrpSpPr/>
            <p:nvPr/>
          </p:nvGrpSpPr>
          <p:grpSpPr bwMode="auto">
            <a:xfrm>
              <a:off x="3619500" y="360819"/>
              <a:ext cx="1536700" cy="319226"/>
              <a:chOff x="3619500" y="360819"/>
              <a:chExt cx="1536700" cy="319226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3619500" y="360819"/>
                <a:ext cx="1536700" cy="215994"/>
              </a:xfrm>
              <a:prstGeom prst="rect">
                <a:avLst/>
              </a:prstGeom>
              <a:noFill/>
              <a:ln>
                <a:solidFill>
                  <a:srgbClr val="6DCF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" name="Isosceles Triangle 57"/>
              <p:cNvSpPr/>
              <p:nvPr/>
            </p:nvSpPr>
            <p:spPr>
              <a:xfrm flipV="1">
                <a:off x="3687763" y="570460"/>
                <a:ext cx="161925" cy="109585"/>
              </a:xfrm>
              <a:prstGeom prst="triangle">
                <a:avLst/>
              </a:prstGeom>
              <a:solidFill>
                <a:srgbClr val="6DC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61" name="Rectangle 60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64" name="Rectangle 63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Isosceles Triangle 64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6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67" name="Rectangle 66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Isosceles Triangle 67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9" name="Rectangle 68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  <p:bldP spid="34" grpId="0" animBg="1"/>
      <p:bldP spid="36" grpId="0" animBg="1"/>
      <p:bldP spid="39" grpId="0" animBg="1"/>
      <p:bldP spid="40" grpId="0" animBg="1"/>
      <p:bldP spid="41" grpId="0" animBg="1"/>
      <p:bldP spid="64522" grpId="0"/>
      <p:bldP spid="64523" grpId="0"/>
      <p:bldP spid="64524" grpId="0"/>
      <p:bldP spid="64525" grpId="0"/>
      <p:bldP spid="38" grpId="0"/>
      <p:bldP spid="42" grpId="0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69" grpId="0" animBg="1"/>
      <p:bldP spid="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STA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TISTICS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Graph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819944" y="812801"/>
            <a:ext cx="1150938" cy="1152525"/>
          </a:xfrm>
          <a:prstGeom prst="ellipse">
            <a:avLst/>
          </a:prstGeom>
          <a:solidFill>
            <a:srgbClr val="6DCFF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 bwMode="auto">
          <a:xfrm>
            <a:off x="1637508" y="812801"/>
            <a:ext cx="1150937" cy="1152525"/>
          </a:xfrm>
          <a:prstGeom prst="ellipse">
            <a:avLst/>
          </a:prstGeom>
          <a:solidFill>
            <a:srgbClr val="EC838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1227933" y="1309689"/>
            <a:ext cx="1152525" cy="1152525"/>
          </a:xfrm>
          <a:prstGeom prst="ellipse">
            <a:avLst/>
          </a:prstGeom>
          <a:solidFill>
            <a:srgbClr val="F2EC84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6565" name="Group 57"/>
          <p:cNvGrpSpPr/>
          <p:nvPr/>
        </p:nvGrpSpPr>
        <p:grpSpPr bwMode="auto">
          <a:xfrm>
            <a:off x="532607" y="1076326"/>
            <a:ext cx="546100" cy="214313"/>
            <a:chOff x="645789" y="944334"/>
            <a:chExt cx="546425" cy="214312"/>
          </a:xfrm>
        </p:grpSpPr>
        <p:sp>
          <p:nvSpPr>
            <p:cNvPr id="59" name="Rectangle 58"/>
            <p:cNvSpPr/>
            <p:nvPr/>
          </p:nvSpPr>
          <p:spPr>
            <a:xfrm>
              <a:off x="650554" y="963384"/>
              <a:ext cx="541660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676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45789" y="963384"/>
              <a:ext cx="15090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6566" name="Group 61"/>
          <p:cNvGrpSpPr/>
          <p:nvPr/>
        </p:nvGrpSpPr>
        <p:grpSpPr bwMode="auto">
          <a:xfrm>
            <a:off x="1027907" y="1984376"/>
            <a:ext cx="546100" cy="214313"/>
            <a:chOff x="645789" y="944334"/>
            <a:chExt cx="546425" cy="214312"/>
          </a:xfrm>
        </p:grpSpPr>
        <p:sp>
          <p:nvSpPr>
            <p:cNvPr id="63" name="Rectangle 62"/>
            <p:cNvSpPr/>
            <p:nvPr/>
          </p:nvSpPr>
          <p:spPr>
            <a:xfrm>
              <a:off x="650554" y="963384"/>
              <a:ext cx="541660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673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5789" y="963384"/>
              <a:ext cx="15090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6567" name="Group 65"/>
          <p:cNvGrpSpPr/>
          <p:nvPr/>
        </p:nvGrpSpPr>
        <p:grpSpPr bwMode="auto">
          <a:xfrm>
            <a:off x="2343944" y="1074738"/>
            <a:ext cx="546100" cy="214312"/>
            <a:chOff x="645789" y="944334"/>
            <a:chExt cx="546425" cy="214312"/>
          </a:xfrm>
        </p:grpSpPr>
        <p:sp>
          <p:nvSpPr>
            <p:cNvPr id="67" name="Rectangle 66"/>
            <p:cNvSpPr/>
            <p:nvPr/>
          </p:nvSpPr>
          <p:spPr>
            <a:xfrm>
              <a:off x="650555" y="963384"/>
              <a:ext cx="541659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670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45789" y="963384"/>
              <a:ext cx="150903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3620295" y="987426"/>
            <a:ext cx="231775" cy="19526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620295" y="1241426"/>
            <a:ext cx="231775" cy="195263"/>
          </a:xfrm>
          <a:prstGeom prst="rect">
            <a:avLst/>
          </a:prstGeom>
          <a:solidFill>
            <a:srgbClr val="EC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613945" y="1520826"/>
            <a:ext cx="231775" cy="195263"/>
          </a:xfrm>
          <a:prstGeom prst="rect">
            <a:avLst/>
          </a:prstGeom>
          <a:solidFill>
            <a:srgbClr val="F2E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52070" y="985839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852070" y="1238251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44133" y="1504951"/>
            <a:ext cx="159702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dirty="0">
                <a:solidFill>
                  <a:schemeClr val="bg1">
                    <a:lumMod val="75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Lorem ipsum dolor sit amet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528219" y="1844675"/>
            <a:ext cx="19113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grpSp>
        <p:nvGrpSpPr>
          <p:cNvPr id="66575" name="Group 78"/>
          <p:cNvGrpSpPr/>
          <p:nvPr/>
        </p:nvGrpSpPr>
        <p:grpSpPr bwMode="auto">
          <a:xfrm>
            <a:off x="3620294" y="360364"/>
            <a:ext cx="1536700" cy="319087"/>
            <a:chOff x="3619500" y="360819"/>
            <a:chExt cx="1536700" cy="319226"/>
          </a:xfrm>
        </p:grpSpPr>
        <p:sp>
          <p:nvSpPr>
            <p:cNvPr id="80" name="TextBox 79"/>
            <p:cNvSpPr txBox="1">
              <a:spLocks noChangeArrowheads="1"/>
            </p:cNvSpPr>
            <p:nvPr/>
          </p:nvSpPr>
          <p:spPr bwMode="auto">
            <a:xfrm>
              <a:off x="3689350" y="367172"/>
              <a:ext cx="1395413" cy="21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Total Report Year 20XX</a:t>
              </a:r>
            </a:p>
          </p:txBody>
        </p:sp>
        <p:grpSp>
          <p:nvGrpSpPr>
            <p:cNvPr id="69666" name="Group 80"/>
            <p:cNvGrpSpPr/>
            <p:nvPr/>
          </p:nvGrpSpPr>
          <p:grpSpPr bwMode="auto">
            <a:xfrm>
              <a:off x="3619500" y="360819"/>
              <a:ext cx="1536700" cy="319226"/>
              <a:chOff x="3619500" y="360819"/>
              <a:chExt cx="1536700" cy="319226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3619500" y="360819"/>
                <a:ext cx="1536700" cy="215994"/>
              </a:xfrm>
              <a:prstGeom prst="rect">
                <a:avLst/>
              </a:prstGeom>
              <a:noFill/>
              <a:ln>
                <a:solidFill>
                  <a:srgbClr val="6DCF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3687763" y="570460"/>
                <a:ext cx="161925" cy="109585"/>
              </a:xfrm>
              <a:prstGeom prst="triangle">
                <a:avLst/>
              </a:prstGeom>
              <a:solidFill>
                <a:srgbClr val="6DC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84" name="Rectangle 83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6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87" name="Rectangle 86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Isosceles Triangle 87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9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90" name="Rectangle 89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Isosceles Triangle 90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2" name="Rectangle 91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2" grpId="0" animBg="1"/>
      <p:bldP spid="55" grpId="0" animBg="1"/>
      <p:bldP spid="56" grpId="0" animBg="1"/>
      <p:bldP spid="70" grpId="0" animBg="1"/>
      <p:bldP spid="71" grpId="0" animBg="1"/>
      <p:bldP spid="73" grpId="0" animBg="1"/>
      <p:bldP spid="74" grpId="0"/>
      <p:bldP spid="75" grpId="0"/>
      <p:bldP spid="77" grpId="0"/>
      <p:bldP spid="78" grpId="0"/>
      <p:bldP spid="46" grpId="0"/>
      <p:bldP spid="92" grpId="0" animBg="1"/>
      <p:bldP spid="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STA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TISTICS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Graph</a:t>
            </a:r>
          </a:p>
        </p:txBody>
      </p:sp>
      <p:sp>
        <p:nvSpPr>
          <p:cNvPr id="57" name="Isosceles Triangle 56"/>
          <p:cNvSpPr/>
          <p:nvPr/>
        </p:nvSpPr>
        <p:spPr>
          <a:xfrm>
            <a:off x="575469" y="673100"/>
            <a:ext cx="1652588" cy="12827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>
            <a:off x="1677194" y="1000126"/>
            <a:ext cx="1244600" cy="96202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2372519" y="755651"/>
            <a:ext cx="1549400" cy="11985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>
            <a:off x="4214019" y="1000126"/>
            <a:ext cx="1244600" cy="95567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407194" y="628651"/>
            <a:ext cx="1708150" cy="1325563"/>
          </a:xfrm>
          <a:prstGeom prst="triangle">
            <a:avLst/>
          </a:prstGeom>
          <a:solidFill>
            <a:srgbClr val="EC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1532733" y="966789"/>
            <a:ext cx="1285875" cy="993775"/>
          </a:xfrm>
          <a:prstGeom prst="triangle">
            <a:avLst/>
          </a:prstGeom>
          <a:solidFill>
            <a:srgbClr val="F2E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2212183" y="714375"/>
            <a:ext cx="1601787" cy="1238250"/>
          </a:xfrm>
          <a:prstGeom prst="triangle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4071145" y="966789"/>
            <a:ext cx="1285875" cy="987425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07194" y="1954213"/>
            <a:ext cx="5048250" cy="195262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40557" y="19478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Jan- Feb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405732" y="19478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Mar- Apr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172495" y="1947863"/>
            <a:ext cx="7413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May- Jun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913857" y="1947863"/>
            <a:ext cx="7413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Jul- Aug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655220" y="1947863"/>
            <a:ext cx="741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Sep- Oct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385470" y="1947863"/>
            <a:ext cx="741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Nov- Dec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2310607" y="1139825"/>
            <a:ext cx="1014412" cy="81438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2166144" y="1112839"/>
            <a:ext cx="1047750" cy="84137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3421858" y="939800"/>
            <a:ext cx="1265237" cy="10160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3291682" y="906464"/>
            <a:ext cx="1306512" cy="1049337"/>
          </a:xfrm>
          <a:prstGeom prst="triangle">
            <a:avLst/>
          </a:prstGeom>
          <a:solidFill>
            <a:srgbClr val="ACE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11944" y="2212976"/>
            <a:ext cx="270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874169" y="2198689"/>
            <a:ext cx="270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simply dummy text of the printing and typesetting industry.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1500s, when an unknown printer took a galley of type and scrambled.</a:t>
            </a:r>
          </a:p>
        </p:txBody>
      </p:sp>
      <p:grpSp>
        <p:nvGrpSpPr>
          <p:cNvPr id="68633" name="Group 7"/>
          <p:cNvGrpSpPr/>
          <p:nvPr/>
        </p:nvGrpSpPr>
        <p:grpSpPr bwMode="auto">
          <a:xfrm>
            <a:off x="651669" y="1014413"/>
            <a:ext cx="541338" cy="214312"/>
            <a:chOff x="650876" y="944334"/>
            <a:chExt cx="541338" cy="214312"/>
          </a:xfrm>
        </p:grpSpPr>
        <p:sp>
          <p:nvSpPr>
            <p:cNvPr id="84" name="Rectangle 83"/>
            <p:cNvSpPr/>
            <p:nvPr/>
          </p:nvSpPr>
          <p:spPr>
            <a:xfrm>
              <a:off x="650876" y="963384"/>
              <a:ext cx="541338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47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2464" y="963384"/>
              <a:ext cx="15081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4" name="Group 86"/>
          <p:cNvGrpSpPr/>
          <p:nvPr/>
        </p:nvGrpSpPr>
        <p:grpSpPr bwMode="auto">
          <a:xfrm>
            <a:off x="1681958" y="1323976"/>
            <a:ext cx="541337" cy="214313"/>
            <a:chOff x="650876" y="944334"/>
            <a:chExt cx="541338" cy="214312"/>
          </a:xfrm>
        </p:grpSpPr>
        <p:sp>
          <p:nvSpPr>
            <p:cNvPr id="88" name="Rectangle 87"/>
            <p:cNvSpPr/>
            <p:nvPr/>
          </p:nvSpPr>
          <p:spPr>
            <a:xfrm>
              <a:off x="650876" y="963384"/>
              <a:ext cx="541338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44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52463" y="963384"/>
              <a:ext cx="150813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5" name="Group 90"/>
          <p:cNvGrpSpPr/>
          <p:nvPr/>
        </p:nvGrpSpPr>
        <p:grpSpPr bwMode="auto">
          <a:xfrm>
            <a:off x="2182019" y="1582738"/>
            <a:ext cx="541338" cy="214312"/>
            <a:chOff x="650876" y="944334"/>
            <a:chExt cx="541338" cy="214312"/>
          </a:xfrm>
        </p:grpSpPr>
        <p:sp>
          <p:nvSpPr>
            <p:cNvPr id="92" name="Rectangle 91"/>
            <p:cNvSpPr/>
            <p:nvPr/>
          </p:nvSpPr>
          <p:spPr>
            <a:xfrm>
              <a:off x="650876" y="963384"/>
              <a:ext cx="541338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41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52464" y="963384"/>
              <a:ext cx="15081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6" name="Group 94"/>
          <p:cNvGrpSpPr/>
          <p:nvPr/>
        </p:nvGrpSpPr>
        <p:grpSpPr bwMode="auto">
          <a:xfrm>
            <a:off x="2563019" y="911226"/>
            <a:ext cx="546100" cy="214313"/>
            <a:chOff x="646113" y="944334"/>
            <a:chExt cx="546101" cy="214312"/>
          </a:xfrm>
        </p:grpSpPr>
        <p:sp>
          <p:nvSpPr>
            <p:cNvPr id="96" name="Rectangle 95"/>
            <p:cNvSpPr/>
            <p:nvPr/>
          </p:nvSpPr>
          <p:spPr>
            <a:xfrm>
              <a:off x="650876" y="963384"/>
              <a:ext cx="541338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38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46113" y="963384"/>
              <a:ext cx="150813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7" name="Group 98"/>
          <p:cNvGrpSpPr/>
          <p:nvPr/>
        </p:nvGrpSpPr>
        <p:grpSpPr bwMode="auto">
          <a:xfrm>
            <a:off x="3459957" y="1196976"/>
            <a:ext cx="546100" cy="214313"/>
            <a:chOff x="646113" y="944334"/>
            <a:chExt cx="546101" cy="214312"/>
          </a:xfrm>
        </p:grpSpPr>
        <p:sp>
          <p:nvSpPr>
            <p:cNvPr id="100" name="Rectangle 99"/>
            <p:cNvSpPr/>
            <p:nvPr/>
          </p:nvSpPr>
          <p:spPr>
            <a:xfrm>
              <a:off x="650875" y="963384"/>
              <a:ext cx="541339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35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46113" y="963384"/>
              <a:ext cx="15081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8" name="Group 102"/>
          <p:cNvGrpSpPr/>
          <p:nvPr/>
        </p:nvGrpSpPr>
        <p:grpSpPr bwMode="auto">
          <a:xfrm>
            <a:off x="4307682" y="1155701"/>
            <a:ext cx="546100" cy="214313"/>
            <a:chOff x="646114" y="944334"/>
            <a:chExt cx="546100" cy="214312"/>
          </a:xfrm>
        </p:grpSpPr>
        <p:sp>
          <p:nvSpPr>
            <p:cNvPr id="104" name="Rectangle 103"/>
            <p:cNvSpPr/>
            <p:nvPr/>
          </p:nvSpPr>
          <p:spPr>
            <a:xfrm>
              <a:off x="650876" y="963384"/>
              <a:ext cx="541338" cy="1571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732" name="TextBox 27"/>
            <p:cNvSpPr txBox="1">
              <a:spLocks noChangeArrowheads="1"/>
            </p:cNvSpPr>
            <p:nvPr/>
          </p:nvSpPr>
          <p:spPr bwMode="auto">
            <a:xfrm>
              <a:off x="728664" y="944334"/>
              <a:ext cx="463550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100%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46114" y="963384"/>
              <a:ext cx="150812" cy="1571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639" name="Group 10"/>
          <p:cNvGrpSpPr/>
          <p:nvPr/>
        </p:nvGrpSpPr>
        <p:grpSpPr bwMode="auto">
          <a:xfrm>
            <a:off x="3620294" y="360364"/>
            <a:ext cx="1536700" cy="319087"/>
            <a:chOff x="3619500" y="360819"/>
            <a:chExt cx="1536700" cy="319226"/>
          </a:xfrm>
        </p:grpSpPr>
        <p:sp>
          <p:nvSpPr>
            <p:cNvPr id="108" name="TextBox 107"/>
            <p:cNvSpPr txBox="1">
              <a:spLocks noChangeArrowheads="1"/>
            </p:cNvSpPr>
            <p:nvPr/>
          </p:nvSpPr>
          <p:spPr bwMode="auto">
            <a:xfrm>
              <a:off x="3689350" y="367172"/>
              <a:ext cx="1395413" cy="215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800" dirty="0">
                  <a:solidFill>
                    <a:schemeClr val="bg1">
                      <a:lumMod val="75000"/>
                    </a:schemeClr>
                  </a:solidFill>
                  <a:latin typeface="Open Sans Semibold" panose="020B0706030804020204" pitchFamily="34" charset="0"/>
                  <a:ea typeface="Open Sans Semibold" panose="020B0706030804020204" pitchFamily="34" charset="0"/>
                  <a:cs typeface="Open Sans Semibold" panose="020B0706030804020204" pitchFamily="34" charset="0"/>
                </a:rPr>
                <a:t>Total Report Year 20XX</a:t>
              </a:r>
            </a:p>
          </p:txBody>
        </p:sp>
        <p:grpSp>
          <p:nvGrpSpPr>
            <p:cNvPr id="71728" name="Group 9"/>
            <p:cNvGrpSpPr/>
            <p:nvPr/>
          </p:nvGrpSpPr>
          <p:grpSpPr bwMode="auto">
            <a:xfrm>
              <a:off x="3619500" y="360819"/>
              <a:ext cx="1536700" cy="319226"/>
              <a:chOff x="3619500" y="360819"/>
              <a:chExt cx="1536700" cy="319226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3619500" y="360819"/>
                <a:ext cx="1536700" cy="215994"/>
              </a:xfrm>
              <a:prstGeom prst="rect">
                <a:avLst/>
              </a:prstGeom>
              <a:noFill/>
              <a:ln>
                <a:solidFill>
                  <a:srgbClr val="6DCF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flipV="1">
                <a:off x="3687763" y="570460"/>
                <a:ext cx="161925" cy="109585"/>
              </a:xfrm>
              <a:prstGeom prst="triangle">
                <a:avLst/>
              </a:prstGeom>
              <a:solidFill>
                <a:srgbClr val="6DC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115" name="Rectangle 114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6" name="Isosceles Triangle 115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7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118" name="Rectangle 117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Isosceles Triangle 118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20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121" name="Rectangle 120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Isosceles Triangle 121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3" name="Rectangle 122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Oval 123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57" grpId="0" animBg="1"/>
      <p:bldP spid="58" grpId="0" animBg="1"/>
      <p:bldP spid="59" grpId="0" animBg="1"/>
      <p:bldP spid="61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109" grpId="0"/>
      <p:bldP spid="123" grpId="0" animBg="1"/>
      <p:bldP spid="1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0661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1" name="Rectangle 3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Isosceles Triangle 3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0662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4" name="Rectangle 3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0663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73739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80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CONTACT </a:t>
            </a:r>
            <a:r>
              <a:rPr lang="en-US" sz="180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US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pic>
        <p:nvPicPr>
          <p:cNvPr id="21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9" y="1171575"/>
            <a:ext cx="4699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0663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464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14" name="Rectangle 13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9465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19" name="Rectangle 18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Isosceles Triangle 21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20491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994" y="15541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ABOUT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US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344" y="17843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Objectives</a:t>
            </a:r>
          </a:p>
        </p:txBody>
      </p:sp>
      <p:pic>
        <p:nvPicPr>
          <p:cNvPr id="25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9" y="1103313"/>
            <a:ext cx="4889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466" grpId="0"/>
      <p:bldP spid="23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61532" y="584201"/>
            <a:ext cx="20875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Company 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3361532" y="735014"/>
            <a:ext cx="208756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1234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cavetown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santa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monica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Los Angeles, CA, United States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707608" y="1111251"/>
            <a:ext cx="174148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+88 1234 56789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07608" y="1376364"/>
            <a:ext cx="174148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+88 1234 56789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07608" y="1655764"/>
            <a:ext cx="174148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mail@c1234556ail.com</a:t>
            </a:r>
          </a:p>
        </p:txBody>
      </p:sp>
      <p:grpSp>
        <p:nvGrpSpPr>
          <p:cNvPr id="72711" name="Group 10"/>
          <p:cNvGrpSpPr/>
          <p:nvPr/>
        </p:nvGrpSpPr>
        <p:grpSpPr bwMode="auto">
          <a:xfrm>
            <a:off x="3458369" y="1089025"/>
            <a:ext cx="249238" cy="249238"/>
            <a:chOff x="3457575" y="1089026"/>
            <a:chExt cx="249238" cy="249237"/>
          </a:xfrm>
        </p:grpSpPr>
        <p:sp>
          <p:nvSpPr>
            <p:cNvPr id="7" name="Rectangle 6"/>
            <p:cNvSpPr/>
            <p:nvPr/>
          </p:nvSpPr>
          <p:spPr bwMode="auto">
            <a:xfrm>
              <a:off x="3457575" y="1089026"/>
              <a:ext cx="249238" cy="249237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5819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3138" y="1117601"/>
              <a:ext cx="14922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2" name="Group 11"/>
          <p:cNvGrpSpPr/>
          <p:nvPr/>
        </p:nvGrpSpPr>
        <p:grpSpPr bwMode="auto">
          <a:xfrm>
            <a:off x="3458369" y="1362075"/>
            <a:ext cx="249238" cy="249238"/>
            <a:chOff x="3457575" y="1362076"/>
            <a:chExt cx="249238" cy="249237"/>
          </a:xfrm>
        </p:grpSpPr>
        <p:sp>
          <p:nvSpPr>
            <p:cNvPr id="42" name="Rectangle 41"/>
            <p:cNvSpPr/>
            <p:nvPr/>
          </p:nvSpPr>
          <p:spPr bwMode="auto">
            <a:xfrm>
              <a:off x="3457575" y="1362076"/>
              <a:ext cx="249238" cy="249237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5817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675" y="1398588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13" name="Group 12"/>
          <p:cNvGrpSpPr/>
          <p:nvPr/>
        </p:nvGrpSpPr>
        <p:grpSpPr bwMode="auto">
          <a:xfrm>
            <a:off x="3458369" y="1641475"/>
            <a:ext cx="249238" cy="249238"/>
            <a:chOff x="3457575" y="1641476"/>
            <a:chExt cx="249238" cy="249237"/>
          </a:xfrm>
        </p:grpSpPr>
        <p:sp>
          <p:nvSpPr>
            <p:cNvPr id="43" name="Rectangle 42"/>
            <p:cNvSpPr/>
            <p:nvPr/>
          </p:nvSpPr>
          <p:spPr bwMode="auto">
            <a:xfrm>
              <a:off x="3457575" y="1641476"/>
              <a:ext cx="249238" cy="249237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5815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738" y="1684338"/>
              <a:ext cx="182562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CONTACT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US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07608" y="1935164"/>
            <a:ext cx="174148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/facebook.com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707608" y="2214564"/>
            <a:ext cx="174148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226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/twitter.com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6232" y="2028826"/>
            <a:ext cx="3067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</a:t>
            </a:r>
          </a:p>
        </p:txBody>
      </p:sp>
      <p:grpSp>
        <p:nvGrpSpPr>
          <p:cNvPr id="72720" name="Group 14"/>
          <p:cNvGrpSpPr/>
          <p:nvPr/>
        </p:nvGrpSpPr>
        <p:grpSpPr bwMode="auto">
          <a:xfrm>
            <a:off x="3458369" y="1920875"/>
            <a:ext cx="249238" cy="249238"/>
            <a:chOff x="3457575" y="1920876"/>
            <a:chExt cx="249238" cy="249237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457575" y="1920876"/>
              <a:ext cx="249238" cy="249237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5813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725" y="1962151"/>
              <a:ext cx="120001" cy="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721" name="Group 15"/>
          <p:cNvGrpSpPr/>
          <p:nvPr/>
        </p:nvGrpSpPr>
        <p:grpSpPr bwMode="auto">
          <a:xfrm>
            <a:off x="3458369" y="2200275"/>
            <a:ext cx="249238" cy="249238"/>
            <a:chOff x="3457575" y="2200276"/>
            <a:chExt cx="249238" cy="249237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457575" y="2200276"/>
              <a:ext cx="249238" cy="249237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5811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737" y="2246031"/>
              <a:ext cx="202279" cy="15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2723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94" y="662282"/>
            <a:ext cx="2908300" cy="135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Connector 62"/>
          <p:cNvCxnSpPr/>
          <p:nvPr/>
        </p:nvCxnSpPr>
        <p:spPr>
          <a:xfrm>
            <a:off x="3458370" y="1036638"/>
            <a:ext cx="14509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56" name="Rectangle 55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9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61" name="Rectangle 6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Isosceles Triangle 6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5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66" name="Rectangle 65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Isosceles Triangle 66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44" grpId="0"/>
      <p:bldP spid="45" grpId="0"/>
      <p:bldP spid="46" grpId="0"/>
      <p:bldP spid="36" grpId="0"/>
      <p:bldP spid="39" grpId="0"/>
      <p:bldP spid="41" grpId="0"/>
      <p:bldP spid="50" grpId="0"/>
      <p:bldP spid="54" grpId="0"/>
      <p:bldP spid="47" grpId="0"/>
      <p:bldP spid="68" grpId="0" animBg="1"/>
      <p:bldP spid="8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4757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1" name="Rectangle 3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Isosceles Triangle 3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4758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4" name="Rectangle 3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4759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77835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80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CON</a:t>
            </a:r>
            <a:r>
              <a:rPr lang="en-US" sz="180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CLUSION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Finality</a:t>
            </a:r>
          </a:p>
        </p:txBody>
      </p:sp>
      <p:pic>
        <p:nvPicPr>
          <p:cNvPr id="2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70" y="1139826"/>
            <a:ext cx="466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4759" grpId="0"/>
      <p:bldP spid="19" grpId="0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CON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CLUSION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Finality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26232" y="1952625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78932" y="1968500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7680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493745"/>
            <a:ext cx="5041900" cy="12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807" name="Group 1"/>
          <p:cNvGrpSpPr/>
          <p:nvPr/>
        </p:nvGrpSpPr>
        <p:grpSpPr bwMode="auto">
          <a:xfrm>
            <a:off x="400844" y="1752601"/>
            <a:ext cx="5048250" cy="169863"/>
            <a:chOff x="400050" y="1752600"/>
            <a:chExt cx="5048250" cy="169863"/>
          </a:xfrm>
        </p:grpSpPr>
        <p:sp>
          <p:nvSpPr>
            <p:cNvPr id="26" name="Rectangle 25"/>
            <p:cNvSpPr/>
            <p:nvPr/>
          </p:nvSpPr>
          <p:spPr>
            <a:xfrm>
              <a:off x="403225" y="1752600"/>
              <a:ext cx="5045075" cy="1698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00050" y="1752600"/>
              <a:ext cx="123825" cy="1698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6808" name="TextBox 57"/>
          <p:cNvSpPr txBox="1">
            <a:spLocks noChangeArrowheads="1"/>
          </p:cNvSpPr>
          <p:nvPr/>
        </p:nvSpPr>
        <p:spPr bwMode="auto">
          <a:xfrm>
            <a:off x="531020" y="1741488"/>
            <a:ext cx="31845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8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rPr>
              <a:t>Title Text Here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36" name="Rectangle 35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9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1" name="Rectangle 4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Isosceles Triangle 4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3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44" name="Rectangle 4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Isosceles Triangle 58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0" name="Rectangle 59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30" grpId="0"/>
      <p:bldP spid="32" grpId="0"/>
      <p:bldP spid="76808" grpId="0"/>
      <p:bldP spid="27" grpId="0"/>
      <p:bldP spid="60" grpId="0" animBg="1"/>
      <p:bldP spid="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8853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1" name="Rectangle 3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Isosceles Triangle 3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8854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4" name="Rectangle 3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>
              <a:hlinkClick r:id="" action="ppaction://hlinkshowjump?jump=firs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8855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81931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76994" y="15795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80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THANK </a:t>
            </a:r>
            <a:r>
              <a:rPr lang="en-US" sz="180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YOU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8097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For your Attention</a:t>
            </a:r>
          </a:p>
        </p:txBody>
      </p:sp>
      <p:pic>
        <p:nvPicPr>
          <p:cNvPr id="21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44" y="1095375"/>
            <a:ext cx="4826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78855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194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ABOUT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US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194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6232" y="1952625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878932" y="1968500"/>
            <a:ext cx="26844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id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Sagittis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platea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Venenatis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semper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ullamcorper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molestie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cum a ac.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Praesent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vel.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vivamus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nostra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egestas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curae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;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litora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taciti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elementum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class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fames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rhoncus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21510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69" y="493745"/>
            <a:ext cx="5041900" cy="12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1" name="Group 2"/>
          <p:cNvGrpSpPr/>
          <p:nvPr/>
        </p:nvGrpSpPr>
        <p:grpSpPr bwMode="auto">
          <a:xfrm>
            <a:off x="400844" y="1741488"/>
            <a:ext cx="5048250" cy="214312"/>
            <a:chOff x="400050" y="1741488"/>
            <a:chExt cx="5048250" cy="214312"/>
          </a:xfrm>
        </p:grpSpPr>
        <p:sp>
          <p:nvSpPr>
            <p:cNvPr id="25" name="Rectangle 24"/>
            <p:cNvSpPr/>
            <p:nvPr/>
          </p:nvSpPr>
          <p:spPr>
            <a:xfrm>
              <a:off x="403225" y="1752600"/>
              <a:ext cx="5045075" cy="1698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52" name="TextBox 57"/>
            <p:cNvSpPr txBox="1">
              <a:spLocks noChangeArrowheads="1"/>
            </p:cNvSpPr>
            <p:nvPr/>
          </p:nvSpPr>
          <p:spPr bwMode="auto">
            <a:xfrm>
              <a:off x="530225" y="1741488"/>
              <a:ext cx="318452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8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Title Text Here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00050" y="1752600"/>
              <a:ext cx="120650" cy="1698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35" name="Rectangle 34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1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44" name="Rectangle 43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Isosceles Triangle 44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7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48" name="Rectangle 47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Isosceles Triangle 5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7" name="Rectangle 56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7" grpId="0"/>
      <p:bldP spid="28" grpId="0"/>
      <p:bldP spid="26" grpId="0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194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ABOUT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US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194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Vision </a:t>
            </a:r>
            <a:r>
              <a:rPr lang="en-US" cap="small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| 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 Mission </a:t>
            </a:r>
            <a:r>
              <a:rPr lang="en-US" cap="small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| Goals</a:t>
            </a:r>
            <a:endParaRPr lang="en-US" dirty="0">
              <a:solidFill>
                <a:schemeClr val="bg1">
                  <a:lumMod val="75000"/>
                </a:schemeClr>
              </a:solidFill>
              <a:latin typeface="Nexa Light" panose="02000000000000000000" pitchFamily="50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43745" y="588963"/>
            <a:ext cx="957263" cy="95726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5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95" y="792163"/>
            <a:ext cx="3730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62744" y="1830389"/>
            <a:ext cx="1778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070894" y="1830389"/>
            <a:ext cx="1778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779044" y="1830389"/>
            <a:ext cx="1778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77" name="Oval 76"/>
          <p:cNvSpPr/>
          <p:nvPr/>
        </p:nvSpPr>
        <p:spPr>
          <a:xfrm>
            <a:off x="2461419" y="569913"/>
            <a:ext cx="958850" cy="95726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62" name="Picture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608" y="828675"/>
            <a:ext cx="498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Oval 78"/>
          <p:cNvSpPr/>
          <p:nvPr/>
        </p:nvSpPr>
        <p:spPr>
          <a:xfrm>
            <a:off x="4153694" y="598488"/>
            <a:ext cx="958850" cy="957262"/>
          </a:xfrm>
          <a:prstGeom prst="ellipse">
            <a:avLst/>
          </a:prstGeom>
          <a:solidFill>
            <a:srgbClr val="00B0F0"/>
          </a:solidFill>
          <a:ln w="76200">
            <a:solidFill>
              <a:srgbClr val="6DCF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64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44" y="819151"/>
            <a:ext cx="55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5" name="Group 4"/>
          <p:cNvGrpSpPr/>
          <p:nvPr/>
        </p:nvGrpSpPr>
        <p:grpSpPr bwMode="auto">
          <a:xfrm>
            <a:off x="3810794" y="1639889"/>
            <a:ext cx="1631950" cy="230187"/>
            <a:chOff x="3810000" y="1639888"/>
            <a:chExt cx="1631950" cy="230187"/>
          </a:xfrm>
        </p:grpSpPr>
        <p:sp>
          <p:nvSpPr>
            <p:cNvPr id="74" name="Rectangle 73"/>
            <p:cNvSpPr/>
            <p:nvPr/>
          </p:nvSpPr>
          <p:spPr>
            <a:xfrm>
              <a:off x="3822700" y="1670050"/>
              <a:ext cx="1619250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4" name="TextBox 75"/>
            <p:cNvSpPr txBox="1">
              <a:spLocks noChangeArrowheads="1"/>
            </p:cNvSpPr>
            <p:nvPr/>
          </p:nvSpPr>
          <p:spPr bwMode="auto">
            <a:xfrm>
              <a:off x="3892550" y="1639888"/>
              <a:ext cx="977900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900" b="1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Goals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10000" y="1670050"/>
              <a:ext cx="95250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566" name="Group 3"/>
          <p:cNvGrpSpPr/>
          <p:nvPr/>
        </p:nvGrpSpPr>
        <p:grpSpPr bwMode="auto">
          <a:xfrm>
            <a:off x="2108994" y="1639889"/>
            <a:ext cx="1625600" cy="230187"/>
            <a:chOff x="2108200" y="1639888"/>
            <a:chExt cx="1625600" cy="230187"/>
          </a:xfrm>
        </p:grpSpPr>
        <p:sp>
          <p:nvSpPr>
            <p:cNvPr id="71" name="Rectangle 70"/>
            <p:cNvSpPr/>
            <p:nvPr/>
          </p:nvSpPr>
          <p:spPr>
            <a:xfrm>
              <a:off x="2114550" y="1670050"/>
              <a:ext cx="1619250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11" name="TextBox 72"/>
            <p:cNvSpPr txBox="1">
              <a:spLocks noChangeArrowheads="1"/>
            </p:cNvSpPr>
            <p:nvPr/>
          </p:nvSpPr>
          <p:spPr bwMode="auto">
            <a:xfrm>
              <a:off x="2190750" y="1639888"/>
              <a:ext cx="1098550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900" b="1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Mission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08200" y="1670050"/>
              <a:ext cx="101600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3567" name="Group 1"/>
          <p:cNvGrpSpPr/>
          <p:nvPr/>
        </p:nvGrpSpPr>
        <p:grpSpPr bwMode="auto">
          <a:xfrm>
            <a:off x="400844" y="1639889"/>
            <a:ext cx="1625600" cy="230187"/>
            <a:chOff x="400050" y="1639888"/>
            <a:chExt cx="1625600" cy="230187"/>
          </a:xfrm>
        </p:grpSpPr>
        <p:sp>
          <p:nvSpPr>
            <p:cNvPr id="65" name="Rectangle 64"/>
            <p:cNvSpPr/>
            <p:nvPr/>
          </p:nvSpPr>
          <p:spPr>
            <a:xfrm>
              <a:off x="406400" y="1670050"/>
              <a:ext cx="1619250" cy="1587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8" name="TextBox 66"/>
            <p:cNvSpPr txBox="1">
              <a:spLocks noChangeArrowheads="1"/>
            </p:cNvSpPr>
            <p:nvPr/>
          </p:nvSpPr>
          <p:spPr bwMode="auto">
            <a:xfrm>
              <a:off x="476250" y="1639888"/>
              <a:ext cx="1016000" cy="23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52260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sz="900">
                  <a:solidFill>
                    <a:schemeClr val="bg1"/>
                  </a:solidFill>
                  <a:latin typeface="Open Sans Semibold" panose="020B0706030804020204" pitchFamily="34" charset="0"/>
                  <a:cs typeface="Open Sans Semibold" panose="020B0706030804020204" pitchFamily="34" charset="0"/>
                </a:rPr>
                <a:t>Vision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00050" y="1670050"/>
              <a:ext cx="101600" cy="158750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46" name="Rectangle 45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9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51" name="Rectangle 5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Isosceles Triangle 53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57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58" name="Rectangle 57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Isosceles Triangle 68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" grpId="0" animBg="1"/>
      <p:bldP spid="66" grpId="0"/>
      <p:bldP spid="72" grpId="0"/>
      <p:bldP spid="75" grpId="0"/>
      <p:bldP spid="77" grpId="0" animBg="1"/>
      <p:bldP spid="79" grpId="0" animBg="1"/>
      <p:bldP spid="40" grpId="0"/>
      <p:bldP spid="70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5605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2" name="Rectangle 31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Isosceles Triangle 3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606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5" name="Rectangle 34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Isosceles Triangle 3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5607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26638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994" y="15541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3344" y="17843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Employee</a:t>
            </a:r>
          </a:p>
        </p:txBody>
      </p:sp>
      <p:grpSp>
        <p:nvGrpSpPr>
          <p:cNvPr id="24" name="Group 19"/>
          <p:cNvGrpSpPr/>
          <p:nvPr/>
        </p:nvGrpSpPr>
        <p:grpSpPr bwMode="auto">
          <a:xfrm>
            <a:off x="829469" y="1162051"/>
            <a:ext cx="839788" cy="398463"/>
            <a:chOff x="790180" y="1136650"/>
            <a:chExt cx="907651" cy="430213"/>
          </a:xfrm>
        </p:grpSpPr>
        <p:pic>
          <p:nvPicPr>
            <p:cNvPr id="2663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88" y="1136650"/>
              <a:ext cx="3905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6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644" y="1173377"/>
              <a:ext cx="357187" cy="39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7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80" y="1173377"/>
              <a:ext cx="357187" cy="39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607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Staff</a:t>
            </a:r>
          </a:p>
        </p:txBody>
      </p:sp>
      <p:sp>
        <p:nvSpPr>
          <p:cNvPr id="2" name="Rectangle 1"/>
          <p:cNvSpPr/>
          <p:nvPr/>
        </p:nvSpPr>
        <p:spPr>
          <a:xfrm>
            <a:off x="407195" y="1730375"/>
            <a:ext cx="2468563" cy="42068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3" name="TextBox 45"/>
          <p:cNvSpPr txBox="1">
            <a:spLocks noChangeArrowheads="1"/>
          </p:cNvSpPr>
          <p:nvPr/>
        </p:nvSpPr>
        <p:spPr bwMode="auto">
          <a:xfrm>
            <a:off x="407194" y="1743075"/>
            <a:ext cx="24003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NAME : John Doe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POSITION : Director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EXPERIENCE : 10 Years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8632" y="2197101"/>
            <a:ext cx="2495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mus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655" name="TextBox 21"/>
          <p:cNvSpPr txBox="1">
            <a:spLocks noChangeArrowheads="1"/>
          </p:cNvSpPr>
          <p:nvPr/>
        </p:nvSpPr>
        <p:spPr bwMode="auto">
          <a:xfrm>
            <a:off x="278607" y="2119314"/>
            <a:ext cx="3365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>
                <a:solidFill>
                  <a:srgbClr val="6DCFF6"/>
                </a:solidFill>
                <a:latin typeface="Nexa Bold" panose="02000000000000000000" pitchFamily="50" charset="0"/>
                <a:cs typeface="Open Sans Light" panose="020B0306030504020204" pitchFamily="34" charset="0"/>
              </a:rPr>
              <a:t>“</a:t>
            </a:r>
          </a:p>
        </p:txBody>
      </p:sp>
      <p:grpSp>
        <p:nvGrpSpPr>
          <p:cNvPr id="27656" name="Group 6"/>
          <p:cNvGrpSpPr/>
          <p:nvPr/>
        </p:nvGrpSpPr>
        <p:grpSpPr bwMode="auto">
          <a:xfrm>
            <a:off x="3029744" y="628650"/>
            <a:ext cx="484188" cy="444500"/>
            <a:chOff x="2973388" y="560388"/>
            <a:chExt cx="557212" cy="512762"/>
          </a:xfrm>
        </p:grpSpPr>
        <p:sp>
          <p:nvSpPr>
            <p:cNvPr id="45" name="Rectangle 44"/>
            <p:cNvSpPr/>
            <p:nvPr/>
          </p:nvSpPr>
          <p:spPr>
            <a:xfrm>
              <a:off x="2973388" y="560388"/>
              <a:ext cx="557212" cy="512762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8719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3713" y="639763"/>
              <a:ext cx="4349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7" name="Group 9"/>
          <p:cNvGrpSpPr/>
          <p:nvPr/>
        </p:nvGrpSpPr>
        <p:grpSpPr bwMode="auto">
          <a:xfrm>
            <a:off x="3029744" y="2276475"/>
            <a:ext cx="484188" cy="444500"/>
            <a:chOff x="2973388" y="2201863"/>
            <a:chExt cx="557212" cy="512762"/>
          </a:xfrm>
        </p:grpSpPr>
        <p:sp>
          <p:nvSpPr>
            <p:cNvPr id="74" name="Rectangle 73"/>
            <p:cNvSpPr/>
            <p:nvPr/>
          </p:nvSpPr>
          <p:spPr>
            <a:xfrm>
              <a:off x="2973388" y="2201863"/>
              <a:ext cx="557212" cy="51276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871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163" y="2276475"/>
              <a:ext cx="363537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8" name="Group 7"/>
          <p:cNvGrpSpPr/>
          <p:nvPr/>
        </p:nvGrpSpPr>
        <p:grpSpPr bwMode="auto">
          <a:xfrm>
            <a:off x="3026569" y="1192214"/>
            <a:ext cx="482600" cy="447675"/>
            <a:chOff x="2968625" y="1108075"/>
            <a:chExt cx="557213" cy="514350"/>
          </a:xfrm>
        </p:grpSpPr>
        <p:sp>
          <p:nvSpPr>
            <p:cNvPr id="71" name="Rectangle 70"/>
            <p:cNvSpPr/>
            <p:nvPr/>
          </p:nvSpPr>
          <p:spPr>
            <a:xfrm>
              <a:off x="2968625" y="1108075"/>
              <a:ext cx="557213" cy="5143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8715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3400" y="1195388"/>
              <a:ext cx="361950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9" name="Group 8"/>
          <p:cNvGrpSpPr/>
          <p:nvPr/>
        </p:nvGrpSpPr>
        <p:grpSpPr bwMode="auto">
          <a:xfrm>
            <a:off x="3026569" y="1725614"/>
            <a:ext cx="482600" cy="446087"/>
            <a:chOff x="2968625" y="1663700"/>
            <a:chExt cx="557213" cy="512763"/>
          </a:xfrm>
        </p:grpSpPr>
        <p:sp>
          <p:nvSpPr>
            <p:cNvPr id="72" name="Rectangle 71"/>
            <p:cNvSpPr/>
            <p:nvPr/>
          </p:nvSpPr>
          <p:spPr>
            <a:xfrm>
              <a:off x="2968625" y="1663700"/>
              <a:ext cx="557213" cy="512763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8713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813" y="1727200"/>
              <a:ext cx="374650" cy="37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3537744" y="576263"/>
            <a:ext cx="19113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Skill Name</a:t>
            </a:r>
          </a:p>
          <a:p>
            <a:pPr eaLnBrk="1" hangingPunct="1"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20294" y="904875"/>
            <a:ext cx="1835150" cy="166688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Rectangle 104"/>
          <p:cNvSpPr/>
          <p:nvPr/>
        </p:nvSpPr>
        <p:spPr bwMode="auto">
          <a:xfrm>
            <a:off x="3613945" y="909638"/>
            <a:ext cx="1400175" cy="163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 bwMode="auto">
          <a:xfrm>
            <a:off x="3620295" y="1463676"/>
            <a:ext cx="1819275" cy="16827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 bwMode="auto">
          <a:xfrm>
            <a:off x="3613945" y="1463676"/>
            <a:ext cx="1357313" cy="1682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3" name="Rectangle 112"/>
          <p:cNvSpPr/>
          <p:nvPr/>
        </p:nvSpPr>
        <p:spPr bwMode="auto">
          <a:xfrm>
            <a:off x="3620294" y="2012950"/>
            <a:ext cx="1835150" cy="160338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3613944" y="2014538"/>
            <a:ext cx="1543050" cy="1587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3618708" y="2552701"/>
            <a:ext cx="1836737" cy="16827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 bwMode="auto">
          <a:xfrm>
            <a:off x="3612357" y="2555875"/>
            <a:ext cx="1358900" cy="1651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3532982" y="1149350"/>
            <a:ext cx="19161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Skill Name</a:t>
            </a:r>
          </a:p>
          <a:p>
            <a:pPr eaLnBrk="1" hangingPunct="1"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Nexa Light" panose="02000000000000000000" pitchFamily="50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532983" y="1687513"/>
            <a:ext cx="190658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Skill Name</a:t>
            </a:r>
          </a:p>
          <a:p>
            <a:pPr eaLnBrk="1" hangingPunct="1"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Nexa Light" panose="02000000000000000000" pitchFamily="50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539332" y="2230438"/>
            <a:ext cx="19097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Skill Name</a:t>
            </a:r>
          </a:p>
          <a:p>
            <a:pPr eaLnBrk="1" hangingPunct="1"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Nexa Light" panose="02000000000000000000" pitchFamily="50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7668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020" y="564089"/>
            <a:ext cx="2481263" cy="117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63" name="Rectangle 62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70" name="Rectangle 69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Isosceles Triangle 72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5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76" name="Rectangle 75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Isosceles Triangle 77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9" name="Rectangle 78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2" grpId="0" animBg="1"/>
      <p:bldP spid="27653" grpId="0"/>
      <p:bldP spid="47" grpId="0"/>
      <p:bldP spid="27655" grpId="0"/>
      <p:bldP spid="104" grpId="0"/>
      <p:bldP spid="11" grpId="0" animBg="1"/>
      <p:bldP spid="105" grpId="0" animBg="1"/>
      <p:bldP spid="110" grpId="0" animBg="1"/>
      <p:bldP spid="112" grpId="0" animBg="1"/>
      <p:bldP spid="113" grpId="0" animBg="1"/>
      <p:bldP spid="115" grpId="0" animBg="1"/>
      <p:bldP spid="116" grpId="0" animBg="1"/>
      <p:bldP spid="118" grpId="0" animBg="1"/>
      <p:bldP spid="119" grpId="0"/>
      <p:bldP spid="120" grpId="0"/>
      <p:bldP spid="121" grpId="0"/>
      <p:bldP spid="48" grpId="0"/>
      <p:bldP spid="79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5595" y="42864"/>
            <a:ext cx="2760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 </a:t>
            </a:r>
            <a:r>
              <a:rPr lang="en-US" sz="1600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5595" y="247651"/>
            <a:ext cx="2754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Staff</a:t>
            </a:r>
          </a:p>
        </p:txBody>
      </p:sp>
      <p:sp>
        <p:nvSpPr>
          <p:cNvPr id="2" name="Rectangle 1"/>
          <p:cNvSpPr/>
          <p:nvPr/>
        </p:nvSpPr>
        <p:spPr>
          <a:xfrm>
            <a:off x="407195" y="1514476"/>
            <a:ext cx="1198563" cy="4603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extBox 45"/>
          <p:cNvSpPr txBox="1">
            <a:spLocks noChangeArrowheads="1"/>
          </p:cNvSpPr>
          <p:nvPr/>
        </p:nvSpPr>
        <p:spPr bwMode="auto">
          <a:xfrm>
            <a:off x="381794" y="1527175"/>
            <a:ext cx="1168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NAME : Jene Doe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POSITION : Director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EXPERIENCE : 10 Years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8633" y="2035175"/>
            <a:ext cx="2403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703" name="TextBox 21"/>
          <p:cNvSpPr txBox="1">
            <a:spLocks noChangeArrowheads="1"/>
          </p:cNvSpPr>
          <p:nvPr/>
        </p:nvSpPr>
        <p:spPr bwMode="auto">
          <a:xfrm>
            <a:off x="264319" y="1957388"/>
            <a:ext cx="33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>
                <a:solidFill>
                  <a:srgbClr val="6DCFF6"/>
                </a:solidFill>
                <a:latin typeface="Nexa Bold" panose="02000000000000000000" pitchFamily="50" charset="0"/>
                <a:cs typeface="Open Sans Light" panose="020B0306030504020204" pitchFamily="34" charset="0"/>
              </a:rPr>
              <a:t>“</a:t>
            </a:r>
          </a:p>
        </p:txBody>
      </p:sp>
      <p:pic>
        <p:nvPicPr>
          <p:cNvPr id="2970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024" y="644525"/>
            <a:ext cx="119455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1689894" y="658814"/>
            <a:ext cx="312738" cy="28892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89894" y="998539"/>
            <a:ext cx="312738" cy="2889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83544" y="1336676"/>
            <a:ext cx="312738" cy="28257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688308" y="1673225"/>
            <a:ext cx="312737" cy="2873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9714" name="Picture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820" y="714376"/>
            <a:ext cx="2444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5" name="Picture 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869" y="1719264"/>
            <a:ext cx="2032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6" name="Picture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07" y="1052513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7" name="Picture 9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69" y="1373189"/>
            <a:ext cx="2111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 bwMode="auto">
          <a:xfrm>
            <a:off x="2040733" y="849313"/>
            <a:ext cx="841375" cy="87312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 bwMode="auto">
          <a:xfrm>
            <a:off x="2034383" y="849313"/>
            <a:ext cx="681037" cy="873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 bwMode="auto">
          <a:xfrm>
            <a:off x="2047083" y="1177926"/>
            <a:ext cx="841375" cy="93663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 bwMode="auto">
          <a:xfrm>
            <a:off x="2040732" y="1177926"/>
            <a:ext cx="614362" cy="93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 bwMode="auto">
          <a:xfrm>
            <a:off x="2043907" y="1525588"/>
            <a:ext cx="842962" cy="889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 bwMode="auto">
          <a:xfrm>
            <a:off x="2037558" y="1527176"/>
            <a:ext cx="777875" cy="873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 bwMode="auto">
          <a:xfrm>
            <a:off x="2045495" y="1863725"/>
            <a:ext cx="841375" cy="889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 bwMode="auto">
          <a:xfrm>
            <a:off x="2039144" y="1863725"/>
            <a:ext cx="590550" cy="88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974182" y="1524001"/>
            <a:ext cx="1198562" cy="4603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TextBox 45"/>
          <p:cNvSpPr txBox="1">
            <a:spLocks noChangeArrowheads="1"/>
          </p:cNvSpPr>
          <p:nvPr/>
        </p:nvSpPr>
        <p:spPr bwMode="auto">
          <a:xfrm>
            <a:off x="2948782" y="1536700"/>
            <a:ext cx="11684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NAME : John Doe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POSITION : Director</a:t>
            </a:r>
          </a:p>
          <a:p>
            <a:r>
              <a:rPr lang="en-US" sz="700" b="1">
                <a:solidFill>
                  <a:schemeClr val="bg1"/>
                </a:solidFill>
                <a:latin typeface="Open Sans Light" panose="020B0306030504020204" pitchFamily="34" charset="0"/>
                <a:cs typeface="Open Sans Light" panose="020B0306030504020204" pitchFamily="34" charset="0"/>
              </a:rPr>
              <a:t>EXPERIENCE : 10 Years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3045620" y="2044700"/>
            <a:ext cx="24034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700" dirty="0" err="1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endParaRPr lang="en-US" sz="700" dirty="0">
              <a:solidFill>
                <a:schemeClr val="bg1">
                  <a:lumMod val="7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4" name="TextBox 21"/>
          <p:cNvSpPr txBox="1">
            <a:spLocks noChangeArrowheads="1"/>
          </p:cNvSpPr>
          <p:nvPr/>
        </p:nvSpPr>
        <p:spPr bwMode="auto">
          <a:xfrm>
            <a:off x="2815432" y="1970088"/>
            <a:ext cx="33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>
                <a:solidFill>
                  <a:srgbClr val="6DCFF6"/>
                </a:solidFill>
                <a:latin typeface="Nexa Bold" panose="02000000000000000000" pitchFamily="50" charset="0"/>
                <a:cs typeface="Open Sans Light" panose="020B0306030504020204" pitchFamily="34" charset="0"/>
              </a:rPr>
              <a:t>“</a:t>
            </a:r>
          </a:p>
        </p:txBody>
      </p:sp>
      <p:pic>
        <p:nvPicPr>
          <p:cNvPr id="9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3011" y="654050"/>
            <a:ext cx="119455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Rectangle 99"/>
          <p:cNvSpPr/>
          <p:nvPr/>
        </p:nvSpPr>
        <p:spPr>
          <a:xfrm>
            <a:off x="4256883" y="668339"/>
            <a:ext cx="312737" cy="28892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256883" y="1008064"/>
            <a:ext cx="312737" cy="28892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250533" y="1346201"/>
            <a:ext cx="312737" cy="282575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255294" y="1682750"/>
            <a:ext cx="312738" cy="2873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2" name="Picture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08" y="723901"/>
            <a:ext cx="24447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857" y="1728789"/>
            <a:ext cx="2032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94" y="1062038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9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58" y="1382714"/>
            <a:ext cx="2111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Rectangle 115"/>
          <p:cNvSpPr/>
          <p:nvPr/>
        </p:nvSpPr>
        <p:spPr bwMode="auto">
          <a:xfrm>
            <a:off x="4607720" y="858838"/>
            <a:ext cx="841375" cy="87312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" name="Rectangle 116"/>
          <p:cNvSpPr/>
          <p:nvPr/>
        </p:nvSpPr>
        <p:spPr bwMode="auto">
          <a:xfrm>
            <a:off x="4601369" y="858838"/>
            <a:ext cx="681038" cy="88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8" name="Rectangle 117"/>
          <p:cNvSpPr/>
          <p:nvPr/>
        </p:nvSpPr>
        <p:spPr bwMode="auto">
          <a:xfrm>
            <a:off x="4614070" y="1185863"/>
            <a:ext cx="841375" cy="9525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Rectangle 118"/>
          <p:cNvSpPr/>
          <p:nvPr/>
        </p:nvSpPr>
        <p:spPr bwMode="auto">
          <a:xfrm>
            <a:off x="4607720" y="1187451"/>
            <a:ext cx="614363" cy="936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>
            <a:off x="4610895" y="1535114"/>
            <a:ext cx="842963" cy="84137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1" name="Rectangle 120"/>
          <p:cNvSpPr/>
          <p:nvPr/>
        </p:nvSpPr>
        <p:spPr bwMode="auto">
          <a:xfrm>
            <a:off x="4604545" y="1536701"/>
            <a:ext cx="777875" cy="873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Rectangle 121"/>
          <p:cNvSpPr/>
          <p:nvPr/>
        </p:nvSpPr>
        <p:spPr bwMode="auto">
          <a:xfrm>
            <a:off x="4612483" y="1873250"/>
            <a:ext cx="841375" cy="889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 bwMode="auto">
          <a:xfrm>
            <a:off x="4606132" y="1873250"/>
            <a:ext cx="590550" cy="88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72320" y="2895601"/>
            <a:ext cx="22891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COMPANY</a:t>
            </a:r>
            <a:r>
              <a:rPr lang="en-US" dirty="0">
                <a:solidFill>
                  <a:srgbClr val="00B0F0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NAME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804069" y="2906714"/>
            <a:ext cx="0" cy="31273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07195" y="2857500"/>
            <a:ext cx="5032375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8"/>
          <p:cNvGrpSpPr/>
          <p:nvPr/>
        </p:nvGrpSpPr>
        <p:grpSpPr bwMode="auto">
          <a:xfrm>
            <a:off x="410369" y="2906714"/>
            <a:ext cx="363538" cy="312737"/>
            <a:chOff x="409575" y="2906713"/>
            <a:chExt cx="364331" cy="312737"/>
          </a:xfrm>
        </p:grpSpPr>
        <p:sp>
          <p:nvSpPr>
            <p:cNvPr id="66" name="Rectangle 65"/>
            <p:cNvSpPr/>
            <p:nvPr/>
          </p:nvSpPr>
          <p:spPr>
            <a:xfrm>
              <a:off x="409575" y="2906713"/>
              <a:ext cx="315011" cy="31273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5400000" flipH="1">
              <a:off x="653133" y="3008189"/>
              <a:ext cx="128588" cy="112959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8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69" name="Rectangle 68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Isosceles Triangle 69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74" name="Rectangle 7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Isosceles Triangle 75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443708" y="2947988"/>
            <a:ext cx="244475" cy="241300"/>
          </a:xfrm>
          <a:prstGeom prst="rect">
            <a:avLst/>
          </a:prstGeom>
          <a:solidFill>
            <a:srgbClr val="6DC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Oval 79"/>
          <p:cNvSpPr/>
          <p:nvPr/>
        </p:nvSpPr>
        <p:spPr bwMode="auto">
          <a:xfrm>
            <a:off x="478633" y="2974976"/>
            <a:ext cx="174625" cy="174625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2EC84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000"/>
                            </p:stCondLst>
                            <p:childTnLst>
                              <p:par>
                                <p:cTn id="1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2" grpId="0" animBg="1"/>
      <p:bldP spid="29701" grpId="0"/>
      <p:bldP spid="47" grpId="0"/>
      <p:bldP spid="29703" grpId="0"/>
      <p:bldP spid="55" grpId="0" animBg="1"/>
      <p:bldP spid="56" grpId="0" animBg="1"/>
      <p:bldP spid="57" grpId="0" animBg="1"/>
      <p:bldP spid="58" grpId="0" animBg="1"/>
      <p:bldP spid="73" grpId="0" animBg="1"/>
      <p:bldP spid="75" grpId="0" animBg="1"/>
      <p:bldP spid="77" grpId="0" animBg="1"/>
      <p:bldP spid="79" grpId="0" animBg="1"/>
      <p:bldP spid="87" grpId="0" animBg="1"/>
      <p:bldP spid="88" grpId="0" animBg="1"/>
      <p:bldP spid="89" grpId="0" animBg="1"/>
      <p:bldP spid="90" grpId="0" animBg="1"/>
      <p:bldP spid="72" grpId="0" animBg="1"/>
      <p:bldP spid="81" grpId="0"/>
      <p:bldP spid="84" grpId="0"/>
      <p:bldP spid="94" grpId="0"/>
      <p:bldP spid="100" grpId="0" animBg="1"/>
      <p:bldP spid="101" grpId="0" animBg="1"/>
      <p:bldP spid="102" grpId="0" animBg="1"/>
      <p:bldP spid="111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61" grpId="0"/>
      <p:bldP spid="78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2694" y="114754"/>
            <a:ext cx="3238500" cy="3067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2499520" y="2014538"/>
            <a:ext cx="3241675" cy="1168400"/>
          </a:xfrm>
          <a:prstGeom prst="rect">
            <a:avLst/>
          </a:prstGeom>
          <a:solidFill>
            <a:srgbClr val="46464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749" name="Group 154"/>
          <p:cNvGrpSpPr/>
          <p:nvPr/>
        </p:nvGrpSpPr>
        <p:grpSpPr bwMode="auto">
          <a:xfrm>
            <a:off x="5014119" y="2935288"/>
            <a:ext cx="192088" cy="190500"/>
            <a:chOff x="5013993" y="2986227"/>
            <a:chExt cx="192079" cy="191109"/>
          </a:xfrm>
        </p:grpSpPr>
        <p:sp>
          <p:nvSpPr>
            <p:cNvPr id="31" name="Rectangle 30"/>
            <p:cNvSpPr/>
            <p:nvPr/>
          </p:nvSpPr>
          <p:spPr>
            <a:xfrm>
              <a:off x="5013993" y="2986227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Isosceles Triangle 31">
              <a:hlinkClick r:id="" action="ppaction://hlinkshowjump?jump=previousslide"/>
            </p:cNvPr>
            <p:cNvSpPr/>
            <p:nvPr/>
          </p:nvSpPr>
          <p:spPr>
            <a:xfrm rot="16200000">
              <a:off x="5040778" y="3029402"/>
              <a:ext cx="124221" cy="107945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1750" name="Group 157"/>
          <p:cNvGrpSpPr/>
          <p:nvPr/>
        </p:nvGrpSpPr>
        <p:grpSpPr bwMode="auto">
          <a:xfrm>
            <a:off x="5257008" y="2935288"/>
            <a:ext cx="192087" cy="190500"/>
            <a:chOff x="5256675" y="2991830"/>
            <a:chExt cx="192079" cy="191109"/>
          </a:xfrm>
        </p:grpSpPr>
        <p:sp>
          <p:nvSpPr>
            <p:cNvPr id="34" name="Rectangle 33"/>
            <p:cNvSpPr/>
            <p:nvPr/>
          </p:nvSpPr>
          <p:spPr>
            <a:xfrm>
              <a:off x="5256675" y="2991830"/>
              <a:ext cx="192079" cy="1911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Isosceles Triangle 34">
              <a:hlinkClick r:id="" action="ppaction://hlinkshowjump?jump=nextslide"/>
            </p:cNvPr>
            <p:cNvSpPr/>
            <p:nvPr/>
          </p:nvSpPr>
          <p:spPr>
            <a:xfrm rot="5400000" flipH="1">
              <a:off x="5296160" y="3028635"/>
              <a:ext cx="124221" cy="107946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751" name="TextBox 10"/>
          <p:cNvSpPr txBox="1">
            <a:spLocks noChangeArrowheads="1"/>
          </p:cNvSpPr>
          <p:nvPr/>
        </p:nvSpPr>
        <p:spPr bwMode="auto">
          <a:xfrm>
            <a:off x="2575719" y="2132013"/>
            <a:ext cx="32766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100">
                <a:solidFill>
                  <a:schemeClr val="bg1"/>
                </a:solidFill>
                <a:latin typeface="Nexa Bold" panose="02000000000000000000" pitchFamily="50" charset="0"/>
              </a:rPr>
              <a:t>Lorem ipsum dolor sit amet, consectetuer adipiscing elit. Aenean commodo ligula eget dolor. Aenean massa. Cum sociis natoque penatibus et magnis dis .</a:t>
            </a:r>
            <a:endParaRPr lang="en-US" sz="1100">
              <a:solidFill>
                <a:schemeClr val="bg1"/>
              </a:solidFill>
              <a:latin typeface="Nexa Bold" panose="020000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 bwMode="auto">
          <a:xfrm>
            <a:off x="127794" y="114300"/>
            <a:ext cx="2662238" cy="3068638"/>
            <a:chOff x="127000" y="114300"/>
            <a:chExt cx="2662238" cy="3068638"/>
          </a:xfrm>
        </p:grpSpPr>
        <p:grpSp>
          <p:nvGrpSpPr>
            <p:cNvPr id="32779" name="Group 3"/>
            <p:cNvGrpSpPr/>
            <p:nvPr/>
          </p:nvGrpSpPr>
          <p:grpSpPr bwMode="auto">
            <a:xfrm>
              <a:off x="127000" y="114300"/>
              <a:ext cx="2662238" cy="3068638"/>
              <a:chOff x="127036" y="114301"/>
              <a:chExt cx="2662995" cy="306863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036" y="114301"/>
                <a:ext cx="2375575" cy="3068638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 flipH="1">
                <a:off x="2081912" y="1409607"/>
                <a:ext cx="757237" cy="659000"/>
              </a:xfrm>
              <a:prstGeom prst="triangl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127000" y="114300"/>
              <a:ext cx="50800" cy="3068638"/>
            </a:xfrm>
            <a:prstGeom prst="rect">
              <a:avLst/>
            </a:prstGeom>
            <a:solidFill>
              <a:srgbClr val="6DC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994" y="1554164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bg1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OUR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ACECA6"/>
                </a:solidFill>
                <a:latin typeface="Nexa Bold" panose="02000000000000000000" pitchFamily="50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344" y="1784350"/>
            <a:ext cx="2343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Nexa Light" panose="02000000000000000000" pitchFamily="50" charset="0"/>
                <a:ea typeface="Open Sans" panose="020B0606030504020204" pitchFamily="34" charset="0"/>
                <a:cs typeface="Arial" panose="020B0604020202020204" pitchFamily="34" charset="0"/>
              </a:rPr>
              <a:t>Portfolio</a:t>
            </a:r>
          </a:p>
        </p:txBody>
      </p:sp>
      <p:pic>
        <p:nvPicPr>
          <p:cNvPr id="21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3" y="1139825"/>
            <a:ext cx="5429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751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2671</Words>
  <Application>Microsoft Office PowerPoint</Application>
  <PresentationFormat>自定义</PresentationFormat>
  <Paragraphs>334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Nexa Bold</vt:lpstr>
      <vt:lpstr>Nexa Light</vt:lpstr>
      <vt:lpstr>Open Sans</vt:lpstr>
      <vt:lpstr>Open Sans Semibold</vt:lpstr>
      <vt:lpstr>Arial</vt:lpstr>
      <vt:lpstr>Calibri</vt:lpstr>
      <vt:lpstr>Open Sans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657</cp:revision>
  <dcterms:created xsi:type="dcterms:W3CDTF">2012-12-03T17:49:00Z</dcterms:created>
  <dcterms:modified xsi:type="dcterms:W3CDTF">2021-01-06T01:07:41Z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