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charts/chart1.xml" ContentType="application/vnd.openxmlformats-officedocument.drawingml.chart+xml"/>
  <Override PartName="/ppt/tags/tag1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charts/chart2.xml" ContentType="application/vnd.openxmlformats-officedocument.drawingml.chart+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21.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18.xml" ContentType="application/vnd.openxmlformats-officedocument.presentationml.tags+xml"/>
  <Override PartName="/ppt/notesSlides/notesSlide23.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tags/tag19.xml" ContentType="application/vnd.openxmlformats-officedocument.presentationml.tags+xml"/>
  <Override PartName="/ppt/notesSlides/notesSlide24.xml" ContentType="application/vnd.openxmlformats-officedocument.presentationml.notesSlide+xml"/>
  <Override PartName="/ppt/tags/tag20.xml" ContentType="application/vnd.openxmlformats-officedocument.presentationml.tags+xml"/>
  <Override PartName="/ppt/notesSlides/notesSlide25.xml" ContentType="application/vnd.openxmlformats-officedocument.presentationml.notesSlide+xml"/>
  <Override PartName="/ppt/tags/tag21.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94" r:id="rId2"/>
    <p:sldId id="295" r:id="rId3"/>
    <p:sldId id="300" r:id="rId4"/>
    <p:sldId id="312" r:id="rId5"/>
    <p:sldId id="316" r:id="rId6"/>
    <p:sldId id="318" r:id="rId7"/>
    <p:sldId id="317" r:id="rId8"/>
    <p:sldId id="319" r:id="rId9"/>
    <p:sldId id="313" r:id="rId10"/>
    <p:sldId id="320" r:id="rId11"/>
    <p:sldId id="321" r:id="rId12"/>
    <p:sldId id="322" r:id="rId13"/>
    <p:sldId id="323" r:id="rId14"/>
    <p:sldId id="324" r:id="rId15"/>
    <p:sldId id="314" r:id="rId16"/>
    <p:sldId id="325" r:id="rId17"/>
    <p:sldId id="326" r:id="rId18"/>
    <p:sldId id="327" r:id="rId19"/>
    <p:sldId id="328" r:id="rId20"/>
    <p:sldId id="329" r:id="rId21"/>
    <p:sldId id="315" r:id="rId22"/>
    <p:sldId id="330" r:id="rId23"/>
    <p:sldId id="331" r:id="rId24"/>
    <p:sldId id="332" r:id="rId25"/>
    <p:sldId id="333" r:id="rId26"/>
    <p:sldId id="334" r:id="rId27"/>
    <p:sldId id="297" r:id="rId28"/>
  </p:sldIdLst>
  <p:sldSz cx="12195175" cy="6859588"/>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4C49"/>
    <a:srgbClr val="008A83"/>
    <a:srgbClr val="E71F19"/>
    <a:srgbClr val="F04E3F"/>
    <a:srgbClr val="31B8B4"/>
    <a:srgbClr val="E94E60"/>
    <a:srgbClr val="27C5D6"/>
    <a:srgbClr val="F58C65"/>
    <a:srgbClr val="74AD93"/>
    <a:srgbClr val="4FC3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72" autoAdjust="0"/>
    <p:restoredTop sz="97926" autoAdjust="0"/>
  </p:normalViewPr>
  <p:slideViewPr>
    <p:cSldViewPr snapToGrid="0">
      <p:cViewPr varScale="1">
        <p:scale>
          <a:sx n="106" d="100"/>
          <a:sy n="106" d="100"/>
        </p:scale>
        <p:origin x="86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solidFill>
              <a:schemeClr val="bg1"/>
            </a:solidFill>
            <a:ln>
              <a:noFill/>
            </a:ln>
          </c:spPr>
          <c:dPt>
            <c:idx val="0"/>
            <c:bubble3D val="0"/>
            <c:explosion val="12"/>
            <c:spPr>
              <a:solidFill>
                <a:schemeClr val="tx2">
                  <a:lumMod val="50000"/>
                  <a:alpha val="60000"/>
                </a:schemeClr>
              </a:solidFill>
              <a:ln w="19050">
                <a:noFill/>
              </a:ln>
              <a:effectLst/>
            </c:spPr>
            <c:extLst>
              <c:ext xmlns:c16="http://schemas.microsoft.com/office/drawing/2014/chart" uri="{C3380CC4-5D6E-409C-BE32-E72D297353CC}">
                <c16:uniqueId val="{00000001-3E7B-424C-A633-12CF417B166E}"/>
              </c:ext>
            </c:extLst>
          </c:dPt>
          <c:dPt>
            <c:idx val="1"/>
            <c:bubble3D val="0"/>
            <c:explosion val="9"/>
            <c:spPr>
              <a:solidFill>
                <a:schemeClr val="tx2">
                  <a:lumMod val="50000"/>
                </a:schemeClr>
              </a:solidFill>
              <a:ln w="19050">
                <a:noFill/>
              </a:ln>
              <a:effectLst/>
            </c:spPr>
            <c:extLst>
              <c:ext xmlns:c16="http://schemas.microsoft.com/office/drawing/2014/chart" uri="{C3380CC4-5D6E-409C-BE32-E72D297353CC}">
                <c16:uniqueId val="{00000003-3E7B-424C-A633-12CF417B166E}"/>
              </c:ext>
            </c:extLst>
          </c:dPt>
          <c:dPt>
            <c:idx val="2"/>
            <c:bubble3D val="0"/>
            <c:explosion val="19"/>
            <c:spPr>
              <a:solidFill>
                <a:schemeClr val="accent1">
                  <a:lumMod val="75000"/>
                </a:schemeClr>
              </a:solidFill>
              <a:ln w="19050">
                <a:noFill/>
              </a:ln>
              <a:effectLst/>
            </c:spPr>
            <c:extLst>
              <c:ext xmlns:c16="http://schemas.microsoft.com/office/drawing/2014/chart" uri="{C3380CC4-5D6E-409C-BE32-E72D297353CC}">
                <c16:uniqueId val="{00000005-3E7B-424C-A633-12CF417B166E}"/>
              </c:ext>
            </c:extLst>
          </c:dPt>
          <c:dPt>
            <c:idx val="3"/>
            <c:bubble3D val="0"/>
            <c:spPr>
              <a:solidFill>
                <a:schemeClr val="tx2">
                  <a:lumMod val="50000"/>
                </a:schemeClr>
              </a:solidFill>
              <a:ln w="19050">
                <a:noFill/>
              </a:ln>
              <a:effectLst/>
            </c:spPr>
            <c:extLst>
              <c:ext xmlns:c16="http://schemas.microsoft.com/office/drawing/2014/chart" uri="{C3380CC4-5D6E-409C-BE32-E72D297353CC}">
                <c16:uniqueId val="{00000007-3E7B-424C-A633-12CF417B166E}"/>
              </c:ext>
            </c:extLst>
          </c:dPt>
          <c:dLbls>
            <c:dLbl>
              <c:idx val="0"/>
              <c:layout>
                <c:manualLayout>
                  <c:x val="-0.108185331000292"/>
                  <c:y val="-0.28618718757147099"/>
                </c:manualLayout>
              </c:layout>
              <c:tx>
                <c:rich>
                  <a:bodyPr rot="0" spcFirstLastPara="1" vertOverflow="ellipsis" vert="horz" wrap="square" lIns="38100" tIns="19050" rIns="38100" bIns="19050" anchor="ctr" anchorCtr="1">
                    <a:spAutoFit/>
                  </a:bodyPr>
                  <a:lstStyle/>
                  <a:p>
                    <a:pPr>
                      <a:defRPr lang="zh-CN" sz="6000" b="1" i="0" u="none" strike="noStrike" kern="1200" baseline="0">
                        <a:solidFill>
                          <a:schemeClr val="bg1"/>
                        </a:solidFill>
                        <a:latin typeface="+mn-lt"/>
                        <a:ea typeface="+mn-ea"/>
                        <a:cs typeface="+mn-cs"/>
                      </a:defRPr>
                    </a:pPr>
                    <a:r>
                      <a:rPr lang="en-US" altLang="zh-CN" dirty="0">
                        <a:solidFill>
                          <a:schemeClr val="bg1"/>
                        </a:solidFill>
                      </a:rPr>
                      <a:t>5%</a:t>
                    </a:r>
                    <a:endParaRPr lang="en-US" altLang="zh-CN" dirty="0"/>
                  </a:p>
                </c:rich>
              </c:tx>
              <c:spPr>
                <a:noFill/>
                <a:ln>
                  <a:noFill/>
                </a:ln>
                <a:effectLst/>
              </c:spPr>
              <c:dLblPos val="bestFit"/>
              <c:showLegendKey val="0"/>
              <c:showVal val="0"/>
              <c:showCatName val="0"/>
              <c:showSerName val="0"/>
              <c:showPercent val="1"/>
              <c:showBubbleSize val="0"/>
              <c:extLst>
                <c:ext xmlns:c15="http://schemas.microsoft.com/office/drawing/2012/chart" uri="{CE6537A1-D6FC-4f65-9D91-7224C49458BB}">
                  <c15:layout>
                    <c:manualLayout>
                      <c:w val="0.30837962962963"/>
                      <c:h val="0.38031639004149398"/>
                    </c:manualLayout>
                  </c15:layout>
                  <c15:showDataLabelsRange val="0"/>
                </c:ext>
                <c:ext xmlns:c16="http://schemas.microsoft.com/office/drawing/2014/chart" uri="{C3380CC4-5D6E-409C-BE32-E72D297353CC}">
                  <c16:uniqueId val="{00000001-3E7B-424C-A633-12CF417B166E}"/>
                </c:ext>
              </c:extLst>
            </c:dLbl>
            <c:spPr>
              <a:noFill/>
              <a:ln>
                <a:noFill/>
              </a:ln>
              <a:effectLst/>
            </c:spPr>
            <c:txPr>
              <a:bodyPr rot="0" spcFirstLastPara="1" vertOverflow="ellipsis" vert="horz" wrap="square" lIns="38100" tIns="19050" rIns="38100" bIns="19050" anchor="ctr" anchorCtr="1">
                <a:spAutoFit/>
              </a:bodyPr>
              <a:lstStyle/>
              <a:p>
                <a:pPr>
                  <a:defRPr lang="zh-CN" sz="1600" b="0" i="0" u="none" strike="noStrike" kern="1200" baseline="0">
                    <a:solidFill>
                      <a:schemeClr val="bg1"/>
                    </a:solidFill>
                    <a:latin typeface="+mn-lt"/>
                    <a:ea typeface="+mn-ea"/>
                    <a:cs typeface="+mn-cs"/>
                  </a:defRPr>
                </a:pPr>
                <a:endParaRPr lang="zh-CN"/>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E7B-424C-A633-12CF417B166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One</c:v>
                </c:pt>
              </c:strCache>
            </c:strRef>
          </c:tx>
          <c:spPr>
            <a:solidFill>
              <a:schemeClr val="accent1">
                <a:lumMod val="75000"/>
              </a:schemeClr>
            </a:solidFill>
            <a:ln>
              <a:noFill/>
            </a:ln>
            <a:effectLst/>
          </c:spPr>
          <c:cat>
            <c:strRef>
              <c:f>Sheet1!$A$2:$A$6</c:f>
              <c:strCache>
                <c:ptCount val="5"/>
                <c:pt idx="0">
                  <c:v>Data 1</c:v>
                </c:pt>
                <c:pt idx="1">
                  <c:v>Data 2</c:v>
                </c:pt>
                <c:pt idx="2">
                  <c:v>Data 3</c:v>
                </c:pt>
                <c:pt idx="3">
                  <c:v>Data 4</c:v>
                </c:pt>
                <c:pt idx="4">
                  <c:v>Data 5</c:v>
                </c:pt>
              </c:strCache>
            </c:strRef>
          </c:cat>
          <c:val>
            <c:numRef>
              <c:f>Sheet1!$B$2:$B$6</c:f>
              <c:numCache>
                <c:formatCode>General</c:formatCode>
                <c:ptCount val="5"/>
                <c:pt idx="0">
                  <c:v>0</c:v>
                </c:pt>
                <c:pt idx="1">
                  <c:v>0</c:v>
                </c:pt>
                <c:pt idx="2">
                  <c:v>28</c:v>
                </c:pt>
                <c:pt idx="3">
                  <c:v>0</c:v>
                </c:pt>
                <c:pt idx="4">
                  <c:v>0</c:v>
                </c:pt>
              </c:numCache>
            </c:numRef>
          </c:val>
          <c:extLst>
            <c:ext xmlns:c16="http://schemas.microsoft.com/office/drawing/2014/chart" uri="{C3380CC4-5D6E-409C-BE32-E72D297353CC}">
              <c16:uniqueId val="{00000000-8466-444C-A4C9-D43B6A2D4522}"/>
            </c:ext>
          </c:extLst>
        </c:ser>
        <c:ser>
          <c:idx val="1"/>
          <c:order val="1"/>
          <c:tx>
            <c:strRef>
              <c:f>Sheet1!$C$1</c:f>
              <c:strCache>
                <c:ptCount val="1"/>
                <c:pt idx="0">
                  <c:v>Two</c:v>
                </c:pt>
              </c:strCache>
            </c:strRef>
          </c:tx>
          <c:spPr>
            <a:solidFill>
              <a:schemeClr val="tx2">
                <a:lumMod val="50000"/>
              </a:schemeClr>
            </a:solidFill>
            <a:ln>
              <a:noFill/>
            </a:ln>
            <a:effectLst/>
          </c:spPr>
          <c:cat>
            <c:strRef>
              <c:f>Sheet1!$A$2:$A$6</c:f>
              <c:strCache>
                <c:ptCount val="5"/>
                <c:pt idx="0">
                  <c:v>Data 1</c:v>
                </c:pt>
                <c:pt idx="1">
                  <c:v>Data 2</c:v>
                </c:pt>
                <c:pt idx="2">
                  <c:v>Data 3</c:v>
                </c:pt>
                <c:pt idx="3">
                  <c:v>Data 4</c:v>
                </c:pt>
                <c:pt idx="4">
                  <c:v>Data 5</c:v>
                </c:pt>
              </c:strCache>
            </c:strRef>
          </c:cat>
          <c:val>
            <c:numRef>
              <c:f>Sheet1!$C$2:$C$6</c:f>
              <c:numCache>
                <c:formatCode>General</c:formatCode>
                <c:ptCount val="5"/>
                <c:pt idx="0">
                  <c:v>0</c:v>
                </c:pt>
                <c:pt idx="1">
                  <c:v>24</c:v>
                </c:pt>
                <c:pt idx="2">
                  <c:v>0</c:v>
                </c:pt>
                <c:pt idx="3">
                  <c:v>0</c:v>
                </c:pt>
                <c:pt idx="4">
                  <c:v>0</c:v>
                </c:pt>
              </c:numCache>
            </c:numRef>
          </c:val>
          <c:extLst>
            <c:ext xmlns:c16="http://schemas.microsoft.com/office/drawing/2014/chart" uri="{C3380CC4-5D6E-409C-BE32-E72D297353CC}">
              <c16:uniqueId val="{00000001-8466-444C-A4C9-D43B6A2D4522}"/>
            </c:ext>
          </c:extLst>
        </c:ser>
        <c:ser>
          <c:idx val="2"/>
          <c:order val="2"/>
          <c:tx>
            <c:strRef>
              <c:f>Sheet1!$D$1</c:f>
              <c:strCache>
                <c:ptCount val="1"/>
                <c:pt idx="0">
                  <c:v>Three</c:v>
                </c:pt>
              </c:strCache>
            </c:strRef>
          </c:tx>
          <c:spPr>
            <a:solidFill>
              <a:schemeClr val="tx2">
                <a:lumMod val="50000"/>
              </a:schemeClr>
            </a:solidFill>
            <a:ln w="25400">
              <a:noFill/>
            </a:ln>
            <a:effectLst/>
          </c:spPr>
          <c:cat>
            <c:strRef>
              <c:f>Sheet1!$A$2:$A$6</c:f>
              <c:strCache>
                <c:ptCount val="5"/>
                <c:pt idx="0">
                  <c:v>Data 1</c:v>
                </c:pt>
                <c:pt idx="1">
                  <c:v>Data 2</c:v>
                </c:pt>
                <c:pt idx="2">
                  <c:v>Data 3</c:v>
                </c:pt>
                <c:pt idx="3">
                  <c:v>Data 4</c:v>
                </c:pt>
                <c:pt idx="4">
                  <c:v>Data 5</c:v>
                </c:pt>
              </c:strCache>
            </c:strRef>
          </c:cat>
          <c:val>
            <c:numRef>
              <c:f>Sheet1!$D$2:$D$6</c:f>
              <c:numCache>
                <c:formatCode>General</c:formatCode>
                <c:ptCount val="5"/>
                <c:pt idx="0">
                  <c:v>0</c:v>
                </c:pt>
                <c:pt idx="1">
                  <c:v>0</c:v>
                </c:pt>
                <c:pt idx="2">
                  <c:v>0</c:v>
                </c:pt>
                <c:pt idx="3">
                  <c:v>12</c:v>
                </c:pt>
                <c:pt idx="4">
                  <c:v>0</c:v>
                </c:pt>
              </c:numCache>
            </c:numRef>
          </c:val>
          <c:extLst>
            <c:ext xmlns:c16="http://schemas.microsoft.com/office/drawing/2014/chart" uri="{C3380CC4-5D6E-409C-BE32-E72D297353CC}">
              <c16:uniqueId val="{00000002-8466-444C-A4C9-D43B6A2D4522}"/>
            </c:ext>
          </c:extLst>
        </c:ser>
        <c:dLbls>
          <c:showLegendKey val="0"/>
          <c:showVal val="0"/>
          <c:showCatName val="0"/>
          <c:showSerName val="0"/>
          <c:showPercent val="0"/>
          <c:showBubbleSize val="0"/>
        </c:dLbls>
        <c:axId val="1321531072"/>
        <c:axId val="1321531632"/>
      </c:areaChart>
      <c:catAx>
        <c:axId val="1321531072"/>
        <c:scaling>
          <c:orientation val="minMax"/>
        </c:scaling>
        <c:delete val="1"/>
        <c:axPos val="b"/>
        <c:numFmt formatCode="General" sourceLinked="1"/>
        <c:majorTickMark val="none"/>
        <c:minorTickMark val="none"/>
        <c:tickLblPos val="nextTo"/>
        <c:crossAx val="1321531632"/>
        <c:crosses val="autoZero"/>
        <c:auto val="1"/>
        <c:lblAlgn val="ctr"/>
        <c:lblOffset val="100"/>
        <c:noMultiLvlLbl val="0"/>
      </c:catAx>
      <c:valAx>
        <c:axId val="1321531632"/>
        <c:scaling>
          <c:orientation val="minMax"/>
        </c:scaling>
        <c:delete val="1"/>
        <c:axPos val="l"/>
        <c:numFmt formatCode="General" sourceLinked="1"/>
        <c:majorTickMark val="out"/>
        <c:minorTickMark val="none"/>
        <c:tickLblPos val="nextTo"/>
        <c:crossAx val="1321531072"/>
        <c:crosses val="autoZero"/>
        <c:crossBetween val="midCat"/>
      </c:valAx>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tx2">
                <a:lumMod val="50000"/>
              </a:schemeClr>
            </a:solidFill>
            <a:ln>
              <a:noFill/>
            </a:ln>
          </c:spPr>
          <c:dPt>
            <c:idx val="0"/>
            <c:bubble3D val="0"/>
            <c:spPr>
              <a:solidFill>
                <a:schemeClr val="tx2">
                  <a:lumMod val="50000"/>
                </a:schemeClr>
              </a:solidFill>
              <a:ln w="19050">
                <a:noFill/>
              </a:ln>
              <a:effectLst/>
            </c:spPr>
            <c:extLst>
              <c:ext xmlns:c16="http://schemas.microsoft.com/office/drawing/2014/chart" uri="{C3380CC4-5D6E-409C-BE32-E72D297353CC}">
                <c16:uniqueId val="{00000001-05A1-4D11-9B2D-0824F48EB272}"/>
              </c:ext>
            </c:extLst>
          </c:dPt>
          <c:dPt>
            <c:idx val="1"/>
            <c:bubble3D val="0"/>
            <c:spPr>
              <a:solidFill>
                <a:schemeClr val="bg1">
                  <a:lumMod val="50000"/>
                </a:schemeClr>
              </a:solidFill>
              <a:ln w="19050">
                <a:noFill/>
              </a:ln>
              <a:effectLst/>
            </c:spPr>
            <c:extLst>
              <c:ext xmlns:c16="http://schemas.microsoft.com/office/drawing/2014/chart" uri="{C3380CC4-5D6E-409C-BE32-E72D297353CC}">
                <c16:uniqueId val="{00000003-05A1-4D11-9B2D-0824F48EB272}"/>
              </c:ext>
            </c:extLst>
          </c:dPt>
          <c:cat>
            <c:strRef>
              <c:f>Sheet1!$A$2:$A$3</c:f>
              <c:strCache>
                <c:ptCount val="2"/>
                <c:pt idx="0">
                  <c:v>第一季度</c:v>
                </c:pt>
                <c:pt idx="1">
                  <c:v>第二季度</c:v>
                </c:pt>
              </c:strCache>
            </c:strRef>
          </c:cat>
          <c:val>
            <c:numRef>
              <c:f>Sheet1!$B$2:$B$3</c:f>
              <c:numCache>
                <c:formatCode>General</c:formatCode>
                <c:ptCount val="2"/>
                <c:pt idx="0">
                  <c:v>7.2</c:v>
                </c:pt>
                <c:pt idx="1">
                  <c:v>2.8</c:v>
                </c:pt>
              </c:numCache>
            </c:numRef>
          </c:val>
          <c:extLst>
            <c:ext xmlns:c16="http://schemas.microsoft.com/office/drawing/2014/chart" uri="{C3380CC4-5D6E-409C-BE32-E72D297353CC}">
              <c16:uniqueId val="{00000004-05A1-4D11-9B2D-0824F48EB272}"/>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chemeClr val="accent1">
                  <a:lumMod val="75000"/>
                </a:schemeClr>
              </a:solidFill>
              <a:ln w="19050">
                <a:noFill/>
              </a:ln>
              <a:effectLst/>
            </c:spPr>
            <c:extLst>
              <c:ext xmlns:c16="http://schemas.microsoft.com/office/drawing/2014/chart" uri="{C3380CC4-5D6E-409C-BE32-E72D297353CC}">
                <c16:uniqueId val="{00000001-CF18-47E8-AB39-9911B63B7D9E}"/>
              </c:ext>
            </c:extLst>
          </c:dPt>
          <c:dPt>
            <c:idx val="1"/>
            <c:bubble3D val="0"/>
            <c:spPr>
              <a:solidFill>
                <a:schemeClr val="bg1">
                  <a:lumMod val="50000"/>
                </a:schemeClr>
              </a:solidFill>
              <a:ln w="19050">
                <a:noFill/>
              </a:ln>
              <a:effectLst/>
            </c:spPr>
            <c:extLst>
              <c:ext xmlns:c16="http://schemas.microsoft.com/office/drawing/2014/chart" uri="{C3380CC4-5D6E-409C-BE32-E72D297353CC}">
                <c16:uniqueId val="{00000003-CF18-47E8-AB39-9911B63B7D9E}"/>
              </c:ext>
            </c:extLst>
          </c:dPt>
          <c:cat>
            <c:strRef>
              <c:f>Sheet1!$A$2:$A$3</c:f>
              <c:strCache>
                <c:ptCount val="2"/>
                <c:pt idx="0">
                  <c:v>第一季度</c:v>
                </c:pt>
                <c:pt idx="1">
                  <c:v>第二季度</c:v>
                </c:pt>
              </c:strCache>
            </c:strRef>
          </c:cat>
          <c:val>
            <c:numRef>
              <c:f>Sheet1!$B$2:$B$3</c:f>
              <c:numCache>
                <c:formatCode>General</c:formatCode>
                <c:ptCount val="2"/>
                <c:pt idx="0">
                  <c:v>8.6</c:v>
                </c:pt>
                <c:pt idx="1">
                  <c:v>1.4</c:v>
                </c:pt>
              </c:numCache>
            </c:numRef>
          </c:val>
          <c:extLst>
            <c:ext xmlns:c16="http://schemas.microsoft.com/office/drawing/2014/chart" uri="{C3380CC4-5D6E-409C-BE32-E72D297353CC}">
              <c16:uniqueId val="{00000004-CF18-47E8-AB39-9911B63B7D9E}"/>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chemeClr val="tx2">
                  <a:lumMod val="50000"/>
                </a:schemeClr>
              </a:solidFill>
              <a:ln w="19050">
                <a:noFill/>
              </a:ln>
              <a:effectLst/>
            </c:spPr>
            <c:extLst>
              <c:ext xmlns:c16="http://schemas.microsoft.com/office/drawing/2014/chart" uri="{C3380CC4-5D6E-409C-BE32-E72D297353CC}">
                <c16:uniqueId val="{00000001-4A8A-4A51-BBB1-D84F11E61DC1}"/>
              </c:ext>
            </c:extLst>
          </c:dPt>
          <c:dPt>
            <c:idx val="1"/>
            <c:bubble3D val="0"/>
            <c:spPr>
              <a:solidFill>
                <a:schemeClr val="bg1">
                  <a:lumMod val="50000"/>
                </a:schemeClr>
              </a:solidFill>
              <a:ln w="19050">
                <a:noFill/>
              </a:ln>
              <a:effectLst/>
            </c:spPr>
            <c:extLst>
              <c:ext xmlns:c16="http://schemas.microsoft.com/office/drawing/2014/chart" uri="{C3380CC4-5D6E-409C-BE32-E72D297353CC}">
                <c16:uniqueId val="{00000003-4A8A-4A51-BBB1-D84F11E61DC1}"/>
              </c:ext>
            </c:extLst>
          </c:dPt>
          <c:cat>
            <c:strRef>
              <c:f>Sheet1!$A$2:$A$3</c:f>
              <c:strCache>
                <c:ptCount val="2"/>
                <c:pt idx="0">
                  <c:v>第一季度</c:v>
                </c:pt>
                <c:pt idx="1">
                  <c:v>第二季度</c:v>
                </c:pt>
              </c:strCache>
            </c:strRef>
          </c:cat>
          <c:val>
            <c:numRef>
              <c:f>Sheet1!$B$2:$B$3</c:f>
              <c:numCache>
                <c:formatCode>General</c:formatCode>
                <c:ptCount val="2"/>
                <c:pt idx="0">
                  <c:v>6.9</c:v>
                </c:pt>
                <c:pt idx="1">
                  <c:v>3.1</c:v>
                </c:pt>
              </c:numCache>
            </c:numRef>
          </c:val>
          <c:extLst>
            <c:ext xmlns:c16="http://schemas.microsoft.com/office/drawing/2014/chart" uri="{C3380CC4-5D6E-409C-BE32-E72D297353CC}">
              <c16:uniqueId val="{00000004-4A8A-4A51-BBB1-D84F11E61DC1}"/>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chemeClr val="accent1">
                  <a:lumMod val="75000"/>
                </a:schemeClr>
              </a:solidFill>
              <a:ln w="19050">
                <a:noFill/>
              </a:ln>
              <a:effectLst/>
            </c:spPr>
            <c:extLst>
              <c:ext xmlns:c16="http://schemas.microsoft.com/office/drawing/2014/chart" uri="{C3380CC4-5D6E-409C-BE32-E72D297353CC}">
                <c16:uniqueId val="{00000001-452A-40B8-8C50-2787CD75A4BD}"/>
              </c:ext>
            </c:extLst>
          </c:dPt>
          <c:dPt>
            <c:idx val="1"/>
            <c:bubble3D val="0"/>
            <c:spPr>
              <a:solidFill>
                <a:schemeClr val="bg1">
                  <a:lumMod val="50000"/>
                </a:schemeClr>
              </a:solidFill>
              <a:ln w="19050">
                <a:noFill/>
              </a:ln>
              <a:effectLst/>
            </c:spPr>
            <c:extLst>
              <c:ext xmlns:c16="http://schemas.microsoft.com/office/drawing/2014/chart" uri="{C3380CC4-5D6E-409C-BE32-E72D297353CC}">
                <c16:uniqueId val="{00000003-452A-40B8-8C50-2787CD75A4BD}"/>
              </c:ext>
            </c:extLst>
          </c:dPt>
          <c:cat>
            <c:strRef>
              <c:f>Sheet1!$A$2:$A$3</c:f>
              <c:strCache>
                <c:ptCount val="2"/>
                <c:pt idx="0">
                  <c:v>第一季度</c:v>
                </c:pt>
                <c:pt idx="1">
                  <c:v>第二季度</c:v>
                </c:pt>
              </c:strCache>
            </c:strRef>
          </c:cat>
          <c:val>
            <c:numRef>
              <c:f>Sheet1!$B$2:$B$3</c:f>
              <c:numCache>
                <c:formatCode>General</c:formatCode>
                <c:ptCount val="2"/>
                <c:pt idx="0">
                  <c:v>7.6</c:v>
                </c:pt>
                <c:pt idx="1">
                  <c:v>2.4</c:v>
                </c:pt>
              </c:numCache>
            </c:numRef>
          </c:val>
          <c:extLst>
            <c:ext xmlns:c16="http://schemas.microsoft.com/office/drawing/2014/chart" uri="{C3380CC4-5D6E-409C-BE32-E72D297353CC}">
              <c16:uniqueId val="{00000004-452A-40B8-8C50-2787CD75A4BD}"/>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EFEFE"/>
            </a:solidFill>
            <a:ln>
              <a:noFill/>
            </a:ln>
          </c:spPr>
          <c:dPt>
            <c:idx val="0"/>
            <c:bubble3D val="0"/>
            <c:spPr>
              <a:solidFill>
                <a:schemeClr val="tx2">
                  <a:lumMod val="50000"/>
                </a:schemeClr>
              </a:solidFill>
              <a:ln w="19050">
                <a:noFill/>
              </a:ln>
              <a:effectLst/>
            </c:spPr>
            <c:extLst>
              <c:ext xmlns:c16="http://schemas.microsoft.com/office/drawing/2014/chart" uri="{C3380CC4-5D6E-409C-BE32-E72D297353CC}">
                <c16:uniqueId val="{00000001-5FFC-4DA6-B34F-E316F4674869}"/>
              </c:ext>
            </c:extLst>
          </c:dPt>
          <c:dPt>
            <c:idx val="1"/>
            <c:bubble3D val="0"/>
            <c:spPr>
              <a:solidFill>
                <a:schemeClr val="accent1">
                  <a:lumMod val="75000"/>
                </a:schemeClr>
              </a:solidFill>
              <a:ln w="19050">
                <a:noFill/>
              </a:ln>
              <a:effectLst/>
            </c:spPr>
            <c:extLst>
              <c:ext xmlns:c16="http://schemas.microsoft.com/office/drawing/2014/chart" uri="{C3380CC4-5D6E-409C-BE32-E72D297353CC}">
                <c16:uniqueId val="{00000003-5FFC-4DA6-B34F-E316F4674869}"/>
              </c:ext>
            </c:extLst>
          </c:dPt>
          <c:cat>
            <c:strRef>
              <c:f>Sheet1!$A$2:$A$3</c:f>
              <c:strCache>
                <c:ptCount val="2"/>
                <c:pt idx="0">
                  <c:v>第一季度</c:v>
                </c:pt>
                <c:pt idx="1">
                  <c:v>第二季度</c:v>
                </c:pt>
              </c:strCache>
            </c:strRef>
          </c:cat>
          <c:val>
            <c:numRef>
              <c:f>Sheet1!$B$2:$B$3</c:f>
              <c:numCache>
                <c:formatCode>General</c:formatCode>
                <c:ptCount val="2"/>
                <c:pt idx="0">
                  <c:v>7</c:v>
                </c:pt>
                <c:pt idx="1">
                  <c:v>3</c:v>
                </c:pt>
              </c:numCache>
            </c:numRef>
          </c:val>
          <c:extLst>
            <c:ext xmlns:c16="http://schemas.microsoft.com/office/drawing/2014/chart" uri="{C3380CC4-5D6E-409C-BE32-E72D297353CC}">
              <c16:uniqueId val="{00000004-5FFC-4DA6-B34F-E316F4674869}"/>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w="19050">
      <a:noFill/>
    </a:ln>
    <a:effectLst/>
  </c:spPr>
  <c:txPr>
    <a:bodyPr/>
    <a:lstStyle/>
    <a:p>
      <a:pPr>
        <a:defRPr lang="zh-CN" sz="1050">
          <a:solidFill>
            <a:schemeClr val="bg1"/>
          </a:solidFill>
          <a:latin typeface="Impact" panose="020B0806030902050204" pitchFamily="34" charset="0"/>
        </a:defRPr>
      </a:pPr>
      <a:endParaRPr lang="zh-C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EFEFE"/>
            </a:solidFill>
            <a:ln>
              <a:noFill/>
            </a:ln>
          </c:spPr>
          <c:dPt>
            <c:idx val="0"/>
            <c:bubble3D val="0"/>
            <c:spPr>
              <a:solidFill>
                <a:schemeClr val="tx2">
                  <a:lumMod val="50000"/>
                </a:schemeClr>
              </a:solidFill>
              <a:ln w="19050">
                <a:noFill/>
              </a:ln>
              <a:effectLst/>
            </c:spPr>
            <c:extLst>
              <c:ext xmlns:c16="http://schemas.microsoft.com/office/drawing/2014/chart" uri="{C3380CC4-5D6E-409C-BE32-E72D297353CC}">
                <c16:uniqueId val="{00000001-36ED-413B-BF7D-56EA463E3553}"/>
              </c:ext>
            </c:extLst>
          </c:dPt>
          <c:dPt>
            <c:idx val="1"/>
            <c:bubble3D val="0"/>
            <c:spPr>
              <a:solidFill>
                <a:schemeClr val="accent1">
                  <a:lumMod val="75000"/>
                </a:schemeClr>
              </a:solidFill>
              <a:ln w="19050">
                <a:noFill/>
              </a:ln>
              <a:effectLst/>
            </c:spPr>
            <c:extLst>
              <c:ext xmlns:c16="http://schemas.microsoft.com/office/drawing/2014/chart" uri="{C3380CC4-5D6E-409C-BE32-E72D297353CC}">
                <c16:uniqueId val="{00000003-36ED-413B-BF7D-56EA463E3553}"/>
              </c:ext>
            </c:extLst>
          </c:dPt>
          <c:cat>
            <c:strRef>
              <c:f>Sheet1!$A$2:$A$3</c:f>
              <c:strCache>
                <c:ptCount val="2"/>
                <c:pt idx="0">
                  <c:v>第一季度</c:v>
                </c:pt>
                <c:pt idx="1">
                  <c:v>第二季度</c:v>
                </c:pt>
              </c:strCache>
            </c:strRef>
          </c:cat>
          <c:val>
            <c:numRef>
              <c:f>Sheet1!$B$2:$B$3</c:f>
              <c:numCache>
                <c:formatCode>General</c:formatCode>
                <c:ptCount val="2"/>
                <c:pt idx="0">
                  <c:v>7</c:v>
                </c:pt>
                <c:pt idx="1">
                  <c:v>3</c:v>
                </c:pt>
              </c:numCache>
            </c:numRef>
          </c:val>
          <c:extLst>
            <c:ext xmlns:c16="http://schemas.microsoft.com/office/drawing/2014/chart" uri="{C3380CC4-5D6E-409C-BE32-E72D297353CC}">
              <c16:uniqueId val="{00000004-36ED-413B-BF7D-56EA463E3553}"/>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w="19050">
      <a:noFill/>
    </a:ln>
    <a:effectLst/>
  </c:spPr>
  <c:txPr>
    <a:bodyPr/>
    <a:lstStyle/>
    <a:p>
      <a:pPr>
        <a:defRPr lang="zh-CN" sz="1050">
          <a:solidFill>
            <a:schemeClr val="bg1"/>
          </a:solidFill>
          <a:latin typeface="Impact" panose="020B0806030902050204" pitchFamily="34" charset="0"/>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9196EC2F-0988-4314-AD4B-24FF16D7B45E}" type="datetime1">
              <a:rPr lang="en-US" altLang="zh-CN" smtClean="0">
                <a:solidFill>
                  <a:prstClr val="black">
                    <a:tint val="75000"/>
                  </a:prstClr>
                </a:solidFill>
              </a:rPr>
              <a:t>1/6/2021</a:t>
            </a:fld>
            <a:endParaRPr lang="en-US" dirty="0">
              <a:solidFill>
                <a:prstClr val="black">
                  <a:tint val="75000"/>
                </a:prstClr>
              </a:solidFill>
            </a:endParaRPr>
          </a:p>
        </p:txBody>
      </p:sp>
      <p:sp>
        <p:nvSpPr>
          <p:cNvPr id="3" name="页脚占位符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灯片编号占位符 3"/>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lumMod val="95000"/>
              </a:schemeClr>
            </a:gs>
            <a:gs pos="0">
              <a:schemeClr val="bg1">
                <a:lumMod val="95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759" y="274704"/>
            <a:ext cx="10975658"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759" y="1600573"/>
            <a:ext cx="10975658"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759" y="6357825"/>
            <a:ext cx="2845541"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1/6/2021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6687" y="6357825"/>
            <a:ext cx="3861805"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9876" y="6357825"/>
            <a:ext cx="2845541"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chart" Target="../charts/chart6.xml"/><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18.jpeg"/><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18.xml"/><Relationship Id="rId5" Type="http://schemas.openxmlformats.org/officeDocument/2006/relationships/chart" Target="../charts/chart8.xml"/><Relationship Id="rId4" Type="http://schemas.openxmlformats.org/officeDocument/2006/relationships/chart" Target="../charts/char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notesSlide" Target="../notesSlides/notesSlide4.xml"/><Relationship Id="rId7" Type="http://schemas.microsoft.com/office/2007/relationships/hdphoto" Target="../media/hdphoto2.wdp"/><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jpe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5.jpeg"/><Relationship Id="rId4" Type="http://schemas.openxmlformats.org/officeDocument/2006/relationships/image" Target="../media/image2.jpeg"/><Relationship Id="rId9"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2381" y="0"/>
            <a:ext cx="12192000" cy="6858000"/>
          </a:xfrm>
          <a:prstGeom prst="rect">
            <a:avLst/>
          </a:prstGeom>
          <a:noFill/>
          <a:ln>
            <a:noFill/>
          </a:ln>
        </p:spPr>
      </p:pic>
      <p:sp>
        <p:nvSpPr>
          <p:cNvPr id="28" name="矩形 27"/>
          <p:cNvSpPr/>
          <p:nvPr/>
        </p:nvSpPr>
        <p:spPr>
          <a:xfrm>
            <a:off x="4762" y="-13108"/>
            <a:ext cx="12190413" cy="6857999"/>
          </a:xfrm>
          <a:prstGeom prst="rect">
            <a:avLst/>
          </a:prstGeom>
          <a:solidFill>
            <a:schemeClr val="tx2">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281"/>
          <p:cNvSpPr txBox="1"/>
          <p:nvPr/>
        </p:nvSpPr>
        <p:spPr>
          <a:xfrm>
            <a:off x="3295052" y="4677604"/>
            <a:ext cx="5192447" cy="369332"/>
          </a:xfrm>
          <a:prstGeom prst="rect">
            <a:avLst/>
          </a:prstGeom>
          <a:noFill/>
        </p:spPr>
        <p:txBody>
          <a:bodyPr wrap="none" rtlCol="0">
            <a:spAutoFit/>
          </a:bodyPr>
          <a:lstStyle/>
          <a:p>
            <a:pPr algn="ctr"/>
            <a:r>
              <a:rPr lang="zh-CN" altLang="en-US" dirty="0">
                <a:solidFill>
                  <a:schemeClr val="bg1">
                    <a:lumMod val="85000"/>
                  </a:schemeClr>
                </a:solidFill>
                <a:latin typeface="微软雅黑" panose="020B0503020204020204" pitchFamily="34" charset="-122"/>
                <a:ea typeface="微软雅黑" panose="020B0503020204020204" pitchFamily="34" charset="-122"/>
              </a:rPr>
              <a:t>月计划汇报 新年计划 述职报告 工作汇报通用</a:t>
            </a:r>
            <a:r>
              <a:rPr lang="en-US" altLang="zh-CN" dirty="0">
                <a:solidFill>
                  <a:schemeClr val="bg1">
                    <a:lumMod val="85000"/>
                  </a:schemeClr>
                </a:solidFill>
                <a:latin typeface="微软雅黑" panose="020B0503020204020204" pitchFamily="34" charset="-122"/>
                <a:ea typeface="微软雅黑" panose="020B0503020204020204" pitchFamily="34" charset="-122"/>
              </a:rPr>
              <a:t>PPT</a:t>
            </a:r>
            <a:endParaRPr lang="zh-CN" altLang="en-US" dirty="0">
              <a:solidFill>
                <a:schemeClr val="bg1">
                  <a:lumMod val="85000"/>
                </a:schemeClr>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2758281" y="1478377"/>
            <a:ext cx="6291943" cy="2987214"/>
            <a:chOff x="2997200" y="1087840"/>
            <a:chExt cx="6291943" cy="2987214"/>
          </a:xfrm>
        </p:grpSpPr>
        <p:sp>
          <p:nvSpPr>
            <p:cNvPr id="11" name="文本框 283"/>
            <p:cNvSpPr txBox="1"/>
            <p:nvPr/>
          </p:nvSpPr>
          <p:spPr>
            <a:xfrm>
              <a:off x="3575818" y="3025355"/>
              <a:ext cx="5166799" cy="954107"/>
            </a:xfrm>
            <a:prstGeom prst="rect">
              <a:avLst/>
            </a:prstGeom>
            <a:noFill/>
          </p:spPr>
          <p:txBody>
            <a:bodyPr wrap="none" rtlCol="0">
              <a:spAutoFit/>
            </a:bodyPr>
            <a:lstStyle/>
            <a:p>
              <a:pPr algn="ctr"/>
              <a:r>
                <a:rPr lang="zh-CN" altLang="en-US" sz="5600" dirty="0">
                  <a:solidFill>
                    <a:schemeClr val="accent1">
                      <a:lumMod val="75000"/>
                    </a:schemeClr>
                  </a:solidFill>
                  <a:latin typeface="微软雅黑" panose="020B0503020204020204" pitchFamily="34" charset="-122"/>
                  <a:ea typeface="微软雅黑" panose="020B0503020204020204" pitchFamily="34" charset="-122"/>
                </a:rPr>
                <a:t>扁平化</a:t>
              </a:r>
              <a:r>
                <a:rPr lang="zh-CN" altLang="en-US" sz="5600" b="1" dirty="0">
                  <a:solidFill>
                    <a:schemeClr val="accent1">
                      <a:lumMod val="75000"/>
                    </a:schemeClr>
                  </a:solidFill>
                  <a:latin typeface="微软雅黑" panose="020B0503020204020204" pitchFamily="34" charset="-122"/>
                  <a:ea typeface="微软雅黑" panose="020B0503020204020204" pitchFamily="34" charset="-122"/>
                </a:rPr>
                <a:t>通用</a:t>
              </a:r>
              <a:r>
                <a:rPr lang="en-US" altLang="zh-CN" sz="5600" b="1" dirty="0">
                  <a:solidFill>
                    <a:schemeClr val="bg1">
                      <a:lumMod val="85000"/>
                    </a:schemeClr>
                  </a:solidFill>
                  <a:latin typeface="微软雅黑" panose="020B0503020204020204" pitchFamily="34" charset="-122"/>
                  <a:ea typeface="微软雅黑" panose="020B0503020204020204" pitchFamily="34" charset="-122"/>
                </a:rPr>
                <a:t>PPT</a:t>
              </a:r>
              <a:endParaRPr lang="zh-CN" altLang="en-US" sz="5600" b="1" dirty="0">
                <a:solidFill>
                  <a:schemeClr val="bg1">
                    <a:lumMod val="85000"/>
                  </a:schemeClr>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2997200" y="2919354"/>
              <a:ext cx="6291943" cy="1155700"/>
              <a:chOff x="2959100" y="2919354"/>
              <a:chExt cx="6291943" cy="1155700"/>
            </a:xfrm>
          </p:grpSpPr>
          <p:cxnSp>
            <p:nvCxnSpPr>
              <p:cNvPr id="15" name="直接连接符 14"/>
              <p:cNvCxnSpPr/>
              <p:nvPr/>
            </p:nvCxnSpPr>
            <p:spPr>
              <a:xfrm>
                <a:off x="2959100" y="2919354"/>
                <a:ext cx="629194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2959100" y="4075054"/>
                <a:ext cx="629194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4" name="文本框 283"/>
            <p:cNvSpPr txBox="1"/>
            <p:nvPr/>
          </p:nvSpPr>
          <p:spPr>
            <a:xfrm>
              <a:off x="4105290" y="1087840"/>
              <a:ext cx="4067140" cy="1862048"/>
            </a:xfrm>
            <a:prstGeom prst="rect">
              <a:avLst/>
            </a:prstGeom>
            <a:noFill/>
          </p:spPr>
          <p:txBody>
            <a:bodyPr wrap="none" rtlCol="0">
              <a:spAutoFit/>
            </a:bodyPr>
            <a:lstStyle/>
            <a:p>
              <a:pPr algn="ctr"/>
              <a:r>
                <a:rPr lang="en-US" altLang="zh-CN" sz="11500" b="1" dirty="0">
                  <a:solidFill>
                    <a:schemeClr val="bg1">
                      <a:lumMod val="85000"/>
                    </a:schemeClr>
                  </a:solidFill>
                  <a:latin typeface="微软雅黑" panose="020B0503020204020204" pitchFamily="34" charset="-122"/>
                  <a:ea typeface="微软雅黑" panose="020B0503020204020204" pitchFamily="34" charset="-122"/>
                </a:rPr>
                <a:t>20</a:t>
              </a:r>
              <a:r>
                <a:rPr lang="en-US" altLang="zh-CN" sz="11500" b="1" dirty="0">
                  <a:solidFill>
                    <a:schemeClr val="accent1">
                      <a:lumMod val="75000"/>
                    </a:schemeClr>
                  </a:solidFill>
                  <a:latin typeface="微软雅黑" panose="020B0503020204020204" pitchFamily="34" charset="-122"/>
                  <a:ea typeface="微软雅黑" panose="020B0503020204020204" pitchFamily="34" charset="-122"/>
                </a:rPr>
                <a:t>XX</a:t>
              </a:r>
              <a:endParaRPr lang="zh-CN" altLang="en-US" sz="5400" b="1" dirty="0">
                <a:solidFill>
                  <a:schemeClr val="accent1">
                    <a:lumMod val="75000"/>
                  </a:schemeClr>
                </a:solidFill>
                <a:latin typeface="微软雅黑" panose="020B0503020204020204" pitchFamily="34" charset="-122"/>
                <a:ea typeface="微软雅黑" panose="020B0503020204020204" pitchFamily="34" charset="-122"/>
              </a:endParaRPr>
            </a:p>
          </p:txBody>
        </p:sp>
      </p:grpSp>
      <p:grpSp>
        <p:nvGrpSpPr>
          <p:cNvPr id="123" name="组合 122"/>
          <p:cNvGrpSpPr/>
          <p:nvPr/>
        </p:nvGrpSpPr>
        <p:grpSpPr>
          <a:xfrm>
            <a:off x="558727" y="380945"/>
            <a:ext cx="1104840" cy="1067633"/>
            <a:chOff x="469264" y="319837"/>
            <a:chExt cx="1104840" cy="1067633"/>
          </a:xfrm>
        </p:grpSpPr>
        <p:sp>
          <p:nvSpPr>
            <p:cNvPr id="107" name="等腰三角形 106"/>
            <p:cNvSpPr/>
            <p:nvPr/>
          </p:nvSpPr>
          <p:spPr>
            <a:xfrm>
              <a:off x="469264" y="319837"/>
              <a:ext cx="1048148" cy="903577"/>
            </a:xfrm>
            <a:prstGeom prst="triangl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108" name="等腰三角形 107"/>
            <p:cNvSpPr/>
            <p:nvPr/>
          </p:nvSpPr>
          <p:spPr>
            <a:xfrm rot="3603673">
              <a:off x="598241" y="411606"/>
              <a:ext cx="1048150" cy="90357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109" name="文本框 7"/>
            <p:cNvSpPr txBox="1"/>
            <p:nvPr/>
          </p:nvSpPr>
          <p:spPr>
            <a:xfrm>
              <a:off x="634949" y="732254"/>
              <a:ext cx="721032" cy="369332"/>
            </a:xfrm>
            <a:prstGeom prst="rect">
              <a:avLst/>
            </a:prstGeom>
            <a:noFill/>
          </p:spPr>
          <p:txBody>
            <a:bodyPr wrap="square" rtlCol="0">
              <a:spAutoFit/>
            </a:bodyPr>
            <a:lstStyle/>
            <a:p>
              <a:pPr algn="ctr" defTabSz="914400"/>
              <a:r>
                <a:rPr lang="en-US" altLang="zh-CN" dirty="0">
                  <a:solidFill>
                    <a:schemeClr val="bg1">
                      <a:lumMod val="85000"/>
                    </a:schemeClr>
                  </a:solidFill>
                  <a:latin typeface="Arial" panose="020B0604020202020204" pitchFamily="34" charset="0"/>
                  <a:cs typeface="Arial" panose="020B0604020202020204" pitchFamily="34" charset="0"/>
                </a:rPr>
                <a:t>logo</a:t>
              </a:r>
              <a:endParaRPr lang="zh-CN" altLang="en-US" dirty="0">
                <a:solidFill>
                  <a:schemeClr val="bg1">
                    <a:lumMod val="85000"/>
                  </a:schemeClr>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1000">
        <p:blinds dir="vert"/>
      </p:transition>
    </mc:Choice>
    <mc:Fallback xmlns="">
      <p:transition spd="slow" advClick="0"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750"/>
                                        <p:tgtEl>
                                          <p:spTgt spid="28"/>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p:tgtEl>
                                          <p:spTgt spid="10"/>
                                        </p:tgtEl>
                                        <p:attrNameLst>
                                          <p:attrName>ppt_y</p:attrName>
                                        </p:attrNameLst>
                                      </p:cBhvr>
                                      <p:tavLst>
                                        <p:tav tm="0">
                                          <p:val>
                                            <p:strVal val="#ppt_y+#ppt_h*1.125000"/>
                                          </p:val>
                                        </p:tav>
                                        <p:tav tm="100000">
                                          <p:val>
                                            <p:strVal val="#ppt_y"/>
                                          </p:val>
                                        </p:tav>
                                      </p:tavLst>
                                    </p:anim>
                                    <p:animEffect transition="in" filter="wipe(up)">
                                      <p:cBhvr>
                                        <p:cTn id="12" dur="750"/>
                                        <p:tgtEl>
                                          <p:spTgt spid="10"/>
                                        </p:tgtEl>
                                      </p:cBhvr>
                                    </p:animEffect>
                                  </p:childTnLst>
                                </p:cTn>
                              </p:par>
                            </p:childTnLst>
                          </p:cTn>
                        </p:par>
                        <p:par>
                          <p:cTn id="13" fill="hold">
                            <p:stCondLst>
                              <p:cond delay="2000"/>
                            </p:stCondLst>
                            <p:childTnLst>
                              <p:par>
                                <p:cTn id="14" presetID="26" presetClass="entr" presetSubtype="0" fill="hold" grpId="0" nodeType="afterEffect">
                                  <p:stCondLst>
                                    <p:cond delay="0"/>
                                  </p:stCondLst>
                                  <p:iterate type="lt">
                                    <p:tmPct val="10000"/>
                                  </p:iterate>
                                  <p:childTnLst>
                                    <p:set>
                                      <p:cBhvr>
                                        <p:cTn id="15" dur="1" fill="hold">
                                          <p:stCondLst>
                                            <p:cond delay="0"/>
                                          </p:stCondLst>
                                        </p:cTn>
                                        <p:tgtEl>
                                          <p:spTgt spid="9"/>
                                        </p:tgtEl>
                                        <p:attrNameLst>
                                          <p:attrName>style.visibility</p:attrName>
                                        </p:attrNameLst>
                                      </p:cBhvr>
                                      <p:to>
                                        <p:strVal val="visible"/>
                                      </p:to>
                                    </p:set>
                                    <p:animEffect transition="in" filter="wipe(down)">
                                      <p:cBhvr>
                                        <p:cTn id="16" dur="145">
                                          <p:stCondLst>
                                            <p:cond delay="0"/>
                                          </p:stCondLst>
                                        </p:cTn>
                                        <p:tgtEl>
                                          <p:spTgt spid="9"/>
                                        </p:tgtEl>
                                      </p:cBhvr>
                                    </p:animEffect>
                                    <p:anim calcmode="lin" valueType="num">
                                      <p:cBhvr>
                                        <p:cTn id="17" dur="456"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9"/>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9"/>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9"/>
                                        </p:tgtEl>
                                        <p:attrNameLst>
                                          <p:attrName>ppt_y</p:attrName>
                                        </p:attrNameLst>
                                      </p:cBhvr>
                                      <p:tavLst>
                                        <p:tav tm="0" fmla="#ppt_y-sin(pi*$)/81">
                                          <p:val>
                                            <p:fltVal val="0"/>
                                          </p:val>
                                        </p:tav>
                                        <p:tav tm="100000">
                                          <p:val>
                                            <p:fltVal val="1"/>
                                          </p:val>
                                        </p:tav>
                                      </p:tavLst>
                                    </p:anim>
                                    <p:animScale>
                                      <p:cBhvr>
                                        <p:cTn id="22" dur="7">
                                          <p:stCondLst>
                                            <p:cond delay="162"/>
                                          </p:stCondLst>
                                        </p:cTn>
                                        <p:tgtEl>
                                          <p:spTgt spid="9"/>
                                        </p:tgtEl>
                                      </p:cBhvr>
                                      <p:to x="100000" y="60000"/>
                                    </p:animScale>
                                    <p:animScale>
                                      <p:cBhvr>
                                        <p:cTn id="23" dur="41" decel="50000">
                                          <p:stCondLst>
                                            <p:cond delay="169"/>
                                          </p:stCondLst>
                                        </p:cTn>
                                        <p:tgtEl>
                                          <p:spTgt spid="9"/>
                                        </p:tgtEl>
                                      </p:cBhvr>
                                      <p:to x="100000" y="100000"/>
                                    </p:animScale>
                                    <p:animScale>
                                      <p:cBhvr>
                                        <p:cTn id="24" dur="7">
                                          <p:stCondLst>
                                            <p:cond delay="328"/>
                                          </p:stCondLst>
                                        </p:cTn>
                                        <p:tgtEl>
                                          <p:spTgt spid="9"/>
                                        </p:tgtEl>
                                      </p:cBhvr>
                                      <p:to x="100000" y="80000"/>
                                    </p:animScale>
                                    <p:animScale>
                                      <p:cBhvr>
                                        <p:cTn id="25" dur="41" decel="50000">
                                          <p:stCondLst>
                                            <p:cond delay="335"/>
                                          </p:stCondLst>
                                        </p:cTn>
                                        <p:tgtEl>
                                          <p:spTgt spid="9"/>
                                        </p:tgtEl>
                                      </p:cBhvr>
                                      <p:to x="100000" y="100000"/>
                                    </p:animScale>
                                    <p:animScale>
                                      <p:cBhvr>
                                        <p:cTn id="26" dur="7">
                                          <p:stCondLst>
                                            <p:cond delay="410"/>
                                          </p:stCondLst>
                                        </p:cTn>
                                        <p:tgtEl>
                                          <p:spTgt spid="9"/>
                                        </p:tgtEl>
                                      </p:cBhvr>
                                      <p:to x="100000" y="90000"/>
                                    </p:animScale>
                                    <p:animScale>
                                      <p:cBhvr>
                                        <p:cTn id="27" dur="41" decel="50000">
                                          <p:stCondLst>
                                            <p:cond delay="417"/>
                                          </p:stCondLst>
                                        </p:cTn>
                                        <p:tgtEl>
                                          <p:spTgt spid="9"/>
                                        </p:tgtEl>
                                      </p:cBhvr>
                                      <p:to x="100000" y="100000"/>
                                    </p:animScale>
                                    <p:animScale>
                                      <p:cBhvr>
                                        <p:cTn id="28" dur="7">
                                          <p:stCondLst>
                                            <p:cond delay="452"/>
                                          </p:stCondLst>
                                        </p:cTn>
                                        <p:tgtEl>
                                          <p:spTgt spid="9"/>
                                        </p:tgtEl>
                                      </p:cBhvr>
                                      <p:to x="100000" y="95000"/>
                                    </p:animScale>
                                    <p:animScale>
                                      <p:cBhvr>
                                        <p:cTn id="29" dur="41" decel="50000">
                                          <p:stCondLst>
                                            <p:cond delay="459"/>
                                          </p:stCondLst>
                                        </p:cTn>
                                        <p:tgtEl>
                                          <p:spTgt spid="9"/>
                                        </p:tgtEl>
                                      </p:cBhvr>
                                      <p:to x="100000" y="100000"/>
                                    </p:animScale>
                                  </p:childTnLst>
                                </p:cTn>
                              </p:par>
                              <p:par>
                                <p:cTn id="30" presetID="42" presetClass="entr" presetSubtype="0" fill="hold" nodeType="withEffect">
                                  <p:stCondLst>
                                    <p:cond delay="0"/>
                                  </p:stCondLst>
                                  <p:childTnLst>
                                    <p:set>
                                      <p:cBhvr>
                                        <p:cTn id="31" dur="1" fill="hold">
                                          <p:stCondLst>
                                            <p:cond delay="0"/>
                                          </p:stCondLst>
                                        </p:cTn>
                                        <p:tgtEl>
                                          <p:spTgt spid="123"/>
                                        </p:tgtEl>
                                        <p:attrNameLst>
                                          <p:attrName>style.visibility</p:attrName>
                                        </p:attrNameLst>
                                      </p:cBhvr>
                                      <p:to>
                                        <p:strVal val="visible"/>
                                      </p:to>
                                    </p:set>
                                    <p:animEffect transition="in" filter="fade">
                                      <p:cBhvr>
                                        <p:cTn id="32" dur="1000"/>
                                        <p:tgtEl>
                                          <p:spTgt spid="123"/>
                                        </p:tgtEl>
                                      </p:cBhvr>
                                    </p:animEffect>
                                    <p:anim calcmode="lin" valueType="num">
                                      <p:cBhvr>
                                        <p:cTn id="33" dur="1000" fill="hold"/>
                                        <p:tgtEl>
                                          <p:spTgt spid="123"/>
                                        </p:tgtEl>
                                        <p:attrNameLst>
                                          <p:attrName>ppt_x</p:attrName>
                                        </p:attrNameLst>
                                      </p:cBhvr>
                                      <p:tavLst>
                                        <p:tav tm="0">
                                          <p:val>
                                            <p:strVal val="#ppt_x"/>
                                          </p:val>
                                        </p:tav>
                                        <p:tav tm="100000">
                                          <p:val>
                                            <p:strVal val="#ppt_x"/>
                                          </p:val>
                                        </p:tav>
                                      </p:tavLst>
                                    </p:anim>
                                    <p:anim calcmode="lin" valueType="num">
                                      <p:cBhvr>
                                        <p:cTn id="34"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035406" y="401812"/>
            <a:ext cx="6110515" cy="597320"/>
            <a:chOff x="384045" y="271186"/>
            <a:chExt cx="6110515" cy="597320"/>
          </a:xfrm>
        </p:grpSpPr>
        <p:sp>
          <p:nvSpPr>
            <p:cNvPr id="32" name="9"/>
            <p:cNvSpPr txBox="1"/>
            <p:nvPr/>
          </p:nvSpPr>
          <p:spPr>
            <a:xfrm>
              <a:off x="1719108" y="271186"/>
              <a:ext cx="3435256" cy="430887"/>
            </a:xfrm>
            <a:prstGeom prst="rect">
              <a:avLst/>
            </a:prstGeom>
            <a:noFill/>
          </p:spPr>
          <p:txBody>
            <a:bodyPr wrap="square" lIns="0" tIns="0" rIns="0" bIns="0" rtlCol="0">
              <a:spAutoFit/>
            </a:bodyPr>
            <a:lstStyle/>
            <a:p>
              <a:pPr marL="0" lvl="1" algn="ctr"/>
              <a:r>
                <a:rPr lang="zh-CN" altLang="en-US" sz="2800" dirty="0">
                  <a:solidFill>
                    <a:schemeClr val="tx2">
                      <a:lumMod val="50000"/>
                    </a:schemeClr>
                  </a:solidFill>
                  <a:latin typeface="微软雅黑" panose="020B0503020204020204" pitchFamily="34" charset="-122"/>
                  <a:ea typeface="微软雅黑" panose="020B0503020204020204" pitchFamily="34" charset="-122"/>
                </a:rPr>
                <a:t>点击加入你的标题</a:t>
              </a:r>
            </a:p>
          </p:txBody>
        </p:sp>
        <p:cxnSp>
          <p:nvCxnSpPr>
            <p:cNvPr id="6" name="品 11"/>
            <p:cNvCxnSpPr/>
            <p:nvPr>
              <p:custDataLst>
                <p:tags r:id="rId1"/>
              </p:custDataLst>
            </p:nvPr>
          </p:nvCxnSpPr>
          <p:spPr>
            <a:xfrm>
              <a:off x="384045" y="868506"/>
              <a:ext cx="6110515" cy="0"/>
            </a:xfrm>
            <a:prstGeom prst="line">
              <a:avLst/>
            </a:prstGeom>
            <a:noFill/>
            <a:ln w="38100" cap="flat" cmpd="sng" algn="ctr">
              <a:solidFill>
                <a:schemeClr val="accent1">
                  <a:lumMod val="75000"/>
                </a:schemeClr>
              </a:solidFill>
              <a:prstDash val="solid"/>
              <a:miter lim="800000"/>
            </a:ln>
            <a:effectLst/>
          </p:spPr>
        </p:cxnSp>
      </p:grpSp>
      <p:sp>
        <p:nvSpPr>
          <p:cNvPr id="13" name="矩形 12"/>
          <p:cNvSpPr/>
          <p:nvPr/>
        </p:nvSpPr>
        <p:spPr>
          <a:xfrm>
            <a:off x="1150024" y="2574086"/>
            <a:ext cx="3969489" cy="2565991"/>
          </a:xfrm>
          <a:prstGeom prst="rect">
            <a:avLst/>
          </a:prstGeom>
          <a:blipFill>
            <a:blip r:embed="rId4">
              <a:alphaModFix amt="95000"/>
            </a:blip>
            <a:stretch>
              <a:fillRect/>
            </a:stretch>
          </a:blipFill>
          <a:ln w="25400" cap="flat" cmpd="sng" algn="ctr">
            <a:solidFill>
              <a:schemeClr val="tx2">
                <a:lumMod val="50000"/>
              </a:schemeClr>
            </a:solidFill>
            <a:prstDash val="solid"/>
            <a:miter lim="800000"/>
          </a:ln>
          <a:effectLst/>
        </p:spPr>
        <p:txBody>
          <a:bodyPr rtlCol="0" anchor="ctr"/>
          <a:lstStyle/>
          <a:p>
            <a:pPr algn="ctr" defTabSz="914400">
              <a:defRPr/>
            </a:pPr>
            <a:endParaRPr lang="zh-CN" altLang="en-US" kern="0">
              <a:solidFill>
                <a:prstClr val="white"/>
              </a:solidFill>
              <a:latin typeface="Calibri" panose="020F0502020204030204"/>
              <a:ea typeface="宋体" panose="02010600030101010101" pitchFamily="2" charset="-122"/>
            </a:endParaRPr>
          </a:p>
        </p:txBody>
      </p:sp>
      <p:grpSp>
        <p:nvGrpSpPr>
          <p:cNvPr id="14" name="组合 13"/>
          <p:cNvGrpSpPr/>
          <p:nvPr/>
        </p:nvGrpSpPr>
        <p:grpSpPr>
          <a:xfrm>
            <a:off x="5558992" y="2535666"/>
            <a:ext cx="3090529" cy="584775"/>
            <a:chOff x="5585638" y="2187329"/>
            <a:chExt cx="3090529" cy="584775"/>
          </a:xfrm>
        </p:grpSpPr>
        <p:sp>
          <p:nvSpPr>
            <p:cNvPr id="15" name="剪去对角的矩形 14"/>
            <p:cNvSpPr/>
            <p:nvPr/>
          </p:nvSpPr>
          <p:spPr>
            <a:xfrm>
              <a:off x="5585638" y="2225748"/>
              <a:ext cx="3090529" cy="538717"/>
            </a:xfrm>
            <a:prstGeom prst="snip2DiagRect">
              <a:avLst/>
            </a:prstGeom>
            <a:noFill/>
            <a:ln w="25400" cap="flat" cmpd="sng" algn="ctr">
              <a:solidFill>
                <a:schemeClr val="accent1">
                  <a:lumMod val="75000"/>
                </a:schemeClr>
              </a:solidFill>
              <a:prstDash val="solid"/>
              <a:miter lim="800000"/>
            </a:ln>
            <a:effectLst/>
          </p:spPr>
          <p:txBody>
            <a:bodyPr rtlCol="0" anchor="ctr"/>
            <a:lstStyle/>
            <a:p>
              <a:pPr algn="ctr" defTabSz="914400">
                <a:defRPr/>
              </a:pPr>
              <a:endParaRPr lang="zh-CN" altLang="en-US" kern="0">
                <a:solidFill>
                  <a:schemeClr val="bg1">
                    <a:lumMod val="50000"/>
                  </a:schemeClr>
                </a:solidFill>
                <a:latin typeface="Calibri" panose="020F0502020204030204"/>
                <a:ea typeface="宋体" panose="02010600030101010101" pitchFamily="2" charset="-122"/>
              </a:endParaRPr>
            </a:p>
          </p:txBody>
        </p:sp>
        <p:sp>
          <p:nvSpPr>
            <p:cNvPr id="16" name="文本框 19"/>
            <p:cNvSpPr txBox="1"/>
            <p:nvPr/>
          </p:nvSpPr>
          <p:spPr>
            <a:xfrm>
              <a:off x="6018029" y="2187329"/>
              <a:ext cx="2225748" cy="584775"/>
            </a:xfrm>
            <a:prstGeom prst="rect">
              <a:avLst/>
            </a:prstGeom>
            <a:noFill/>
          </p:spPr>
          <p:txBody>
            <a:bodyPr wrap="square" rtlCol="0">
              <a:spAutoFit/>
            </a:bodyPr>
            <a:lstStyle/>
            <a:p>
              <a:pPr algn="ctr" defTabSz="914400">
                <a:defRPr/>
              </a:pPr>
              <a:r>
                <a:rPr lang="en-US" altLang="zh-CN" sz="3200" kern="0" dirty="0">
                  <a:solidFill>
                    <a:schemeClr val="bg1">
                      <a:lumMod val="50000"/>
                    </a:schemeClr>
                  </a:solidFill>
                </a:rPr>
                <a:t>ABOUT US</a:t>
              </a:r>
              <a:endParaRPr lang="zh-CN" altLang="en-US" sz="3200" kern="0" dirty="0">
                <a:solidFill>
                  <a:schemeClr val="bg1">
                    <a:lumMod val="50000"/>
                  </a:schemeClr>
                </a:solidFill>
              </a:endParaRPr>
            </a:p>
          </p:txBody>
        </p:sp>
      </p:grpSp>
      <p:sp>
        <p:nvSpPr>
          <p:cNvPr id="17" name="文本框 20"/>
          <p:cNvSpPr txBox="1"/>
          <p:nvPr/>
        </p:nvSpPr>
        <p:spPr>
          <a:xfrm>
            <a:off x="5431400" y="3446710"/>
            <a:ext cx="6436241" cy="379656"/>
          </a:xfrm>
          <a:prstGeom prst="rect">
            <a:avLst/>
          </a:prstGeom>
          <a:noFill/>
        </p:spPr>
        <p:txBody>
          <a:bodyPr wrap="square" rtlCol="0">
            <a:spAutoFit/>
          </a:bodyPr>
          <a:lstStyle/>
          <a:p>
            <a:pPr marL="381000" indent="-381000" defTabSz="914400">
              <a:buFont typeface="Wingdings" panose="05000000000000000000" pitchFamily="2" charset="2"/>
              <a:buChar char="n"/>
              <a:defRPr/>
            </a:pPr>
            <a:r>
              <a:rPr lang="en-US" altLang="zh-CN" sz="1865" kern="0">
                <a:solidFill>
                  <a:schemeClr val="bg1">
                    <a:lumMod val="50000"/>
                  </a:schemeClr>
                </a:solidFill>
              </a:rPr>
              <a:t>we are the best team in this company</a:t>
            </a:r>
            <a:r>
              <a:rPr lang="zh-CN" altLang="en-US" sz="1865" kern="0">
                <a:solidFill>
                  <a:schemeClr val="bg1">
                    <a:lumMod val="50000"/>
                  </a:schemeClr>
                </a:solidFill>
              </a:rPr>
              <a:t> </a:t>
            </a:r>
            <a:r>
              <a:rPr lang="en-US" altLang="zh-CN" sz="1865" kern="0">
                <a:solidFill>
                  <a:schemeClr val="bg1">
                    <a:lumMod val="50000"/>
                  </a:schemeClr>
                </a:solidFill>
              </a:rPr>
              <a:t>nothing</a:t>
            </a:r>
            <a:r>
              <a:rPr lang="zh-CN" altLang="en-US" sz="1865" kern="0">
                <a:solidFill>
                  <a:schemeClr val="bg1">
                    <a:lumMod val="50000"/>
                  </a:schemeClr>
                </a:solidFill>
              </a:rPr>
              <a:t> </a:t>
            </a:r>
            <a:r>
              <a:rPr lang="en-US" altLang="zh-CN" sz="1865" kern="0">
                <a:solidFill>
                  <a:schemeClr val="bg1">
                    <a:lumMod val="50000"/>
                  </a:schemeClr>
                </a:solidFill>
              </a:rPr>
              <a:t>can change</a:t>
            </a:r>
            <a:endParaRPr lang="zh-CN" altLang="en-US" sz="1865" kern="0">
              <a:solidFill>
                <a:schemeClr val="bg1">
                  <a:lumMod val="50000"/>
                </a:schemeClr>
              </a:solidFill>
            </a:endParaRPr>
          </a:p>
        </p:txBody>
      </p:sp>
      <p:sp>
        <p:nvSpPr>
          <p:cNvPr id="18" name="文本框 21"/>
          <p:cNvSpPr txBox="1"/>
          <p:nvPr/>
        </p:nvSpPr>
        <p:spPr>
          <a:xfrm>
            <a:off x="5431400" y="4152570"/>
            <a:ext cx="6436241" cy="379656"/>
          </a:xfrm>
          <a:prstGeom prst="rect">
            <a:avLst/>
          </a:prstGeom>
          <a:noFill/>
        </p:spPr>
        <p:txBody>
          <a:bodyPr wrap="square" rtlCol="0">
            <a:spAutoFit/>
          </a:bodyPr>
          <a:lstStyle/>
          <a:p>
            <a:pPr marL="381000" indent="-381000" defTabSz="914400">
              <a:buFont typeface="Wingdings" panose="05000000000000000000" pitchFamily="2" charset="2"/>
              <a:buChar char="n"/>
              <a:defRPr/>
            </a:pPr>
            <a:r>
              <a:rPr lang="en-US" altLang="zh-CN" sz="1865" kern="0">
                <a:solidFill>
                  <a:schemeClr val="bg1">
                    <a:lumMod val="50000"/>
                  </a:schemeClr>
                </a:solidFill>
              </a:rPr>
              <a:t>we are the best team in this company</a:t>
            </a:r>
            <a:r>
              <a:rPr lang="zh-CN" altLang="en-US" sz="1865" kern="0">
                <a:solidFill>
                  <a:schemeClr val="bg1">
                    <a:lumMod val="50000"/>
                  </a:schemeClr>
                </a:solidFill>
              </a:rPr>
              <a:t> </a:t>
            </a:r>
            <a:r>
              <a:rPr lang="en-US" altLang="zh-CN" sz="1865" kern="0">
                <a:solidFill>
                  <a:schemeClr val="bg1">
                    <a:lumMod val="50000"/>
                  </a:schemeClr>
                </a:solidFill>
              </a:rPr>
              <a:t>nothing</a:t>
            </a:r>
            <a:r>
              <a:rPr lang="zh-CN" altLang="en-US" sz="1865" kern="0">
                <a:solidFill>
                  <a:schemeClr val="bg1">
                    <a:lumMod val="50000"/>
                  </a:schemeClr>
                </a:solidFill>
              </a:rPr>
              <a:t> </a:t>
            </a:r>
            <a:r>
              <a:rPr lang="en-US" altLang="zh-CN" sz="1865" kern="0">
                <a:solidFill>
                  <a:schemeClr val="bg1">
                    <a:lumMod val="50000"/>
                  </a:schemeClr>
                </a:solidFill>
              </a:rPr>
              <a:t>can change</a:t>
            </a:r>
            <a:endParaRPr lang="zh-CN" altLang="en-US" sz="1865" kern="0">
              <a:solidFill>
                <a:schemeClr val="bg1">
                  <a:lumMod val="50000"/>
                </a:schemeClr>
              </a:solidFill>
            </a:endParaRPr>
          </a:p>
        </p:txBody>
      </p:sp>
      <p:sp>
        <p:nvSpPr>
          <p:cNvPr id="19" name="文本框 22"/>
          <p:cNvSpPr txBox="1"/>
          <p:nvPr/>
        </p:nvSpPr>
        <p:spPr>
          <a:xfrm>
            <a:off x="5431400" y="4858430"/>
            <a:ext cx="6436241" cy="379656"/>
          </a:xfrm>
          <a:prstGeom prst="rect">
            <a:avLst/>
          </a:prstGeom>
          <a:noFill/>
        </p:spPr>
        <p:txBody>
          <a:bodyPr wrap="square" rtlCol="0">
            <a:spAutoFit/>
          </a:bodyPr>
          <a:lstStyle/>
          <a:p>
            <a:pPr marL="381000" indent="-381000" defTabSz="914400">
              <a:buFont typeface="Wingdings" panose="05000000000000000000" pitchFamily="2" charset="2"/>
              <a:buChar char="n"/>
              <a:defRPr/>
            </a:pPr>
            <a:r>
              <a:rPr lang="en-US" altLang="zh-CN" sz="1865" kern="0">
                <a:solidFill>
                  <a:schemeClr val="bg1">
                    <a:lumMod val="50000"/>
                  </a:schemeClr>
                </a:solidFill>
              </a:rPr>
              <a:t>we are the best team in this company</a:t>
            </a:r>
            <a:r>
              <a:rPr lang="zh-CN" altLang="en-US" sz="1865" kern="0">
                <a:solidFill>
                  <a:schemeClr val="bg1">
                    <a:lumMod val="50000"/>
                  </a:schemeClr>
                </a:solidFill>
              </a:rPr>
              <a:t> </a:t>
            </a:r>
            <a:r>
              <a:rPr lang="en-US" altLang="zh-CN" sz="1865" kern="0">
                <a:solidFill>
                  <a:schemeClr val="bg1">
                    <a:lumMod val="50000"/>
                  </a:schemeClr>
                </a:solidFill>
              </a:rPr>
              <a:t>nothing</a:t>
            </a:r>
            <a:r>
              <a:rPr lang="zh-CN" altLang="en-US" sz="1865" kern="0">
                <a:solidFill>
                  <a:schemeClr val="bg1">
                    <a:lumMod val="50000"/>
                  </a:schemeClr>
                </a:solidFill>
              </a:rPr>
              <a:t> </a:t>
            </a:r>
            <a:r>
              <a:rPr lang="en-US" altLang="zh-CN" sz="1865" kern="0">
                <a:solidFill>
                  <a:schemeClr val="bg1">
                    <a:lumMod val="50000"/>
                  </a:schemeClr>
                </a:solidFill>
              </a:rPr>
              <a:t>can change</a:t>
            </a:r>
            <a:endParaRPr lang="zh-CN" altLang="en-US" sz="1865" kern="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50"/>
                                        <p:tgtEl>
                                          <p:spTgt spid="13"/>
                                        </p:tgtEl>
                                      </p:cBhvr>
                                    </p:animEffect>
                                    <p:anim calcmode="lin" valueType="num">
                                      <p:cBhvr>
                                        <p:cTn id="12" dur="250" fill="hold"/>
                                        <p:tgtEl>
                                          <p:spTgt spid="13"/>
                                        </p:tgtEl>
                                        <p:attrNameLst>
                                          <p:attrName>ppt_x</p:attrName>
                                        </p:attrNameLst>
                                      </p:cBhvr>
                                      <p:tavLst>
                                        <p:tav tm="0">
                                          <p:val>
                                            <p:strVal val="#ppt_x"/>
                                          </p:val>
                                        </p:tav>
                                        <p:tav tm="100000">
                                          <p:val>
                                            <p:strVal val="#ppt_x"/>
                                          </p:val>
                                        </p:tav>
                                      </p:tavLst>
                                    </p:anim>
                                    <p:anim calcmode="lin" valueType="num">
                                      <p:cBhvr>
                                        <p:cTn id="13" dur="25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50"/>
                                        <p:tgtEl>
                                          <p:spTgt spid="14"/>
                                        </p:tgtEl>
                                      </p:cBhvr>
                                    </p:animEffect>
                                    <p:anim calcmode="lin" valueType="num">
                                      <p:cBhvr>
                                        <p:cTn id="18" dur="250" fill="hold"/>
                                        <p:tgtEl>
                                          <p:spTgt spid="14"/>
                                        </p:tgtEl>
                                        <p:attrNameLst>
                                          <p:attrName>ppt_x</p:attrName>
                                        </p:attrNameLst>
                                      </p:cBhvr>
                                      <p:tavLst>
                                        <p:tav tm="0">
                                          <p:val>
                                            <p:strVal val="#ppt_x"/>
                                          </p:val>
                                        </p:tav>
                                        <p:tav tm="100000">
                                          <p:val>
                                            <p:strVal val="#ppt_x"/>
                                          </p:val>
                                        </p:tav>
                                      </p:tavLst>
                                    </p:anim>
                                    <p:anim calcmode="lin" valueType="num">
                                      <p:cBhvr>
                                        <p:cTn id="19" dur="250" fill="hold"/>
                                        <p:tgtEl>
                                          <p:spTgt spid="1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250"/>
                                        <p:tgtEl>
                                          <p:spTgt spid="17"/>
                                        </p:tgtEl>
                                      </p:cBhvr>
                                    </p:animEffect>
                                    <p:anim calcmode="lin" valueType="num">
                                      <p:cBhvr>
                                        <p:cTn id="24" dur="250" fill="hold"/>
                                        <p:tgtEl>
                                          <p:spTgt spid="17"/>
                                        </p:tgtEl>
                                        <p:attrNameLst>
                                          <p:attrName>ppt_x</p:attrName>
                                        </p:attrNameLst>
                                      </p:cBhvr>
                                      <p:tavLst>
                                        <p:tav tm="0">
                                          <p:val>
                                            <p:strVal val="#ppt_x"/>
                                          </p:val>
                                        </p:tav>
                                        <p:tav tm="100000">
                                          <p:val>
                                            <p:strVal val="#ppt_x"/>
                                          </p:val>
                                        </p:tav>
                                      </p:tavLst>
                                    </p:anim>
                                    <p:anim calcmode="lin" valueType="num">
                                      <p:cBhvr>
                                        <p:cTn id="25" dur="250" fill="hold"/>
                                        <p:tgtEl>
                                          <p:spTgt spid="17"/>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250"/>
                                        <p:tgtEl>
                                          <p:spTgt spid="18"/>
                                        </p:tgtEl>
                                      </p:cBhvr>
                                    </p:animEffect>
                                    <p:anim calcmode="lin" valueType="num">
                                      <p:cBhvr>
                                        <p:cTn id="30" dur="250" fill="hold"/>
                                        <p:tgtEl>
                                          <p:spTgt spid="18"/>
                                        </p:tgtEl>
                                        <p:attrNameLst>
                                          <p:attrName>ppt_x</p:attrName>
                                        </p:attrNameLst>
                                      </p:cBhvr>
                                      <p:tavLst>
                                        <p:tav tm="0">
                                          <p:val>
                                            <p:strVal val="#ppt_x"/>
                                          </p:val>
                                        </p:tav>
                                        <p:tav tm="100000">
                                          <p:val>
                                            <p:strVal val="#ppt_x"/>
                                          </p:val>
                                        </p:tav>
                                      </p:tavLst>
                                    </p:anim>
                                    <p:anim calcmode="lin" valueType="num">
                                      <p:cBhvr>
                                        <p:cTn id="31" dur="250" fill="hold"/>
                                        <p:tgtEl>
                                          <p:spTgt spid="18"/>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250"/>
                                        <p:tgtEl>
                                          <p:spTgt spid="19"/>
                                        </p:tgtEl>
                                      </p:cBhvr>
                                    </p:animEffect>
                                    <p:anim calcmode="lin" valueType="num">
                                      <p:cBhvr>
                                        <p:cTn id="36" dur="250" fill="hold"/>
                                        <p:tgtEl>
                                          <p:spTgt spid="19"/>
                                        </p:tgtEl>
                                        <p:attrNameLst>
                                          <p:attrName>ppt_x</p:attrName>
                                        </p:attrNameLst>
                                      </p:cBhvr>
                                      <p:tavLst>
                                        <p:tav tm="0">
                                          <p:val>
                                            <p:strVal val="#ppt_x"/>
                                          </p:val>
                                        </p:tav>
                                        <p:tav tm="100000">
                                          <p:val>
                                            <p:strVal val="#ppt_x"/>
                                          </p:val>
                                        </p:tav>
                                      </p:tavLst>
                                    </p:anim>
                                    <p:anim calcmode="lin" valueType="num">
                                      <p:cBhvr>
                                        <p:cTn id="37" dur="2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035406" y="401812"/>
            <a:ext cx="6110515" cy="597320"/>
            <a:chOff x="384045" y="271186"/>
            <a:chExt cx="6110515" cy="597320"/>
          </a:xfrm>
        </p:grpSpPr>
        <p:sp>
          <p:nvSpPr>
            <p:cNvPr id="32" name="9"/>
            <p:cNvSpPr txBox="1"/>
            <p:nvPr/>
          </p:nvSpPr>
          <p:spPr>
            <a:xfrm>
              <a:off x="1719108" y="271186"/>
              <a:ext cx="3435256" cy="430887"/>
            </a:xfrm>
            <a:prstGeom prst="rect">
              <a:avLst/>
            </a:prstGeom>
            <a:noFill/>
          </p:spPr>
          <p:txBody>
            <a:bodyPr wrap="square" lIns="0" tIns="0" rIns="0" bIns="0" rtlCol="0">
              <a:spAutoFit/>
            </a:bodyPr>
            <a:lstStyle/>
            <a:p>
              <a:pPr marL="0" lvl="1" algn="ctr"/>
              <a:r>
                <a:rPr lang="zh-CN" altLang="en-US" sz="2800" dirty="0">
                  <a:solidFill>
                    <a:schemeClr val="tx2">
                      <a:lumMod val="50000"/>
                    </a:schemeClr>
                  </a:solidFill>
                  <a:latin typeface="微软雅黑" panose="020B0503020204020204" pitchFamily="34" charset="-122"/>
                  <a:ea typeface="微软雅黑" panose="020B0503020204020204" pitchFamily="34" charset="-122"/>
                </a:rPr>
                <a:t>点击加入你的标题</a:t>
              </a:r>
            </a:p>
          </p:txBody>
        </p:sp>
        <p:cxnSp>
          <p:nvCxnSpPr>
            <p:cNvPr id="6" name="品 11"/>
            <p:cNvCxnSpPr/>
            <p:nvPr>
              <p:custDataLst>
                <p:tags r:id="rId1"/>
              </p:custDataLst>
            </p:nvPr>
          </p:nvCxnSpPr>
          <p:spPr>
            <a:xfrm>
              <a:off x="384045" y="868506"/>
              <a:ext cx="6110515" cy="0"/>
            </a:xfrm>
            <a:prstGeom prst="line">
              <a:avLst/>
            </a:prstGeom>
            <a:noFill/>
            <a:ln w="38100" cap="flat" cmpd="sng" algn="ctr">
              <a:solidFill>
                <a:schemeClr val="accent1">
                  <a:lumMod val="75000"/>
                </a:schemeClr>
              </a:solidFill>
              <a:prstDash val="solid"/>
              <a:miter lim="800000"/>
            </a:ln>
            <a:effectLst/>
          </p:spPr>
        </p:cxnSp>
      </p:grpSp>
      <p:grpSp>
        <p:nvGrpSpPr>
          <p:cNvPr id="5" name="组合 4"/>
          <p:cNvGrpSpPr/>
          <p:nvPr/>
        </p:nvGrpSpPr>
        <p:grpSpPr>
          <a:xfrm>
            <a:off x="592679" y="2128945"/>
            <a:ext cx="10998072" cy="3897171"/>
            <a:chOff x="968782" y="1415058"/>
            <a:chExt cx="7102002" cy="2516597"/>
          </a:xfrm>
        </p:grpSpPr>
        <p:grpSp>
          <p:nvGrpSpPr>
            <p:cNvPr id="7" name="组合 6"/>
            <p:cNvGrpSpPr/>
            <p:nvPr/>
          </p:nvGrpSpPr>
          <p:grpSpPr>
            <a:xfrm>
              <a:off x="1046462" y="1668652"/>
              <a:ext cx="837000" cy="837000"/>
              <a:chOff x="1395283" y="2970986"/>
              <a:chExt cx="1116000" cy="1116000"/>
            </a:xfrm>
          </p:grpSpPr>
          <p:sp>
            <p:nvSpPr>
              <p:cNvPr id="79" name="椭圆 78"/>
              <p:cNvSpPr/>
              <p:nvPr/>
            </p:nvSpPr>
            <p:spPr>
              <a:xfrm>
                <a:off x="1395283" y="2970986"/>
                <a:ext cx="1116000" cy="1116000"/>
              </a:xfrm>
              <a:prstGeom prst="ellipse">
                <a:avLst/>
              </a:prstGeom>
              <a:noFill/>
              <a:ln>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80" name="椭圆 79"/>
              <p:cNvSpPr/>
              <p:nvPr/>
            </p:nvSpPr>
            <p:spPr>
              <a:xfrm>
                <a:off x="1503283" y="3078986"/>
                <a:ext cx="900000" cy="900000"/>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grpSp>
            <p:nvGrpSpPr>
              <p:cNvPr id="81" name="组合 80"/>
              <p:cNvGrpSpPr/>
              <p:nvPr/>
            </p:nvGrpSpPr>
            <p:grpSpPr>
              <a:xfrm>
                <a:off x="1617268" y="3192971"/>
                <a:ext cx="672029" cy="672029"/>
                <a:chOff x="934222" y="2322879"/>
                <a:chExt cx="672029" cy="672029"/>
              </a:xfrm>
            </p:grpSpPr>
            <p:sp>
              <p:nvSpPr>
                <p:cNvPr id="82" name="椭圆 81"/>
                <p:cNvSpPr/>
                <p:nvPr/>
              </p:nvSpPr>
              <p:spPr>
                <a:xfrm>
                  <a:off x="934222" y="2322879"/>
                  <a:ext cx="672029" cy="672029"/>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83" name="Freeform 25"/>
                <p:cNvSpPr>
                  <a:spLocks noEditPoints="1"/>
                </p:cNvSpPr>
                <p:nvPr/>
              </p:nvSpPr>
              <p:spPr bwMode="auto">
                <a:xfrm>
                  <a:off x="1004560" y="2513140"/>
                  <a:ext cx="531352" cy="354868"/>
                </a:xfrm>
                <a:custGeom>
                  <a:avLst/>
                  <a:gdLst>
                    <a:gd name="T0" fmla="*/ 10 w 115"/>
                    <a:gd name="T1" fmla="*/ 0 h 76"/>
                    <a:gd name="T2" fmla="*/ 14 w 115"/>
                    <a:gd name="T3" fmla="*/ 42 h 76"/>
                    <a:gd name="T4" fmla="*/ 24 w 115"/>
                    <a:gd name="T5" fmla="*/ 43 h 76"/>
                    <a:gd name="T6" fmla="*/ 54 w 115"/>
                    <a:gd name="T7" fmla="*/ 24 h 76"/>
                    <a:gd name="T8" fmla="*/ 71 w 115"/>
                    <a:gd name="T9" fmla="*/ 28 h 76"/>
                    <a:gd name="T10" fmla="*/ 42 w 115"/>
                    <a:gd name="T11" fmla="*/ 12 h 76"/>
                    <a:gd name="T12" fmla="*/ 26 w 115"/>
                    <a:gd name="T13" fmla="*/ 13 h 76"/>
                    <a:gd name="T14" fmla="*/ 20 w 115"/>
                    <a:gd name="T15" fmla="*/ 22 h 76"/>
                    <a:gd name="T16" fmla="*/ 25 w 115"/>
                    <a:gd name="T17" fmla="*/ 5 h 76"/>
                    <a:gd name="T18" fmla="*/ 115 w 115"/>
                    <a:gd name="T19" fmla="*/ 32 h 76"/>
                    <a:gd name="T20" fmla="*/ 100 w 115"/>
                    <a:gd name="T21" fmla="*/ 38 h 76"/>
                    <a:gd name="T22" fmla="*/ 84 w 115"/>
                    <a:gd name="T23" fmla="*/ 46 h 76"/>
                    <a:gd name="T24" fmla="*/ 74 w 115"/>
                    <a:gd name="T25" fmla="*/ 69 h 76"/>
                    <a:gd name="T26" fmla="*/ 67 w 115"/>
                    <a:gd name="T27" fmla="*/ 76 h 76"/>
                    <a:gd name="T28" fmla="*/ 64 w 115"/>
                    <a:gd name="T29" fmla="*/ 64 h 76"/>
                    <a:gd name="T30" fmla="*/ 53 w 115"/>
                    <a:gd name="T31" fmla="*/ 73 h 76"/>
                    <a:gd name="T32" fmla="*/ 53 w 115"/>
                    <a:gd name="T33" fmla="*/ 59 h 76"/>
                    <a:gd name="T34" fmla="*/ 40 w 115"/>
                    <a:gd name="T35" fmla="*/ 68 h 76"/>
                    <a:gd name="T36" fmla="*/ 48 w 115"/>
                    <a:gd name="T37" fmla="*/ 48 h 76"/>
                    <a:gd name="T38" fmla="*/ 31 w 115"/>
                    <a:gd name="T39" fmla="*/ 59 h 76"/>
                    <a:gd name="T40" fmla="*/ 50 w 115"/>
                    <a:gd name="T41" fmla="*/ 30 h 76"/>
                    <a:gd name="T42" fmla="*/ 69 w 115"/>
                    <a:gd name="T43" fmla="*/ 37 h 76"/>
                    <a:gd name="T44" fmla="*/ 69 w 115"/>
                    <a:gd name="T45" fmla="*/ 19 h 76"/>
                    <a:gd name="T46" fmla="*/ 89 w 115"/>
                    <a:gd name="T47" fmla="*/ 27 h 76"/>
                    <a:gd name="T48" fmla="*/ 81 w 115"/>
                    <a:gd name="T49" fmla="*/ 14 h 76"/>
                    <a:gd name="T50" fmla="*/ 79 w 115"/>
                    <a:gd name="T51" fmla="*/ 12 h 76"/>
                    <a:gd name="T52" fmla="*/ 97 w 115"/>
                    <a:gd name="T53" fmla="*/ 52 h 76"/>
                    <a:gd name="T54" fmla="*/ 85 w 115"/>
                    <a:gd name="T55" fmla="*/ 53 h 76"/>
                    <a:gd name="T56" fmla="*/ 97 w 115"/>
                    <a:gd name="T57" fmla="*/ 52 h 76"/>
                    <a:gd name="T58" fmla="*/ 86 w 115"/>
                    <a:gd name="T59" fmla="*/ 67 h 76"/>
                    <a:gd name="T60" fmla="*/ 76 w 115"/>
                    <a:gd name="T61" fmla="*/ 63 h 76"/>
                    <a:gd name="T62" fmla="*/ 87 w 115"/>
                    <a:gd name="T63" fmla="*/ 65 h 76"/>
                    <a:gd name="T64" fmla="*/ 81 w 115"/>
                    <a:gd name="T65" fmla="*/ 54 h 76"/>
                    <a:gd name="T66" fmla="*/ 87 w 115"/>
                    <a:gd name="T67" fmla="*/ 6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5" h="76">
                      <a:moveTo>
                        <a:pt x="25" y="5"/>
                      </a:moveTo>
                      <a:cubicBezTo>
                        <a:pt x="10" y="0"/>
                        <a:pt x="10" y="0"/>
                        <a:pt x="10" y="0"/>
                      </a:cubicBezTo>
                      <a:cubicBezTo>
                        <a:pt x="0" y="38"/>
                        <a:pt x="0" y="38"/>
                        <a:pt x="0" y="38"/>
                      </a:cubicBezTo>
                      <a:cubicBezTo>
                        <a:pt x="14" y="42"/>
                        <a:pt x="14" y="42"/>
                        <a:pt x="14" y="42"/>
                      </a:cubicBezTo>
                      <a:cubicBezTo>
                        <a:pt x="16" y="36"/>
                        <a:pt x="16" y="36"/>
                        <a:pt x="16" y="36"/>
                      </a:cubicBezTo>
                      <a:cubicBezTo>
                        <a:pt x="24" y="43"/>
                        <a:pt x="24" y="43"/>
                        <a:pt x="24" y="43"/>
                      </a:cubicBezTo>
                      <a:cubicBezTo>
                        <a:pt x="43" y="28"/>
                        <a:pt x="43" y="28"/>
                        <a:pt x="43" y="28"/>
                      </a:cubicBezTo>
                      <a:cubicBezTo>
                        <a:pt x="54" y="24"/>
                        <a:pt x="54" y="24"/>
                        <a:pt x="54" y="24"/>
                      </a:cubicBezTo>
                      <a:cubicBezTo>
                        <a:pt x="67" y="32"/>
                        <a:pt x="67" y="32"/>
                        <a:pt x="67" y="32"/>
                      </a:cubicBezTo>
                      <a:cubicBezTo>
                        <a:pt x="71" y="28"/>
                        <a:pt x="71" y="28"/>
                        <a:pt x="71" y="28"/>
                      </a:cubicBezTo>
                      <a:cubicBezTo>
                        <a:pt x="61" y="13"/>
                        <a:pt x="61" y="13"/>
                        <a:pt x="61" y="13"/>
                      </a:cubicBezTo>
                      <a:cubicBezTo>
                        <a:pt x="42" y="12"/>
                        <a:pt x="42" y="12"/>
                        <a:pt x="42" y="12"/>
                      </a:cubicBezTo>
                      <a:cubicBezTo>
                        <a:pt x="28" y="14"/>
                        <a:pt x="28" y="14"/>
                        <a:pt x="28" y="14"/>
                      </a:cubicBezTo>
                      <a:cubicBezTo>
                        <a:pt x="26" y="13"/>
                        <a:pt x="26" y="13"/>
                        <a:pt x="26" y="13"/>
                      </a:cubicBezTo>
                      <a:cubicBezTo>
                        <a:pt x="21" y="23"/>
                        <a:pt x="21" y="23"/>
                        <a:pt x="21" y="23"/>
                      </a:cubicBezTo>
                      <a:cubicBezTo>
                        <a:pt x="20" y="22"/>
                        <a:pt x="20" y="22"/>
                        <a:pt x="20" y="22"/>
                      </a:cubicBezTo>
                      <a:cubicBezTo>
                        <a:pt x="23" y="11"/>
                        <a:pt x="23" y="11"/>
                        <a:pt x="23" y="11"/>
                      </a:cubicBezTo>
                      <a:cubicBezTo>
                        <a:pt x="25" y="5"/>
                        <a:pt x="25" y="5"/>
                        <a:pt x="25" y="5"/>
                      </a:cubicBezTo>
                      <a:close/>
                      <a:moveTo>
                        <a:pt x="91" y="2"/>
                      </a:moveTo>
                      <a:cubicBezTo>
                        <a:pt x="115" y="32"/>
                        <a:pt x="115" y="32"/>
                        <a:pt x="115" y="32"/>
                      </a:cubicBezTo>
                      <a:cubicBezTo>
                        <a:pt x="103" y="42"/>
                        <a:pt x="103" y="42"/>
                        <a:pt x="103" y="42"/>
                      </a:cubicBezTo>
                      <a:cubicBezTo>
                        <a:pt x="100" y="38"/>
                        <a:pt x="100" y="38"/>
                        <a:pt x="100" y="38"/>
                      </a:cubicBezTo>
                      <a:cubicBezTo>
                        <a:pt x="92" y="48"/>
                        <a:pt x="92" y="48"/>
                        <a:pt x="92" y="48"/>
                      </a:cubicBezTo>
                      <a:cubicBezTo>
                        <a:pt x="84" y="46"/>
                        <a:pt x="84" y="46"/>
                        <a:pt x="84" y="46"/>
                      </a:cubicBezTo>
                      <a:cubicBezTo>
                        <a:pt x="78" y="49"/>
                        <a:pt x="71" y="55"/>
                        <a:pt x="70" y="62"/>
                      </a:cubicBezTo>
                      <a:cubicBezTo>
                        <a:pt x="74" y="69"/>
                        <a:pt x="74" y="69"/>
                        <a:pt x="74" y="69"/>
                      </a:cubicBezTo>
                      <a:cubicBezTo>
                        <a:pt x="73" y="71"/>
                        <a:pt x="73" y="71"/>
                        <a:pt x="73" y="71"/>
                      </a:cubicBezTo>
                      <a:cubicBezTo>
                        <a:pt x="71" y="73"/>
                        <a:pt x="69" y="74"/>
                        <a:pt x="67" y="76"/>
                      </a:cubicBezTo>
                      <a:cubicBezTo>
                        <a:pt x="65" y="75"/>
                        <a:pt x="63" y="73"/>
                        <a:pt x="61" y="72"/>
                      </a:cubicBezTo>
                      <a:cubicBezTo>
                        <a:pt x="61" y="69"/>
                        <a:pt x="64" y="65"/>
                        <a:pt x="64" y="64"/>
                      </a:cubicBezTo>
                      <a:cubicBezTo>
                        <a:pt x="63" y="63"/>
                        <a:pt x="63" y="63"/>
                        <a:pt x="63" y="63"/>
                      </a:cubicBezTo>
                      <a:cubicBezTo>
                        <a:pt x="61" y="66"/>
                        <a:pt x="55" y="71"/>
                        <a:pt x="53" y="73"/>
                      </a:cubicBezTo>
                      <a:cubicBezTo>
                        <a:pt x="51" y="72"/>
                        <a:pt x="49" y="71"/>
                        <a:pt x="46" y="69"/>
                      </a:cubicBezTo>
                      <a:cubicBezTo>
                        <a:pt x="47" y="67"/>
                        <a:pt x="52" y="61"/>
                        <a:pt x="53" y="59"/>
                      </a:cubicBezTo>
                      <a:cubicBezTo>
                        <a:pt x="52" y="58"/>
                        <a:pt x="52" y="58"/>
                        <a:pt x="52" y="58"/>
                      </a:cubicBezTo>
                      <a:cubicBezTo>
                        <a:pt x="48" y="63"/>
                        <a:pt x="43" y="67"/>
                        <a:pt x="40" y="68"/>
                      </a:cubicBezTo>
                      <a:cubicBezTo>
                        <a:pt x="33" y="63"/>
                        <a:pt x="33" y="63"/>
                        <a:pt x="33" y="63"/>
                      </a:cubicBezTo>
                      <a:cubicBezTo>
                        <a:pt x="37" y="57"/>
                        <a:pt x="43" y="52"/>
                        <a:pt x="48" y="48"/>
                      </a:cubicBezTo>
                      <a:cubicBezTo>
                        <a:pt x="47" y="46"/>
                        <a:pt x="47" y="46"/>
                        <a:pt x="47" y="46"/>
                      </a:cubicBezTo>
                      <a:cubicBezTo>
                        <a:pt x="43" y="49"/>
                        <a:pt x="35" y="56"/>
                        <a:pt x="31" y="59"/>
                      </a:cubicBezTo>
                      <a:cubicBezTo>
                        <a:pt x="27" y="58"/>
                        <a:pt x="25" y="56"/>
                        <a:pt x="24" y="52"/>
                      </a:cubicBezTo>
                      <a:cubicBezTo>
                        <a:pt x="32" y="45"/>
                        <a:pt x="41" y="37"/>
                        <a:pt x="50" y="30"/>
                      </a:cubicBezTo>
                      <a:cubicBezTo>
                        <a:pt x="55" y="29"/>
                        <a:pt x="55" y="29"/>
                        <a:pt x="55" y="29"/>
                      </a:cubicBezTo>
                      <a:cubicBezTo>
                        <a:pt x="69" y="37"/>
                        <a:pt x="69" y="37"/>
                        <a:pt x="69" y="37"/>
                      </a:cubicBezTo>
                      <a:cubicBezTo>
                        <a:pt x="76" y="30"/>
                        <a:pt x="76" y="30"/>
                        <a:pt x="76" y="30"/>
                      </a:cubicBezTo>
                      <a:cubicBezTo>
                        <a:pt x="69" y="19"/>
                        <a:pt x="69" y="19"/>
                        <a:pt x="69" y="19"/>
                      </a:cubicBezTo>
                      <a:cubicBezTo>
                        <a:pt x="72" y="17"/>
                        <a:pt x="74" y="16"/>
                        <a:pt x="76" y="15"/>
                      </a:cubicBezTo>
                      <a:cubicBezTo>
                        <a:pt x="89" y="27"/>
                        <a:pt x="89" y="27"/>
                        <a:pt x="89" y="27"/>
                      </a:cubicBezTo>
                      <a:cubicBezTo>
                        <a:pt x="90" y="26"/>
                        <a:pt x="90" y="26"/>
                        <a:pt x="90" y="26"/>
                      </a:cubicBezTo>
                      <a:cubicBezTo>
                        <a:pt x="81" y="14"/>
                        <a:pt x="81" y="14"/>
                        <a:pt x="81" y="14"/>
                      </a:cubicBezTo>
                      <a:cubicBezTo>
                        <a:pt x="81" y="14"/>
                        <a:pt x="81" y="14"/>
                        <a:pt x="81" y="14"/>
                      </a:cubicBezTo>
                      <a:cubicBezTo>
                        <a:pt x="79" y="12"/>
                        <a:pt x="79" y="12"/>
                        <a:pt x="79" y="12"/>
                      </a:cubicBezTo>
                      <a:cubicBezTo>
                        <a:pt x="91" y="2"/>
                        <a:pt x="91" y="2"/>
                        <a:pt x="91" y="2"/>
                      </a:cubicBezTo>
                      <a:close/>
                      <a:moveTo>
                        <a:pt x="97" y="52"/>
                      </a:moveTo>
                      <a:cubicBezTo>
                        <a:pt x="87" y="50"/>
                        <a:pt x="87" y="50"/>
                        <a:pt x="87" y="50"/>
                      </a:cubicBezTo>
                      <a:cubicBezTo>
                        <a:pt x="85" y="53"/>
                        <a:pt x="85" y="53"/>
                        <a:pt x="85" y="53"/>
                      </a:cubicBezTo>
                      <a:cubicBezTo>
                        <a:pt x="93" y="58"/>
                        <a:pt x="93" y="58"/>
                        <a:pt x="93" y="58"/>
                      </a:cubicBezTo>
                      <a:cubicBezTo>
                        <a:pt x="94" y="56"/>
                        <a:pt x="95" y="54"/>
                        <a:pt x="97" y="52"/>
                      </a:cubicBezTo>
                      <a:close/>
                      <a:moveTo>
                        <a:pt x="80" y="71"/>
                      </a:moveTo>
                      <a:cubicBezTo>
                        <a:pt x="82" y="70"/>
                        <a:pt x="84" y="68"/>
                        <a:pt x="86" y="67"/>
                      </a:cubicBezTo>
                      <a:cubicBezTo>
                        <a:pt x="78" y="61"/>
                        <a:pt x="78" y="61"/>
                        <a:pt x="78" y="61"/>
                      </a:cubicBezTo>
                      <a:cubicBezTo>
                        <a:pt x="76" y="63"/>
                        <a:pt x="76" y="63"/>
                        <a:pt x="76" y="63"/>
                      </a:cubicBezTo>
                      <a:cubicBezTo>
                        <a:pt x="80" y="71"/>
                        <a:pt x="80" y="71"/>
                        <a:pt x="80" y="71"/>
                      </a:cubicBezTo>
                      <a:close/>
                      <a:moveTo>
                        <a:pt x="87" y="65"/>
                      </a:moveTo>
                      <a:cubicBezTo>
                        <a:pt x="89" y="64"/>
                        <a:pt x="90" y="62"/>
                        <a:pt x="91" y="60"/>
                      </a:cubicBezTo>
                      <a:cubicBezTo>
                        <a:pt x="81" y="54"/>
                        <a:pt x="81" y="54"/>
                        <a:pt x="81" y="54"/>
                      </a:cubicBezTo>
                      <a:cubicBezTo>
                        <a:pt x="78" y="57"/>
                        <a:pt x="78" y="57"/>
                        <a:pt x="78" y="57"/>
                      </a:cubicBezTo>
                      <a:lnTo>
                        <a:pt x="87" y="65"/>
                      </a:lnTo>
                      <a:close/>
                    </a:path>
                  </a:pathLst>
                </a:custGeom>
                <a:solidFill>
                  <a:schemeClr val="bg1"/>
                </a:solidFill>
                <a:ln>
                  <a:noFill/>
                </a:ln>
              </p:spPr>
              <p:txBody>
                <a:bodyPr vert="horz" wrap="square" lIns="68580" tIns="34290" rIns="68580" bIns="34290" numCol="1" anchor="t" anchorCtr="0" compatLnSpc="1"/>
                <a:lstStyle/>
                <a:p>
                  <a:endParaRPr lang="zh-CN" altLang="en-US">
                    <a:solidFill>
                      <a:schemeClr val="bg1">
                        <a:lumMod val="50000"/>
                      </a:schemeClr>
                    </a:solidFill>
                  </a:endParaRPr>
                </a:p>
              </p:txBody>
            </p:sp>
          </p:grpSp>
        </p:grpSp>
        <p:sp>
          <p:nvSpPr>
            <p:cNvPr id="8" name="矩形 7"/>
            <p:cNvSpPr/>
            <p:nvPr/>
          </p:nvSpPr>
          <p:spPr>
            <a:xfrm>
              <a:off x="968782" y="1415058"/>
              <a:ext cx="1086279" cy="232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lumMod val="50000"/>
                    </a:schemeClr>
                  </a:solidFill>
                  <a:latin typeface="Adobe Gothic Std B" pitchFamily="34" charset="-128"/>
                  <a:ea typeface="Adobe Gothic Std B" pitchFamily="34" charset="-128"/>
                </a:rPr>
                <a:t>01.Contract</a:t>
              </a:r>
              <a:endParaRPr lang="zh-CN" altLang="en-US" sz="2000" dirty="0">
                <a:solidFill>
                  <a:schemeClr val="bg1">
                    <a:lumMod val="50000"/>
                  </a:schemeClr>
                </a:solidFill>
                <a:latin typeface="Adobe Gothic Std B" pitchFamily="34" charset="-128"/>
              </a:endParaRPr>
            </a:p>
          </p:txBody>
        </p:sp>
        <p:sp>
          <p:nvSpPr>
            <p:cNvPr id="9" name="矩形 8"/>
            <p:cNvSpPr/>
            <p:nvPr/>
          </p:nvSpPr>
          <p:spPr>
            <a:xfrm>
              <a:off x="2672597" y="3052000"/>
              <a:ext cx="698969" cy="203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lumMod val="50000"/>
                    </a:schemeClr>
                  </a:solidFill>
                  <a:latin typeface="Adobe Gothic Std B" pitchFamily="34" charset="-128"/>
                  <a:ea typeface="Adobe Gothic Std B" pitchFamily="34" charset="-128"/>
                </a:rPr>
                <a:t>02.idea</a:t>
              </a:r>
              <a:endParaRPr lang="zh-CN" altLang="en-US" sz="2000" dirty="0">
                <a:solidFill>
                  <a:schemeClr val="bg1">
                    <a:lumMod val="50000"/>
                  </a:schemeClr>
                </a:solidFill>
                <a:latin typeface="Adobe Gothic Std B" pitchFamily="34" charset="-128"/>
              </a:endParaRPr>
            </a:p>
          </p:txBody>
        </p:sp>
        <p:grpSp>
          <p:nvGrpSpPr>
            <p:cNvPr id="10" name="组合 9"/>
            <p:cNvGrpSpPr/>
            <p:nvPr/>
          </p:nvGrpSpPr>
          <p:grpSpPr>
            <a:xfrm>
              <a:off x="2104082" y="2296001"/>
              <a:ext cx="837000" cy="837000"/>
              <a:chOff x="2805442" y="3807452"/>
              <a:chExt cx="1116000" cy="1116000"/>
            </a:xfrm>
          </p:grpSpPr>
          <p:grpSp>
            <p:nvGrpSpPr>
              <p:cNvPr id="72" name="组合 71"/>
              <p:cNvGrpSpPr/>
              <p:nvPr/>
            </p:nvGrpSpPr>
            <p:grpSpPr>
              <a:xfrm>
                <a:off x="2805442" y="3807452"/>
                <a:ext cx="1116000" cy="1116000"/>
                <a:chOff x="1395283" y="2970986"/>
                <a:chExt cx="1116000" cy="1116000"/>
              </a:xfrm>
            </p:grpSpPr>
            <p:sp>
              <p:nvSpPr>
                <p:cNvPr id="76" name="椭圆 75"/>
                <p:cNvSpPr/>
                <p:nvPr/>
              </p:nvSpPr>
              <p:spPr>
                <a:xfrm>
                  <a:off x="1395283" y="2970986"/>
                  <a:ext cx="1116000" cy="1116000"/>
                </a:xfrm>
                <a:prstGeom prst="ellipse">
                  <a:avLst/>
                </a:prstGeom>
                <a:noFill/>
                <a:ln>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Adobe Gothic Std B" pitchFamily="34" charset="-128"/>
                  </a:endParaRPr>
                </a:p>
              </p:txBody>
            </p:sp>
            <p:sp>
              <p:nvSpPr>
                <p:cNvPr id="77" name="椭圆 76"/>
                <p:cNvSpPr/>
                <p:nvPr/>
              </p:nvSpPr>
              <p:spPr>
                <a:xfrm>
                  <a:off x="1503283" y="3078986"/>
                  <a:ext cx="900000" cy="900000"/>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Adobe Gothic Std B" pitchFamily="34" charset="-128"/>
                  </a:endParaRPr>
                </a:p>
              </p:txBody>
            </p:sp>
            <p:sp>
              <p:nvSpPr>
                <p:cNvPr id="78" name="椭圆 77"/>
                <p:cNvSpPr/>
                <p:nvPr/>
              </p:nvSpPr>
              <p:spPr>
                <a:xfrm>
                  <a:off x="1617268" y="3192971"/>
                  <a:ext cx="672029" cy="672029"/>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Adobe Gothic Std B" pitchFamily="34" charset="-128"/>
                  </a:endParaRPr>
                </a:p>
              </p:txBody>
            </p:sp>
          </p:grpSp>
          <p:grpSp>
            <p:nvGrpSpPr>
              <p:cNvPr id="73" name="组合 72"/>
              <p:cNvGrpSpPr/>
              <p:nvPr/>
            </p:nvGrpSpPr>
            <p:grpSpPr>
              <a:xfrm>
                <a:off x="3196481" y="4113527"/>
                <a:ext cx="333919" cy="527241"/>
                <a:chOff x="9262097" y="1333500"/>
                <a:chExt cx="2654300" cy="4191000"/>
              </a:xfrm>
              <a:solidFill>
                <a:schemeClr val="bg1"/>
              </a:solidFill>
            </p:grpSpPr>
            <p:sp>
              <p:nvSpPr>
                <p:cNvPr id="74" name="Freeform 5"/>
                <p:cNvSpPr>
                  <a:spLocks noEditPoints="1"/>
                </p:cNvSpPr>
                <p:nvPr/>
              </p:nvSpPr>
              <p:spPr bwMode="auto">
                <a:xfrm>
                  <a:off x="9262097" y="1333500"/>
                  <a:ext cx="2654300" cy="3822700"/>
                </a:xfrm>
                <a:custGeom>
                  <a:avLst/>
                  <a:gdLst>
                    <a:gd name="T0" fmla="*/ 705 w 705"/>
                    <a:gd name="T1" fmla="*/ 353 h 1017"/>
                    <a:gd name="T2" fmla="*/ 352 w 705"/>
                    <a:gd name="T3" fmla="*/ 0 h 1017"/>
                    <a:gd name="T4" fmla="*/ 0 w 705"/>
                    <a:gd name="T5" fmla="*/ 353 h 1017"/>
                    <a:gd name="T6" fmla="*/ 170 w 705"/>
                    <a:gd name="T7" fmla="*/ 654 h 1017"/>
                    <a:gd name="T8" fmla="*/ 155 w 705"/>
                    <a:gd name="T9" fmla="*/ 721 h 1017"/>
                    <a:gd name="T10" fmla="*/ 125 w 705"/>
                    <a:gd name="T11" fmla="*/ 742 h 1017"/>
                    <a:gd name="T12" fmla="*/ 124 w 705"/>
                    <a:gd name="T13" fmla="*/ 859 h 1017"/>
                    <a:gd name="T14" fmla="*/ 125 w 705"/>
                    <a:gd name="T15" fmla="*/ 873 h 1017"/>
                    <a:gd name="T16" fmla="*/ 124 w 705"/>
                    <a:gd name="T17" fmla="*/ 991 h 1017"/>
                    <a:gd name="T18" fmla="*/ 161 w 705"/>
                    <a:gd name="T19" fmla="*/ 1014 h 1017"/>
                    <a:gd name="T20" fmla="*/ 582 w 705"/>
                    <a:gd name="T21" fmla="*/ 977 h 1017"/>
                    <a:gd name="T22" fmla="*/ 604 w 705"/>
                    <a:gd name="T23" fmla="*/ 899 h 1017"/>
                    <a:gd name="T24" fmla="*/ 588 w 705"/>
                    <a:gd name="T25" fmla="*/ 832 h 1017"/>
                    <a:gd name="T26" fmla="*/ 604 w 705"/>
                    <a:gd name="T27" fmla="*/ 768 h 1017"/>
                    <a:gd name="T28" fmla="*/ 581 w 705"/>
                    <a:gd name="T29" fmla="*/ 683 h 1017"/>
                    <a:gd name="T30" fmla="*/ 541 w 705"/>
                    <a:gd name="T31" fmla="*/ 687 h 1017"/>
                    <a:gd name="T32" fmla="*/ 656 w 705"/>
                    <a:gd name="T33" fmla="*/ 532 h 1017"/>
                    <a:gd name="T34" fmla="*/ 185 w 705"/>
                    <a:gd name="T35" fmla="*/ 939 h 1017"/>
                    <a:gd name="T36" fmla="*/ 186 w 705"/>
                    <a:gd name="T37" fmla="*/ 923 h 1017"/>
                    <a:gd name="T38" fmla="*/ 531 w 705"/>
                    <a:gd name="T39" fmla="*/ 899 h 1017"/>
                    <a:gd name="T40" fmla="*/ 530 w 705"/>
                    <a:gd name="T41" fmla="*/ 777 h 1017"/>
                    <a:gd name="T42" fmla="*/ 185 w 705"/>
                    <a:gd name="T43" fmla="*/ 802 h 1017"/>
                    <a:gd name="T44" fmla="*/ 530 w 705"/>
                    <a:gd name="T45" fmla="*/ 761 h 1017"/>
                    <a:gd name="T46" fmla="*/ 530 w 705"/>
                    <a:gd name="T47" fmla="*/ 777 h 1017"/>
                    <a:gd name="T48" fmla="*/ 289 w 705"/>
                    <a:gd name="T49" fmla="*/ 442 h 1017"/>
                    <a:gd name="T50" fmla="*/ 320 w 705"/>
                    <a:gd name="T51" fmla="*/ 434 h 1017"/>
                    <a:gd name="T52" fmla="*/ 380 w 705"/>
                    <a:gd name="T53" fmla="*/ 435 h 1017"/>
                    <a:gd name="T54" fmla="*/ 424 w 705"/>
                    <a:gd name="T55" fmla="*/ 443 h 1017"/>
                    <a:gd name="T56" fmla="*/ 372 w 705"/>
                    <a:gd name="T57" fmla="*/ 528 h 1017"/>
                    <a:gd name="T58" fmla="*/ 372 w 705"/>
                    <a:gd name="T59" fmla="*/ 701 h 1017"/>
                    <a:gd name="T60" fmla="*/ 342 w 705"/>
                    <a:gd name="T61" fmla="*/ 533 h 1017"/>
                    <a:gd name="T62" fmla="*/ 339 w 705"/>
                    <a:gd name="T63" fmla="*/ 523 h 1017"/>
                    <a:gd name="T64" fmla="*/ 468 w 705"/>
                    <a:gd name="T65" fmla="*/ 608 h 1017"/>
                    <a:gd name="T66" fmla="*/ 468 w 705"/>
                    <a:gd name="T67" fmla="*/ 693 h 1017"/>
                    <a:gd name="T68" fmla="*/ 408 w 705"/>
                    <a:gd name="T69" fmla="*/ 538 h 1017"/>
                    <a:gd name="T70" fmla="*/ 453 w 705"/>
                    <a:gd name="T71" fmla="*/ 397 h 1017"/>
                    <a:gd name="T72" fmla="*/ 415 w 705"/>
                    <a:gd name="T73" fmla="*/ 426 h 1017"/>
                    <a:gd name="T74" fmla="*/ 379 w 705"/>
                    <a:gd name="T75" fmla="*/ 410 h 1017"/>
                    <a:gd name="T76" fmla="*/ 351 w 705"/>
                    <a:gd name="T77" fmla="*/ 427 h 1017"/>
                    <a:gd name="T78" fmla="*/ 319 w 705"/>
                    <a:gd name="T79" fmla="*/ 411 h 1017"/>
                    <a:gd name="T80" fmla="*/ 292 w 705"/>
                    <a:gd name="T81" fmla="*/ 424 h 1017"/>
                    <a:gd name="T82" fmla="*/ 261 w 705"/>
                    <a:gd name="T83" fmla="*/ 397 h 1017"/>
                    <a:gd name="T84" fmla="*/ 305 w 705"/>
                    <a:gd name="T85" fmla="*/ 538 h 1017"/>
                    <a:gd name="T86" fmla="*/ 244 w 705"/>
                    <a:gd name="T87" fmla="*/ 701 h 1017"/>
                    <a:gd name="T88" fmla="*/ 244 w 705"/>
                    <a:gd name="T89" fmla="*/ 611 h 1017"/>
                    <a:gd name="T90" fmla="*/ 113 w 705"/>
                    <a:gd name="T91" fmla="*/ 498 h 1017"/>
                    <a:gd name="T92" fmla="*/ 155 w 705"/>
                    <a:gd name="T93" fmla="*/ 155 h 1017"/>
                    <a:gd name="T94" fmla="*/ 550 w 705"/>
                    <a:gd name="T95" fmla="*/ 155 h 1017"/>
                    <a:gd name="T96" fmla="*/ 593 w 705"/>
                    <a:gd name="T97" fmla="*/ 49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05" h="1017">
                      <a:moveTo>
                        <a:pt x="656" y="532"/>
                      </a:moveTo>
                      <a:cubicBezTo>
                        <a:pt x="687" y="479"/>
                        <a:pt x="705" y="418"/>
                        <a:pt x="705" y="353"/>
                      </a:cubicBezTo>
                      <a:cubicBezTo>
                        <a:pt x="705" y="255"/>
                        <a:pt x="665" y="167"/>
                        <a:pt x="602" y="103"/>
                      </a:cubicBezTo>
                      <a:cubicBezTo>
                        <a:pt x="538" y="40"/>
                        <a:pt x="450" y="0"/>
                        <a:pt x="352" y="0"/>
                      </a:cubicBezTo>
                      <a:cubicBezTo>
                        <a:pt x="255" y="0"/>
                        <a:pt x="167" y="40"/>
                        <a:pt x="103" y="103"/>
                      </a:cubicBezTo>
                      <a:cubicBezTo>
                        <a:pt x="39" y="167"/>
                        <a:pt x="0" y="255"/>
                        <a:pt x="0" y="353"/>
                      </a:cubicBezTo>
                      <a:cubicBezTo>
                        <a:pt x="0" y="419"/>
                        <a:pt x="18" y="482"/>
                        <a:pt x="51" y="535"/>
                      </a:cubicBezTo>
                      <a:cubicBezTo>
                        <a:pt x="81" y="584"/>
                        <a:pt x="122" y="625"/>
                        <a:pt x="170" y="654"/>
                      </a:cubicBezTo>
                      <a:cubicBezTo>
                        <a:pt x="170" y="719"/>
                        <a:pt x="170" y="719"/>
                        <a:pt x="170" y="719"/>
                      </a:cubicBezTo>
                      <a:cubicBezTo>
                        <a:pt x="155" y="721"/>
                        <a:pt x="155" y="721"/>
                        <a:pt x="155" y="721"/>
                      </a:cubicBezTo>
                      <a:cubicBezTo>
                        <a:pt x="134" y="723"/>
                        <a:pt x="134" y="723"/>
                        <a:pt x="134" y="723"/>
                      </a:cubicBezTo>
                      <a:cubicBezTo>
                        <a:pt x="125" y="742"/>
                        <a:pt x="125" y="742"/>
                        <a:pt x="125" y="742"/>
                      </a:cubicBezTo>
                      <a:cubicBezTo>
                        <a:pt x="115" y="764"/>
                        <a:pt x="111" y="785"/>
                        <a:pt x="112" y="805"/>
                      </a:cubicBezTo>
                      <a:cubicBezTo>
                        <a:pt x="113" y="825"/>
                        <a:pt x="118" y="842"/>
                        <a:pt x="124" y="859"/>
                      </a:cubicBezTo>
                      <a:cubicBezTo>
                        <a:pt x="128" y="868"/>
                        <a:pt x="128" y="868"/>
                        <a:pt x="128" y="868"/>
                      </a:cubicBezTo>
                      <a:cubicBezTo>
                        <a:pt x="125" y="873"/>
                        <a:pt x="125" y="873"/>
                        <a:pt x="125" y="873"/>
                      </a:cubicBezTo>
                      <a:cubicBezTo>
                        <a:pt x="115" y="895"/>
                        <a:pt x="111" y="916"/>
                        <a:pt x="112" y="937"/>
                      </a:cubicBezTo>
                      <a:cubicBezTo>
                        <a:pt x="113" y="956"/>
                        <a:pt x="118" y="974"/>
                        <a:pt x="124" y="991"/>
                      </a:cubicBezTo>
                      <a:cubicBezTo>
                        <a:pt x="134" y="1017"/>
                        <a:pt x="134" y="1017"/>
                        <a:pt x="134" y="1017"/>
                      </a:cubicBezTo>
                      <a:cubicBezTo>
                        <a:pt x="161" y="1014"/>
                        <a:pt x="161" y="1014"/>
                        <a:pt x="161" y="1014"/>
                      </a:cubicBezTo>
                      <a:cubicBezTo>
                        <a:pt x="561" y="979"/>
                        <a:pt x="561" y="979"/>
                        <a:pt x="561" y="979"/>
                      </a:cubicBezTo>
                      <a:cubicBezTo>
                        <a:pt x="582" y="977"/>
                        <a:pt x="582" y="977"/>
                        <a:pt x="582" y="977"/>
                      </a:cubicBezTo>
                      <a:cubicBezTo>
                        <a:pt x="591" y="958"/>
                        <a:pt x="591" y="958"/>
                        <a:pt x="591" y="958"/>
                      </a:cubicBezTo>
                      <a:cubicBezTo>
                        <a:pt x="599" y="939"/>
                        <a:pt x="604" y="919"/>
                        <a:pt x="604" y="899"/>
                      </a:cubicBezTo>
                      <a:cubicBezTo>
                        <a:pt x="604" y="880"/>
                        <a:pt x="600" y="860"/>
                        <a:pt x="591" y="839"/>
                      </a:cubicBezTo>
                      <a:cubicBezTo>
                        <a:pt x="588" y="832"/>
                        <a:pt x="588" y="832"/>
                        <a:pt x="588" y="832"/>
                      </a:cubicBezTo>
                      <a:cubicBezTo>
                        <a:pt x="591" y="826"/>
                        <a:pt x="591" y="826"/>
                        <a:pt x="591" y="826"/>
                      </a:cubicBezTo>
                      <a:cubicBezTo>
                        <a:pt x="599" y="807"/>
                        <a:pt x="604" y="788"/>
                        <a:pt x="604" y="768"/>
                      </a:cubicBezTo>
                      <a:cubicBezTo>
                        <a:pt x="604" y="748"/>
                        <a:pt x="600" y="728"/>
                        <a:pt x="591" y="708"/>
                      </a:cubicBezTo>
                      <a:cubicBezTo>
                        <a:pt x="581" y="683"/>
                        <a:pt x="581" y="683"/>
                        <a:pt x="581" y="683"/>
                      </a:cubicBezTo>
                      <a:cubicBezTo>
                        <a:pt x="554" y="686"/>
                        <a:pt x="554" y="686"/>
                        <a:pt x="554" y="686"/>
                      </a:cubicBezTo>
                      <a:cubicBezTo>
                        <a:pt x="541" y="687"/>
                        <a:pt x="541" y="687"/>
                        <a:pt x="541" y="687"/>
                      </a:cubicBezTo>
                      <a:cubicBezTo>
                        <a:pt x="541" y="650"/>
                        <a:pt x="541" y="650"/>
                        <a:pt x="541" y="650"/>
                      </a:cubicBezTo>
                      <a:cubicBezTo>
                        <a:pt x="588" y="621"/>
                        <a:pt x="627" y="580"/>
                        <a:pt x="656" y="532"/>
                      </a:cubicBezTo>
                      <a:close/>
                      <a:moveTo>
                        <a:pt x="530" y="908"/>
                      </a:moveTo>
                      <a:cubicBezTo>
                        <a:pt x="185" y="939"/>
                        <a:pt x="185" y="939"/>
                        <a:pt x="185" y="939"/>
                      </a:cubicBezTo>
                      <a:cubicBezTo>
                        <a:pt x="185" y="937"/>
                        <a:pt x="185" y="935"/>
                        <a:pt x="185" y="934"/>
                      </a:cubicBezTo>
                      <a:cubicBezTo>
                        <a:pt x="185" y="930"/>
                        <a:pt x="185" y="927"/>
                        <a:pt x="186" y="923"/>
                      </a:cubicBezTo>
                      <a:cubicBezTo>
                        <a:pt x="530" y="893"/>
                        <a:pt x="530" y="893"/>
                        <a:pt x="530" y="893"/>
                      </a:cubicBezTo>
                      <a:cubicBezTo>
                        <a:pt x="531" y="895"/>
                        <a:pt x="531" y="897"/>
                        <a:pt x="531" y="899"/>
                      </a:cubicBezTo>
                      <a:cubicBezTo>
                        <a:pt x="531" y="902"/>
                        <a:pt x="530" y="905"/>
                        <a:pt x="530" y="908"/>
                      </a:cubicBezTo>
                      <a:close/>
                      <a:moveTo>
                        <a:pt x="530" y="777"/>
                      </a:moveTo>
                      <a:cubicBezTo>
                        <a:pt x="185" y="807"/>
                        <a:pt x="185" y="807"/>
                        <a:pt x="185" y="807"/>
                      </a:cubicBezTo>
                      <a:cubicBezTo>
                        <a:pt x="185" y="806"/>
                        <a:pt x="185" y="804"/>
                        <a:pt x="185" y="802"/>
                      </a:cubicBezTo>
                      <a:cubicBezTo>
                        <a:pt x="185" y="799"/>
                        <a:pt x="185" y="795"/>
                        <a:pt x="186" y="792"/>
                      </a:cubicBezTo>
                      <a:cubicBezTo>
                        <a:pt x="530" y="761"/>
                        <a:pt x="530" y="761"/>
                        <a:pt x="530" y="761"/>
                      </a:cubicBezTo>
                      <a:cubicBezTo>
                        <a:pt x="531" y="763"/>
                        <a:pt x="531" y="766"/>
                        <a:pt x="531" y="768"/>
                      </a:cubicBezTo>
                      <a:cubicBezTo>
                        <a:pt x="531" y="771"/>
                        <a:pt x="530" y="774"/>
                        <a:pt x="530" y="777"/>
                      </a:cubicBezTo>
                      <a:close/>
                      <a:moveTo>
                        <a:pt x="339" y="523"/>
                      </a:moveTo>
                      <a:cubicBezTo>
                        <a:pt x="289" y="442"/>
                        <a:pt x="289" y="442"/>
                        <a:pt x="289" y="442"/>
                      </a:cubicBezTo>
                      <a:cubicBezTo>
                        <a:pt x="290" y="443"/>
                        <a:pt x="291" y="443"/>
                        <a:pt x="292" y="443"/>
                      </a:cubicBezTo>
                      <a:cubicBezTo>
                        <a:pt x="302" y="443"/>
                        <a:pt x="311" y="440"/>
                        <a:pt x="320" y="434"/>
                      </a:cubicBezTo>
                      <a:cubicBezTo>
                        <a:pt x="330" y="441"/>
                        <a:pt x="340" y="445"/>
                        <a:pt x="350" y="446"/>
                      </a:cubicBezTo>
                      <a:cubicBezTo>
                        <a:pt x="361" y="446"/>
                        <a:pt x="371" y="443"/>
                        <a:pt x="380" y="435"/>
                      </a:cubicBezTo>
                      <a:cubicBezTo>
                        <a:pt x="392" y="443"/>
                        <a:pt x="404" y="446"/>
                        <a:pt x="416" y="445"/>
                      </a:cubicBezTo>
                      <a:cubicBezTo>
                        <a:pt x="419" y="444"/>
                        <a:pt x="422" y="444"/>
                        <a:pt x="424" y="443"/>
                      </a:cubicBezTo>
                      <a:cubicBezTo>
                        <a:pt x="374" y="523"/>
                        <a:pt x="374" y="523"/>
                        <a:pt x="374" y="523"/>
                      </a:cubicBezTo>
                      <a:cubicBezTo>
                        <a:pt x="372" y="528"/>
                        <a:pt x="372" y="528"/>
                        <a:pt x="372" y="528"/>
                      </a:cubicBezTo>
                      <a:cubicBezTo>
                        <a:pt x="372" y="533"/>
                        <a:pt x="372" y="533"/>
                        <a:pt x="372" y="533"/>
                      </a:cubicBezTo>
                      <a:cubicBezTo>
                        <a:pt x="372" y="701"/>
                        <a:pt x="372" y="701"/>
                        <a:pt x="372" y="701"/>
                      </a:cubicBezTo>
                      <a:cubicBezTo>
                        <a:pt x="342" y="701"/>
                        <a:pt x="342" y="701"/>
                        <a:pt x="342" y="701"/>
                      </a:cubicBezTo>
                      <a:cubicBezTo>
                        <a:pt x="342" y="533"/>
                        <a:pt x="342" y="533"/>
                        <a:pt x="342" y="533"/>
                      </a:cubicBezTo>
                      <a:cubicBezTo>
                        <a:pt x="342" y="528"/>
                        <a:pt x="342" y="528"/>
                        <a:pt x="342" y="528"/>
                      </a:cubicBezTo>
                      <a:lnTo>
                        <a:pt x="339" y="523"/>
                      </a:lnTo>
                      <a:close/>
                      <a:moveTo>
                        <a:pt x="487" y="598"/>
                      </a:moveTo>
                      <a:cubicBezTo>
                        <a:pt x="468" y="608"/>
                        <a:pt x="468" y="608"/>
                        <a:pt x="468" y="608"/>
                      </a:cubicBezTo>
                      <a:cubicBezTo>
                        <a:pt x="468" y="630"/>
                        <a:pt x="468" y="630"/>
                        <a:pt x="468" y="630"/>
                      </a:cubicBezTo>
                      <a:cubicBezTo>
                        <a:pt x="468" y="693"/>
                        <a:pt x="468" y="693"/>
                        <a:pt x="468" y="693"/>
                      </a:cubicBezTo>
                      <a:cubicBezTo>
                        <a:pt x="408" y="698"/>
                        <a:pt x="408" y="698"/>
                        <a:pt x="408" y="698"/>
                      </a:cubicBezTo>
                      <a:cubicBezTo>
                        <a:pt x="408" y="538"/>
                        <a:pt x="408" y="538"/>
                        <a:pt x="408" y="538"/>
                      </a:cubicBezTo>
                      <a:cubicBezTo>
                        <a:pt x="484" y="416"/>
                        <a:pt x="484" y="416"/>
                        <a:pt x="484" y="416"/>
                      </a:cubicBezTo>
                      <a:cubicBezTo>
                        <a:pt x="453" y="397"/>
                        <a:pt x="453" y="397"/>
                        <a:pt x="453" y="397"/>
                      </a:cubicBezTo>
                      <a:cubicBezTo>
                        <a:pt x="440" y="418"/>
                        <a:pt x="440" y="418"/>
                        <a:pt x="440" y="418"/>
                      </a:cubicBezTo>
                      <a:cubicBezTo>
                        <a:pt x="431" y="422"/>
                        <a:pt x="423" y="426"/>
                        <a:pt x="415" y="426"/>
                      </a:cubicBezTo>
                      <a:cubicBezTo>
                        <a:pt x="405" y="427"/>
                        <a:pt x="396" y="425"/>
                        <a:pt x="385" y="416"/>
                      </a:cubicBezTo>
                      <a:cubicBezTo>
                        <a:pt x="379" y="410"/>
                        <a:pt x="379" y="410"/>
                        <a:pt x="379" y="410"/>
                      </a:cubicBezTo>
                      <a:cubicBezTo>
                        <a:pt x="373" y="417"/>
                        <a:pt x="373" y="417"/>
                        <a:pt x="373" y="417"/>
                      </a:cubicBezTo>
                      <a:cubicBezTo>
                        <a:pt x="365" y="424"/>
                        <a:pt x="358" y="428"/>
                        <a:pt x="351" y="427"/>
                      </a:cubicBezTo>
                      <a:cubicBezTo>
                        <a:pt x="343" y="427"/>
                        <a:pt x="334" y="423"/>
                        <a:pt x="325" y="416"/>
                      </a:cubicBezTo>
                      <a:cubicBezTo>
                        <a:pt x="319" y="411"/>
                        <a:pt x="319" y="411"/>
                        <a:pt x="319" y="411"/>
                      </a:cubicBezTo>
                      <a:cubicBezTo>
                        <a:pt x="313" y="416"/>
                        <a:pt x="313" y="416"/>
                        <a:pt x="313" y="416"/>
                      </a:cubicBezTo>
                      <a:cubicBezTo>
                        <a:pt x="307" y="422"/>
                        <a:pt x="300" y="424"/>
                        <a:pt x="292" y="424"/>
                      </a:cubicBezTo>
                      <a:cubicBezTo>
                        <a:pt x="287" y="424"/>
                        <a:pt x="281" y="423"/>
                        <a:pt x="275" y="420"/>
                      </a:cubicBezTo>
                      <a:cubicBezTo>
                        <a:pt x="261" y="397"/>
                        <a:pt x="261" y="397"/>
                        <a:pt x="261" y="397"/>
                      </a:cubicBezTo>
                      <a:cubicBezTo>
                        <a:pt x="230" y="416"/>
                        <a:pt x="230" y="416"/>
                        <a:pt x="230" y="416"/>
                      </a:cubicBezTo>
                      <a:cubicBezTo>
                        <a:pt x="305" y="538"/>
                        <a:pt x="305" y="538"/>
                        <a:pt x="305" y="538"/>
                      </a:cubicBezTo>
                      <a:cubicBezTo>
                        <a:pt x="305" y="701"/>
                        <a:pt x="305" y="701"/>
                        <a:pt x="305" y="701"/>
                      </a:cubicBezTo>
                      <a:cubicBezTo>
                        <a:pt x="244" y="701"/>
                        <a:pt x="244" y="701"/>
                        <a:pt x="244" y="701"/>
                      </a:cubicBezTo>
                      <a:cubicBezTo>
                        <a:pt x="244" y="633"/>
                        <a:pt x="244" y="633"/>
                        <a:pt x="244" y="633"/>
                      </a:cubicBezTo>
                      <a:cubicBezTo>
                        <a:pt x="244" y="611"/>
                        <a:pt x="244" y="611"/>
                        <a:pt x="244" y="611"/>
                      </a:cubicBezTo>
                      <a:cubicBezTo>
                        <a:pt x="224" y="601"/>
                        <a:pt x="224" y="601"/>
                        <a:pt x="224" y="601"/>
                      </a:cubicBezTo>
                      <a:cubicBezTo>
                        <a:pt x="178" y="577"/>
                        <a:pt x="140" y="541"/>
                        <a:pt x="113" y="498"/>
                      </a:cubicBezTo>
                      <a:cubicBezTo>
                        <a:pt x="88" y="456"/>
                        <a:pt x="73" y="406"/>
                        <a:pt x="73" y="353"/>
                      </a:cubicBezTo>
                      <a:cubicBezTo>
                        <a:pt x="73" y="276"/>
                        <a:pt x="104" y="206"/>
                        <a:pt x="155" y="155"/>
                      </a:cubicBezTo>
                      <a:cubicBezTo>
                        <a:pt x="205" y="105"/>
                        <a:pt x="275" y="73"/>
                        <a:pt x="352" y="73"/>
                      </a:cubicBezTo>
                      <a:cubicBezTo>
                        <a:pt x="429" y="73"/>
                        <a:pt x="499" y="105"/>
                        <a:pt x="550" y="155"/>
                      </a:cubicBezTo>
                      <a:cubicBezTo>
                        <a:pt x="600" y="206"/>
                        <a:pt x="632" y="276"/>
                        <a:pt x="632" y="353"/>
                      </a:cubicBezTo>
                      <a:cubicBezTo>
                        <a:pt x="632" y="405"/>
                        <a:pt x="617" y="453"/>
                        <a:pt x="593" y="495"/>
                      </a:cubicBezTo>
                      <a:cubicBezTo>
                        <a:pt x="567" y="538"/>
                        <a:pt x="531" y="573"/>
                        <a:pt x="487" y="5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itchFamily="34" charset="-128"/>
                  </a:endParaRPr>
                </a:p>
              </p:txBody>
            </p:sp>
            <p:sp>
              <p:nvSpPr>
                <p:cNvPr id="75" name="Freeform 6"/>
                <p:cNvSpPr/>
                <p:nvPr/>
              </p:nvSpPr>
              <p:spPr bwMode="auto">
                <a:xfrm>
                  <a:off x="10220947" y="5130800"/>
                  <a:ext cx="760413" cy="393700"/>
                </a:xfrm>
                <a:custGeom>
                  <a:avLst/>
                  <a:gdLst>
                    <a:gd name="T0" fmla="*/ 202 w 202"/>
                    <a:gd name="T1" fmla="*/ 0 h 105"/>
                    <a:gd name="T2" fmla="*/ 0 w 202"/>
                    <a:gd name="T3" fmla="*/ 18 h 105"/>
                    <a:gd name="T4" fmla="*/ 101 w 202"/>
                    <a:gd name="T5" fmla="*/ 105 h 105"/>
                    <a:gd name="T6" fmla="*/ 202 w 202"/>
                    <a:gd name="T7" fmla="*/ 4 h 105"/>
                    <a:gd name="T8" fmla="*/ 202 w 202"/>
                    <a:gd name="T9" fmla="*/ 0 h 105"/>
                  </a:gdLst>
                  <a:ahLst/>
                  <a:cxnLst>
                    <a:cxn ang="0">
                      <a:pos x="T0" y="T1"/>
                    </a:cxn>
                    <a:cxn ang="0">
                      <a:pos x="T2" y="T3"/>
                    </a:cxn>
                    <a:cxn ang="0">
                      <a:pos x="T4" y="T5"/>
                    </a:cxn>
                    <a:cxn ang="0">
                      <a:pos x="T6" y="T7"/>
                    </a:cxn>
                    <a:cxn ang="0">
                      <a:pos x="T8" y="T9"/>
                    </a:cxn>
                  </a:cxnLst>
                  <a:rect l="0" t="0" r="r" b="b"/>
                  <a:pathLst>
                    <a:path w="202" h="105">
                      <a:moveTo>
                        <a:pt x="202" y="0"/>
                      </a:moveTo>
                      <a:cubicBezTo>
                        <a:pt x="0" y="18"/>
                        <a:pt x="0" y="18"/>
                        <a:pt x="0" y="18"/>
                      </a:cubicBezTo>
                      <a:cubicBezTo>
                        <a:pt x="7" y="67"/>
                        <a:pt x="50" y="105"/>
                        <a:pt x="101" y="105"/>
                      </a:cubicBezTo>
                      <a:cubicBezTo>
                        <a:pt x="157" y="105"/>
                        <a:pt x="202" y="60"/>
                        <a:pt x="202" y="4"/>
                      </a:cubicBezTo>
                      <a:cubicBezTo>
                        <a:pt x="202" y="3"/>
                        <a:pt x="202" y="1"/>
                        <a:pt x="2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itchFamily="34" charset="-128"/>
                  </a:endParaRPr>
                </a:p>
              </p:txBody>
            </p:sp>
          </p:grpSp>
        </p:grpSp>
        <p:grpSp>
          <p:nvGrpSpPr>
            <p:cNvPr id="11" name="组合 10"/>
            <p:cNvGrpSpPr/>
            <p:nvPr/>
          </p:nvGrpSpPr>
          <p:grpSpPr>
            <a:xfrm>
              <a:off x="3413774" y="1668652"/>
              <a:ext cx="837000" cy="837000"/>
              <a:chOff x="4551698" y="2970986"/>
              <a:chExt cx="1116000" cy="1116000"/>
            </a:xfrm>
          </p:grpSpPr>
          <p:grpSp>
            <p:nvGrpSpPr>
              <p:cNvPr id="67" name="组合 66"/>
              <p:cNvGrpSpPr/>
              <p:nvPr/>
            </p:nvGrpSpPr>
            <p:grpSpPr>
              <a:xfrm>
                <a:off x="4551698" y="2970986"/>
                <a:ext cx="1116000" cy="1116000"/>
                <a:chOff x="1395283" y="2970986"/>
                <a:chExt cx="1116000" cy="1116000"/>
              </a:xfrm>
            </p:grpSpPr>
            <p:sp>
              <p:nvSpPr>
                <p:cNvPr id="69" name="椭圆 68"/>
                <p:cNvSpPr/>
                <p:nvPr/>
              </p:nvSpPr>
              <p:spPr>
                <a:xfrm>
                  <a:off x="1395283" y="2970986"/>
                  <a:ext cx="1116000" cy="1116000"/>
                </a:xfrm>
                <a:prstGeom prst="ellipse">
                  <a:avLst/>
                </a:prstGeom>
                <a:noFill/>
                <a:ln>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70" name="椭圆 69"/>
                <p:cNvSpPr/>
                <p:nvPr/>
              </p:nvSpPr>
              <p:spPr>
                <a:xfrm>
                  <a:off x="1503283" y="3078986"/>
                  <a:ext cx="900000" cy="900000"/>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71" name="椭圆 70"/>
                <p:cNvSpPr/>
                <p:nvPr/>
              </p:nvSpPr>
              <p:spPr>
                <a:xfrm>
                  <a:off x="1617268" y="3192971"/>
                  <a:ext cx="672029" cy="672029"/>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grpSp>
          <p:sp>
            <p:nvSpPr>
              <p:cNvPr id="68" name="Freeform 10"/>
              <p:cNvSpPr>
                <a:spLocks noEditPoints="1"/>
              </p:cNvSpPr>
              <p:nvPr/>
            </p:nvSpPr>
            <p:spPr bwMode="auto">
              <a:xfrm>
                <a:off x="4984629" y="3305870"/>
                <a:ext cx="250135" cy="446230"/>
              </a:xfrm>
              <a:custGeom>
                <a:avLst/>
                <a:gdLst>
                  <a:gd name="T0" fmla="*/ 1726 w 1870"/>
                  <a:gd name="T1" fmla="*/ 1236 h 3336"/>
                  <a:gd name="T2" fmla="*/ 1840 w 1870"/>
                  <a:gd name="T3" fmla="*/ 710 h 3336"/>
                  <a:gd name="T4" fmla="*/ 1863 w 1870"/>
                  <a:gd name="T5" fmla="*/ 608 h 3336"/>
                  <a:gd name="T6" fmla="*/ 1759 w 1870"/>
                  <a:gd name="T7" fmla="*/ 585 h 3336"/>
                  <a:gd name="T8" fmla="*/ 1728 w 1870"/>
                  <a:gd name="T9" fmla="*/ 578 h 3336"/>
                  <a:gd name="T10" fmla="*/ 1764 w 1870"/>
                  <a:gd name="T11" fmla="*/ 417 h 3336"/>
                  <a:gd name="T12" fmla="*/ 1652 w 1870"/>
                  <a:gd name="T13" fmla="*/ 391 h 3336"/>
                  <a:gd name="T14" fmla="*/ 1707 w 1870"/>
                  <a:gd name="T15" fmla="*/ 144 h 3336"/>
                  <a:gd name="T16" fmla="*/ 1335 w 1870"/>
                  <a:gd name="T17" fmla="*/ 192 h 3336"/>
                  <a:gd name="T18" fmla="*/ 1309 w 1870"/>
                  <a:gd name="T19" fmla="*/ 315 h 3336"/>
                  <a:gd name="T20" fmla="*/ 1202 w 1870"/>
                  <a:gd name="T21" fmla="*/ 291 h 3336"/>
                  <a:gd name="T22" fmla="*/ 1166 w 1870"/>
                  <a:gd name="T23" fmla="*/ 455 h 3336"/>
                  <a:gd name="T24" fmla="*/ 1126 w 1870"/>
                  <a:gd name="T25" fmla="*/ 445 h 3336"/>
                  <a:gd name="T26" fmla="*/ 1022 w 1870"/>
                  <a:gd name="T27" fmla="*/ 424 h 3336"/>
                  <a:gd name="T28" fmla="*/ 1001 w 1870"/>
                  <a:gd name="T29" fmla="*/ 526 h 3336"/>
                  <a:gd name="T30" fmla="*/ 913 w 1870"/>
                  <a:gd name="T31" fmla="*/ 923 h 3336"/>
                  <a:gd name="T32" fmla="*/ 740 w 1870"/>
                  <a:gd name="T33" fmla="*/ 421 h 3336"/>
                  <a:gd name="T34" fmla="*/ 730 w 1870"/>
                  <a:gd name="T35" fmla="*/ 391 h 3336"/>
                  <a:gd name="T36" fmla="*/ 702 w 1870"/>
                  <a:gd name="T37" fmla="*/ 369 h 3336"/>
                  <a:gd name="T38" fmla="*/ 309 w 1870"/>
                  <a:gd name="T39" fmla="*/ 88 h 3336"/>
                  <a:gd name="T40" fmla="*/ 188 w 1870"/>
                  <a:gd name="T41" fmla="*/ 0 h 3336"/>
                  <a:gd name="T42" fmla="*/ 145 w 1870"/>
                  <a:gd name="T43" fmla="*/ 142 h 3336"/>
                  <a:gd name="T44" fmla="*/ 10 w 1870"/>
                  <a:gd name="T45" fmla="*/ 606 h 3336"/>
                  <a:gd name="T46" fmla="*/ 0 w 1870"/>
                  <a:gd name="T47" fmla="*/ 639 h 3336"/>
                  <a:gd name="T48" fmla="*/ 10 w 1870"/>
                  <a:gd name="T49" fmla="*/ 670 h 3336"/>
                  <a:gd name="T50" fmla="*/ 204 w 1870"/>
                  <a:gd name="T51" fmla="*/ 1236 h 3336"/>
                  <a:gd name="T52" fmla="*/ 17 w 1870"/>
                  <a:gd name="T53" fmla="*/ 1236 h 3336"/>
                  <a:gd name="T54" fmla="*/ 306 w 1870"/>
                  <a:gd name="T55" fmla="*/ 3336 h 3336"/>
                  <a:gd name="T56" fmla="*/ 1515 w 1870"/>
                  <a:gd name="T57" fmla="*/ 3336 h 3336"/>
                  <a:gd name="T58" fmla="*/ 1870 w 1870"/>
                  <a:gd name="T59" fmla="*/ 1236 h 3336"/>
                  <a:gd name="T60" fmla="*/ 1726 w 1870"/>
                  <a:gd name="T61" fmla="*/ 1236 h 3336"/>
                  <a:gd name="T62" fmla="*/ 427 w 1870"/>
                  <a:gd name="T63" fmla="*/ 1236 h 3336"/>
                  <a:gd name="T64" fmla="*/ 221 w 1870"/>
                  <a:gd name="T65" fmla="*/ 632 h 3336"/>
                  <a:gd name="T66" fmla="*/ 550 w 1870"/>
                  <a:gd name="T67" fmla="*/ 521 h 3336"/>
                  <a:gd name="T68" fmla="*/ 794 w 1870"/>
                  <a:gd name="T69" fmla="*/ 1236 h 3336"/>
                  <a:gd name="T70" fmla="*/ 427 w 1870"/>
                  <a:gd name="T71" fmla="*/ 1236 h 3336"/>
                  <a:gd name="T72" fmla="*/ 1292 w 1870"/>
                  <a:gd name="T73" fmla="*/ 3033 h 3336"/>
                  <a:gd name="T74" fmla="*/ 906 w 1870"/>
                  <a:gd name="T75" fmla="*/ 3033 h 3336"/>
                  <a:gd name="T76" fmla="*/ 1133 w 1870"/>
                  <a:gd name="T77" fmla="*/ 1470 h 3336"/>
                  <a:gd name="T78" fmla="*/ 1520 w 1870"/>
                  <a:gd name="T79" fmla="*/ 1470 h 3336"/>
                  <a:gd name="T80" fmla="*/ 1292 w 1870"/>
                  <a:gd name="T81" fmla="*/ 3033 h 3336"/>
                  <a:gd name="T82" fmla="*/ 1508 w 1870"/>
                  <a:gd name="T83" fmla="*/ 1236 h 3336"/>
                  <a:gd name="T84" fmla="*/ 1060 w 1870"/>
                  <a:gd name="T85" fmla="*/ 1236 h 3336"/>
                  <a:gd name="T86" fmla="*/ 1183 w 1870"/>
                  <a:gd name="T87" fmla="*/ 675 h 3336"/>
                  <a:gd name="T88" fmla="*/ 1612 w 1870"/>
                  <a:gd name="T89" fmla="*/ 769 h 3336"/>
                  <a:gd name="T90" fmla="*/ 1508 w 1870"/>
                  <a:gd name="T91" fmla="*/ 1236 h 3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0" h="3336">
                    <a:moveTo>
                      <a:pt x="1726" y="1236"/>
                    </a:moveTo>
                    <a:lnTo>
                      <a:pt x="1840" y="710"/>
                    </a:lnTo>
                    <a:lnTo>
                      <a:pt x="1863" y="608"/>
                    </a:lnTo>
                    <a:lnTo>
                      <a:pt x="1759" y="585"/>
                    </a:lnTo>
                    <a:lnTo>
                      <a:pt x="1728" y="578"/>
                    </a:lnTo>
                    <a:lnTo>
                      <a:pt x="1764" y="417"/>
                    </a:lnTo>
                    <a:lnTo>
                      <a:pt x="1652" y="391"/>
                    </a:lnTo>
                    <a:lnTo>
                      <a:pt x="1707" y="144"/>
                    </a:lnTo>
                    <a:lnTo>
                      <a:pt x="1335" y="192"/>
                    </a:lnTo>
                    <a:lnTo>
                      <a:pt x="1309" y="315"/>
                    </a:lnTo>
                    <a:lnTo>
                      <a:pt x="1202" y="291"/>
                    </a:lnTo>
                    <a:lnTo>
                      <a:pt x="1166" y="455"/>
                    </a:lnTo>
                    <a:lnTo>
                      <a:pt x="1126" y="445"/>
                    </a:lnTo>
                    <a:lnTo>
                      <a:pt x="1022" y="424"/>
                    </a:lnTo>
                    <a:lnTo>
                      <a:pt x="1001" y="526"/>
                    </a:lnTo>
                    <a:lnTo>
                      <a:pt x="913" y="923"/>
                    </a:lnTo>
                    <a:lnTo>
                      <a:pt x="740" y="421"/>
                    </a:lnTo>
                    <a:lnTo>
                      <a:pt x="730" y="391"/>
                    </a:lnTo>
                    <a:lnTo>
                      <a:pt x="702" y="369"/>
                    </a:lnTo>
                    <a:lnTo>
                      <a:pt x="309" y="88"/>
                    </a:lnTo>
                    <a:lnTo>
                      <a:pt x="188" y="0"/>
                    </a:lnTo>
                    <a:lnTo>
                      <a:pt x="145" y="142"/>
                    </a:lnTo>
                    <a:lnTo>
                      <a:pt x="10" y="606"/>
                    </a:lnTo>
                    <a:lnTo>
                      <a:pt x="0" y="639"/>
                    </a:lnTo>
                    <a:lnTo>
                      <a:pt x="10" y="670"/>
                    </a:lnTo>
                    <a:lnTo>
                      <a:pt x="204" y="1236"/>
                    </a:lnTo>
                    <a:lnTo>
                      <a:pt x="17" y="1236"/>
                    </a:lnTo>
                    <a:lnTo>
                      <a:pt x="306" y="3336"/>
                    </a:lnTo>
                    <a:lnTo>
                      <a:pt x="1515" y="3336"/>
                    </a:lnTo>
                    <a:lnTo>
                      <a:pt x="1870" y="1236"/>
                    </a:lnTo>
                    <a:lnTo>
                      <a:pt x="1726" y="1236"/>
                    </a:lnTo>
                    <a:close/>
                    <a:moveTo>
                      <a:pt x="427" y="1236"/>
                    </a:moveTo>
                    <a:lnTo>
                      <a:pt x="221" y="632"/>
                    </a:lnTo>
                    <a:lnTo>
                      <a:pt x="550" y="521"/>
                    </a:lnTo>
                    <a:lnTo>
                      <a:pt x="794" y="1236"/>
                    </a:lnTo>
                    <a:lnTo>
                      <a:pt x="427" y="1236"/>
                    </a:lnTo>
                    <a:close/>
                    <a:moveTo>
                      <a:pt x="1292" y="3033"/>
                    </a:moveTo>
                    <a:lnTo>
                      <a:pt x="906" y="3033"/>
                    </a:lnTo>
                    <a:lnTo>
                      <a:pt x="1133" y="1470"/>
                    </a:lnTo>
                    <a:lnTo>
                      <a:pt x="1520" y="1470"/>
                    </a:lnTo>
                    <a:lnTo>
                      <a:pt x="1292" y="3033"/>
                    </a:lnTo>
                    <a:close/>
                    <a:moveTo>
                      <a:pt x="1508" y="1236"/>
                    </a:moveTo>
                    <a:lnTo>
                      <a:pt x="1060" y="1236"/>
                    </a:lnTo>
                    <a:lnTo>
                      <a:pt x="1183" y="675"/>
                    </a:lnTo>
                    <a:lnTo>
                      <a:pt x="1612" y="769"/>
                    </a:lnTo>
                    <a:lnTo>
                      <a:pt x="1508" y="1236"/>
                    </a:lnTo>
                    <a:close/>
                  </a:path>
                </a:pathLst>
              </a:custGeom>
              <a:solidFill>
                <a:schemeClr val="bg1"/>
              </a:solidFill>
              <a:ln>
                <a:noFill/>
              </a:ln>
            </p:spPr>
            <p:txBody>
              <a:bodyPr vert="horz" wrap="square" lIns="68580" tIns="34290" rIns="68580" bIns="34290" numCol="1" anchor="t" anchorCtr="0" compatLnSpc="1"/>
              <a:lstStyle/>
              <a:p>
                <a:endParaRPr lang="zh-CN" altLang="en-US">
                  <a:solidFill>
                    <a:schemeClr val="bg1">
                      <a:lumMod val="50000"/>
                    </a:schemeClr>
                  </a:solidFill>
                </a:endParaRPr>
              </a:p>
            </p:txBody>
          </p:sp>
        </p:grpSp>
        <p:sp>
          <p:nvSpPr>
            <p:cNvPr id="12" name="矩形 11"/>
            <p:cNvSpPr/>
            <p:nvPr/>
          </p:nvSpPr>
          <p:spPr>
            <a:xfrm>
              <a:off x="3698482" y="1439677"/>
              <a:ext cx="914680" cy="195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lumMod val="50000"/>
                    </a:schemeClr>
                  </a:solidFill>
                  <a:latin typeface="Adobe Gothic Std B" pitchFamily="34" charset="-128"/>
                  <a:ea typeface="Adobe Gothic Std B" pitchFamily="34" charset="-128"/>
                </a:rPr>
                <a:t>03.Create</a:t>
              </a:r>
              <a:endParaRPr lang="zh-CN" altLang="en-US" sz="2000" dirty="0">
                <a:solidFill>
                  <a:schemeClr val="bg1">
                    <a:lumMod val="50000"/>
                  </a:schemeClr>
                </a:solidFill>
                <a:latin typeface="Adobe Gothic Std B" pitchFamily="34" charset="-128"/>
              </a:endParaRPr>
            </a:p>
          </p:txBody>
        </p:sp>
        <p:grpSp>
          <p:nvGrpSpPr>
            <p:cNvPr id="13" name="组合 12"/>
            <p:cNvGrpSpPr/>
            <p:nvPr/>
          </p:nvGrpSpPr>
          <p:grpSpPr>
            <a:xfrm>
              <a:off x="4463130" y="2830516"/>
              <a:ext cx="837000" cy="837000"/>
              <a:chOff x="5950840" y="4520138"/>
              <a:chExt cx="1116000" cy="1116000"/>
            </a:xfrm>
          </p:grpSpPr>
          <p:grpSp>
            <p:nvGrpSpPr>
              <p:cNvPr id="49" name="组合 48"/>
              <p:cNvGrpSpPr/>
              <p:nvPr/>
            </p:nvGrpSpPr>
            <p:grpSpPr>
              <a:xfrm>
                <a:off x="5950840" y="4520138"/>
                <a:ext cx="1116000" cy="1116000"/>
                <a:chOff x="1395283" y="2970986"/>
                <a:chExt cx="1116000" cy="1116000"/>
              </a:xfrm>
            </p:grpSpPr>
            <p:sp>
              <p:nvSpPr>
                <p:cNvPr id="64" name="椭圆 63"/>
                <p:cNvSpPr/>
                <p:nvPr/>
              </p:nvSpPr>
              <p:spPr>
                <a:xfrm>
                  <a:off x="1395283" y="2970986"/>
                  <a:ext cx="1116000" cy="1116000"/>
                </a:xfrm>
                <a:prstGeom prst="ellipse">
                  <a:avLst/>
                </a:prstGeom>
                <a:noFill/>
                <a:ln>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Adobe Gothic Std B" pitchFamily="34" charset="-128"/>
                  </a:endParaRPr>
                </a:p>
              </p:txBody>
            </p:sp>
            <p:sp>
              <p:nvSpPr>
                <p:cNvPr id="65" name="椭圆 64"/>
                <p:cNvSpPr/>
                <p:nvPr/>
              </p:nvSpPr>
              <p:spPr>
                <a:xfrm>
                  <a:off x="1503283" y="3078986"/>
                  <a:ext cx="900000" cy="900000"/>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Adobe Gothic Std B" pitchFamily="34" charset="-128"/>
                  </a:endParaRPr>
                </a:p>
              </p:txBody>
            </p:sp>
            <p:sp>
              <p:nvSpPr>
                <p:cNvPr id="66" name="椭圆 65"/>
                <p:cNvSpPr/>
                <p:nvPr/>
              </p:nvSpPr>
              <p:spPr>
                <a:xfrm>
                  <a:off x="1617268" y="3192971"/>
                  <a:ext cx="672029" cy="672029"/>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Adobe Gothic Std B" pitchFamily="34" charset="-128"/>
                  </a:endParaRPr>
                </a:p>
              </p:txBody>
            </p:sp>
          </p:grpSp>
          <p:grpSp>
            <p:nvGrpSpPr>
              <p:cNvPr id="50" name="组合 49"/>
              <p:cNvGrpSpPr/>
              <p:nvPr/>
            </p:nvGrpSpPr>
            <p:grpSpPr>
              <a:xfrm>
                <a:off x="6264106" y="4787774"/>
                <a:ext cx="489469" cy="538243"/>
                <a:chOff x="4298950" y="1449388"/>
                <a:chExt cx="3600450" cy="3959225"/>
              </a:xfrm>
              <a:solidFill>
                <a:schemeClr val="bg1"/>
              </a:solidFill>
            </p:grpSpPr>
            <p:sp>
              <p:nvSpPr>
                <p:cNvPr id="51" name="Freeform 14"/>
                <p:cNvSpPr/>
                <p:nvPr/>
              </p:nvSpPr>
              <p:spPr bwMode="auto">
                <a:xfrm>
                  <a:off x="4852988" y="3543301"/>
                  <a:ext cx="357188" cy="123825"/>
                </a:xfrm>
                <a:custGeom>
                  <a:avLst/>
                  <a:gdLst>
                    <a:gd name="T0" fmla="*/ 0 w 225"/>
                    <a:gd name="T1" fmla="*/ 0 h 78"/>
                    <a:gd name="T2" fmla="*/ 225 w 225"/>
                    <a:gd name="T3" fmla="*/ 0 h 78"/>
                    <a:gd name="T4" fmla="*/ 225 w 225"/>
                    <a:gd name="T5" fmla="*/ 78 h 78"/>
                    <a:gd name="T6" fmla="*/ 0 w 225"/>
                    <a:gd name="T7" fmla="*/ 78 h 78"/>
                    <a:gd name="T8" fmla="*/ 0 w 225"/>
                    <a:gd name="T9" fmla="*/ 0 h 78"/>
                    <a:gd name="T10" fmla="*/ 0 w 225"/>
                    <a:gd name="T11" fmla="*/ 0 h 78"/>
                  </a:gdLst>
                  <a:ahLst/>
                  <a:cxnLst>
                    <a:cxn ang="0">
                      <a:pos x="T0" y="T1"/>
                    </a:cxn>
                    <a:cxn ang="0">
                      <a:pos x="T2" y="T3"/>
                    </a:cxn>
                    <a:cxn ang="0">
                      <a:pos x="T4" y="T5"/>
                    </a:cxn>
                    <a:cxn ang="0">
                      <a:pos x="T6" y="T7"/>
                    </a:cxn>
                    <a:cxn ang="0">
                      <a:pos x="T8" y="T9"/>
                    </a:cxn>
                    <a:cxn ang="0">
                      <a:pos x="T10" y="T11"/>
                    </a:cxn>
                  </a:cxnLst>
                  <a:rect l="0" t="0" r="r" b="b"/>
                  <a:pathLst>
                    <a:path w="225" h="78">
                      <a:moveTo>
                        <a:pt x="0" y="0"/>
                      </a:moveTo>
                      <a:lnTo>
                        <a:pt x="225" y="0"/>
                      </a:lnTo>
                      <a:lnTo>
                        <a:pt x="225" y="78"/>
                      </a:lnTo>
                      <a:lnTo>
                        <a:pt x="0" y="7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itchFamily="34" charset="-128"/>
                  </a:endParaRPr>
                </a:p>
              </p:txBody>
            </p:sp>
            <p:sp>
              <p:nvSpPr>
                <p:cNvPr id="52" name="Freeform 15"/>
                <p:cNvSpPr/>
                <p:nvPr/>
              </p:nvSpPr>
              <p:spPr bwMode="auto">
                <a:xfrm>
                  <a:off x="5556250" y="2768601"/>
                  <a:ext cx="1155700" cy="1095375"/>
                </a:xfrm>
                <a:custGeom>
                  <a:avLst/>
                  <a:gdLst>
                    <a:gd name="T0" fmla="*/ 156 w 307"/>
                    <a:gd name="T1" fmla="*/ 176 h 291"/>
                    <a:gd name="T2" fmla="*/ 181 w 307"/>
                    <a:gd name="T3" fmla="*/ 182 h 291"/>
                    <a:gd name="T4" fmla="*/ 280 w 307"/>
                    <a:gd name="T5" fmla="*/ 87 h 291"/>
                    <a:gd name="T6" fmla="*/ 307 w 307"/>
                    <a:gd name="T7" fmla="*/ 112 h 291"/>
                    <a:gd name="T8" fmla="*/ 212 w 307"/>
                    <a:gd name="T9" fmla="*/ 222 h 291"/>
                    <a:gd name="T10" fmla="*/ 213 w 307"/>
                    <a:gd name="T11" fmla="*/ 233 h 291"/>
                    <a:gd name="T12" fmla="*/ 156 w 307"/>
                    <a:gd name="T13" fmla="*/ 291 h 291"/>
                    <a:gd name="T14" fmla="*/ 98 w 307"/>
                    <a:gd name="T15" fmla="*/ 233 h 291"/>
                    <a:gd name="T16" fmla="*/ 109 w 307"/>
                    <a:gd name="T17" fmla="*/ 201 h 291"/>
                    <a:gd name="T18" fmla="*/ 0 w 307"/>
                    <a:gd name="T19" fmla="*/ 16 h 291"/>
                    <a:gd name="T20" fmla="*/ 29 w 307"/>
                    <a:gd name="T21" fmla="*/ 0 h 291"/>
                    <a:gd name="T22" fmla="*/ 139 w 307"/>
                    <a:gd name="T23" fmla="*/ 178 h 291"/>
                    <a:gd name="T24" fmla="*/ 156 w 307"/>
                    <a:gd name="T25" fmla="*/ 17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7" h="291">
                      <a:moveTo>
                        <a:pt x="156" y="176"/>
                      </a:moveTo>
                      <a:cubicBezTo>
                        <a:pt x="165" y="176"/>
                        <a:pt x="173" y="178"/>
                        <a:pt x="181" y="182"/>
                      </a:cubicBezTo>
                      <a:cubicBezTo>
                        <a:pt x="210" y="146"/>
                        <a:pt x="243" y="114"/>
                        <a:pt x="280" y="87"/>
                      </a:cubicBezTo>
                      <a:cubicBezTo>
                        <a:pt x="289" y="95"/>
                        <a:pt x="298" y="104"/>
                        <a:pt x="307" y="112"/>
                      </a:cubicBezTo>
                      <a:cubicBezTo>
                        <a:pt x="279" y="155"/>
                        <a:pt x="247" y="191"/>
                        <a:pt x="212" y="222"/>
                      </a:cubicBezTo>
                      <a:cubicBezTo>
                        <a:pt x="213" y="226"/>
                        <a:pt x="213" y="229"/>
                        <a:pt x="213" y="233"/>
                      </a:cubicBezTo>
                      <a:cubicBezTo>
                        <a:pt x="213" y="265"/>
                        <a:pt x="187" y="291"/>
                        <a:pt x="156" y="291"/>
                      </a:cubicBezTo>
                      <a:cubicBezTo>
                        <a:pt x="124" y="291"/>
                        <a:pt x="98" y="265"/>
                        <a:pt x="98" y="233"/>
                      </a:cubicBezTo>
                      <a:cubicBezTo>
                        <a:pt x="98" y="221"/>
                        <a:pt x="102" y="210"/>
                        <a:pt x="109" y="201"/>
                      </a:cubicBezTo>
                      <a:cubicBezTo>
                        <a:pt x="66" y="143"/>
                        <a:pt x="30" y="82"/>
                        <a:pt x="0" y="16"/>
                      </a:cubicBezTo>
                      <a:cubicBezTo>
                        <a:pt x="10" y="11"/>
                        <a:pt x="20" y="5"/>
                        <a:pt x="29" y="0"/>
                      </a:cubicBezTo>
                      <a:cubicBezTo>
                        <a:pt x="72" y="57"/>
                        <a:pt x="109" y="116"/>
                        <a:pt x="139" y="178"/>
                      </a:cubicBezTo>
                      <a:cubicBezTo>
                        <a:pt x="144" y="177"/>
                        <a:pt x="150" y="176"/>
                        <a:pt x="156" y="1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itchFamily="34" charset="-128"/>
                  </a:endParaRPr>
                </a:p>
              </p:txBody>
            </p:sp>
            <p:sp>
              <p:nvSpPr>
                <p:cNvPr id="53" name="Freeform 16"/>
                <p:cNvSpPr/>
                <p:nvPr/>
              </p:nvSpPr>
              <p:spPr bwMode="auto">
                <a:xfrm>
                  <a:off x="4298950" y="1449388"/>
                  <a:ext cx="3536950" cy="3959225"/>
                </a:xfrm>
                <a:custGeom>
                  <a:avLst/>
                  <a:gdLst>
                    <a:gd name="T0" fmla="*/ 408 w 940"/>
                    <a:gd name="T1" fmla="*/ 214 h 1053"/>
                    <a:gd name="T2" fmla="*/ 407 w 940"/>
                    <a:gd name="T3" fmla="*/ 312 h 1053"/>
                    <a:gd name="T4" fmla="*/ 678 w 940"/>
                    <a:gd name="T5" fmla="*/ 157 h 1053"/>
                    <a:gd name="T6" fmla="*/ 408 w 940"/>
                    <a:gd name="T7" fmla="*/ 0 h 1053"/>
                    <a:gd name="T8" fmla="*/ 408 w 940"/>
                    <a:gd name="T9" fmla="*/ 101 h 1053"/>
                    <a:gd name="T10" fmla="*/ 140 w 940"/>
                    <a:gd name="T11" fmla="*/ 236 h 1053"/>
                    <a:gd name="T12" fmla="*/ 0 w 940"/>
                    <a:gd name="T13" fmla="*/ 574 h 1053"/>
                    <a:gd name="T14" fmla="*/ 140 w 940"/>
                    <a:gd name="T15" fmla="*/ 913 h 1053"/>
                    <a:gd name="T16" fmla="*/ 479 w 940"/>
                    <a:gd name="T17" fmla="*/ 1053 h 1053"/>
                    <a:gd name="T18" fmla="*/ 817 w 940"/>
                    <a:gd name="T19" fmla="*/ 913 h 1053"/>
                    <a:gd name="T20" fmla="*/ 934 w 940"/>
                    <a:gd name="T21" fmla="*/ 721 h 1053"/>
                    <a:gd name="T22" fmla="*/ 940 w 940"/>
                    <a:gd name="T23" fmla="*/ 704 h 1053"/>
                    <a:gd name="T24" fmla="*/ 833 w 940"/>
                    <a:gd name="T25" fmla="*/ 672 h 1053"/>
                    <a:gd name="T26" fmla="*/ 827 w 940"/>
                    <a:gd name="T27" fmla="*/ 688 h 1053"/>
                    <a:gd name="T28" fmla="*/ 738 w 940"/>
                    <a:gd name="T29" fmla="*/ 834 h 1053"/>
                    <a:gd name="T30" fmla="*/ 479 w 940"/>
                    <a:gd name="T31" fmla="*/ 941 h 1053"/>
                    <a:gd name="T32" fmla="*/ 219 w 940"/>
                    <a:gd name="T33" fmla="*/ 834 h 1053"/>
                    <a:gd name="T34" fmla="*/ 112 w 940"/>
                    <a:gd name="T35" fmla="*/ 574 h 1053"/>
                    <a:gd name="T36" fmla="*/ 219 w 940"/>
                    <a:gd name="T37" fmla="*/ 315 h 1053"/>
                    <a:gd name="T38" fmla="*/ 408 w 940"/>
                    <a:gd name="T39" fmla="*/ 214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0" h="1053">
                      <a:moveTo>
                        <a:pt x="408" y="214"/>
                      </a:moveTo>
                      <a:cubicBezTo>
                        <a:pt x="407" y="312"/>
                        <a:pt x="407" y="312"/>
                        <a:pt x="407" y="312"/>
                      </a:cubicBezTo>
                      <a:cubicBezTo>
                        <a:pt x="678" y="157"/>
                        <a:pt x="678" y="157"/>
                        <a:pt x="678" y="157"/>
                      </a:cubicBezTo>
                      <a:cubicBezTo>
                        <a:pt x="408" y="0"/>
                        <a:pt x="408" y="0"/>
                        <a:pt x="408" y="0"/>
                      </a:cubicBezTo>
                      <a:cubicBezTo>
                        <a:pt x="408" y="101"/>
                        <a:pt x="408" y="101"/>
                        <a:pt x="408" y="101"/>
                      </a:cubicBezTo>
                      <a:cubicBezTo>
                        <a:pt x="306" y="116"/>
                        <a:pt x="213" y="163"/>
                        <a:pt x="140" y="236"/>
                      </a:cubicBezTo>
                      <a:cubicBezTo>
                        <a:pt x="50" y="326"/>
                        <a:pt x="0" y="447"/>
                        <a:pt x="0" y="574"/>
                      </a:cubicBezTo>
                      <a:cubicBezTo>
                        <a:pt x="0" y="702"/>
                        <a:pt x="50" y="823"/>
                        <a:pt x="140" y="913"/>
                      </a:cubicBezTo>
                      <a:cubicBezTo>
                        <a:pt x="230" y="1003"/>
                        <a:pt x="351" y="1053"/>
                        <a:pt x="479" y="1053"/>
                      </a:cubicBezTo>
                      <a:cubicBezTo>
                        <a:pt x="606" y="1053"/>
                        <a:pt x="727" y="1003"/>
                        <a:pt x="817" y="913"/>
                      </a:cubicBezTo>
                      <a:cubicBezTo>
                        <a:pt x="871" y="859"/>
                        <a:pt x="911" y="793"/>
                        <a:pt x="934" y="721"/>
                      </a:cubicBezTo>
                      <a:cubicBezTo>
                        <a:pt x="940" y="704"/>
                        <a:pt x="940" y="704"/>
                        <a:pt x="940" y="704"/>
                      </a:cubicBezTo>
                      <a:cubicBezTo>
                        <a:pt x="833" y="672"/>
                        <a:pt x="833" y="672"/>
                        <a:pt x="833" y="672"/>
                      </a:cubicBezTo>
                      <a:cubicBezTo>
                        <a:pt x="827" y="688"/>
                        <a:pt x="827" y="688"/>
                        <a:pt x="827" y="688"/>
                      </a:cubicBezTo>
                      <a:cubicBezTo>
                        <a:pt x="809" y="743"/>
                        <a:pt x="779" y="793"/>
                        <a:pt x="738" y="834"/>
                      </a:cubicBezTo>
                      <a:cubicBezTo>
                        <a:pt x="669" y="903"/>
                        <a:pt x="576" y="941"/>
                        <a:pt x="479" y="941"/>
                      </a:cubicBezTo>
                      <a:cubicBezTo>
                        <a:pt x="381" y="941"/>
                        <a:pt x="288" y="903"/>
                        <a:pt x="219" y="834"/>
                      </a:cubicBezTo>
                      <a:cubicBezTo>
                        <a:pt x="150" y="765"/>
                        <a:pt x="112" y="672"/>
                        <a:pt x="112" y="574"/>
                      </a:cubicBezTo>
                      <a:cubicBezTo>
                        <a:pt x="112" y="477"/>
                        <a:pt x="150" y="384"/>
                        <a:pt x="219" y="315"/>
                      </a:cubicBezTo>
                      <a:cubicBezTo>
                        <a:pt x="271" y="263"/>
                        <a:pt x="336" y="228"/>
                        <a:pt x="408" y="2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itchFamily="34" charset="-128"/>
                  </a:endParaRPr>
                </a:p>
              </p:txBody>
            </p:sp>
            <p:sp>
              <p:nvSpPr>
                <p:cNvPr id="54" name="Freeform 17"/>
                <p:cNvSpPr/>
                <p:nvPr/>
              </p:nvSpPr>
              <p:spPr bwMode="auto">
                <a:xfrm>
                  <a:off x="7377113" y="2935288"/>
                  <a:ext cx="519113" cy="525463"/>
                </a:xfrm>
                <a:custGeom>
                  <a:avLst/>
                  <a:gdLst>
                    <a:gd name="T0" fmla="*/ 23 w 138"/>
                    <a:gd name="T1" fmla="*/ 124 h 140"/>
                    <a:gd name="T2" fmla="*/ 6 w 138"/>
                    <a:gd name="T3" fmla="*/ 55 h 140"/>
                    <a:gd name="T4" fmla="*/ 0 w 138"/>
                    <a:gd name="T5" fmla="*/ 39 h 140"/>
                    <a:gd name="T6" fmla="*/ 105 w 138"/>
                    <a:gd name="T7" fmla="*/ 0 h 140"/>
                    <a:gd name="T8" fmla="*/ 111 w 138"/>
                    <a:gd name="T9" fmla="*/ 17 h 140"/>
                    <a:gd name="T10" fmla="*/ 135 w 138"/>
                    <a:gd name="T11" fmla="*/ 117 h 140"/>
                    <a:gd name="T12" fmla="*/ 138 w 138"/>
                    <a:gd name="T13" fmla="*/ 136 h 140"/>
                    <a:gd name="T14" fmla="*/ 26 w 138"/>
                    <a:gd name="T15" fmla="*/ 140 h 140"/>
                    <a:gd name="T16" fmla="*/ 23 w 138"/>
                    <a:gd name="T17" fmla="*/ 12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40">
                      <a:moveTo>
                        <a:pt x="23" y="124"/>
                      </a:moveTo>
                      <a:cubicBezTo>
                        <a:pt x="20" y="101"/>
                        <a:pt x="14" y="78"/>
                        <a:pt x="6" y="55"/>
                      </a:cubicBezTo>
                      <a:cubicBezTo>
                        <a:pt x="0" y="39"/>
                        <a:pt x="0" y="39"/>
                        <a:pt x="0" y="39"/>
                      </a:cubicBezTo>
                      <a:cubicBezTo>
                        <a:pt x="105" y="0"/>
                        <a:pt x="105" y="0"/>
                        <a:pt x="105" y="0"/>
                      </a:cubicBezTo>
                      <a:cubicBezTo>
                        <a:pt x="111" y="17"/>
                        <a:pt x="111" y="17"/>
                        <a:pt x="111" y="17"/>
                      </a:cubicBezTo>
                      <a:cubicBezTo>
                        <a:pt x="123" y="49"/>
                        <a:pt x="131" y="82"/>
                        <a:pt x="135" y="117"/>
                      </a:cubicBezTo>
                      <a:cubicBezTo>
                        <a:pt x="138" y="136"/>
                        <a:pt x="138" y="136"/>
                        <a:pt x="138" y="136"/>
                      </a:cubicBezTo>
                      <a:cubicBezTo>
                        <a:pt x="26" y="140"/>
                        <a:pt x="26" y="140"/>
                        <a:pt x="26" y="140"/>
                      </a:cubicBezTo>
                      <a:cubicBezTo>
                        <a:pt x="23" y="124"/>
                        <a:pt x="23" y="124"/>
                        <a:pt x="23" y="1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itchFamily="34" charset="-128"/>
                  </a:endParaRPr>
                </a:p>
              </p:txBody>
            </p:sp>
            <p:sp>
              <p:nvSpPr>
                <p:cNvPr id="55" name="Freeform 18"/>
                <p:cNvSpPr/>
                <p:nvPr/>
              </p:nvSpPr>
              <p:spPr bwMode="auto">
                <a:xfrm>
                  <a:off x="7445375" y="3502026"/>
                  <a:ext cx="454025" cy="538163"/>
                </a:xfrm>
                <a:custGeom>
                  <a:avLst/>
                  <a:gdLst>
                    <a:gd name="T0" fmla="*/ 3 w 121"/>
                    <a:gd name="T1" fmla="*/ 95 h 143"/>
                    <a:gd name="T2" fmla="*/ 9 w 121"/>
                    <a:gd name="T3" fmla="*/ 28 h 143"/>
                    <a:gd name="T4" fmla="*/ 9 w 121"/>
                    <a:gd name="T5" fmla="*/ 22 h 143"/>
                    <a:gd name="T6" fmla="*/ 9 w 121"/>
                    <a:gd name="T7" fmla="*/ 4 h 143"/>
                    <a:gd name="T8" fmla="*/ 121 w 121"/>
                    <a:gd name="T9" fmla="*/ 0 h 143"/>
                    <a:gd name="T10" fmla="*/ 121 w 121"/>
                    <a:gd name="T11" fmla="*/ 18 h 143"/>
                    <a:gd name="T12" fmla="*/ 121 w 121"/>
                    <a:gd name="T13" fmla="*/ 28 h 143"/>
                    <a:gd name="T14" fmla="*/ 112 w 121"/>
                    <a:gd name="T15" fmla="*/ 124 h 143"/>
                    <a:gd name="T16" fmla="*/ 108 w 121"/>
                    <a:gd name="T17" fmla="*/ 143 h 143"/>
                    <a:gd name="T18" fmla="*/ 0 w 121"/>
                    <a:gd name="T19" fmla="*/ 111 h 143"/>
                    <a:gd name="T20" fmla="*/ 3 w 121"/>
                    <a:gd name="T21" fmla="*/ 9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143">
                      <a:moveTo>
                        <a:pt x="3" y="95"/>
                      </a:moveTo>
                      <a:cubicBezTo>
                        <a:pt x="7" y="73"/>
                        <a:pt x="9" y="51"/>
                        <a:pt x="9" y="28"/>
                      </a:cubicBezTo>
                      <a:cubicBezTo>
                        <a:pt x="9" y="26"/>
                        <a:pt x="9" y="24"/>
                        <a:pt x="9" y="22"/>
                      </a:cubicBezTo>
                      <a:cubicBezTo>
                        <a:pt x="9" y="4"/>
                        <a:pt x="9" y="4"/>
                        <a:pt x="9" y="4"/>
                      </a:cubicBezTo>
                      <a:cubicBezTo>
                        <a:pt x="121" y="0"/>
                        <a:pt x="121" y="0"/>
                        <a:pt x="121" y="0"/>
                      </a:cubicBezTo>
                      <a:cubicBezTo>
                        <a:pt x="121" y="18"/>
                        <a:pt x="121" y="18"/>
                        <a:pt x="121" y="18"/>
                      </a:cubicBezTo>
                      <a:cubicBezTo>
                        <a:pt x="121" y="22"/>
                        <a:pt x="121" y="25"/>
                        <a:pt x="121" y="28"/>
                      </a:cubicBezTo>
                      <a:cubicBezTo>
                        <a:pt x="121" y="60"/>
                        <a:pt x="118" y="93"/>
                        <a:pt x="112" y="124"/>
                      </a:cubicBezTo>
                      <a:cubicBezTo>
                        <a:pt x="108" y="143"/>
                        <a:pt x="108" y="143"/>
                        <a:pt x="108" y="143"/>
                      </a:cubicBezTo>
                      <a:cubicBezTo>
                        <a:pt x="0" y="111"/>
                        <a:pt x="0" y="111"/>
                        <a:pt x="0" y="111"/>
                      </a:cubicBezTo>
                      <a:cubicBezTo>
                        <a:pt x="3" y="95"/>
                        <a:pt x="3" y="95"/>
                        <a:pt x="3"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itchFamily="34" charset="-128"/>
                  </a:endParaRPr>
                </a:p>
              </p:txBody>
            </p:sp>
            <p:sp>
              <p:nvSpPr>
                <p:cNvPr id="56" name="Freeform 19"/>
                <p:cNvSpPr/>
                <p:nvPr/>
              </p:nvSpPr>
              <p:spPr bwMode="auto">
                <a:xfrm>
                  <a:off x="7154863" y="2460626"/>
                  <a:ext cx="595313" cy="568325"/>
                </a:xfrm>
                <a:custGeom>
                  <a:avLst/>
                  <a:gdLst>
                    <a:gd name="T0" fmla="*/ 45 w 158"/>
                    <a:gd name="T1" fmla="*/ 137 h 151"/>
                    <a:gd name="T2" fmla="*/ 11 w 158"/>
                    <a:gd name="T3" fmla="*/ 83 h 151"/>
                    <a:gd name="T4" fmla="*/ 0 w 158"/>
                    <a:gd name="T5" fmla="*/ 69 h 151"/>
                    <a:gd name="T6" fmla="*/ 89 w 158"/>
                    <a:gd name="T7" fmla="*/ 0 h 151"/>
                    <a:gd name="T8" fmla="*/ 99 w 158"/>
                    <a:gd name="T9" fmla="*/ 14 h 151"/>
                    <a:gd name="T10" fmla="*/ 149 w 158"/>
                    <a:gd name="T11" fmla="*/ 94 h 151"/>
                    <a:gd name="T12" fmla="*/ 158 w 158"/>
                    <a:gd name="T13" fmla="*/ 112 h 151"/>
                    <a:gd name="T14" fmla="*/ 53 w 158"/>
                    <a:gd name="T15" fmla="*/ 151 h 151"/>
                    <a:gd name="T16" fmla="*/ 45 w 158"/>
                    <a:gd name="T17" fmla="*/ 13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151">
                      <a:moveTo>
                        <a:pt x="45" y="137"/>
                      </a:moveTo>
                      <a:cubicBezTo>
                        <a:pt x="36" y="118"/>
                        <a:pt x="24" y="100"/>
                        <a:pt x="11" y="83"/>
                      </a:cubicBezTo>
                      <a:cubicBezTo>
                        <a:pt x="0" y="69"/>
                        <a:pt x="0" y="69"/>
                        <a:pt x="0" y="69"/>
                      </a:cubicBezTo>
                      <a:cubicBezTo>
                        <a:pt x="89" y="0"/>
                        <a:pt x="89" y="0"/>
                        <a:pt x="89" y="0"/>
                      </a:cubicBezTo>
                      <a:cubicBezTo>
                        <a:pt x="99" y="14"/>
                        <a:pt x="99" y="14"/>
                        <a:pt x="99" y="14"/>
                      </a:cubicBezTo>
                      <a:cubicBezTo>
                        <a:pt x="119" y="39"/>
                        <a:pt x="135" y="66"/>
                        <a:pt x="149" y="94"/>
                      </a:cubicBezTo>
                      <a:cubicBezTo>
                        <a:pt x="158" y="112"/>
                        <a:pt x="158" y="112"/>
                        <a:pt x="158" y="112"/>
                      </a:cubicBezTo>
                      <a:cubicBezTo>
                        <a:pt x="53" y="151"/>
                        <a:pt x="53" y="151"/>
                        <a:pt x="53" y="151"/>
                      </a:cubicBezTo>
                      <a:cubicBezTo>
                        <a:pt x="45" y="137"/>
                        <a:pt x="45" y="137"/>
                        <a:pt x="45" y="1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itchFamily="34" charset="-128"/>
                  </a:endParaRPr>
                </a:p>
              </p:txBody>
            </p:sp>
            <p:sp>
              <p:nvSpPr>
                <p:cNvPr id="57" name="Freeform 20"/>
                <p:cNvSpPr/>
                <p:nvPr/>
              </p:nvSpPr>
              <p:spPr bwMode="auto">
                <a:xfrm>
                  <a:off x="6816725" y="2095501"/>
                  <a:ext cx="631825" cy="579438"/>
                </a:xfrm>
                <a:custGeom>
                  <a:avLst/>
                  <a:gdLst>
                    <a:gd name="T0" fmla="*/ 80 w 168"/>
                    <a:gd name="T1" fmla="*/ 154 h 154"/>
                    <a:gd name="T2" fmla="*/ 69 w 168"/>
                    <a:gd name="T3" fmla="*/ 143 h 154"/>
                    <a:gd name="T4" fmla="*/ 16 w 168"/>
                    <a:gd name="T5" fmla="*/ 99 h 154"/>
                    <a:gd name="T6" fmla="*/ 0 w 168"/>
                    <a:gd name="T7" fmla="*/ 88 h 154"/>
                    <a:gd name="T8" fmla="*/ 70 w 168"/>
                    <a:gd name="T9" fmla="*/ 0 h 154"/>
                    <a:gd name="T10" fmla="*/ 83 w 168"/>
                    <a:gd name="T11" fmla="*/ 10 h 154"/>
                    <a:gd name="T12" fmla="*/ 148 w 168"/>
                    <a:gd name="T13" fmla="*/ 64 h 154"/>
                    <a:gd name="T14" fmla="*/ 155 w 168"/>
                    <a:gd name="T15" fmla="*/ 71 h 154"/>
                    <a:gd name="T16" fmla="*/ 168 w 168"/>
                    <a:gd name="T17" fmla="*/ 85 h 154"/>
                    <a:gd name="T18" fmla="*/ 80 w 168"/>
                    <a:gd name="T1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54">
                      <a:moveTo>
                        <a:pt x="80" y="154"/>
                      </a:moveTo>
                      <a:cubicBezTo>
                        <a:pt x="69" y="143"/>
                        <a:pt x="69" y="143"/>
                        <a:pt x="69" y="143"/>
                      </a:cubicBezTo>
                      <a:cubicBezTo>
                        <a:pt x="53" y="127"/>
                        <a:pt x="35" y="112"/>
                        <a:pt x="16" y="99"/>
                      </a:cubicBezTo>
                      <a:cubicBezTo>
                        <a:pt x="0" y="88"/>
                        <a:pt x="0" y="88"/>
                        <a:pt x="0" y="88"/>
                      </a:cubicBezTo>
                      <a:cubicBezTo>
                        <a:pt x="70" y="0"/>
                        <a:pt x="70" y="0"/>
                        <a:pt x="70" y="0"/>
                      </a:cubicBezTo>
                      <a:cubicBezTo>
                        <a:pt x="83" y="10"/>
                        <a:pt x="83" y="10"/>
                        <a:pt x="83" y="10"/>
                      </a:cubicBezTo>
                      <a:cubicBezTo>
                        <a:pt x="107" y="26"/>
                        <a:pt x="128" y="44"/>
                        <a:pt x="148" y="64"/>
                      </a:cubicBezTo>
                      <a:cubicBezTo>
                        <a:pt x="150" y="66"/>
                        <a:pt x="153" y="69"/>
                        <a:pt x="155" y="71"/>
                      </a:cubicBezTo>
                      <a:cubicBezTo>
                        <a:pt x="168" y="85"/>
                        <a:pt x="168" y="85"/>
                        <a:pt x="168" y="85"/>
                      </a:cubicBezTo>
                      <a:cubicBezTo>
                        <a:pt x="80" y="154"/>
                        <a:pt x="80" y="154"/>
                        <a:pt x="80"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itchFamily="34" charset="-128"/>
                  </a:endParaRPr>
                </a:p>
              </p:txBody>
            </p:sp>
            <p:sp>
              <p:nvSpPr>
                <p:cNvPr id="58" name="Freeform 21"/>
                <p:cNvSpPr/>
                <p:nvPr/>
              </p:nvSpPr>
              <p:spPr bwMode="auto">
                <a:xfrm>
                  <a:off x="6102350" y="4476751"/>
                  <a:ext cx="123825" cy="357188"/>
                </a:xfrm>
                <a:custGeom>
                  <a:avLst/>
                  <a:gdLst>
                    <a:gd name="T0" fmla="*/ 0 w 78"/>
                    <a:gd name="T1" fmla="*/ 225 h 225"/>
                    <a:gd name="T2" fmla="*/ 0 w 78"/>
                    <a:gd name="T3" fmla="*/ 0 h 225"/>
                    <a:gd name="T4" fmla="*/ 78 w 78"/>
                    <a:gd name="T5" fmla="*/ 0 h 225"/>
                    <a:gd name="T6" fmla="*/ 78 w 78"/>
                    <a:gd name="T7" fmla="*/ 225 h 225"/>
                    <a:gd name="T8" fmla="*/ 0 w 78"/>
                    <a:gd name="T9" fmla="*/ 225 h 225"/>
                    <a:gd name="T10" fmla="*/ 0 w 78"/>
                    <a:gd name="T11" fmla="*/ 225 h 225"/>
                  </a:gdLst>
                  <a:ahLst/>
                  <a:cxnLst>
                    <a:cxn ang="0">
                      <a:pos x="T0" y="T1"/>
                    </a:cxn>
                    <a:cxn ang="0">
                      <a:pos x="T2" y="T3"/>
                    </a:cxn>
                    <a:cxn ang="0">
                      <a:pos x="T4" y="T5"/>
                    </a:cxn>
                    <a:cxn ang="0">
                      <a:pos x="T6" y="T7"/>
                    </a:cxn>
                    <a:cxn ang="0">
                      <a:pos x="T8" y="T9"/>
                    </a:cxn>
                    <a:cxn ang="0">
                      <a:pos x="T10" y="T11"/>
                    </a:cxn>
                  </a:cxnLst>
                  <a:rect l="0" t="0" r="r" b="b"/>
                  <a:pathLst>
                    <a:path w="78" h="225">
                      <a:moveTo>
                        <a:pt x="0" y="225"/>
                      </a:moveTo>
                      <a:lnTo>
                        <a:pt x="0" y="0"/>
                      </a:lnTo>
                      <a:lnTo>
                        <a:pt x="78" y="0"/>
                      </a:lnTo>
                      <a:lnTo>
                        <a:pt x="78" y="225"/>
                      </a:lnTo>
                      <a:lnTo>
                        <a:pt x="0" y="225"/>
                      </a:lnTo>
                      <a:lnTo>
                        <a:pt x="0" y="2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itchFamily="34" charset="-128"/>
                  </a:endParaRPr>
                </a:p>
              </p:txBody>
            </p:sp>
            <p:sp>
              <p:nvSpPr>
                <p:cNvPr id="59" name="Freeform 22"/>
                <p:cNvSpPr/>
                <p:nvPr/>
              </p:nvSpPr>
              <p:spPr bwMode="auto">
                <a:xfrm>
                  <a:off x="6753225" y="4133851"/>
                  <a:ext cx="338138" cy="342900"/>
                </a:xfrm>
                <a:custGeom>
                  <a:avLst/>
                  <a:gdLst>
                    <a:gd name="T0" fmla="*/ 158 w 213"/>
                    <a:gd name="T1" fmla="*/ 216 h 216"/>
                    <a:gd name="T2" fmla="*/ 0 w 213"/>
                    <a:gd name="T3" fmla="*/ 57 h 216"/>
                    <a:gd name="T4" fmla="*/ 54 w 213"/>
                    <a:gd name="T5" fmla="*/ 0 h 216"/>
                    <a:gd name="T6" fmla="*/ 213 w 213"/>
                    <a:gd name="T7" fmla="*/ 161 h 216"/>
                    <a:gd name="T8" fmla="*/ 158 w 213"/>
                    <a:gd name="T9" fmla="*/ 216 h 216"/>
                    <a:gd name="T10" fmla="*/ 158 w 213"/>
                    <a:gd name="T11" fmla="*/ 216 h 216"/>
                  </a:gdLst>
                  <a:ahLst/>
                  <a:cxnLst>
                    <a:cxn ang="0">
                      <a:pos x="T0" y="T1"/>
                    </a:cxn>
                    <a:cxn ang="0">
                      <a:pos x="T2" y="T3"/>
                    </a:cxn>
                    <a:cxn ang="0">
                      <a:pos x="T4" y="T5"/>
                    </a:cxn>
                    <a:cxn ang="0">
                      <a:pos x="T6" y="T7"/>
                    </a:cxn>
                    <a:cxn ang="0">
                      <a:pos x="T8" y="T9"/>
                    </a:cxn>
                    <a:cxn ang="0">
                      <a:pos x="T10" y="T11"/>
                    </a:cxn>
                  </a:cxnLst>
                  <a:rect l="0" t="0" r="r" b="b"/>
                  <a:pathLst>
                    <a:path w="213" h="216">
                      <a:moveTo>
                        <a:pt x="158" y="216"/>
                      </a:moveTo>
                      <a:lnTo>
                        <a:pt x="0" y="57"/>
                      </a:lnTo>
                      <a:lnTo>
                        <a:pt x="54" y="0"/>
                      </a:lnTo>
                      <a:lnTo>
                        <a:pt x="213" y="161"/>
                      </a:lnTo>
                      <a:lnTo>
                        <a:pt x="158" y="216"/>
                      </a:lnTo>
                      <a:lnTo>
                        <a:pt x="158" y="2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itchFamily="34" charset="-128"/>
                  </a:endParaRPr>
                </a:p>
              </p:txBody>
            </p:sp>
            <p:sp>
              <p:nvSpPr>
                <p:cNvPr id="60" name="Freeform 23"/>
                <p:cNvSpPr/>
                <p:nvPr/>
              </p:nvSpPr>
              <p:spPr bwMode="auto">
                <a:xfrm>
                  <a:off x="5210175" y="4194176"/>
                  <a:ext cx="338138" cy="338138"/>
                </a:xfrm>
                <a:custGeom>
                  <a:avLst/>
                  <a:gdLst>
                    <a:gd name="T0" fmla="*/ 0 w 213"/>
                    <a:gd name="T1" fmla="*/ 159 h 213"/>
                    <a:gd name="T2" fmla="*/ 159 w 213"/>
                    <a:gd name="T3" fmla="*/ 0 h 213"/>
                    <a:gd name="T4" fmla="*/ 213 w 213"/>
                    <a:gd name="T5" fmla="*/ 54 h 213"/>
                    <a:gd name="T6" fmla="*/ 54 w 213"/>
                    <a:gd name="T7" fmla="*/ 213 h 213"/>
                    <a:gd name="T8" fmla="*/ 0 w 213"/>
                    <a:gd name="T9" fmla="*/ 159 h 213"/>
                    <a:gd name="T10" fmla="*/ 0 w 213"/>
                    <a:gd name="T11" fmla="*/ 159 h 213"/>
                  </a:gdLst>
                  <a:ahLst/>
                  <a:cxnLst>
                    <a:cxn ang="0">
                      <a:pos x="T0" y="T1"/>
                    </a:cxn>
                    <a:cxn ang="0">
                      <a:pos x="T2" y="T3"/>
                    </a:cxn>
                    <a:cxn ang="0">
                      <a:pos x="T4" y="T5"/>
                    </a:cxn>
                    <a:cxn ang="0">
                      <a:pos x="T6" y="T7"/>
                    </a:cxn>
                    <a:cxn ang="0">
                      <a:pos x="T8" y="T9"/>
                    </a:cxn>
                    <a:cxn ang="0">
                      <a:pos x="T10" y="T11"/>
                    </a:cxn>
                  </a:cxnLst>
                  <a:rect l="0" t="0" r="r" b="b"/>
                  <a:pathLst>
                    <a:path w="213" h="213">
                      <a:moveTo>
                        <a:pt x="0" y="159"/>
                      </a:moveTo>
                      <a:lnTo>
                        <a:pt x="159" y="0"/>
                      </a:lnTo>
                      <a:lnTo>
                        <a:pt x="213" y="54"/>
                      </a:lnTo>
                      <a:lnTo>
                        <a:pt x="54" y="213"/>
                      </a:lnTo>
                      <a:lnTo>
                        <a:pt x="0" y="159"/>
                      </a:lnTo>
                      <a:lnTo>
                        <a:pt x="0" y="1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itchFamily="34" charset="-128"/>
                  </a:endParaRPr>
                </a:p>
              </p:txBody>
            </p:sp>
            <p:sp>
              <p:nvSpPr>
                <p:cNvPr id="61" name="Freeform 24"/>
                <p:cNvSpPr/>
                <p:nvPr/>
              </p:nvSpPr>
              <p:spPr bwMode="auto">
                <a:xfrm>
                  <a:off x="5149850" y="2652713"/>
                  <a:ext cx="342900" cy="338138"/>
                </a:xfrm>
                <a:custGeom>
                  <a:avLst/>
                  <a:gdLst>
                    <a:gd name="T0" fmla="*/ 57 w 216"/>
                    <a:gd name="T1" fmla="*/ 0 h 213"/>
                    <a:gd name="T2" fmla="*/ 216 w 216"/>
                    <a:gd name="T3" fmla="*/ 159 h 213"/>
                    <a:gd name="T4" fmla="*/ 161 w 216"/>
                    <a:gd name="T5" fmla="*/ 213 h 213"/>
                    <a:gd name="T6" fmla="*/ 0 w 216"/>
                    <a:gd name="T7" fmla="*/ 54 h 213"/>
                    <a:gd name="T8" fmla="*/ 57 w 216"/>
                    <a:gd name="T9" fmla="*/ 0 h 213"/>
                    <a:gd name="T10" fmla="*/ 57 w 216"/>
                    <a:gd name="T11" fmla="*/ 0 h 213"/>
                  </a:gdLst>
                  <a:ahLst/>
                  <a:cxnLst>
                    <a:cxn ang="0">
                      <a:pos x="T0" y="T1"/>
                    </a:cxn>
                    <a:cxn ang="0">
                      <a:pos x="T2" y="T3"/>
                    </a:cxn>
                    <a:cxn ang="0">
                      <a:pos x="T4" y="T5"/>
                    </a:cxn>
                    <a:cxn ang="0">
                      <a:pos x="T6" y="T7"/>
                    </a:cxn>
                    <a:cxn ang="0">
                      <a:pos x="T8" y="T9"/>
                    </a:cxn>
                    <a:cxn ang="0">
                      <a:pos x="T10" y="T11"/>
                    </a:cxn>
                  </a:cxnLst>
                  <a:rect l="0" t="0" r="r" b="b"/>
                  <a:pathLst>
                    <a:path w="216" h="213">
                      <a:moveTo>
                        <a:pt x="57" y="0"/>
                      </a:moveTo>
                      <a:lnTo>
                        <a:pt x="216" y="159"/>
                      </a:lnTo>
                      <a:lnTo>
                        <a:pt x="161" y="213"/>
                      </a:lnTo>
                      <a:lnTo>
                        <a:pt x="0" y="54"/>
                      </a:lnTo>
                      <a:lnTo>
                        <a:pt x="57" y="0"/>
                      </a:lnTo>
                      <a:lnTo>
                        <a:pt x="5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itchFamily="34" charset="-128"/>
                  </a:endParaRPr>
                </a:p>
              </p:txBody>
            </p:sp>
            <p:sp>
              <p:nvSpPr>
                <p:cNvPr id="62" name="Freeform 25"/>
                <p:cNvSpPr/>
                <p:nvPr/>
              </p:nvSpPr>
              <p:spPr bwMode="auto">
                <a:xfrm>
                  <a:off x="6692900" y="2592388"/>
                  <a:ext cx="341313" cy="342900"/>
                </a:xfrm>
                <a:custGeom>
                  <a:avLst/>
                  <a:gdLst>
                    <a:gd name="T0" fmla="*/ 215 w 215"/>
                    <a:gd name="T1" fmla="*/ 57 h 216"/>
                    <a:gd name="T2" fmla="*/ 161 w 215"/>
                    <a:gd name="T3" fmla="*/ 0 h 216"/>
                    <a:gd name="T4" fmla="*/ 0 w 215"/>
                    <a:gd name="T5" fmla="*/ 161 h 216"/>
                    <a:gd name="T6" fmla="*/ 57 w 215"/>
                    <a:gd name="T7" fmla="*/ 216 h 216"/>
                    <a:gd name="T8" fmla="*/ 215 w 215"/>
                    <a:gd name="T9" fmla="*/ 57 h 216"/>
                    <a:gd name="T10" fmla="*/ 215 w 215"/>
                    <a:gd name="T11" fmla="*/ 57 h 216"/>
                  </a:gdLst>
                  <a:ahLst/>
                  <a:cxnLst>
                    <a:cxn ang="0">
                      <a:pos x="T0" y="T1"/>
                    </a:cxn>
                    <a:cxn ang="0">
                      <a:pos x="T2" y="T3"/>
                    </a:cxn>
                    <a:cxn ang="0">
                      <a:pos x="T4" y="T5"/>
                    </a:cxn>
                    <a:cxn ang="0">
                      <a:pos x="T6" y="T7"/>
                    </a:cxn>
                    <a:cxn ang="0">
                      <a:pos x="T8" y="T9"/>
                    </a:cxn>
                    <a:cxn ang="0">
                      <a:pos x="T10" y="T11"/>
                    </a:cxn>
                  </a:cxnLst>
                  <a:rect l="0" t="0" r="r" b="b"/>
                  <a:pathLst>
                    <a:path w="215" h="216">
                      <a:moveTo>
                        <a:pt x="215" y="57"/>
                      </a:moveTo>
                      <a:lnTo>
                        <a:pt x="161" y="0"/>
                      </a:lnTo>
                      <a:lnTo>
                        <a:pt x="0" y="161"/>
                      </a:lnTo>
                      <a:lnTo>
                        <a:pt x="57" y="216"/>
                      </a:lnTo>
                      <a:lnTo>
                        <a:pt x="215" y="57"/>
                      </a:lnTo>
                      <a:lnTo>
                        <a:pt x="215"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itchFamily="34" charset="-128"/>
                  </a:endParaRPr>
                </a:p>
              </p:txBody>
            </p:sp>
            <p:sp>
              <p:nvSpPr>
                <p:cNvPr id="63" name="Rectangle 26"/>
                <p:cNvSpPr>
                  <a:spLocks noChangeArrowheads="1"/>
                </p:cNvSpPr>
                <p:nvPr/>
              </p:nvSpPr>
              <p:spPr bwMode="auto">
                <a:xfrm>
                  <a:off x="7034213" y="3460751"/>
                  <a:ext cx="357188"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itchFamily="34" charset="-128"/>
                  </a:endParaRPr>
                </a:p>
              </p:txBody>
            </p:sp>
          </p:grpSp>
        </p:grpSp>
        <p:sp>
          <p:nvSpPr>
            <p:cNvPr id="14" name="矩形 13"/>
            <p:cNvSpPr/>
            <p:nvPr/>
          </p:nvSpPr>
          <p:spPr>
            <a:xfrm>
              <a:off x="4928224" y="3712860"/>
              <a:ext cx="1325409" cy="218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lumMod val="50000"/>
                    </a:schemeClr>
                  </a:solidFill>
                  <a:latin typeface="Adobe Gothic Std B" pitchFamily="34" charset="-128"/>
                  <a:ea typeface="Adobe Gothic Std B" pitchFamily="34" charset="-128"/>
                </a:rPr>
                <a:t>04.Finish In Time</a:t>
              </a:r>
              <a:endParaRPr lang="zh-CN" altLang="en-US" sz="2000" dirty="0">
                <a:solidFill>
                  <a:schemeClr val="bg1">
                    <a:lumMod val="50000"/>
                  </a:schemeClr>
                </a:solidFill>
                <a:latin typeface="Adobe Gothic Std B" pitchFamily="34" charset="-128"/>
              </a:endParaRPr>
            </a:p>
          </p:txBody>
        </p:sp>
        <p:sp>
          <p:nvSpPr>
            <p:cNvPr id="15" name="矩形 14"/>
            <p:cNvSpPr/>
            <p:nvPr/>
          </p:nvSpPr>
          <p:spPr>
            <a:xfrm>
              <a:off x="6100457" y="3052000"/>
              <a:ext cx="984217" cy="2325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lumMod val="50000"/>
                    </a:schemeClr>
                  </a:solidFill>
                  <a:latin typeface="Adobe Gothic Std B" pitchFamily="34" charset="-128"/>
                  <a:ea typeface="Adobe Gothic Std B" pitchFamily="34" charset="-128"/>
                </a:rPr>
                <a:t>05.Publish</a:t>
              </a:r>
              <a:endParaRPr lang="zh-CN" altLang="en-US" sz="2000" dirty="0">
                <a:solidFill>
                  <a:schemeClr val="bg1">
                    <a:lumMod val="50000"/>
                  </a:schemeClr>
                </a:solidFill>
                <a:latin typeface="Adobe Gothic Std B" pitchFamily="34" charset="-128"/>
              </a:endParaRPr>
            </a:p>
          </p:txBody>
        </p:sp>
        <p:grpSp>
          <p:nvGrpSpPr>
            <p:cNvPr id="16" name="组合 15"/>
            <p:cNvGrpSpPr/>
            <p:nvPr/>
          </p:nvGrpSpPr>
          <p:grpSpPr>
            <a:xfrm>
              <a:off x="5754209" y="2169695"/>
              <a:ext cx="837000" cy="837000"/>
              <a:chOff x="7672278" y="3639044"/>
              <a:chExt cx="1116000" cy="1116000"/>
            </a:xfrm>
          </p:grpSpPr>
          <p:grpSp>
            <p:nvGrpSpPr>
              <p:cNvPr id="36" name="组合 35"/>
              <p:cNvGrpSpPr/>
              <p:nvPr/>
            </p:nvGrpSpPr>
            <p:grpSpPr>
              <a:xfrm>
                <a:off x="7672278" y="3639044"/>
                <a:ext cx="1116000" cy="1116000"/>
                <a:chOff x="1395283" y="2970986"/>
                <a:chExt cx="1116000" cy="1116000"/>
              </a:xfrm>
            </p:grpSpPr>
            <p:sp>
              <p:nvSpPr>
                <p:cNvPr id="46" name="椭圆 45"/>
                <p:cNvSpPr/>
                <p:nvPr/>
              </p:nvSpPr>
              <p:spPr>
                <a:xfrm>
                  <a:off x="1395283" y="2970986"/>
                  <a:ext cx="1116000" cy="1116000"/>
                </a:xfrm>
                <a:prstGeom prst="ellipse">
                  <a:avLst/>
                </a:prstGeom>
                <a:noFill/>
                <a:ln>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Adobe Gothic Std B" pitchFamily="34" charset="-128"/>
                  </a:endParaRPr>
                </a:p>
              </p:txBody>
            </p:sp>
            <p:sp>
              <p:nvSpPr>
                <p:cNvPr id="47" name="椭圆 46"/>
                <p:cNvSpPr/>
                <p:nvPr/>
              </p:nvSpPr>
              <p:spPr>
                <a:xfrm>
                  <a:off x="1503283" y="3078986"/>
                  <a:ext cx="900000" cy="900000"/>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Adobe Gothic Std B" pitchFamily="34" charset="-128"/>
                  </a:endParaRPr>
                </a:p>
              </p:txBody>
            </p:sp>
            <p:sp>
              <p:nvSpPr>
                <p:cNvPr id="48" name="椭圆 47"/>
                <p:cNvSpPr/>
                <p:nvPr/>
              </p:nvSpPr>
              <p:spPr>
                <a:xfrm>
                  <a:off x="1617268" y="3192971"/>
                  <a:ext cx="672029" cy="672029"/>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Adobe Gothic Std B" pitchFamily="34" charset="-128"/>
                  </a:endParaRPr>
                </a:p>
              </p:txBody>
            </p:sp>
          </p:grpSp>
          <p:grpSp>
            <p:nvGrpSpPr>
              <p:cNvPr id="37" name="组合 36"/>
              <p:cNvGrpSpPr/>
              <p:nvPr/>
            </p:nvGrpSpPr>
            <p:grpSpPr>
              <a:xfrm>
                <a:off x="8036508" y="4002061"/>
                <a:ext cx="400079" cy="400998"/>
                <a:chOff x="4024313" y="1354138"/>
                <a:chExt cx="4143375" cy="4152900"/>
              </a:xfrm>
              <a:solidFill>
                <a:schemeClr val="bg1"/>
              </a:solidFill>
            </p:grpSpPr>
            <p:sp>
              <p:nvSpPr>
                <p:cNvPr id="38" name="Freeform 30"/>
                <p:cNvSpPr/>
                <p:nvPr/>
              </p:nvSpPr>
              <p:spPr bwMode="auto">
                <a:xfrm>
                  <a:off x="5197476" y="2343151"/>
                  <a:ext cx="1951038" cy="654050"/>
                </a:xfrm>
                <a:custGeom>
                  <a:avLst/>
                  <a:gdLst>
                    <a:gd name="T0" fmla="*/ 1229 w 1229"/>
                    <a:gd name="T1" fmla="*/ 12 h 412"/>
                    <a:gd name="T2" fmla="*/ 1118 w 1229"/>
                    <a:gd name="T3" fmla="*/ 7 h 412"/>
                    <a:gd name="T4" fmla="*/ 1006 w 1229"/>
                    <a:gd name="T5" fmla="*/ 0 h 412"/>
                    <a:gd name="T6" fmla="*/ 1037 w 1229"/>
                    <a:gd name="T7" fmla="*/ 61 h 412"/>
                    <a:gd name="T8" fmla="*/ 604 w 1229"/>
                    <a:gd name="T9" fmla="*/ 308 h 412"/>
                    <a:gd name="T10" fmla="*/ 426 w 1229"/>
                    <a:gd name="T11" fmla="*/ 182 h 412"/>
                    <a:gd name="T12" fmla="*/ 407 w 1229"/>
                    <a:gd name="T13" fmla="*/ 170 h 412"/>
                    <a:gd name="T14" fmla="*/ 386 w 1229"/>
                    <a:gd name="T15" fmla="*/ 177 h 412"/>
                    <a:gd name="T16" fmla="*/ 0 w 1229"/>
                    <a:gd name="T17" fmla="*/ 324 h 412"/>
                    <a:gd name="T18" fmla="*/ 33 w 1229"/>
                    <a:gd name="T19" fmla="*/ 407 h 412"/>
                    <a:gd name="T20" fmla="*/ 395 w 1229"/>
                    <a:gd name="T21" fmla="*/ 270 h 412"/>
                    <a:gd name="T22" fmla="*/ 575 w 1229"/>
                    <a:gd name="T23" fmla="*/ 397 h 412"/>
                    <a:gd name="T24" fmla="*/ 599 w 1229"/>
                    <a:gd name="T25" fmla="*/ 412 h 412"/>
                    <a:gd name="T26" fmla="*/ 623 w 1229"/>
                    <a:gd name="T27" fmla="*/ 400 h 412"/>
                    <a:gd name="T28" fmla="*/ 1080 w 1229"/>
                    <a:gd name="T29" fmla="*/ 142 h 412"/>
                    <a:gd name="T30" fmla="*/ 1108 w 1229"/>
                    <a:gd name="T31" fmla="*/ 199 h 412"/>
                    <a:gd name="T32" fmla="*/ 1170 w 1229"/>
                    <a:gd name="T33" fmla="*/ 106 h 412"/>
                    <a:gd name="T34" fmla="*/ 1229 w 1229"/>
                    <a:gd name="T35" fmla="*/ 12 h 412"/>
                    <a:gd name="T36" fmla="*/ 1229 w 1229"/>
                    <a:gd name="T37" fmla="*/ 1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9" h="412">
                      <a:moveTo>
                        <a:pt x="1229" y="12"/>
                      </a:moveTo>
                      <a:lnTo>
                        <a:pt x="1118" y="7"/>
                      </a:lnTo>
                      <a:lnTo>
                        <a:pt x="1006" y="0"/>
                      </a:lnTo>
                      <a:lnTo>
                        <a:pt x="1037" y="61"/>
                      </a:lnTo>
                      <a:lnTo>
                        <a:pt x="604" y="308"/>
                      </a:lnTo>
                      <a:lnTo>
                        <a:pt x="426" y="182"/>
                      </a:lnTo>
                      <a:lnTo>
                        <a:pt x="407" y="170"/>
                      </a:lnTo>
                      <a:lnTo>
                        <a:pt x="386" y="177"/>
                      </a:lnTo>
                      <a:lnTo>
                        <a:pt x="0" y="324"/>
                      </a:lnTo>
                      <a:lnTo>
                        <a:pt x="33" y="407"/>
                      </a:lnTo>
                      <a:lnTo>
                        <a:pt x="395" y="270"/>
                      </a:lnTo>
                      <a:lnTo>
                        <a:pt x="575" y="397"/>
                      </a:lnTo>
                      <a:lnTo>
                        <a:pt x="599" y="412"/>
                      </a:lnTo>
                      <a:lnTo>
                        <a:pt x="623" y="400"/>
                      </a:lnTo>
                      <a:lnTo>
                        <a:pt x="1080" y="142"/>
                      </a:lnTo>
                      <a:lnTo>
                        <a:pt x="1108" y="199"/>
                      </a:lnTo>
                      <a:lnTo>
                        <a:pt x="1170" y="106"/>
                      </a:lnTo>
                      <a:lnTo>
                        <a:pt x="1229" y="12"/>
                      </a:lnTo>
                      <a:lnTo>
                        <a:pt x="122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itchFamily="34" charset="-128"/>
                  </a:endParaRPr>
                </a:p>
              </p:txBody>
            </p:sp>
            <p:sp>
              <p:nvSpPr>
                <p:cNvPr id="39" name="Freeform 31"/>
                <p:cNvSpPr/>
                <p:nvPr/>
              </p:nvSpPr>
              <p:spPr bwMode="auto">
                <a:xfrm>
                  <a:off x="6791326" y="2816226"/>
                  <a:ext cx="198438" cy="654050"/>
                </a:xfrm>
                <a:custGeom>
                  <a:avLst/>
                  <a:gdLst>
                    <a:gd name="T0" fmla="*/ 0 w 125"/>
                    <a:gd name="T1" fmla="*/ 0 h 412"/>
                    <a:gd name="T2" fmla="*/ 0 w 125"/>
                    <a:gd name="T3" fmla="*/ 412 h 412"/>
                    <a:gd name="T4" fmla="*/ 125 w 125"/>
                    <a:gd name="T5" fmla="*/ 412 h 412"/>
                    <a:gd name="T6" fmla="*/ 125 w 125"/>
                    <a:gd name="T7" fmla="*/ 0 h 412"/>
                    <a:gd name="T8" fmla="*/ 0 w 125"/>
                    <a:gd name="T9" fmla="*/ 0 h 412"/>
                    <a:gd name="T10" fmla="*/ 0 w 125"/>
                    <a:gd name="T11" fmla="*/ 0 h 412"/>
                  </a:gdLst>
                  <a:ahLst/>
                  <a:cxnLst>
                    <a:cxn ang="0">
                      <a:pos x="T0" y="T1"/>
                    </a:cxn>
                    <a:cxn ang="0">
                      <a:pos x="T2" y="T3"/>
                    </a:cxn>
                    <a:cxn ang="0">
                      <a:pos x="T4" y="T5"/>
                    </a:cxn>
                    <a:cxn ang="0">
                      <a:pos x="T6" y="T7"/>
                    </a:cxn>
                    <a:cxn ang="0">
                      <a:pos x="T8" y="T9"/>
                    </a:cxn>
                    <a:cxn ang="0">
                      <a:pos x="T10" y="T11"/>
                    </a:cxn>
                  </a:cxnLst>
                  <a:rect l="0" t="0" r="r" b="b"/>
                  <a:pathLst>
                    <a:path w="125" h="412">
                      <a:moveTo>
                        <a:pt x="0" y="0"/>
                      </a:moveTo>
                      <a:lnTo>
                        <a:pt x="0" y="412"/>
                      </a:lnTo>
                      <a:lnTo>
                        <a:pt x="125" y="412"/>
                      </a:lnTo>
                      <a:lnTo>
                        <a:pt x="125"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itchFamily="34" charset="-128"/>
                  </a:endParaRPr>
                </a:p>
              </p:txBody>
            </p:sp>
            <p:sp>
              <p:nvSpPr>
                <p:cNvPr id="40" name="Freeform 32"/>
                <p:cNvSpPr/>
                <p:nvPr/>
              </p:nvSpPr>
              <p:spPr bwMode="auto">
                <a:xfrm>
                  <a:off x="6475413" y="2997201"/>
                  <a:ext cx="203200" cy="473075"/>
                </a:xfrm>
                <a:custGeom>
                  <a:avLst/>
                  <a:gdLst>
                    <a:gd name="T0" fmla="*/ 0 w 128"/>
                    <a:gd name="T1" fmla="*/ 0 h 298"/>
                    <a:gd name="T2" fmla="*/ 0 w 128"/>
                    <a:gd name="T3" fmla="*/ 298 h 298"/>
                    <a:gd name="T4" fmla="*/ 128 w 128"/>
                    <a:gd name="T5" fmla="*/ 298 h 298"/>
                    <a:gd name="T6" fmla="*/ 128 w 128"/>
                    <a:gd name="T7" fmla="*/ 0 h 298"/>
                    <a:gd name="T8" fmla="*/ 0 w 128"/>
                    <a:gd name="T9" fmla="*/ 0 h 298"/>
                    <a:gd name="T10" fmla="*/ 0 w 128"/>
                    <a:gd name="T11" fmla="*/ 0 h 298"/>
                  </a:gdLst>
                  <a:ahLst/>
                  <a:cxnLst>
                    <a:cxn ang="0">
                      <a:pos x="T0" y="T1"/>
                    </a:cxn>
                    <a:cxn ang="0">
                      <a:pos x="T2" y="T3"/>
                    </a:cxn>
                    <a:cxn ang="0">
                      <a:pos x="T4" y="T5"/>
                    </a:cxn>
                    <a:cxn ang="0">
                      <a:pos x="T6" y="T7"/>
                    </a:cxn>
                    <a:cxn ang="0">
                      <a:pos x="T8" y="T9"/>
                    </a:cxn>
                    <a:cxn ang="0">
                      <a:pos x="T10" y="T11"/>
                    </a:cxn>
                  </a:cxnLst>
                  <a:rect l="0" t="0" r="r" b="b"/>
                  <a:pathLst>
                    <a:path w="128" h="298">
                      <a:moveTo>
                        <a:pt x="0" y="0"/>
                      </a:moveTo>
                      <a:lnTo>
                        <a:pt x="0" y="298"/>
                      </a:lnTo>
                      <a:lnTo>
                        <a:pt x="128" y="298"/>
                      </a:lnTo>
                      <a:lnTo>
                        <a:pt x="128"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itchFamily="34" charset="-128"/>
                  </a:endParaRPr>
                </a:p>
              </p:txBody>
            </p:sp>
            <p:sp>
              <p:nvSpPr>
                <p:cNvPr id="41" name="Freeform 33"/>
                <p:cNvSpPr/>
                <p:nvPr/>
              </p:nvSpPr>
              <p:spPr bwMode="auto">
                <a:xfrm>
                  <a:off x="6159501" y="3230563"/>
                  <a:ext cx="203200" cy="239713"/>
                </a:xfrm>
                <a:custGeom>
                  <a:avLst/>
                  <a:gdLst>
                    <a:gd name="T0" fmla="*/ 0 w 128"/>
                    <a:gd name="T1" fmla="*/ 0 h 151"/>
                    <a:gd name="T2" fmla="*/ 0 w 128"/>
                    <a:gd name="T3" fmla="*/ 151 h 151"/>
                    <a:gd name="T4" fmla="*/ 128 w 128"/>
                    <a:gd name="T5" fmla="*/ 151 h 151"/>
                    <a:gd name="T6" fmla="*/ 128 w 128"/>
                    <a:gd name="T7" fmla="*/ 0 h 151"/>
                    <a:gd name="T8" fmla="*/ 0 w 128"/>
                    <a:gd name="T9" fmla="*/ 0 h 151"/>
                    <a:gd name="T10" fmla="*/ 0 w 128"/>
                    <a:gd name="T11" fmla="*/ 0 h 151"/>
                  </a:gdLst>
                  <a:ahLst/>
                  <a:cxnLst>
                    <a:cxn ang="0">
                      <a:pos x="T0" y="T1"/>
                    </a:cxn>
                    <a:cxn ang="0">
                      <a:pos x="T2" y="T3"/>
                    </a:cxn>
                    <a:cxn ang="0">
                      <a:pos x="T4" y="T5"/>
                    </a:cxn>
                    <a:cxn ang="0">
                      <a:pos x="T6" y="T7"/>
                    </a:cxn>
                    <a:cxn ang="0">
                      <a:pos x="T8" y="T9"/>
                    </a:cxn>
                    <a:cxn ang="0">
                      <a:pos x="T10" y="T11"/>
                    </a:cxn>
                  </a:cxnLst>
                  <a:rect l="0" t="0" r="r" b="b"/>
                  <a:pathLst>
                    <a:path w="128" h="151">
                      <a:moveTo>
                        <a:pt x="0" y="0"/>
                      </a:moveTo>
                      <a:lnTo>
                        <a:pt x="0" y="151"/>
                      </a:lnTo>
                      <a:lnTo>
                        <a:pt x="128" y="151"/>
                      </a:lnTo>
                      <a:lnTo>
                        <a:pt x="128"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itchFamily="34" charset="-128"/>
                  </a:endParaRPr>
                </a:p>
              </p:txBody>
            </p:sp>
            <p:sp>
              <p:nvSpPr>
                <p:cNvPr id="42" name="Freeform 34"/>
                <p:cNvSpPr/>
                <p:nvPr/>
              </p:nvSpPr>
              <p:spPr bwMode="auto">
                <a:xfrm>
                  <a:off x="5848351" y="3074988"/>
                  <a:ext cx="198438" cy="395288"/>
                </a:xfrm>
                <a:custGeom>
                  <a:avLst/>
                  <a:gdLst>
                    <a:gd name="T0" fmla="*/ 0 w 125"/>
                    <a:gd name="T1" fmla="*/ 0 h 249"/>
                    <a:gd name="T2" fmla="*/ 0 w 125"/>
                    <a:gd name="T3" fmla="*/ 249 h 249"/>
                    <a:gd name="T4" fmla="*/ 125 w 125"/>
                    <a:gd name="T5" fmla="*/ 249 h 249"/>
                    <a:gd name="T6" fmla="*/ 125 w 125"/>
                    <a:gd name="T7" fmla="*/ 0 h 249"/>
                    <a:gd name="T8" fmla="*/ 0 w 125"/>
                    <a:gd name="T9" fmla="*/ 0 h 249"/>
                    <a:gd name="T10" fmla="*/ 0 w 125"/>
                    <a:gd name="T11" fmla="*/ 0 h 249"/>
                  </a:gdLst>
                  <a:ahLst/>
                  <a:cxnLst>
                    <a:cxn ang="0">
                      <a:pos x="T0" y="T1"/>
                    </a:cxn>
                    <a:cxn ang="0">
                      <a:pos x="T2" y="T3"/>
                    </a:cxn>
                    <a:cxn ang="0">
                      <a:pos x="T4" y="T5"/>
                    </a:cxn>
                    <a:cxn ang="0">
                      <a:pos x="T6" y="T7"/>
                    </a:cxn>
                    <a:cxn ang="0">
                      <a:pos x="T8" y="T9"/>
                    </a:cxn>
                    <a:cxn ang="0">
                      <a:pos x="T10" y="T11"/>
                    </a:cxn>
                  </a:cxnLst>
                  <a:rect l="0" t="0" r="r" b="b"/>
                  <a:pathLst>
                    <a:path w="125" h="249">
                      <a:moveTo>
                        <a:pt x="0" y="0"/>
                      </a:moveTo>
                      <a:lnTo>
                        <a:pt x="0" y="249"/>
                      </a:lnTo>
                      <a:lnTo>
                        <a:pt x="125" y="249"/>
                      </a:lnTo>
                      <a:lnTo>
                        <a:pt x="125"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itchFamily="34" charset="-128"/>
                  </a:endParaRPr>
                </a:p>
              </p:txBody>
            </p:sp>
            <p:sp>
              <p:nvSpPr>
                <p:cNvPr id="43" name="Freeform 35"/>
                <p:cNvSpPr/>
                <p:nvPr/>
              </p:nvSpPr>
              <p:spPr bwMode="auto">
                <a:xfrm>
                  <a:off x="5527676" y="3033713"/>
                  <a:ext cx="200025" cy="436563"/>
                </a:xfrm>
                <a:custGeom>
                  <a:avLst/>
                  <a:gdLst>
                    <a:gd name="T0" fmla="*/ 0 w 126"/>
                    <a:gd name="T1" fmla="*/ 0 h 275"/>
                    <a:gd name="T2" fmla="*/ 0 w 126"/>
                    <a:gd name="T3" fmla="*/ 275 h 275"/>
                    <a:gd name="T4" fmla="*/ 126 w 126"/>
                    <a:gd name="T5" fmla="*/ 275 h 275"/>
                    <a:gd name="T6" fmla="*/ 126 w 126"/>
                    <a:gd name="T7" fmla="*/ 0 h 275"/>
                    <a:gd name="T8" fmla="*/ 0 w 126"/>
                    <a:gd name="T9" fmla="*/ 0 h 275"/>
                    <a:gd name="T10" fmla="*/ 0 w 126"/>
                    <a:gd name="T11" fmla="*/ 0 h 275"/>
                  </a:gdLst>
                  <a:ahLst/>
                  <a:cxnLst>
                    <a:cxn ang="0">
                      <a:pos x="T0" y="T1"/>
                    </a:cxn>
                    <a:cxn ang="0">
                      <a:pos x="T2" y="T3"/>
                    </a:cxn>
                    <a:cxn ang="0">
                      <a:pos x="T4" y="T5"/>
                    </a:cxn>
                    <a:cxn ang="0">
                      <a:pos x="T6" y="T7"/>
                    </a:cxn>
                    <a:cxn ang="0">
                      <a:pos x="T8" y="T9"/>
                    </a:cxn>
                    <a:cxn ang="0">
                      <a:pos x="T10" y="T11"/>
                    </a:cxn>
                  </a:cxnLst>
                  <a:rect l="0" t="0" r="r" b="b"/>
                  <a:pathLst>
                    <a:path w="126" h="275">
                      <a:moveTo>
                        <a:pt x="0" y="0"/>
                      </a:moveTo>
                      <a:lnTo>
                        <a:pt x="0" y="275"/>
                      </a:lnTo>
                      <a:lnTo>
                        <a:pt x="126" y="275"/>
                      </a:lnTo>
                      <a:lnTo>
                        <a:pt x="126"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itchFamily="34" charset="-128"/>
                  </a:endParaRPr>
                </a:p>
              </p:txBody>
            </p:sp>
            <p:sp>
              <p:nvSpPr>
                <p:cNvPr id="44" name="Freeform 36"/>
                <p:cNvSpPr/>
                <p:nvPr/>
              </p:nvSpPr>
              <p:spPr bwMode="auto">
                <a:xfrm>
                  <a:off x="5216526" y="3151188"/>
                  <a:ext cx="198438" cy="319088"/>
                </a:xfrm>
                <a:custGeom>
                  <a:avLst/>
                  <a:gdLst>
                    <a:gd name="T0" fmla="*/ 0 w 125"/>
                    <a:gd name="T1" fmla="*/ 0 h 201"/>
                    <a:gd name="T2" fmla="*/ 0 w 125"/>
                    <a:gd name="T3" fmla="*/ 201 h 201"/>
                    <a:gd name="T4" fmla="*/ 125 w 125"/>
                    <a:gd name="T5" fmla="*/ 201 h 201"/>
                    <a:gd name="T6" fmla="*/ 125 w 125"/>
                    <a:gd name="T7" fmla="*/ 0 h 201"/>
                    <a:gd name="T8" fmla="*/ 0 w 125"/>
                    <a:gd name="T9" fmla="*/ 0 h 201"/>
                    <a:gd name="T10" fmla="*/ 0 w 125"/>
                    <a:gd name="T11" fmla="*/ 0 h 201"/>
                  </a:gdLst>
                  <a:ahLst/>
                  <a:cxnLst>
                    <a:cxn ang="0">
                      <a:pos x="T0" y="T1"/>
                    </a:cxn>
                    <a:cxn ang="0">
                      <a:pos x="T2" y="T3"/>
                    </a:cxn>
                    <a:cxn ang="0">
                      <a:pos x="T4" y="T5"/>
                    </a:cxn>
                    <a:cxn ang="0">
                      <a:pos x="T6" y="T7"/>
                    </a:cxn>
                    <a:cxn ang="0">
                      <a:pos x="T8" y="T9"/>
                    </a:cxn>
                    <a:cxn ang="0">
                      <a:pos x="T10" y="T11"/>
                    </a:cxn>
                  </a:cxnLst>
                  <a:rect l="0" t="0" r="r" b="b"/>
                  <a:pathLst>
                    <a:path w="125" h="201">
                      <a:moveTo>
                        <a:pt x="0" y="0"/>
                      </a:moveTo>
                      <a:lnTo>
                        <a:pt x="0" y="201"/>
                      </a:lnTo>
                      <a:lnTo>
                        <a:pt x="125" y="201"/>
                      </a:lnTo>
                      <a:lnTo>
                        <a:pt x="125"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itchFamily="34" charset="-128"/>
                  </a:endParaRPr>
                </a:p>
              </p:txBody>
            </p:sp>
            <p:sp>
              <p:nvSpPr>
                <p:cNvPr id="45" name="Freeform 37"/>
                <p:cNvSpPr>
                  <a:spLocks noEditPoints="1"/>
                </p:cNvSpPr>
                <p:nvPr/>
              </p:nvSpPr>
              <p:spPr bwMode="auto">
                <a:xfrm>
                  <a:off x="4024313" y="1354138"/>
                  <a:ext cx="4143375" cy="4152900"/>
                </a:xfrm>
                <a:custGeom>
                  <a:avLst/>
                  <a:gdLst>
                    <a:gd name="T0" fmla="*/ 2610 w 2610"/>
                    <a:gd name="T1" fmla="*/ 258 h 2616"/>
                    <a:gd name="T2" fmla="*/ 2610 w 2610"/>
                    <a:gd name="T3" fmla="*/ 0 h 2616"/>
                    <a:gd name="T4" fmla="*/ 0 w 2610"/>
                    <a:gd name="T5" fmla="*/ 0 h 2616"/>
                    <a:gd name="T6" fmla="*/ 0 w 2610"/>
                    <a:gd name="T7" fmla="*/ 258 h 2616"/>
                    <a:gd name="T8" fmla="*/ 90 w 2610"/>
                    <a:gd name="T9" fmla="*/ 258 h 2616"/>
                    <a:gd name="T10" fmla="*/ 90 w 2610"/>
                    <a:gd name="T11" fmla="*/ 1596 h 2616"/>
                    <a:gd name="T12" fmla="*/ 0 w 2610"/>
                    <a:gd name="T13" fmla="*/ 1596 h 2616"/>
                    <a:gd name="T14" fmla="*/ 0 w 2610"/>
                    <a:gd name="T15" fmla="*/ 1854 h 2616"/>
                    <a:gd name="T16" fmla="*/ 1175 w 2610"/>
                    <a:gd name="T17" fmla="*/ 1854 h 2616"/>
                    <a:gd name="T18" fmla="*/ 1175 w 2610"/>
                    <a:gd name="T19" fmla="*/ 2361 h 2616"/>
                    <a:gd name="T20" fmla="*/ 651 w 2610"/>
                    <a:gd name="T21" fmla="*/ 2361 h 2616"/>
                    <a:gd name="T22" fmla="*/ 651 w 2610"/>
                    <a:gd name="T23" fmla="*/ 2616 h 2616"/>
                    <a:gd name="T24" fmla="*/ 1956 w 2610"/>
                    <a:gd name="T25" fmla="*/ 2616 h 2616"/>
                    <a:gd name="T26" fmla="*/ 1956 w 2610"/>
                    <a:gd name="T27" fmla="*/ 2361 h 2616"/>
                    <a:gd name="T28" fmla="*/ 1433 w 2610"/>
                    <a:gd name="T29" fmla="*/ 2361 h 2616"/>
                    <a:gd name="T30" fmla="*/ 1433 w 2610"/>
                    <a:gd name="T31" fmla="*/ 1854 h 2616"/>
                    <a:gd name="T32" fmla="*/ 2610 w 2610"/>
                    <a:gd name="T33" fmla="*/ 1854 h 2616"/>
                    <a:gd name="T34" fmla="*/ 2610 w 2610"/>
                    <a:gd name="T35" fmla="*/ 1596 h 2616"/>
                    <a:gd name="T36" fmla="*/ 2512 w 2610"/>
                    <a:gd name="T37" fmla="*/ 1596 h 2616"/>
                    <a:gd name="T38" fmla="*/ 2512 w 2610"/>
                    <a:gd name="T39" fmla="*/ 258 h 2616"/>
                    <a:gd name="T40" fmla="*/ 2610 w 2610"/>
                    <a:gd name="T41" fmla="*/ 258 h 2616"/>
                    <a:gd name="T42" fmla="*/ 2243 w 2610"/>
                    <a:gd name="T43" fmla="*/ 1582 h 2616"/>
                    <a:gd name="T44" fmla="*/ 358 w 2610"/>
                    <a:gd name="T45" fmla="*/ 1582 h 2616"/>
                    <a:gd name="T46" fmla="*/ 358 w 2610"/>
                    <a:gd name="T47" fmla="*/ 270 h 2616"/>
                    <a:gd name="T48" fmla="*/ 2243 w 2610"/>
                    <a:gd name="T49" fmla="*/ 270 h 2616"/>
                    <a:gd name="T50" fmla="*/ 2243 w 2610"/>
                    <a:gd name="T51" fmla="*/ 1582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10" h="2616">
                      <a:moveTo>
                        <a:pt x="2610" y="258"/>
                      </a:moveTo>
                      <a:lnTo>
                        <a:pt x="2610" y="0"/>
                      </a:lnTo>
                      <a:lnTo>
                        <a:pt x="0" y="0"/>
                      </a:lnTo>
                      <a:lnTo>
                        <a:pt x="0" y="258"/>
                      </a:lnTo>
                      <a:lnTo>
                        <a:pt x="90" y="258"/>
                      </a:lnTo>
                      <a:lnTo>
                        <a:pt x="90" y="1596"/>
                      </a:lnTo>
                      <a:lnTo>
                        <a:pt x="0" y="1596"/>
                      </a:lnTo>
                      <a:lnTo>
                        <a:pt x="0" y="1854"/>
                      </a:lnTo>
                      <a:lnTo>
                        <a:pt x="1175" y="1854"/>
                      </a:lnTo>
                      <a:lnTo>
                        <a:pt x="1175" y="2361"/>
                      </a:lnTo>
                      <a:lnTo>
                        <a:pt x="651" y="2361"/>
                      </a:lnTo>
                      <a:lnTo>
                        <a:pt x="651" y="2616"/>
                      </a:lnTo>
                      <a:lnTo>
                        <a:pt x="1956" y="2616"/>
                      </a:lnTo>
                      <a:lnTo>
                        <a:pt x="1956" y="2361"/>
                      </a:lnTo>
                      <a:lnTo>
                        <a:pt x="1433" y="2361"/>
                      </a:lnTo>
                      <a:lnTo>
                        <a:pt x="1433" y="1854"/>
                      </a:lnTo>
                      <a:lnTo>
                        <a:pt x="2610" y="1854"/>
                      </a:lnTo>
                      <a:lnTo>
                        <a:pt x="2610" y="1596"/>
                      </a:lnTo>
                      <a:lnTo>
                        <a:pt x="2512" y="1596"/>
                      </a:lnTo>
                      <a:lnTo>
                        <a:pt x="2512" y="258"/>
                      </a:lnTo>
                      <a:lnTo>
                        <a:pt x="2610" y="258"/>
                      </a:lnTo>
                      <a:close/>
                      <a:moveTo>
                        <a:pt x="2243" y="1582"/>
                      </a:moveTo>
                      <a:lnTo>
                        <a:pt x="358" y="1582"/>
                      </a:lnTo>
                      <a:lnTo>
                        <a:pt x="358" y="270"/>
                      </a:lnTo>
                      <a:lnTo>
                        <a:pt x="2243" y="270"/>
                      </a:lnTo>
                      <a:lnTo>
                        <a:pt x="2243" y="15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latin typeface="Adobe Gothic Std B" pitchFamily="34" charset="-128"/>
                  </a:endParaRPr>
                </a:p>
              </p:txBody>
            </p:sp>
          </p:grpSp>
        </p:grpSp>
        <p:sp>
          <p:nvSpPr>
            <p:cNvPr id="17" name="矩形 16"/>
            <p:cNvSpPr/>
            <p:nvPr/>
          </p:nvSpPr>
          <p:spPr>
            <a:xfrm>
              <a:off x="7087703" y="2398197"/>
              <a:ext cx="983081" cy="2238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lumMod val="50000"/>
                    </a:schemeClr>
                  </a:solidFill>
                  <a:latin typeface="Adobe Gothic Std B" pitchFamily="34" charset="-128"/>
                  <a:ea typeface="Adobe Gothic Std B" pitchFamily="34" charset="-128"/>
                </a:rPr>
                <a:t>06.Promote</a:t>
              </a:r>
              <a:endParaRPr lang="zh-CN" altLang="en-US" sz="2000" dirty="0">
                <a:solidFill>
                  <a:schemeClr val="bg1">
                    <a:lumMod val="50000"/>
                  </a:schemeClr>
                </a:solidFill>
                <a:latin typeface="Adobe Gothic Std B" pitchFamily="34" charset="-128"/>
              </a:endParaRPr>
            </a:p>
          </p:txBody>
        </p:sp>
        <p:grpSp>
          <p:nvGrpSpPr>
            <p:cNvPr id="18" name="组合 17"/>
            <p:cNvGrpSpPr/>
            <p:nvPr/>
          </p:nvGrpSpPr>
          <p:grpSpPr>
            <a:xfrm>
              <a:off x="6765974" y="1441531"/>
              <a:ext cx="837000" cy="837000"/>
              <a:chOff x="9021298" y="2668159"/>
              <a:chExt cx="1116000" cy="1116000"/>
            </a:xfrm>
          </p:grpSpPr>
          <p:grpSp>
            <p:nvGrpSpPr>
              <p:cNvPr id="25" name="组合 24"/>
              <p:cNvGrpSpPr/>
              <p:nvPr/>
            </p:nvGrpSpPr>
            <p:grpSpPr>
              <a:xfrm>
                <a:off x="9021298" y="2668159"/>
                <a:ext cx="1116000" cy="1116000"/>
                <a:chOff x="1395283" y="2970986"/>
                <a:chExt cx="1116000" cy="1116000"/>
              </a:xfrm>
            </p:grpSpPr>
            <p:sp>
              <p:nvSpPr>
                <p:cNvPr id="33" name="椭圆 32"/>
                <p:cNvSpPr/>
                <p:nvPr/>
              </p:nvSpPr>
              <p:spPr>
                <a:xfrm>
                  <a:off x="1395283" y="2970986"/>
                  <a:ext cx="1116000" cy="1116000"/>
                </a:xfrm>
                <a:prstGeom prst="ellipse">
                  <a:avLst/>
                </a:prstGeom>
                <a:noFill/>
                <a:ln>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34" name="椭圆 33"/>
                <p:cNvSpPr/>
                <p:nvPr/>
              </p:nvSpPr>
              <p:spPr>
                <a:xfrm>
                  <a:off x="1503283" y="3078986"/>
                  <a:ext cx="900000" cy="900000"/>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35" name="椭圆 34"/>
                <p:cNvSpPr/>
                <p:nvPr/>
              </p:nvSpPr>
              <p:spPr>
                <a:xfrm>
                  <a:off x="1617268" y="3192971"/>
                  <a:ext cx="672029" cy="672029"/>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grpSp>
          <p:grpSp>
            <p:nvGrpSpPr>
              <p:cNvPr id="26" name="组合 25"/>
              <p:cNvGrpSpPr/>
              <p:nvPr/>
            </p:nvGrpSpPr>
            <p:grpSpPr>
              <a:xfrm>
                <a:off x="9327140" y="3011257"/>
                <a:ext cx="500648" cy="390636"/>
                <a:chOff x="8949623" y="1963738"/>
                <a:chExt cx="3763963" cy="2936876"/>
              </a:xfrm>
              <a:solidFill>
                <a:schemeClr val="bg1"/>
              </a:solidFill>
            </p:grpSpPr>
            <p:sp>
              <p:nvSpPr>
                <p:cNvPr id="27" name="Freeform 41"/>
                <p:cNvSpPr/>
                <p:nvPr/>
              </p:nvSpPr>
              <p:spPr bwMode="auto">
                <a:xfrm>
                  <a:off x="10105323" y="3703638"/>
                  <a:ext cx="642938" cy="1196975"/>
                </a:xfrm>
                <a:custGeom>
                  <a:avLst/>
                  <a:gdLst>
                    <a:gd name="T0" fmla="*/ 28 w 171"/>
                    <a:gd name="T1" fmla="*/ 318 h 318"/>
                    <a:gd name="T2" fmla="*/ 143 w 171"/>
                    <a:gd name="T3" fmla="*/ 318 h 318"/>
                    <a:gd name="T4" fmla="*/ 171 w 171"/>
                    <a:gd name="T5" fmla="*/ 291 h 318"/>
                    <a:gd name="T6" fmla="*/ 171 w 171"/>
                    <a:gd name="T7" fmla="*/ 43 h 318"/>
                    <a:gd name="T8" fmla="*/ 93 w 171"/>
                    <a:gd name="T9" fmla="*/ 0 h 318"/>
                    <a:gd name="T10" fmla="*/ 0 w 171"/>
                    <a:gd name="T11" fmla="*/ 55 h 318"/>
                    <a:gd name="T12" fmla="*/ 0 w 171"/>
                    <a:gd name="T13" fmla="*/ 291 h 318"/>
                    <a:gd name="T14" fmla="*/ 28 w 171"/>
                    <a:gd name="T15" fmla="*/ 318 h 3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318">
                      <a:moveTo>
                        <a:pt x="28" y="318"/>
                      </a:moveTo>
                      <a:cubicBezTo>
                        <a:pt x="66" y="318"/>
                        <a:pt x="105" y="318"/>
                        <a:pt x="143" y="318"/>
                      </a:cubicBezTo>
                      <a:cubicBezTo>
                        <a:pt x="158" y="318"/>
                        <a:pt x="171" y="306"/>
                        <a:pt x="171" y="291"/>
                      </a:cubicBezTo>
                      <a:cubicBezTo>
                        <a:pt x="171" y="43"/>
                        <a:pt x="171" y="43"/>
                        <a:pt x="171" y="43"/>
                      </a:cubicBezTo>
                      <a:cubicBezTo>
                        <a:pt x="93" y="0"/>
                        <a:pt x="93" y="0"/>
                        <a:pt x="93" y="0"/>
                      </a:cubicBezTo>
                      <a:cubicBezTo>
                        <a:pt x="0" y="55"/>
                        <a:pt x="0" y="55"/>
                        <a:pt x="0" y="55"/>
                      </a:cubicBezTo>
                      <a:cubicBezTo>
                        <a:pt x="0" y="291"/>
                        <a:pt x="0" y="291"/>
                        <a:pt x="0" y="291"/>
                      </a:cubicBezTo>
                      <a:cubicBezTo>
                        <a:pt x="0" y="306"/>
                        <a:pt x="13" y="318"/>
                        <a:pt x="28" y="3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endParaRPr>
                </a:p>
              </p:txBody>
            </p:sp>
            <p:sp>
              <p:nvSpPr>
                <p:cNvPr id="28" name="Freeform 42"/>
                <p:cNvSpPr/>
                <p:nvPr/>
              </p:nvSpPr>
              <p:spPr bwMode="auto">
                <a:xfrm>
                  <a:off x="8949623" y="1963738"/>
                  <a:ext cx="3763963" cy="2203450"/>
                </a:xfrm>
                <a:custGeom>
                  <a:avLst/>
                  <a:gdLst>
                    <a:gd name="T0" fmla="*/ 0 w 2371"/>
                    <a:gd name="T1" fmla="*/ 1208 h 1388"/>
                    <a:gd name="T2" fmla="*/ 891 w 2371"/>
                    <a:gd name="T3" fmla="*/ 681 h 1388"/>
                    <a:gd name="T4" fmla="*/ 943 w 2371"/>
                    <a:gd name="T5" fmla="*/ 650 h 1388"/>
                    <a:gd name="T6" fmla="*/ 995 w 2371"/>
                    <a:gd name="T7" fmla="*/ 679 h 1388"/>
                    <a:gd name="T8" fmla="*/ 1263 w 2371"/>
                    <a:gd name="T9" fmla="*/ 826 h 1388"/>
                    <a:gd name="T10" fmla="*/ 1976 w 2371"/>
                    <a:gd name="T11" fmla="*/ 214 h 1388"/>
                    <a:gd name="T12" fmla="*/ 1874 w 2371"/>
                    <a:gd name="T13" fmla="*/ 98 h 1388"/>
                    <a:gd name="T14" fmla="*/ 2123 w 2371"/>
                    <a:gd name="T15" fmla="*/ 48 h 1388"/>
                    <a:gd name="T16" fmla="*/ 2371 w 2371"/>
                    <a:gd name="T17" fmla="*/ 0 h 1388"/>
                    <a:gd name="T18" fmla="*/ 2291 w 2371"/>
                    <a:gd name="T19" fmla="*/ 240 h 1388"/>
                    <a:gd name="T20" fmla="*/ 2208 w 2371"/>
                    <a:gd name="T21" fmla="*/ 482 h 1388"/>
                    <a:gd name="T22" fmla="*/ 2113 w 2371"/>
                    <a:gd name="T23" fmla="*/ 373 h 1388"/>
                    <a:gd name="T24" fmla="*/ 1343 w 2371"/>
                    <a:gd name="T25" fmla="*/ 1032 h 1388"/>
                    <a:gd name="T26" fmla="*/ 1289 w 2371"/>
                    <a:gd name="T27" fmla="*/ 1080 h 1388"/>
                    <a:gd name="T28" fmla="*/ 1225 w 2371"/>
                    <a:gd name="T29" fmla="*/ 1046 h 1388"/>
                    <a:gd name="T30" fmla="*/ 945 w 2371"/>
                    <a:gd name="T31" fmla="*/ 892 h 1388"/>
                    <a:gd name="T32" fmla="*/ 109 w 2371"/>
                    <a:gd name="T33" fmla="*/ 1388 h 1388"/>
                    <a:gd name="T34" fmla="*/ 0 w 2371"/>
                    <a:gd name="T35" fmla="*/ 1208 h 1388"/>
                    <a:gd name="T36" fmla="*/ 0 w 2371"/>
                    <a:gd name="T37" fmla="*/ 1208 h 1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1" h="1388">
                      <a:moveTo>
                        <a:pt x="0" y="1208"/>
                      </a:moveTo>
                      <a:lnTo>
                        <a:pt x="891" y="681"/>
                      </a:lnTo>
                      <a:lnTo>
                        <a:pt x="943" y="650"/>
                      </a:lnTo>
                      <a:lnTo>
                        <a:pt x="995" y="679"/>
                      </a:lnTo>
                      <a:lnTo>
                        <a:pt x="1263" y="826"/>
                      </a:lnTo>
                      <a:lnTo>
                        <a:pt x="1976" y="214"/>
                      </a:lnTo>
                      <a:lnTo>
                        <a:pt x="1874" y="98"/>
                      </a:lnTo>
                      <a:lnTo>
                        <a:pt x="2123" y="48"/>
                      </a:lnTo>
                      <a:lnTo>
                        <a:pt x="2371" y="0"/>
                      </a:lnTo>
                      <a:lnTo>
                        <a:pt x="2291" y="240"/>
                      </a:lnTo>
                      <a:lnTo>
                        <a:pt x="2208" y="482"/>
                      </a:lnTo>
                      <a:lnTo>
                        <a:pt x="2113" y="373"/>
                      </a:lnTo>
                      <a:lnTo>
                        <a:pt x="1343" y="1032"/>
                      </a:lnTo>
                      <a:lnTo>
                        <a:pt x="1289" y="1080"/>
                      </a:lnTo>
                      <a:lnTo>
                        <a:pt x="1225" y="1046"/>
                      </a:lnTo>
                      <a:lnTo>
                        <a:pt x="945" y="892"/>
                      </a:lnTo>
                      <a:lnTo>
                        <a:pt x="109" y="1388"/>
                      </a:lnTo>
                      <a:lnTo>
                        <a:pt x="0" y="1208"/>
                      </a:lnTo>
                      <a:lnTo>
                        <a:pt x="0" y="12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endParaRPr>
                </a:p>
              </p:txBody>
            </p:sp>
            <p:sp>
              <p:nvSpPr>
                <p:cNvPr id="29" name="Freeform 43"/>
                <p:cNvSpPr/>
                <p:nvPr/>
              </p:nvSpPr>
              <p:spPr bwMode="auto">
                <a:xfrm>
                  <a:off x="9206798" y="4065588"/>
                  <a:ext cx="638175" cy="835025"/>
                </a:xfrm>
                <a:custGeom>
                  <a:avLst/>
                  <a:gdLst>
                    <a:gd name="T0" fmla="*/ 27 w 170"/>
                    <a:gd name="T1" fmla="*/ 222 h 222"/>
                    <a:gd name="T2" fmla="*/ 142 w 170"/>
                    <a:gd name="T3" fmla="*/ 222 h 222"/>
                    <a:gd name="T4" fmla="*/ 170 w 170"/>
                    <a:gd name="T5" fmla="*/ 195 h 222"/>
                    <a:gd name="T6" fmla="*/ 170 w 170"/>
                    <a:gd name="T7" fmla="*/ 0 h 222"/>
                    <a:gd name="T8" fmla="*/ 0 w 170"/>
                    <a:gd name="T9" fmla="*/ 101 h 222"/>
                    <a:gd name="T10" fmla="*/ 0 w 170"/>
                    <a:gd name="T11" fmla="*/ 195 h 222"/>
                    <a:gd name="T12" fmla="*/ 27 w 170"/>
                    <a:gd name="T13" fmla="*/ 222 h 222"/>
                  </a:gdLst>
                  <a:ahLst/>
                  <a:cxnLst>
                    <a:cxn ang="0">
                      <a:pos x="T0" y="T1"/>
                    </a:cxn>
                    <a:cxn ang="0">
                      <a:pos x="T2" y="T3"/>
                    </a:cxn>
                    <a:cxn ang="0">
                      <a:pos x="T4" y="T5"/>
                    </a:cxn>
                    <a:cxn ang="0">
                      <a:pos x="T6" y="T7"/>
                    </a:cxn>
                    <a:cxn ang="0">
                      <a:pos x="T8" y="T9"/>
                    </a:cxn>
                    <a:cxn ang="0">
                      <a:pos x="T10" y="T11"/>
                    </a:cxn>
                    <a:cxn ang="0">
                      <a:pos x="T12" y="T13"/>
                    </a:cxn>
                  </a:cxnLst>
                  <a:rect l="0" t="0" r="r" b="b"/>
                  <a:pathLst>
                    <a:path w="170" h="222">
                      <a:moveTo>
                        <a:pt x="27" y="222"/>
                      </a:moveTo>
                      <a:cubicBezTo>
                        <a:pt x="142" y="222"/>
                        <a:pt x="142" y="222"/>
                        <a:pt x="142" y="222"/>
                      </a:cubicBezTo>
                      <a:cubicBezTo>
                        <a:pt x="158" y="222"/>
                        <a:pt x="170" y="210"/>
                        <a:pt x="170" y="195"/>
                      </a:cubicBezTo>
                      <a:cubicBezTo>
                        <a:pt x="170" y="0"/>
                        <a:pt x="170" y="0"/>
                        <a:pt x="170" y="0"/>
                      </a:cubicBezTo>
                      <a:cubicBezTo>
                        <a:pt x="0" y="101"/>
                        <a:pt x="0" y="101"/>
                        <a:pt x="0" y="101"/>
                      </a:cubicBezTo>
                      <a:cubicBezTo>
                        <a:pt x="0" y="195"/>
                        <a:pt x="0" y="195"/>
                        <a:pt x="0" y="195"/>
                      </a:cubicBezTo>
                      <a:cubicBezTo>
                        <a:pt x="0" y="210"/>
                        <a:pt x="12" y="222"/>
                        <a:pt x="27" y="2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endParaRPr>
                </a:p>
              </p:txBody>
            </p:sp>
            <p:sp>
              <p:nvSpPr>
                <p:cNvPr id="30" name="Freeform 44"/>
                <p:cNvSpPr/>
                <p:nvPr/>
              </p:nvSpPr>
              <p:spPr bwMode="auto">
                <a:xfrm>
                  <a:off x="11007023" y="3470276"/>
                  <a:ext cx="639763" cy="1430338"/>
                </a:xfrm>
                <a:custGeom>
                  <a:avLst/>
                  <a:gdLst>
                    <a:gd name="T0" fmla="*/ 28 w 170"/>
                    <a:gd name="T1" fmla="*/ 380 h 380"/>
                    <a:gd name="T2" fmla="*/ 142 w 170"/>
                    <a:gd name="T3" fmla="*/ 380 h 380"/>
                    <a:gd name="T4" fmla="*/ 170 w 170"/>
                    <a:gd name="T5" fmla="*/ 353 h 380"/>
                    <a:gd name="T6" fmla="*/ 170 w 170"/>
                    <a:gd name="T7" fmla="*/ 4 h 380"/>
                    <a:gd name="T8" fmla="*/ 170 w 170"/>
                    <a:gd name="T9" fmla="*/ 0 h 380"/>
                    <a:gd name="T10" fmla="*/ 2 w 170"/>
                    <a:gd name="T11" fmla="*/ 144 h 380"/>
                    <a:gd name="T12" fmla="*/ 0 w 170"/>
                    <a:gd name="T13" fmla="*/ 143 h 380"/>
                    <a:gd name="T14" fmla="*/ 0 w 170"/>
                    <a:gd name="T15" fmla="*/ 353 h 380"/>
                    <a:gd name="T16" fmla="*/ 28 w 170"/>
                    <a:gd name="T17"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380">
                      <a:moveTo>
                        <a:pt x="28" y="380"/>
                      </a:moveTo>
                      <a:cubicBezTo>
                        <a:pt x="66" y="380"/>
                        <a:pt x="104" y="380"/>
                        <a:pt x="142" y="380"/>
                      </a:cubicBezTo>
                      <a:cubicBezTo>
                        <a:pt x="158" y="380"/>
                        <a:pt x="170" y="368"/>
                        <a:pt x="170" y="353"/>
                      </a:cubicBezTo>
                      <a:cubicBezTo>
                        <a:pt x="170" y="237"/>
                        <a:pt x="170" y="121"/>
                        <a:pt x="170" y="4"/>
                      </a:cubicBezTo>
                      <a:cubicBezTo>
                        <a:pt x="170" y="3"/>
                        <a:pt x="170" y="2"/>
                        <a:pt x="170" y="0"/>
                      </a:cubicBezTo>
                      <a:cubicBezTo>
                        <a:pt x="2" y="144"/>
                        <a:pt x="2" y="144"/>
                        <a:pt x="2" y="144"/>
                      </a:cubicBezTo>
                      <a:cubicBezTo>
                        <a:pt x="0" y="143"/>
                        <a:pt x="0" y="143"/>
                        <a:pt x="0" y="143"/>
                      </a:cubicBezTo>
                      <a:cubicBezTo>
                        <a:pt x="0" y="353"/>
                        <a:pt x="0" y="353"/>
                        <a:pt x="0" y="353"/>
                      </a:cubicBezTo>
                      <a:cubicBezTo>
                        <a:pt x="0" y="368"/>
                        <a:pt x="12" y="380"/>
                        <a:pt x="28" y="3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endParaRPr>
                </a:p>
              </p:txBody>
            </p:sp>
            <p:sp>
              <p:nvSpPr>
                <p:cNvPr id="31" name="Freeform 45"/>
                <p:cNvSpPr/>
                <p:nvPr/>
              </p:nvSpPr>
              <p:spPr bwMode="auto">
                <a:xfrm>
                  <a:off x="11905548" y="2921001"/>
                  <a:ext cx="642938" cy="1979613"/>
                </a:xfrm>
                <a:custGeom>
                  <a:avLst/>
                  <a:gdLst>
                    <a:gd name="T0" fmla="*/ 28 w 171"/>
                    <a:gd name="T1" fmla="*/ 526 h 526"/>
                    <a:gd name="T2" fmla="*/ 143 w 171"/>
                    <a:gd name="T3" fmla="*/ 526 h 526"/>
                    <a:gd name="T4" fmla="*/ 171 w 171"/>
                    <a:gd name="T5" fmla="*/ 499 h 526"/>
                    <a:gd name="T6" fmla="*/ 171 w 171"/>
                    <a:gd name="T7" fmla="*/ 78 h 526"/>
                    <a:gd name="T8" fmla="*/ 102 w 171"/>
                    <a:gd name="T9" fmla="*/ 0 h 526"/>
                    <a:gd name="T10" fmla="*/ 0 w 171"/>
                    <a:gd name="T11" fmla="*/ 87 h 526"/>
                    <a:gd name="T12" fmla="*/ 0 w 171"/>
                    <a:gd name="T13" fmla="*/ 499 h 526"/>
                    <a:gd name="T14" fmla="*/ 28 w 171"/>
                    <a:gd name="T15" fmla="*/ 526 h 5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526">
                      <a:moveTo>
                        <a:pt x="28" y="526"/>
                      </a:moveTo>
                      <a:cubicBezTo>
                        <a:pt x="143" y="526"/>
                        <a:pt x="143" y="526"/>
                        <a:pt x="143" y="526"/>
                      </a:cubicBezTo>
                      <a:cubicBezTo>
                        <a:pt x="158" y="526"/>
                        <a:pt x="171" y="514"/>
                        <a:pt x="171" y="499"/>
                      </a:cubicBezTo>
                      <a:cubicBezTo>
                        <a:pt x="171" y="78"/>
                        <a:pt x="171" y="78"/>
                        <a:pt x="171" y="78"/>
                      </a:cubicBezTo>
                      <a:cubicBezTo>
                        <a:pt x="102" y="0"/>
                        <a:pt x="102" y="0"/>
                        <a:pt x="102" y="0"/>
                      </a:cubicBezTo>
                      <a:cubicBezTo>
                        <a:pt x="0" y="87"/>
                        <a:pt x="0" y="87"/>
                        <a:pt x="0" y="87"/>
                      </a:cubicBezTo>
                      <a:cubicBezTo>
                        <a:pt x="0" y="499"/>
                        <a:pt x="0" y="499"/>
                        <a:pt x="0" y="499"/>
                      </a:cubicBezTo>
                      <a:cubicBezTo>
                        <a:pt x="0" y="514"/>
                        <a:pt x="13" y="526"/>
                        <a:pt x="28" y="5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bg1">
                        <a:lumMod val="50000"/>
                      </a:schemeClr>
                    </a:solidFill>
                  </a:endParaRPr>
                </a:p>
              </p:txBody>
            </p:sp>
          </p:grpSp>
        </p:grpSp>
        <p:cxnSp>
          <p:nvCxnSpPr>
            <p:cNvPr id="19" name="直接连接符 18"/>
            <p:cNvCxnSpPr>
              <a:stCxn id="79" idx="6"/>
              <a:endCxn id="76" idx="1"/>
            </p:cNvCxnSpPr>
            <p:nvPr/>
          </p:nvCxnSpPr>
          <p:spPr>
            <a:xfrm>
              <a:off x="1883463" y="2087152"/>
              <a:ext cx="343195" cy="331425"/>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2916236" y="2801214"/>
              <a:ext cx="909068" cy="47948"/>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flipV="1">
              <a:off x="3738472" y="2499791"/>
              <a:ext cx="86832" cy="316715"/>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3814543" y="2810104"/>
              <a:ext cx="661496" cy="287016"/>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64" idx="7"/>
              <a:endCxn id="46" idx="3"/>
            </p:cNvCxnSpPr>
            <p:nvPr/>
          </p:nvCxnSpPr>
          <p:spPr>
            <a:xfrm flipV="1">
              <a:off x="5177554" y="2884119"/>
              <a:ext cx="699230" cy="68972"/>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46" idx="6"/>
              <a:endCxn id="33" idx="3"/>
            </p:cNvCxnSpPr>
            <p:nvPr/>
          </p:nvCxnSpPr>
          <p:spPr>
            <a:xfrm flipV="1">
              <a:off x="6591208" y="2155956"/>
              <a:ext cx="297341" cy="432239"/>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035406" y="401812"/>
            <a:ext cx="6110515" cy="597320"/>
            <a:chOff x="384045" y="271186"/>
            <a:chExt cx="6110515" cy="597320"/>
          </a:xfrm>
        </p:grpSpPr>
        <p:sp>
          <p:nvSpPr>
            <p:cNvPr id="32" name="9"/>
            <p:cNvSpPr txBox="1"/>
            <p:nvPr/>
          </p:nvSpPr>
          <p:spPr>
            <a:xfrm>
              <a:off x="1719108" y="271186"/>
              <a:ext cx="3435256" cy="430887"/>
            </a:xfrm>
            <a:prstGeom prst="rect">
              <a:avLst/>
            </a:prstGeom>
            <a:noFill/>
          </p:spPr>
          <p:txBody>
            <a:bodyPr wrap="square" lIns="0" tIns="0" rIns="0" bIns="0" rtlCol="0">
              <a:spAutoFit/>
            </a:bodyPr>
            <a:lstStyle/>
            <a:p>
              <a:pPr marL="0" lvl="1" algn="ctr"/>
              <a:r>
                <a:rPr lang="zh-CN" altLang="en-US" sz="2800" dirty="0">
                  <a:solidFill>
                    <a:schemeClr val="tx2">
                      <a:lumMod val="50000"/>
                    </a:schemeClr>
                  </a:solidFill>
                  <a:latin typeface="微软雅黑" panose="020B0503020204020204" pitchFamily="34" charset="-122"/>
                  <a:ea typeface="微软雅黑" panose="020B0503020204020204" pitchFamily="34" charset="-122"/>
                </a:rPr>
                <a:t>点击加入你的标题</a:t>
              </a:r>
            </a:p>
          </p:txBody>
        </p:sp>
        <p:cxnSp>
          <p:nvCxnSpPr>
            <p:cNvPr id="6" name="品 11"/>
            <p:cNvCxnSpPr/>
            <p:nvPr>
              <p:custDataLst>
                <p:tags r:id="rId1"/>
              </p:custDataLst>
            </p:nvPr>
          </p:nvCxnSpPr>
          <p:spPr>
            <a:xfrm>
              <a:off x="384045" y="868506"/>
              <a:ext cx="6110515" cy="0"/>
            </a:xfrm>
            <a:prstGeom prst="line">
              <a:avLst/>
            </a:prstGeom>
            <a:noFill/>
            <a:ln w="38100" cap="flat" cmpd="sng" algn="ctr">
              <a:solidFill>
                <a:schemeClr val="accent1">
                  <a:lumMod val="75000"/>
                </a:schemeClr>
              </a:solidFill>
              <a:prstDash val="solid"/>
              <a:miter lim="800000"/>
            </a:ln>
            <a:effectLst/>
          </p:spPr>
        </p:cxnSp>
      </p:grpSp>
      <p:sp>
        <p:nvSpPr>
          <p:cNvPr id="5" name="Freeform 8"/>
          <p:cNvSpPr/>
          <p:nvPr/>
        </p:nvSpPr>
        <p:spPr>
          <a:xfrm>
            <a:off x="4846311" y="2586738"/>
            <a:ext cx="2504140" cy="2504140"/>
          </a:xfrm>
          <a:custGeom>
            <a:avLst/>
            <a:gdLst>
              <a:gd name="connsiteX0" fmla="*/ 0 w 2504140"/>
              <a:gd name="connsiteY0" fmla="*/ 1252070 h 2504140"/>
              <a:gd name="connsiteX1" fmla="*/ 1252070 w 2504140"/>
              <a:gd name="connsiteY1" fmla="*/ 0 h 2504140"/>
              <a:gd name="connsiteX2" fmla="*/ 2504140 w 2504140"/>
              <a:gd name="connsiteY2" fmla="*/ 1252070 h 2504140"/>
              <a:gd name="connsiteX3" fmla="*/ 1252070 w 2504140"/>
              <a:gd name="connsiteY3" fmla="*/ 2504140 h 2504140"/>
              <a:gd name="connsiteX4" fmla="*/ 0 w 2504140"/>
              <a:gd name="connsiteY4" fmla="*/ 1252070 h 250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4140" h="2504140">
                <a:moveTo>
                  <a:pt x="0" y="1252070"/>
                </a:moveTo>
                <a:cubicBezTo>
                  <a:pt x="0" y="560571"/>
                  <a:pt x="560571" y="0"/>
                  <a:pt x="1252070" y="0"/>
                </a:cubicBezTo>
                <a:cubicBezTo>
                  <a:pt x="1943569" y="0"/>
                  <a:pt x="2504140" y="560571"/>
                  <a:pt x="2504140" y="1252070"/>
                </a:cubicBezTo>
                <a:cubicBezTo>
                  <a:pt x="2504140" y="1943569"/>
                  <a:pt x="1943569" y="2504140"/>
                  <a:pt x="1252070" y="2504140"/>
                </a:cubicBezTo>
                <a:cubicBezTo>
                  <a:pt x="560571" y="2504140"/>
                  <a:pt x="0" y="1943569"/>
                  <a:pt x="0" y="1252070"/>
                </a:cubicBezTo>
                <a:close/>
              </a:path>
            </a:pathLst>
          </a:custGeom>
          <a:solidFill>
            <a:schemeClr val="bg1">
              <a:lumMod val="65000"/>
            </a:schemeClr>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7843" tIns="437843" rIns="437843" bIns="437843" numCol="1" spcCol="1270" anchor="ctr" anchorCtr="0">
            <a:noAutofit/>
          </a:bodyPr>
          <a:lstStyle/>
          <a:p>
            <a:pPr algn="ctr" defTabSz="2489200">
              <a:lnSpc>
                <a:spcPct val="90000"/>
              </a:lnSpc>
              <a:spcBef>
                <a:spcPct val="0"/>
              </a:spcBef>
              <a:spcAft>
                <a:spcPct val="35000"/>
              </a:spcAft>
            </a:pPr>
            <a:endParaRPr lang="en-US" sz="5600"/>
          </a:p>
        </p:txBody>
      </p:sp>
      <p:sp>
        <p:nvSpPr>
          <p:cNvPr id="7" name="Freeform 9"/>
          <p:cNvSpPr/>
          <p:nvPr/>
        </p:nvSpPr>
        <p:spPr>
          <a:xfrm>
            <a:off x="5472346" y="1582002"/>
            <a:ext cx="1252070" cy="12520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chemeClr val="accent1">
              <a:lumMod val="75000"/>
            </a:schemeClr>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18921" tIns="218921" rIns="218921" bIns="218921" numCol="1" spcCol="1270" anchor="ctr" anchorCtr="0">
            <a:noAutofit/>
          </a:bodyPr>
          <a:lstStyle/>
          <a:p>
            <a:pPr algn="ctr" defTabSz="1244600">
              <a:lnSpc>
                <a:spcPct val="90000"/>
              </a:lnSpc>
              <a:spcBef>
                <a:spcPct val="0"/>
              </a:spcBef>
              <a:spcAft>
                <a:spcPct val="35000"/>
              </a:spcAft>
            </a:pPr>
            <a:r>
              <a:rPr lang="en-US" sz="2800">
                <a:solidFill>
                  <a:schemeClr val="bg1"/>
                </a:solidFill>
                <a:latin typeface="FontAwesome" pitchFamily="2" charset="0"/>
              </a:rPr>
              <a:t></a:t>
            </a:r>
            <a:endParaRPr lang="en-US" sz="2800">
              <a:solidFill>
                <a:schemeClr val="bg1"/>
              </a:solidFill>
            </a:endParaRPr>
          </a:p>
        </p:txBody>
      </p:sp>
      <p:sp>
        <p:nvSpPr>
          <p:cNvPr id="8" name="Freeform 10"/>
          <p:cNvSpPr/>
          <p:nvPr/>
        </p:nvSpPr>
        <p:spPr>
          <a:xfrm>
            <a:off x="7103118" y="3212773"/>
            <a:ext cx="1252070" cy="12520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chemeClr val="tx2">
              <a:lumMod val="50000"/>
            </a:schemeClr>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18921" tIns="218921" rIns="218921" bIns="218921" numCol="1" spcCol="1270" anchor="ctr" anchorCtr="0">
            <a:noAutofit/>
          </a:bodyPr>
          <a:lstStyle/>
          <a:p>
            <a:pPr algn="ctr" defTabSz="1244600">
              <a:lnSpc>
                <a:spcPct val="90000"/>
              </a:lnSpc>
              <a:spcBef>
                <a:spcPct val="0"/>
              </a:spcBef>
              <a:spcAft>
                <a:spcPct val="35000"/>
              </a:spcAft>
            </a:pPr>
            <a:r>
              <a:rPr lang="en-US" sz="2800">
                <a:solidFill>
                  <a:schemeClr val="bg1"/>
                </a:solidFill>
                <a:latin typeface="FontAwesome" pitchFamily="2" charset="0"/>
              </a:rPr>
              <a:t></a:t>
            </a:r>
            <a:endParaRPr lang="en-US" sz="2800">
              <a:solidFill>
                <a:schemeClr val="bg1"/>
              </a:solidFill>
            </a:endParaRPr>
          </a:p>
        </p:txBody>
      </p:sp>
      <p:sp>
        <p:nvSpPr>
          <p:cNvPr id="9" name="Freeform 11"/>
          <p:cNvSpPr/>
          <p:nvPr/>
        </p:nvSpPr>
        <p:spPr>
          <a:xfrm>
            <a:off x="5472346" y="4843545"/>
            <a:ext cx="1252070" cy="12520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chemeClr val="accent1">
              <a:lumMod val="75000"/>
            </a:schemeClr>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18921" tIns="218921" rIns="218921" bIns="218921" numCol="1" spcCol="1270" anchor="ctr" anchorCtr="0">
            <a:noAutofit/>
          </a:bodyPr>
          <a:lstStyle/>
          <a:p>
            <a:pPr algn="ctr" defTabSz="1244600">
              <a:lnSpc>
                <a:spcPct val="90000"/>
              </a:lnSpc>
              <a:spcBef>
                <a:spcPct val="0"/>
              </a:spcBef>
              <a:spcAft>
                <a:spcPct val="35000"/>
              </a:spcAft>
            </a:pPr>
            <a:r>
              <a:rPr lang="en-US" sz="2800">
                <a:solidFill>
                  <a:schemeClr val="bg1"/>
                </a:solidFill>
                <a:latin typeface="FontAwesome" pitchFamily="2" charset="0"/>
              </a:rPr>
              <a:t></a:t>
            </a:r>
            <a:endParaRPr lang="en-US" sz="2800">
              <a:solidFill>
                <a:schemeClr val="bg1"/>
              </a:solidFill>
            </a:endParaRPr>
          </a:p>
        </p:txBody>
      </p:sp>
      <p:sp>
        <p:nvSpPr>
          <p:cNvPr id="10" name="Freeform 12"/>
          <p:cNvSpPr/>
          <p:nvPr/>
        </p:nvSpPr>
        <p:spPr>
          <a:xfrm>
            <a:off x="3841575" y="3212773"/>
            <a:ext cx="1252070" cy="12520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chemeClr val="tx2">
              <a:lumMod val="50000"/>
            </a:schemeClr>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18921" tIns="218921" rIns="218921" bIns="218921" numCol="1" spcCol="1270" anchor="ctr" anchorCtr="0">
            <a:noAutofit/>
          </a:bodyPr>
          <a:lstStyle/>
          <a:p>
            <a:pPr algn="ctr" defTabSz="1244600">
              <a:lnSpc>
                <a:spcPct val="90000"/>
              </a:lnSpc>
              <a:spcBef>
                <a:spcPct val="0"/>
              </a:spcBef>
              <a:spcAft>
                <a:spcPct val="35000"/>
              </a:spcAft>
            </a:pPr>
            <a:r>
              <a:rPr lang="en-US" sz="2800">
                <a:solidFill>
                  <a:schemeClr val="bg1"/>
                </a:solidFill>
                <a:latin typeface="FontAwesome" pitchFamily="2" charset="0"/>
              </a:rPr>
              <a:t></a:t>
            </a:r>
            <a:endParaRPr lang="en-US" sz="2800">
              <a:solidFill>
                <a:schemeClr val="bg1"/>
              </a:solidFill>
            </a:endParaRPr>
          </a:p>
        </p:txBody>
      </p:sp>
      <p:sp>
        <p:nvSpPr>
          <p:cNvPr id="11" name="TextBox 10"/>
          <p:cNvSpPr txBox="1"/>
          <p:nvPr/>
        </p:nvSpPr>
        <p:spPr>
          <a:xfrm>
            <a:off x="5114214" y="3192477"/>
            <a:ext cx="1968335" cy="1292662"/>
          </a:xfrm>
          <a:prstGeom prst="rect">
            <a:avLst/>
          </a:prstGeom>
          <a:noFill/>
          <a:ln w="3175">
            <a:noFill/>
          </a:ln>
        </p:spPr>
        <p:txBody>
          <a:bodyPr wrap="square" rtlCol="0">
            <a:spAutoFit/>
          </a:bodyPr>
          <a:lstStyle/>
          <a:p>
            <a:pPr algn="ctr"/>
            <a:r>
              <a:rPr lang="en-US" sz="1400" b="1">
                <a:solidFill>
                  <a:schemeClr val="bg1"/>
                </a:solidFill>
                <a:latin typeface="Open Sans" panose="020B0606030504020204" pitchFamily="34" charset="0"/>
                <a:ea typeface="Open Sans" panose="020B0606030504020204" pitchFamily="34" charset="0"/>
                <a:cs typeface="Open Sans" panose="020B0606030504020204" pitchFamily="34" charset="0"/>
              </a:rPr>
              <a:t>EXCLUSIVE </a:t>
            </a:r>
          </a:p>
          <a:p>
            <a:pPr algn="ctr"/>
            <a:endParaRPr lang="en-US" sz="14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000">
                <a:solidFill>
                  <a:schemeClr val="bg1"/>
                </a:solidFill>
                <a:latin typeface="Open Sans" panose="020B0606030504020204" pitchFamily="34" charset="0"/>
                <a:ea typeface="Open Sans" panose="020B0606030504020204" pitchFamily="34" charset="0"/>
                <a:cs typeface="Open Sans" panose="020B0606030504020204" pitchFamily="34" charset="0"/>
              </a:rPr>
              <a:t>Sed ut perspiciatis unde omnis iste natus error sit voluptatem accusantium doloremque laudantium, totam rem aperiam,. </a:t>
            </a:r>
          </a:p>
        </p:txBody>
      </p:sp>
      <p:sp>
        <p:nvSpPr>
          <p:cNvPr id="12" name="Oval 18"/>
          <p:cNvSpPr/>
          <p:nvPr/>
        </p:nvSpPr>
        <p:spPr>
          <a:xfrm>
            <a:off x="952759" y="2576049"/>
            <a:ext cx="392048" cy="39204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FontAwesome" pitchFamily="2" charset="0"/>
              </a:rPr>
              <a:t></a:t>
            </a:r>
            <a:endParaRPr lang="en-US" sz="1400" dirty="0">
              <a:solidFill>
                <a:schemeClr val="bg1"/>
              </a:solidFill>
            </a:endParaRPr>
          </a:p>
        </p:txBody>
      </p:sp>
      <p:sp>
        <p:nvSpPr>
          <p:cNvPr id="13" name="TextBox 12"/>
          <p:cNvSpPr txBox="1"/>
          <p:nvPr/>
        </p:nvSpPr>
        <p:spPr>
          <a:xfrm>
            <a:off x="1497301" y="2495075"/>
            <a:ext cx="3031624" cy="646331"/>
          </a:xfrm>
          <a:prstGeom prst="rect">
            <a:avLst/>
          </a:prstGeom>
          <a:noFill/>
        </p:spPr>
        <p:txBody>
          <a:bodyPr wrap="square" rtlCol="0">
            <a:spAutoFit/>
          </a:bodyPr>
          <a:lstStyle/>
          <a:p>
            <a:r>
              <a:rPr lang="en-US" sz="12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PERFORMANCE NAME</a:t>
            </a:r>
          </a:p>
          <a:p>
            <a:r>
              <a:rPr lang="en-US" sz="12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Lid est laborum dolo rumes fugats untras. Etharums ser quidem rerum facilis</a:t>
            </a:r>
          </a:p>
        </p:txBody>
      </p:sp>
      <p:sp>
        <p:nvSpPr>
          <p:cNvPr id="14" name="Oval 20"/>
          <p:cNvSpPr/>
          <p:nvPr/>
        </p:nvSpPr>
        <p:spPr>
          <a:xfrm>
            <a:off x="952759" y="4548407"/>
            <a:ext cx="392048" cy="392048"/>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FontAwesome" pitchFamily="2" charset="0"/>
              </a:rPr>
              <a:t></a:t>
            </a:r>
            <a:endParaRPr lang="en-US" sz="1400" dirty="0">
              <a:solidFill>
                <a:schemeClr val="bg1"/>
              </a:solidFill>
            </a:endParaRPr>
          </a:p>
        </p:txBody>
      </p:sp>
      <p:sp>
        <p:nvSpPr>
          <p:cNvPr id="15" name="TextBox 14"/>
          <p:cNvSpPr txBox="1"/>
          <p:nvPr/>
        </p:nvSpPr>
        <p:spPr>
          <a:xfrm>
            <a:off x="1497301" y="4467433"/>
            <a:ext cx="3031624" cy="646331"/>
          </a:xfrm>
          <a:prstGeom prst="rect">
            <a:avLst/>
          </a:prstGeom>
          <a:noFill/>
        </p:spPr>
        <p:txBody>
          <a:bodyPr wrap="square" rtlCol="0">
            <a:spAutoFit/>
          </a:bodyPr>
          <a:lstStyle/>
          <a:p>
            <a:r>
              <a:rPr lang="en-US" sz="12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PERFORMANCE NAME</a:t>
            </a:r>
          </a:p>
          <a:p>
            <a:r>
              <a:rPr lang="en-US" sz="12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Lid est laborum dolo rumes fugats untras. Etharums ser quidem rerum facilis</a:t>
            </a:r>
          </a:p>
        </p:txBody>
      </p:sp>
      <p:sp>
        <p:nvSpPr>
          <p:cNvPr id="16" name="Oval 22"/>
          <p:cNvSpPr/>
          <p:nvPr/>
        </p:nvSpPr>
        <p:spPr>
          <a:xfrm>
            <a:off x="10883592" y="2576049"/>
            <a:ext cx="392048" cy="392048"/>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FontAwesome" pitchFamily="2" charset="0"/>
              </a:rPr>
              <a:t></a:t>
            </a:r>
            <a:endParaRPr lang="en-US" sz="1400">
              <a:solidFill>
                <a:schemeClr val="bg1"/>
              </a:solidFill>
            </a:endParaRPr>
          </a:p>
        </p:txBody>
      </p:sp>
      <p:sp>
        <p:nvSpPr>
          <p:cNvPr id="17" name="TextBox 16"/>
          <p:cNvSpPr txBox="1"/>
          <p:nvPr/>
        </p:nvSpPr>
        <p:spPr>
          <a:xfrm>
            <a:off x="7664435" y="2495075"/>
            <a:ext cx="3031624" cy="646331"/>
          </a:xfrm>
          <a:prstGeom prst="rect">
            <a:avLst/>
          </a:prstGeom>
          <a:noFill/>
        </p:spPr>
        <p:txBody>
          <a:bodyPr wrap="square" rtlCol="0">
            <a:spAutoFit/>
          </a:bodyPr>
          <a:lstStyle/>
          <a:p>
            <a:pPr algn="r"/>
            <a:r>
              <a:rPr lang="en-US" sz="12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PERFORMANCE NAME</a:t>
            </a:r>
          </a:p>
          <a:p>
            <a:pPr algn="r"/>
            <a:r>
              <a:rPr lang="en-US" sz="12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Lid est laborum dolo rumes fugats untras. Etharums ser quidem rerum facilis</a:t>
            </a:r>
          </a:p>
        </p:txBody>
      </p:sp>
      <p:sp>
        <p:nvSpPr>
          <p:cNvPr id="18" name="Oval 24"/>
          <p:cNvSpPr/>
          <p:nvPr/>
        </p:nvSpPr>
        <p:spPr>
          <a:xfrm>
            <a:off x="10883592" y="4563795"/>
            <a:ext cx="392048" cy="39204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FontAwesome" pitchFamily="2" charset="0"/>
              </a:rPr>
              <a:t></a:t>
            </a:r>
            <a:endParaRPr lang="en-US" sz="1400">
              <a:solidFill>
                <a:schemeClr val="bg1"/>
              </a:solidFill>
            </a:endParaRPr>
          </a:p>
        </p:txBody>
      </p:sp>
      <p:sp>
        <p:nvSpPr>
          <p:cNvPr id="19" name="TextBox 18"/>
          <p:cNvSpPr txBox="1"/>
          <p:nvPr/>
        </p:nvSpPr>
        <p:spPr>
          <a:xfrm>
            <a:off x="7664435" y="4482821"/>
            <a:ext cx="3031624" cy="646331"/>
          </a:xfrm>
          <a:prstGeom prst="rect">
            <a:avLst/>
          </a:prstGeom>
          <a:noFill/>
        </p:spPr>
        <p:txBody>
          <a:bodyPr wrap="square" rtlCol="0">
            <a:spAutoFit/>
          </a:bodyPr>
          <a:lstStyle/>
          <a:p>
            <a:pPr algn="r"/>
            <a:r>
              <a:rPr lang="en-US" sz="12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PERFORMANCE NAME</a:t>
            </a:r>
          </a:p>
          <a:p>
            <a:pPr algn="r"/>
            <a:r>
              <a:rPr lang="en-US" sz="12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Lid est laborum dolo rumes fugats untras. Etharums ser quidem rerum facilis</a:t>
            </a:r>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anim calcmode="lin" valueType="num">
                                      <p:cBhvr>
                                        <p:cTn id="12" dur="250" fill="hold"/>
                                        <p:tgtEl>
                                          <p:spTgt spid="5"/>
                                        </p:tgtEl>
                                        <p:attrNameLst>
                                          <p:attrName>ppt_x</p:attrName>
                                        </p:attrNameLst>
                                      </p:cBhvr>
                                      <p:tavLst>
                                        <p:tav tm="0">
                                          <p:val>
                                            <p:strVal val="#ppt_x"/>
                                          </p:val>
                                        </p:tav>
                                        <p:tav tm="100000">
                                          <p:val>
                                            <p:strVal val="#ppt_x"/>
                                          </p:val>
                                        </p:tav>
                                      </p:tavLst>
                                    </p:anim>
                                    <p:anim calcmode="lin" valueType="num">
                                      <p:cBhvr>
                                        <p:cTn id="13" dur="25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50"/>
                                        <p:tgtEl>
                                          <p:spTgt spid="7"/>
                                        </p:tgtEl>
                                      </p:cBhvr>
                                    </p:animEffect>
                                    <p:anim calcmode="lin" valueType="num">
                                      <p:cBhvr>
                                        <p:cTn id="18" dur="250" fill="hold"/>
                                        <p:tgtEl>
                                          <p:spTgt spid="7"/>
                                        </p:tgtEl>
                                        <p:attrNameLst>
                                          <p:attrName>ppt_x</p:attrName>
                                        </p:attrNameLst>
                                      </p:cBhvr>
                                      <p:tavLst>
                                        <p:tav tm="0">
                                          <p:val>
                                            <p:strVal val="#ppt_x"/>
                                          </p:val>
                                        </p:tav>
                                        <p:tav tm="100000">
                                          <p:val>
                                            <p:strVal val="#ppt_x"/>
                                          </p:val>
                                        </p:tav>
                                      </p:tavLst>
                                    </p:anim>
                                    <p:anim calcmode="lin" valueType="num">
                                      <p:cBhvr>
                                        <p:cTn id="19" dur="25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50"/>
                                        <p:tgtEl>
                                          <p:spTgt spid="8"/>
                                        </p:tgtEl>
                                      </p:cBhvr>
                                    </p:animEffect>
                                    <p:anim calcmode="lin" valueType="num">
                                      <p:cBhvr>
                                        <p:cTn id="24" dur="250" fill="hold"/>
                                        <p:tgtEl>
                                          <p:spTgt spid="8"/>
                                        </p:tgtEl>
                                        <p:attrNameLst>
                                          <p:attrName>ppt_x</p:attrName>
                                        </p:attrNameLst>
                                      </p:cBhvr>
                                      <p:tavLst>
                                        <p:tav tm="0">
                                          <p:val>
                                            <p:strVal val="#ppt_x"/>
                                          </p:val>
                                        </p:tav>
                                        <p:tav tm="100000">
                                          <p:val>
                                            <p:strVal val="#ppt_x"/>
                                          </p:val>
                                        </p:tav>
                                      </p:tavLst>
                                    </p:anim>
                                    <p:anim calcmode="lin" valueType="num">
                                      <p:cBhvr>
                                        <p:cTn id="25" dur="25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50"/>
                                        <p:tgtEl>
                                          <p:spTgt spid="9"/>
                                        </p:tgtEl>
                                      </p:cBhvr>
                                    </p:animEffect>
                                    <p:anim calcmode="lin" valueType="num">
                                      <p:cBhvr>
                                        <p:cTn id="30" dur="250" fill="hold"/>
                                        <p:tgtEl>
                                          <p:spTgt spid="9"/>
                                        </p:tgtEl>
                                        <p:attrNameLst>
                                          <p:attrName>ppt_x</p:attrName>
                                        </p:attrNameLst>
                                      </p:cBhvr>
                                      <p:tavLst>
                                        <p:tav tm="0">
                                          <p:val>
                                            <p:strVal val="#ppt_x"/>
                                          </p:val>
                                        </p:tav>
                                        <p:tav tm="100000">
                                          <p:val>
                                            <p:strVal val="#ppt_x"/>
                                          </p:val>
                                        </p:tav>
                                      </p:tavLst>
                                    </p:anim>
                                    <p:anim calcmode="lin" valueType="num">
                                      <p:cBhvr>
                                        <p:cTn id="31" dur="25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50"/>
                                        <p:tgtEl>
                                          <p:spTgt spid="10"/>
                                        </p:tgtEl>
                                      </p:cBhvr>
                                    </p:animEffect>
                                    <p:anim calcmode="lin" valueType="num">
                                      <p:cBhvr>
                                        <p:cTn id="36" dur="250" fill="hold"/>
                                        <p:tgtEl>
                                          <p:spTgt spid="10"/>
                                        </p:tgtEl>
                                        <p:attrNameLst>
                                          <p:attrName>ppt_x</p:attrName>
                                        </p:attrNameLst>
                                      </p:cBhvr>
                                      <p:tavLst>
                                        <p:tav tm="0">
                                          <p:val>
                                            <p:strVal val="#ppt_x"/>
                                          </p:val>
                                        </p:tav>
                                        <p:tav tm="100000">
                                          <p:val>
                                            <p:strVal val="#ppt_x"/>
                                          </p:val>
                                        </p:tav>
                                      </p:tavLst>
                                    </p:anim>
                                    <p:anim calcmode="lin" valueType="num">
                                      <p:cBhvr>
                                        <p:cTn id="37" dur="250" fill="hold"/>
                                        <p:tgtEl>
                                          <p:spTgt spid="10"/>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250"/>
                                        <p:tgtEl>
                                          <p:spTgt spid="11"/>
                                        </p:tgtEl>
                                      </p:cBhvr>
                                    </p:animEffect>
                                    <p:anim calcmode="lin" valueType="num">
                                      <p:cBhvr>
                                        <p:cTn id="42" dur="250" fill="hold"/>
                                        <p:tgtEl>
                                          <p:spTgt spid="11"/>
                                        </p:tgtEl>
                                        <p:attrNameLst>
                                          <p:attrName>ppt_x</p:attrName>
                                        </p:attrNameLst>
                                      </p:cBhvr>
                                      <p:tavLst>
                                        <p:tav tm="0">
                                          <p:val>
                                            <p:strVal val="#ppt_x"/>
                                          </p:val>
                                        </p:tav>
                                        <p:tav tm="100000">
                                          <p:val>
                                            <p:strVal val="#ppt_x"/>
                                          </p:val>
                                        </p:tav>
                                      </p:tavLst>
                                    </p:anim>
                                    <p:anim calcmode="lin" valueType="num">
                                      <p:cBhvr>
                                        <p:cTn id="43" dur="250" fill="hold"/>
                                        <p:tgtEl>
                                          <p:spTgt spid="11"/>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50"/>
                                        <p:tgtEl>
                                          <p:spTgt spid="12"/>
                                        </p:tgtEl>
                                      </p:cBhvr>
                                    </p:animEffect>
                                    <p:anim calcmode="lin" valueType="num">
                                      <p:cBhvr>
                                        <p:cTn id="48" dur="250" fill="hold"/>
                                        <p:tgtEl>
                                          <p:spTgt spid="12"/>
                                        </p:tgtEl>
                                        <p:attrNameLst>
                                          <p:attrName>ppt_x</p:attrName>
                                        </p:attrNameLst>
                                      </p:cBhvr>
                                      <p:tavLst>
                                        <p:tav tm="0">
                                          <p:val>
                                            <p:strVal val="#ppt_x"/>
                                          </p:val>
                                        </p:tav>
                                        <p:tav tm="100000">
                                          <p:val>
                                            <p:strVal val="#ppt_x"/>
                                          </p:val>
                                        </p:tav>
                                      </p:tavLst>
                                    </p:anim>
                                    <p:anim calcmode="lin" valueType="num">
                                      <p:cBhvr>
                                        <p:cTn id="49" dur="250" fill="hold"/>
                                        <p:tgtEl>
                                          <p:spTgt spid="12"/>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250"/>
                                        <p:tgtEl>
                                          <p:spTgt spid="13"/>
                                        </p:tgtEl>
                                      </p:cBhvr>
                                    </p:animEffect>
                                    <p:anim calcmode="lin" valueType="num">
                                      <p:cBhvr>
                                        <p:cTn id="54" dur="250" fill="hold"/>
                                        <p:tgtEl>
                                          <p:spTgt spid="13"/>
                                        </p:tgtEl>
                                        <p:attrNameLst>
                                          <p:attrName>ppt_x</p:attrName>
                                        </p:attrNameLst>
                                      </p:cBhvr>
                                      <p:tavLst>
                                        <p:tav tm="0">
                                          <p:val>
                                            <p:strVal val="#ppt_x"/>
                                          </p:val>
                                        </p:tav>
                                        <p:tav tm="100000">
                                          <p:val>
                                            <p:strVal val="#ppt_x"/>
                                          </p:val>
                                        </p:tav>
                                      </p:tavLst>
                                    </p:anim>
                                    <p:anim calcmode="lin" valueType="num">
                                      <p:cBhvr>
                                        <p:cTn id="55" dur="250" fill="hold"/>
                                        <p:tgtEl>
                                          <p:spTgt spid="13"/>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250"/>
                                        <p:tgtEl>
                                          <p:spTgt spid="14"/>
                                        </p:tgtEl>
                                      </p:cBhvr>
                                    </p:animEffect>
                                    <p:anim calcmode="lin" valueType="num">
                                      <p:cBhvr>
                                        <p:cTn id="60" dur="250" fill="hold"/>
                                        <p:tgtEl>
                                          <p:spTgt spid="14"/>
                                        </p:tgtEl>
                                        <p:attrNameLst>
                                          <p:attrName>ppt_x</p:attrName>
                                        </p:attrNameLst>
                                      </p:cBhvr>
                                      <p:tavLst>
                                        <p:tav tm="0">
                                          <p:val>
                                            <p:strVal val="#ppt_x"/>
                                          </p:val>
                                        </p:tav>
                                        <p:tav tm="100000">
                                          <p:val>
                                            <p:strVal val="#ppt_x"/>
                                          </p:val>
                                        </p:tav>
                                      </p:tavLst>
                                    </p:anim>
                                    <p:anim calcmode="lin" valueType="num">
                                      <p:cBhvr>
                                        <p:cTn id="61" dur="250" fill="hold"/>
                                        <p:tgtEl>
                                          <p:spTgt spid="14"/>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42" presetClass="entr" presetSubtype="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250"/>
                                        <p:tgtEl>
                                          <p:spTgt spid="15"/>
                                        </p:tgtEl>
                                      </p:cBhvr>
                                    </p:animEffect>
                                    <p:anim calcmode="lin" valueType="num">
                                      <p:cBhvr>
                                        <p:cTn id="66" dur="250" fill="hold"/>
                                        <p:tgtEl>
                                          <p:spTgt spid="15"/>
                                        </p:tgtEl>
                                        <p:attrNameLst>
                                          <p:attrName>ppt_x</p:attrName>
                                        </p:attrNameLst>
                                      </p:cBhvr>
                                      <p:tavLst>
                                        <p:tav tm="0">
                                          <p:val>
                                            <p:strVal val="#ppt_x"/>
                                          </p:val>
                                        </p:tav>
                                        <p:tav tm="100000">
                                          <p:val>
                                            <p:strVal val="#ppt_x"/>
                                          </p:val>
                                        </p:tav>
                                      </p:tavLst>
                                    </p:anim>
                                    <p:anim calcmode="lin" valueType="num">
                                      <p:cBhvr>
                                        <p:cTn id="67" dur="250" fill="hold"/>
                                        <p:tgtEl>
                                          <p:spTgt spid="15"/>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250"/>
                                        <p:tgtEl>
                                          <p:spTgt spid="16"/>
                                        </p:tgtEl>
                                      </p:cBhvr>
                                    </p:animEffect>
                                    <p:anim calcmode="lin" valueType="num">
                                      <p:cBhvr>
                                        <p:cTn id="72" dur="250" fill="hold"/>
                                        <p:tgtEl>
                                          <p:spTgt spid="16"/>
                                        </p:tgtEl>
                                        <p:attrNameLst>
                                          <p:attrName>ppt_x</p:attrName>
                                        </p:attrNameLst>
                                      </p:cBhvr>
                                      <p:tavLst>
                                        <p:tav tm="0">
                                          <p:val>
                                            <p:strVal val="#ppt_x"/>
                                          </p:val>
                                        </p:tav>
                                        <p:tav tm="100000">
                                          <p:val>
                                            <p:strVal val="#ppt_x"/>
                                          </p:val>
                                        </p:tav>
                                      </p:tavLst>
                                    </p:anim>
                                    <p:anim calcmode="lin" valueType="num">
                                      <p:cBhvr>
                                        <p:cTn id="73" dur="250" fill="hold"/>
                                        <p:tgtEl>
                                          <p:spTgt spid="16"/>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42"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250"/>
                                        <p:tgtEl>
                                          <p:spTgt spid="17"/>
                                        </p:tgtEl>
                                      </p:cBhvr>
                                    </p:animEffect>
                                    <p:anim calcmode="lin" valueType="num">
                                      <p:cBhvr>
                                        <p:cTn id="78" dur="250" fill="hold"/>
                                        <p:tgtEl>
                                          <p:spTgt spid="17"/>
                                        </p:tgtEl>
                                        <p:attrNameLst>
                                          <p:attrName>ppt_x</p:attrName>
                                        </p:attrNameLst>
                                      </p:cBhvr>
                                      <p:tavLst>
                                        <p:tav tm="0">
                                          <p:val>
                                            <p:strVal val="#ppt_x"/>
                                          </p:val>
                                        </p:tav>
                                        <p:tav tm="100000">
                                          <p:val>
                                            <p:strVal val="#ppt_x"/>
                                          </p:val>
                                        </p:tav>
                                      </p:tavLst>
                                    </p:anim>
                                    <p:anim calcmode="lin" valueType="num">
                                      <p:cBhvr>
                                        <p:cTn id="79" dur="250" fill="hold"/>
                                        <p:tgtEl>
                                          <p:spTgt spid="17"/>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250"/>
                                        <p:tgtEl>
                                          <p:spTgt spid="18"/>
                                        </p:tgtEl>
                                      </p:cBhvr>
                                    </p:animEffect>
                                    <p:anim calcmode="lin" valueType="num">
                                      <p:cBhvr>
                                        <p:cTn id="84" dur="250" fill="hold"/>
                                        <p:tgtEl>
                                          <p:spTgt spid="18"/>
                                        </p:tgtEl>
                                        <p:attrNameLst>
                                          <p:attrName>ppt_x</p:attrName>
                                        </p:attrNameLst>
                                      </p:cBhvr>
                                      <p:tavLst>
                                        <p:tav tm="0">
                                          <p:val>
                                            <p:strVal val="#ppt_x"/>
                                          </p:val>
                                        </p:tav>
                                        <p:tav tm="100000">
                                          <p:val>
                                            <p:strVal val="#ppt_x"/>
                                          </p:val>
                                        </p:tav>
                                      </p:tavLst>
                                    </p:anim>
                                    <p:anim calcmode="lin" valueType="num">
                                      <p:cBhvr>
                                        <p:cTn id="85" dur="250" fill="hold"/>
                                        <p:tgtEl>
                                          <p:spTgt spid="18"/>
                                        </p:tgtEl>
                                        <p:attrNameLst>
                                          <p:attrName>ppt_y</p:attrName>
                                        </p:attrNameLst>
                                      </p:cBhvr>
                                      <p:tavLst>
                                        <p:tav tm="0">
                                          <p:val>
                                            <p:strVal val="#ppt_y+.1"/>
                                          </p:val>
                                        </p:tav>
                                        <p:tav tm="100000">
                                          <p:val>
                                            <p:strVal val="#ppt_y"/>
                                          </p:val>
                                        </p:tav>
                                      </p:tavLst>
                                    </p:anim>
                                  </p:childTnLst>
                                </p:cTn>
                              </p:par>
                            </p:childTnLst>
                          </p:cTn>
                        </p:par>
                        <p:par>
                          <p:cTn id="86" fill="hold">
                            <p:stCondLst>
                              <p:cond delay="7000"/>
                            </p:stCondLst>
                            <p:childTnLst>
                              <p:par>
                                <p:cTn id="87" presetID="42" presetClass="entr" presetSubtype="0"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fade">
                                      <p:cBhvr>
                                        <p:cTn id="89" dur="250"/>
                                        <p:tgtEl>
                                          <p:spTgt spid="19"/>
                                        </p:tgtEl>
                                      </p:cBhvr>
                                    </p:animEffect>
                                    <p:anim calcmode="lin" valueType="num">
                                      <p:cBhvr>
                                        <p:cTn id="90" dur="250" fill="hold"/>
                                        <p:tgtEl>
                                          <p:spTgt spid="19"/>
                                        </p:tgtEl>
                                        <p:attrNameLst>
                                          <p:attrName>ppt_x</p:attrName>
                                        </p:attrNameLst>
                                      </p:cBhvr>
                                      <p:tavLst>
                                        <p:tav tm="0">
                                          <p:val>
                                            <p:strVal val="#ppt_x"/>
                                          </p:val>
                                        </p:tav>
                                        <p:tav tm="100000">
                                          <p:val>
                                            <p:strVal val="#ppt_x"/>
                                          </p:val>
                                        </p:tav>
                                      </p:tavLst>
                                    </p:anim>
                                    <p:anim calcmode="lin" valueType="num">
                                      <p:cBhvr>
                                        <p:cTn id="91" dur="2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p:bldP spid="12" grpId="0" animBg="1"/>
      <p:bldP spid="13" grpId="0"/>
      <p:bldP spid="14" grpId="0" animBg="1"/>
      <p:bldP spid="15" grpId="0"/>
      <p:bldP spid="16" grpId="0" animBg="1"/>
      <p:bldP spid="17" grpId="0"/>
      <p:bldP spid="18" grpId="0" animBg="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035406" y="401812"/>
            <a:ext cx="6110515" cy="597320"/>
            <a:chOff x="384045" y="271186"/>
            <a:chExt cx="6110515" cy="597320"/>
          </a:xfrm>
        </p:grpSpPr>
        <p:sp>
          <p:nvSpPr>
            <p:cNvPr id="32" name="9"/>
            <p:cNvSpPr txBox="1"/>
            <p:nvPr/>
          </p:nvSpPr>
          <p:spPr>
            <a:xfrm>
              <a:off x="1719108" y="271186"/>
              <a:ext cx="3435256" cy="430887"/>
            </a:xfrm>
            <a:prstGeom prst="rect">
              <a:avLst/>
            </a:prstGeom>
            <a:noFill/>
          </p:spPr>
          <p:txBody>
            <a:bodyPr wrap="square" lIns="0" tIns="0" rIns="0" bIns="0" rtlCol="0">
              <a:spAutoFit/>
            </a:bodyPr>
            <a:lstStyle/>
            <a:p>
              <a:pPr marL="0" lvl="1" algn="ctr"/>
              <a:r>
                <a:rPr lang="zh-CN" altLang="en-US" sz="2800" dirty="0">
                  <a:solidFill>
                    <a:schemeClr val="tx2">
                      <a:lumMod val="50000"/>
                    </a:schemeClr>
                  </a:solidFill>
                  <a:latin typeface="微软雅黑" panose="020B0503020204020204" pitchFamily="34" charset="-122"/>
                  <a:ea typeface="微软雅黑" panose="020B0503020204020204" pitchFamily="34" charset="-122"/>
                </a:rPr>
                <a:t>点击加入你的标题</a:t>
              </a:r>
            </a:p>
          </p:txBody>
        </p:sp>
        <p:cxnSp>
          <p:nvCxnSpPr>
            <p:cNvPr id="6" name="品 11"/>
            <p:cNvCxnSpPr/>
            <p:nvPr>
              <p:custDataLst>
                <p:tags r:id="rId1"/>
              </p:custDataLst>
            </p:nvPr>
          </p:nvCxnSpPr>
          <p:spPr>
            <a:xfrm>
              <a:off x="384045" y="868506"/>
              <a:ext cx="6110515" cy="0"/>
            </a:xfrm>
            <a:prstGeom prst="line">
              <a:avLst/>
            </a:prstGeom>
            <a:noFill/>
            <a:ln w="38100" cap="flat" cmpd="sng" algn="ctr">
              <a:solidFill>
                <a:schemeClr val="accent1">
                  <a:lumMod val="75000"/>
                </a:schemeClr>
              </a:solidFill>
              <a:prstDash val="solid"/>
              <a:miter lim="800000"/>
            </a:ln>
            <a:effectLst/>
          </p:spPr>
        </p:cxnSp>
      </p:grpSp>
      <p:grpSp>
        <p:nvGrpSpPr>
          <p:cNvPr id="2" name="组合 1"/>
          <p:cNvGrpSpPr/>
          <p:nvPr/>
        </p:nvGrpSpPr>
        <p:grpSpPr>
          <a:xfrm>
            <a:off x="1591704" y="1664109"/>
            <a:ext cx="9216195" cy="4897120"/>
            <a:chOff x="1075885" y="1026160"/>
            <a:chExt cx="9216195" cy="4897120"/>
          </a:xfrm>
        </p:grpSpPr>
        <p:cxnSp>
          <p:nvCxnSpPr>
            <p:cNvPr id="5" name="直接连接符 4"/>
            <p:cNvCxnSpPr/>
            <p:nvPr/>
          </p:nvCxnSpPr>
          <p:spPr>
            <a:xfrm>
              <a:off x="3967876" y="1280160"/>
              <a:ext cx="0" cy="45186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文本框 8"/>
            <p:cNvSpPr txBox="1"/>
            <p:nvPr/>
          </p:nvSpPr>
          <p:spPr>
            <a:xfrm>
              <a:off x="1185024" y="1280160"/>
              <a:ext cx="1983235" cy="400110"/>
            </a:xfrm>
            <a:prstGeom prst="rect">
              <a:avLst/>
            </a:prstGeom>
            <a:noFill/>
          </p:spPr>
          <p:txBody>
            <a:bodyPr wrap="none" rtlCol="0">
              <a:spAutoFit/>
            </a:bodyPr>
            <a:lstStyle/>
            <a:p>
              <a:r>
                <a:rPr lang="en-US" altLang="zh-CN" sz="2000" b="1" dirty="0">
                  <a:solidFill>
                    <a:schemeClr val="bg1">
                      <a:lumMod val="50000"/>
                    </a:schemeClr>
                  </a:solidFill>
                </a:rPr>
                <a:t>YOUR TEXT HERE</a:t>
              </a:r>
              <a:endParaRPr lang="zh-CN" altLang="en-US" sz="2000" b="1" dirty="0">
                <a:solidFill>
                  <a:schemeClr val="bg1">
                    <a:lumMod val="50000"/>
                  </a:schemeClr>
                </a:solidFill>
              </a:endParaRPr>
            </a:p>
          </p:txBody>
        </p:sp>
        <p:sp>
          <p:nvSpPr>
            <p:cNvPr id="8" name="矩形 7"/>
            <p:cNvSpPr/>
            <p:nvPr/>
          </p:nvSpPr>
          <p:spPr>
            <a:xfrm>
              <a:off x="1075885" y="2038819"/>
              <a:ext cx="2209109" cy="1569660"/>
            </a:xfrm>
            <a:prstGeom prst="rect">
              <a:avLst/>
            </a:prstGeom>
          </p:spPr>
          <p:txBody>
            <a:bodyPr wrap="square">
              <a:spAutoFit/>
            </a:bodyPr>
            <a:lstStyle/>
            <a:p>
              <a:pPr algn="just"/>
              <a:r>
                <a:rPr lang="en-US" altLang="zh-CN" sz="1200">
                  <a:solidFill>
                    <a:schemeClr val="bg1">
                      <a:lumMod val="50000"/>
                    </a:schemeClr>
                  </a:solidFill>
                </a:rPr>
                <a:t>Supporters say that the ease of use of presentation software can save a lot of time for people who otherwise would have used other types of visual aid—hand-drawn or mechanically typeset slides, blackboards or whiteboards. </a:t>
              </a:r>
              <a:endParaRPr lang="en-US" altLang="zh-CN" sz="1200" dirty="0">
                <a:solidFill>
                  <a:schemeClr val="bg1">
                    <a:lumMod val="50000"/>
                  </a:schemeClr>
                </a:solidFill>
              </a:endParaRPr>
            </a:p>
          </p:txBody>
        </p:sp>
        <p:sp>
          <p:nvSpPr>
            <p:cNvPr id="9" name="圆角矩形 8"/>
            <p:cNvSpPr/>
            <p:nvPr/>
          </p:nvSpPr>
          <p:spPr>
            <a:xfrm>
              <a:off x="1185024" y="3615847"/>
              <a:ext cx="896375" cy="350520"/>
            </a:xfrm>
            <a:prstGeom prst="round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a:solidFill>
                    <a:schemeClr val="bg1">
                      <a:lumMod val="50000"/>
                    </a:schemeClr>
                  </a:solidFill>
                </a:rPr>
                <a:t>TEXT HEHE</a:t>
              </a:r>
              <a:endParaRPr lang="zh-CN" altLang="en-US" sz="1400">
                <a:solidFill>
                  <a:schemeClr val="bg1">
                    <a:lumMod val="50000"/>
                  </a:schemeClr>
                </a:solidFill>
              </a:endParaRPr>
            </a:p>
          </p:txBody>
        </p:sp>
        <p:sp>
          <p:nvSpPr>
            <p:cNvPr id="10" name="矩形 9"/>
            <p:cNvSpPr/>
            <p:nvPr/>
          </p:nvSpPr>
          <p:spPr>
            <a:xfrm>
              <a:off x="1075885" y="4352270"/>
              <a:ext cx="2209109" cy="830997"/>
            </a:xfrm>
            <a:prstGeom prst="rect">
              <a:avLst/>
            </a:prstGeom>
          </p:spPr>
          <p:txBody>
            <a:bodyPr wrap="square">
              <a:spAutoFit/>
            </a:bodyPr>
            <a:lstStyle/>
            <a:p>
              <a:pPr algn="just"/>
              <a:r>
                <a:rPr lang="en-US" altLang="zh-CN" sz="1200">
                  <a:solidFill>
                    <a:schemeClr val="bg1">
                      <a:lumMod val="50000"/>
                    </a:schemeClr>
                  </a:solidFill>
                </a:rPr>
                <a:t>Have used other types of visual aid—hand-drawn or mechanically typeset slides, blackboards or whiteboards. </a:t>
              </a:r>
              <a:endParaRPr lang="en-US" altLang="zh-CN" sz="1200" dirty="0">
                <a:solidFill>
                  <a:schemeClr val="bg1">
                    <a:lumMod val="50000"/>
                  </a:schemeClr>
                </a:solidFill>
              </a:endParaRPr>
            </a:p>
          </p:txBody>
        </p:sp>
        <p:sp>
          <p:nvSpPr>
            <p:cNvPr id="11" name="圆角矩形 10"/>
            <p:cNvSpPr/>
            <p:nvPr/>
          </p:nvSpPr>
          <p:spPr>
            <a:xfrm>
              <a:off x="1185024" y="5232283"/>
              <a:ext cx="896375" cy="350520"/>
            </a:xfrm>
            <a:prstGeom prst="round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a:solidFill>
                    <a:schemeClr val="bg1">
                      <a:lumMod val="50000"/>
                    </a:schemeClr>
                  </a:solidFill>
                </a:rPr>
                <a:t>TEXT HEHE</a:t>
              </a:r>
              <a:endParaRPr lang="zh-CN" altLang="en-US" sz="1400">
                <a:solidFill>
                  <a:schemeClr val="bg1">
                    <a:lumMod val="50000"/>
                  </a:schemeClr>
                </a:solidFill>
              </a:endParaRPr>
            </a:p>
          </p:txBody>
        </p:sp>
        <p:graphicFrame>
          <p:nvGraphicFramePr>
            <p:cNvPr id="12" name="图表 11"/>
            <p:cNvGraphicFramePr/>
            <p:nvPr/>
          </p:nvGraphicFramePr>
          <p:xfrm>
            <a:off x="4805680" y="1026160"/>
            <a:ext cx="5486400" cy="4897120"/>
          </p:xfrm>
          <a:graphic>
            <a:graphicData uri="http://schemas.openxmlformats.org/drawingml/2006/chart">
              <c:chart xmlns:c="http://schemas.openxmlformats.org/drawingml/2006/chart" xmlns:r="http://schemas.openxmlformats.org/officeDocument/2006/relationships" r:id="rId4"/>
            </a:graphicData>
          </a:graphic>
        </p:graphicFrame>
        <p:sp>
          <p:nvSpPr>
            <p:cNvPr id="13" name="Shopping Cart"/>
            <p:cNvSpPr>
              <a:spLocks noEditPoints="1"/>
            </p:cNvSpPr>
            <p:nvPr/>
          </p:nvSpPr>
          <p:spPr bwMode="auto">
            <a:xfrm>
              <a:off x="7935753" y="3715982"/>
              <a:ext cx="348740" cy="344951"/>
            </a:xfrm>
            <a:custGeom>
              <a:avLst/>
              <a:gdLst>
                <a:gd name="T0" fmla="*/ 28 w 397"/>
                <a:gd name="T1" fmla="*/ 0 h 392"/>
                <a:gd name="T2" fmla="*/ 0 w 397"/>
                <a:gd name="T3" fmla="*/ 27 h 392"/>
                <a:gd name="T4" fmla="*/ 28 w 397"/>
                <a:gd name="T5" fmla="*/ 55 h 392"/>
                <a:gd name="T6" fmla="*/ 42 w 397"/>
                <a:gd name="T7" fmla="*/ 51 h 392"/>
                <a:gd name="T8" fmla="*/ 64 w 397"/>
                <a:gd name="T9" fmla="*/ 66 h 392"/>
                <a:gd name="T10" fmla="*/ 65 w 397"/>
                <a:gd name="T11" fmla="*/ 69 h 392"/>
                <a:gd name="T12" fmla="*/ 113 w 397"/>
                <a:gd name="T13" fmla="*/ 264 h 392"/>
                <a:gd name="T14" fmla="*/ 132 w 397"/>
                <a:gd name="T15" fmla="*/ 272 h 392"/>
                <a:gd name="T16" fmla="*/ 121 w 397"/>
                <a:gd name="T17" fmla="*/ 305 h 392"/>
                <a:gd name="T18" fmla="*/ 71 w 397"/>
                <a:gd name="T19" fmla="*/ 349 h 392"/>
                <a:gd name="T20" fmla="*/ 114 w 397"/>
                <a:gd name="T21" fmla="*/ 392 h 392"/>
                <a:gd name="T22" fmla="*/ 158 w 397"/>
                <a:gd name="T23" fmla="*/ 356 h 392"/>
                <a:gd name="T24" fmla="*/ 284 w 397"/>
                <a:gd name="T25" fmla="*/ 358 h 392"/>
                <a:gd name="T26" fmla="*/ 324 w 397"/>
                <a:gd name="T27" fmla="*/ 392 h 392"/>
                <a:gd name="T28" fmla="*/ 366 w 397"/>
                <a:gd name="T29" fmla="*/ 351 h 392"/>
                <a:gd name="T30" fmla="*/ 324 w 397"/>
                <a:gd name="T31" fmla="*/ 309 h 392"/>
                <a:gd name="T32" fmla="*/ 285 w 397"/>
                <a:gd name="T33" fmla="*/ 340 h 392"/>
                <a:gd name="T34" fmla="*/ 157 w 397"/>
                <a:gd name="T35" fmla="*/ 339 h 392"/>
                <a:gd name="T36" fmla="*/ 137 w 397"/>
                <a:gd name="T37" fmla="*/ 311 h 392"/>
                <a:gd name="T38" fmla="*/ 151 w 397"/>
                <a:gd name="T39" fmla="*/ 272 h 392"/>
                <a:gd name="T40" fmla="*/ 356 w 397"/>
                <a:gd name="T41" fmla="*/ 263 h 392"/>
                <a:gd name="T42" fmla="*/ 367 w 397"/>
                <a:gd name="T43" fmla="*/ 253 h 392"/>
                <a:gd name="T44" fmla="*/ 395 w 397"/>
                <a:gd name="T45" fmla="*/ 110 h 392"/>
                <a:gd name="T46" fmla="*/ 385 w 397"/>
                <a:gd name="T47" fmla="*/ 95 h 392"/>
                <a:gd name="T48" fmla="*/ 78 w 397"/>
                <a:gd name="T49" fmla="*/ 54 h 392"/>
                <a:gd name="T50" fmla="*/ 54 w 397"/>
                <a:gd name="T51" fmla="*/ 37 h 392"/>
                <a:gd name="T52" fmla="*/ 56 w 397"/>
                <a:gd name="T53" fmla="*/ 27 h 392"/>
                <a:gd name="T54" fmla="*/ 28 w 397"/>
                <a:gd name="T55" fmla="*/ 0 h 392"/>
                <a:gd name="T56" fmla="*/ 28 w 397"/>
                <a:gd name="T57" fmla="*/ 18 h 392"/>
                <a:gd name="T58" fmla="*/ 37 w 397"/>
                <a:gd name="T59" fmla="*/ 27 h 392"/>
                <a:gd name="T60" fmla="*/ 28 w 397"/>
                <a:gd name="T61" fmla="*/ 37 h 392"/>
                <a:gd name="T62" fmla="*/ 18 w 397"/>
                <a:gd name="T63" fmla="*/ 27 h 392"/>
                <a:gd name="T64" fmla="*/ 28 w 397"/>
                <a:gd name="T65" fmla="*/ 18 h 392"/>
                <a:gd name="T66" fmla="*/ 93 w 397"/>
                <a:gd name="T67" fmla="*/ 81 h 392"/>
                <a:gd name="T68" fmla="*/ 369 w 397"/>
                <a:gd name="T69" fmla="*/ 118 h 392"/>
                <a:gd name="T70" fmla="*/ 345 w 397"/>
                <a:gd name="T71" fmla="*/ 239 h 392"/>
                <a:gd name="T72" fmla="*/ 134 w 397"/>
                <a:gd name="T73" fmla="*/ 248 h 392"/>
                <a:gd name="T74" fmla="*/ 93 w 397"/>
                <a:gd name="T75" fmla="*/ 81 h 392"/>
                <a:gd name="T76" fmla="*/ 114 w 397"/>
                <a:gd name="T77" fmla="*/ 322 h 392"/>
                <a:gd name="T78" fmla="*/ 140 w 397"/>
                <a:gd name="T79" fmla="*/ 349 h 392"/>
                <a:gd name="T80" fmla="*/ 114 w 397"/>
                <a:gd name="T81" fmla="*/ 374 h 392"/>
                <a:gd name="T82" fmla="*/ 88 w 397"/>
                <a:gd name="T83" fmla="*/ 349 h 392"/>
                <a:gd name="T84" fmla="*/ 114 w 397"/>
                <a:gd name="T85" fmla="*/ 322 h 392"/>
                <a:gd name="T86" fmla="*/ 324 w 397"/>
                <a:gd name="T87" fmla="*/ 327 h 392"/>
                <a:gd name="T88" fmla="*/ 348 w 397"/>
                <a:gd name="T89" fmla="*/ 351 h 392"/>
                <a:gd name="T90" fmla="*/ 324 w 397"/>
                <a:gd name="T91" fmla="*/ 374 h 392"/>
                <a:gd name="T92" fmla="*/ 302 w 397"/>
                <a:gd name="T93" fmla="*/ 351 h 392"/>
                <a:gd name="T94" fmla="*/ 324 w 397"/>
                <a:gd name="T95" fmla="*/ 327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7" h="392">
                  <a:moveTo>
                    <a:pt x="28" y="0"/>
                  </a:moveTo>
                  <a:cubicBezTo>
                    <a:pt x="13" y="0"/>
                    <a:pt x="0" y="12"/>
                    <a:pt x="0" y="27"/>
                  </a:cubicBezTo>
                  <a:cubicBezTo>
                    <a:pt x="0" y="42"/>
                    <a:pt x="13" y="55"/>
                    <a:pt x="28" y="55"/>
                  </a:cubicBezTo>
                  <a:cubicBezTo>
                    <a:pt x="33" y="55"/>
                    <a:pt x="38" y="53"/>
                    <a:pt x="42" y="51"/>
                  </a:cubicBezTo>
                  <a:lnTo>
                    <a:pt x="64" y="66"/>
                  </a:lnTo>
                  <a:cubicBezTo>
                    <a:pt x="64" y="67"/>
                    <a:pt x="64" y="68"/>
                    <a:pt x="65" y="69"/>
                  </a:cubicBezTo>
                  <a:lnTo>
                    <a:pt x="113" y="264"/>
                  </a:lnTo>
                  <a:cubicBezTo>
                    <a:pt x="116" y="272"/>
                    <a:pt x="120" y="273"/>
                    <a:pt x="132" y="272"/>
                  </a:cubicBezTo>
                  <a:lnTo>
                    <a:pt x="121" y="305"/>
                  </a:lnTo>
                  <a:cubicBezTo>
                    <a:pt x="85" y="301"/>
                    <a:pt x="71" y="331"/>
                    <a:pt x="71" y="349"/>
                  </a:cubicBezTo>
                  <a:cubicBezTo>
                    <a:pt x="71" y="373"/>
                    <a:pt x="90" y="392"/>
                    <a:pt x="114" y="392"/>
                  </a:cubicBezTo>
                  <a:cubicBezTo>
                    <a:pt x="135" y="392"/>
                    <a:pt x="154" y="377"/>
                    <a:pt x="158" y="356"/>
                  </a:cubicBezTo>
                  <a:lnTo>
                    <a:pt x="284" y="358"/>
                  </a:lnTo>
                  <a:cubicBezTo>
                    <a:pt x="288" y="377"/>
                    <a:pt x="304" y="392"/>
                    <a:pt x="324" y="392"/>
                  </a:cubicBezTo>
                  <a:cubicBezTo>
                    <a:pt x="347" y="392"/>
                    <a:pt x="366" y="374"/>
                    <a:pt x="366" y="351"/>
                  </a:cubicBezTo>
                  <a:cubicBezTo>
                    <a:pt x="366" y="328"/>
                    <a:pt x="347" y="309"/>
                    <a:pt x="324" y="309"/>
                  </a:cubicBezTo>
                  <a:cubicBezTo>
                    <a:pt x="305" y="309"/>
                    <a:pt x="290" y="323"/>
                    <a:pt x="285" y="340"/>
                  </a:cubicBezTo>
                  <a:lnTo>
                    <a:pt x="157" y="339"/>
                  </a:lnTo>
                  <a:cubicBezTo>
                    <a:pt x="154" y="327"/>
                    <a:pt x="147" y="318"/>
                    <a:pt x="137" y="311"/>
                  </a:cubicBezTo>
                  <a:lnTo>
                    <a:pt x="151" y="272"/>
                  </a:lnTo>
                  <a:lnTo>
                    <a:pt x="356" y="263"/>
                  </a:lnTo>
                  <a:cubicBezTo>
                    <a:pt x="362" y="263"/>
                    <a:pt x="366" y="259"/>
                    <a:pt x="367" y="253"/>
                  </a:cubicBezTo>
                  <a:lnTo>
                    <a:pt x="395" y="110"/>
                  </a:lnTo>
                  <a:cubicBezTo>
                    <a:pt x="397" y="103"/>
                    <a:pt x="392" y="96"/>
                    <a:pt x="385" y="95"/>
                  </a:cubicBezTo>
                  <a:lnTo>
                    <a:pt x="78" y="54"/>
                  </a:lnTo>
                  <a:lnTo>
                    <a:pt x="54" y="37"/>
                  </a:lnTo>
                  <a:cubicBezTo>
                    <a:pt x="55" y="34"/>
                    <a:pt x="56" y="31"/>
                    <a:pt x="56" y="27"/>
                  </a:cubicBezTo>
                  <a:cubicBezTo>
                    <a:pt x="56" y="12"/>
                    <a:pt x="43" y="0"/>
                    <a:pt x="28" y="0"/>
                  </a:cubicBezTo>
                  <a:close/>
                  <a:moveTo>
                    <a:pt x="28" y="18"/>
                  </a:moveTo>
                  <a:cubicBezTo>
                    <a:pt x="33" y="18"/>
                    <a:pt x="37" y="22"/>
                    <a:pt x="37" y="27"/>
                  </a:cubicBezTo>
                  <a:cubicBezTo>
                    <a:pt x="37" y="33"/>
                    <a:pt x="33" y="37"/>
                    <a:pt x="28" y="37"/>
                  </a:cubicBezTo>
                  <a:cubicBezTo>
                    <a:pt x="22" y="37"/>
                    <a:pt x="18" y="33"/>
                    <a:pt x="18" y="27"/>
                  </a:cubicBezTo>
                  <a:cubicBezTo>
                    <a:pt x="18" y="22"/>
                    <a:pt x="22" y="18"/>
                    <a:pt x="28" y="18"/>
                  </a:cubicBezTo>
                  <a:close/>
                  <a:moveTo>
                    <a:pt x="93" y="81"/>
                  </a:moveTo>
                  <a:lnTo>
                    <a:pt x="369" y="118"/>
                  </a:lnTo>
                  <a:lnTo>
                    <a:pt x="345" y="239"/>
                  </a:lnTo>
                  <a:lnTo>
                    <a:pt x="134" y="248"/>
                  </a:lnTo>
                  <a:lnTo>
                    <a:pt x="93" y="81"/>
                  </a:lnTo>
                  <a:close/>
                  <a:moveTo>
                    <a:pt x="114" y="322"/>
                  </a:moveTo>
                  <a:cubicBezTo>
                    <a:pt x="128" y="322"/>
                    <a:pt x="140" y="335"/>
                    <a:pt x="140" y="349"/>
                  </a:cubicBezTo>
                  <a:cubicBezTo>
                    <a:pt x="140" y="363"/>
                    <a:pt x="128" y="374"/>
                    <a:pt x="114" y="374"/>
                  </a:cubicBezTo>
                  <a:cubicBezTo>
                    <a:pt x="99" y="374"/>
                    <a:pt x="88" y="363"/>
                    <a:pt x="88" y="349"/>
                  </a:cubicBezTo>
                  <a:cubicBezTo>
                    <a:pt x="88" y="335"/>
                    <a:pt x="99" y="322"/>
                    <a:pt x="114" y="322"/>
                  </a:cubicBezTo>
                  <a:close/>
                  <a:moveTo>
                    <a:pt x="324" y="327"/>
                  </a:moveTo>
                  <a:cubicBezTo>
                    <a:pt x="338" y="327"/>
                    <a:pt x="348" y="338"/>
                    <a:pt x="348" y="351"/>
                  </a:cubicBezTo>
                  <a:cubicBezTo>
                    <a:pt x="348" y="364"/>
                    <a:pt x="338" y="374"/>
                    <a:pt x="324" y="374"/>
                  </a:cubicBezTo>
                  <a:cubicBezTo>
                    <a:pt x="311" y="374"/>
                    <a:pt x="302" y="364"/>
                    <a:pt x="302" y="351"/>
                  </a:cubicBezTo>
                  <a:cubicBezTo>
                    <a:pt x="302" y="338"/>
                    <a:pt x="311" y="327"/>
                    <a:pt x="324" y="327"/>
                  </a:cubicBezTo>
                  <a:close/>
                </a:path>
              </a:pathLst>
            </a:custGeom>
            <a:solidFill>
              <a:schemeClr val="bg1"/>
            </a:solid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dirty="0">
                <a:solidFill>
                  <a:schemeClr val="bg1">
                    <a:lumMod val="50000"/>
                  </a:schemeClr>
                </a:solidFill>
                <a:latin typeface="Calibri" panose="020F0502020204030204" pitchFamily="34" charset="0"/>
                <a:cs typeface="Calibri" panose="020F0502020204030204" pitchFamily="34" charset="0"/>
              </a:endParaRPr>
            </a:p>
          </p:txBody>
        </p:sp>
        <p:sp>
          <p:nvSpPr>
            <p:cNvPr id="14" name="文本框 16"/>
            <p:cNvSpPr txBox="1"/>
            <p:nvPr/>
          </p:nvSpPr>
          <p:spPr>
            <a:xfrm>
              <a:off x="8284493" y="3889054"/>
              <a:ext cx="1424305" cy="707886"/>
            </a:xfrm>
            <a:prstGeom prst="rect">
              <a:avLst/>
            </a:prstGeom>
            <a:noFill/>
          </p:spPr>
          <p:txBody>
            <a:bodyPr wrap="square" rtlCol="0">
              <a:spAutoFit/>
            </a:bodyPr>
            <a:lstStyle/>
            <a:p>
              <a:r>
                <a:rPr lang="en-US" altLang="zh-CN" sz="2000" b="1" dirty="0">
                  <a:solidFill>
                    <a:schemeClr val="bg1"/>
                  </a:solidFill>
                </a:rPr>
                <a:t>YOUR TEXT HERE</a:t>
              </a:r>
              <a:endParaRPr lang="zh-CN" altLang="en-US" sz="2000" b="1" dirty="0">
                <a:solidFill>
                  <a:schemeClr val="bg1"/>
                </a:solidFill>
              </a:endParaRPr>
            </a:p>
          </p:txBody>
        </p:sp>
        <p:cxnSp>
          <p:nvCxnSpPr>
            <p:cNvPr id="15" name="直接连接符 14"/>
            <p:cNvCxnSpPr/>
            <p:nvPr/>
          </p:nvCxnSpPr>
          <p:spPr>
            <a:xfrm>
              <a:off x="7935753" y="3543614"/>
              <a:ext cx="177304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035406" y="401812"/>
            <a:ext cx="6110515" cy="597320"/>
            <a:chOff x="384045" y="271186"/>
            <a:chExt cx="6110515" cy="597320"/>
          </a:xfrm>
        </p:grpSpPr>
        <p:sp>
          <p:nvSpPr>
            <p:cNvPr id="32" name="9"/>
            <p:cNvSpPr txBox="1"/>
            <p:nvPr/>
          </p:nvSpPr>
          <p:spPr>
            <a:xfrm>
              <a:off x="1719108" y="271186"/>
              <a:ext cx="3435256" cy="430887"/>
            </a:xfrm>
            <a:prstGeom prst="rect">
              <a:avLst/>
            </a:prstGeom>
            <a:noFill/>
          </p:spPr>
          <p:txBody>
            <a:bodyPr wrap="square" lIns="0" tIns="0" rIns="0" bIns="0" rtlCol="0">
              <a:spAutoFit/>
            </a:bodyPr>
            <a:lstStyle/>
            <a:p>
              <a:pPr marL="0" lvl="1" algn="ctr"/>
              <a:r>
                <a:rPr lang="zh-CN" altLang="en-US" sz="2800" dirty="0">
                  <a:solidFill>
                    <a:schemeClr val="tx2">
                      <a:lumMod val="50000"/>
                    </a:schemeClr>
                  </a:solidFill>
                  <a:latin typeface="微软雅黑" panose="020B0503020204020204" pitchFamily="34" charset="-122"/>
                  <a:ea typeface="微软雅黑" panose="020B0503020204020204" pitchFamily="34" charset="-122"/>
                </a:rPr>
                <a:t>点击加入你的标题</a:t>
              </a:r>
            </a:p>
          </p:txBody>
        </p:sp>
        <p:cxnSp>
          <p:nvCxnSpPr>
            <p:cNvPr id="6" name="品 11"/>
            <p:cNvCxnSpPr/>
            <p:nvPr>
              <p:custDataLst>
                <p:tags r:id="rId1"/>
              </p:custDataLst>
            </p:nvPr>
          </p:nvCxnSpPr>
          <p:spPr>
            <a:xfrm>
              <a:off x="384045" y="868506"/>
              <a:ext cx="6110515" cy="0"/>
            </a:xfrm>
            <a:prstGeom prst="line">
              <a:avLst/>
            </a:prstGeom>
            <a:noFill/>
            <a:ln w="38100" cap="flat" cmpd="sng" algn="ctr">
              <a:solidFill>
                <a:schemeClr val="accent1">
                  <a:lumMod val="75000"/>
                </a:schemeClr>
              </a:solidFill>
              <a:prstDash val="solid"/>
              <a:miter lim="800000"/>
            </a:ln>
            <a:effectLst/>
          </p:spPr>
        </p:cxnSp>
      </p:grpSp>
      <p:sp>
        <p:nvSpPr>
          <p:cNvPr id="5" name="剪去对角的矩形 4"/>
          <p:cNvSpPr/>
          <p:nvPr/>
        </p:nvSpPr>
        <p:spPr>
          <a:xfrm>
            <a:off x="2369894" y="2117652"/>
            <a:ext cx="1006549" cy="1006549"/>
          </a:xfrm>
          <a:prstGeom prst="snip2DiagRect">
            <a:avLst/>
          </a:prstGeom>
          <a:blipFill>
            <a:blip r:embed="rId4">
              <a:alphaModFix amt="95000"/>
            </a:blip>
            <a:stretch>
              <a:fillRect/>
            </a:stretch>
          </a:blip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chemeClr val="bg1">
                  <a:lumMod val="50000"/>
                </a:schemeClr>
              </a:solidFill>
            </a:endParaRPr>
          </a:p>
        </p:txBody>
      </p:sp>
      <p:sp>
        <p:nvSpPr>
          <p:cNvPr id="7" name="剪去对角的矩形 6"/>
          <p:cNvSpPr/>
          <p:nvPr/>
        </p:nvSpPr>
        <p:spPr>
          <a:xfrm>
            <a:off x="4615434" y="2117652"/>
            <a:ext cx="1006549" cy="1006549"/>
          </a:xfrm>
          <a:prstGeom prst="snip2DiagRect">
            <a:avLst/>
          </a:prstGeom>
          <a:blipFill>
            <a:blip r:embed="rId5">
              <a:alphaModFix amt="95000"/>
            </a:blip>
            <a:stretch>
              <a:fillRect/>
            </a:stretch>
          </a:blip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chemeClr val="bg1">
                  <a:lumMod val="50000"/>
                </a:schemeClr>
              </a:solidFill>
            </a:endParaRPr>
          </a:p>
        </p:txBody>
      </p:sp>
      <p:sp>
        <p:nvSpPr>
          <p:cNvPr id="8" name="剪去对角的矩形 7"/>
          <p:cNvSpPr/>
          <p:nvPr/>
        </p:nvSpPr>
        <p:spPr>
          <a:xfrm>
            <a:off x="6819329" y="2117652"/>
            <a:ext cx="1006549" cy="1006549"/>
          </a:xfrm>
          <a:prstGeom prst="snip2DiagRect">
            <a:avLst/>
          </a:prstGeom>
          <a:blipFill>
            <a:blip r:embed="rId6">
              <a:alphaModFix amt="95000"/>
            </a:blip>
            <a:stretch>
              <a:fillRect/>
            </a:stretch>
          </a:blip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chemeClr val="bg1">
                  <a:lumMod val="50000"/>
                </a:schemeClr>
              </a:solidFill>
            </a:endParaRPr>
          </a:p>
        </p:txBody>
      </p:sp>
      <p:sp>
        <p:nvSpPr>
          <p:cNvPr id="9" name="剪去对角的矩形 8"/>
          <p:cNvSpPr/>
          <p:nvPr/>
        </p:nvSpPr>
        <p:spPr>
          <a:xfrm>
            <a:off x="9023224" y="2117652"/>
            <a:ext cx="1006549" cy="1006549"/>
          </a:xfrm>
          <a:prstGeom prst="snip2DiagRect">
            <a:avLst/>
          </a:prstGeom>
          <a:blipFill>
            <a:blip r:embed="rId7">
              <a:alphaModFix amt="95000"/>
            </a:blip>
            <a:stretch>
              <a:fillRect/>
            </a:stretch>
          </a:blip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chemeClr val="bg1">
                  <a:lumMod val="50000"/>
                </a:schemeClr>
              </a:solidFill>
            </a:endParaRPr>
          </a:p>
        </p:txBody>
      </p:sp>
      <p:sp>
        <p:nvSpPr>
          <p:cNvPr id="10" name="文本框 15"/>
          <p:cNvSpPr txBox="1"/>
          <p:nvPr/>
        </p:nvSpPr>
        <p:spPr>
          <a:xfrm>
            <a:off x="1827635" y="3515832"/>
            <a:ext cx="2091071" cy="420564"/>
          </a:xfrm>
          <a:prstGeom prst="rect">
            <a:avLst/>
          </a:prstGeom>
          <a:noFill/>
          <a:ln>
            <a:solidFill>
              <a:schemeClr val="accent1">
                <a:lumMod val="75000"/>
              </a:schemeClr>
            </a:solidFill>
          </a:ln>
        </p:spPr>
        <p:txBody>
          <a:bodyPr wrap="square" rtlCol="0">
            <a:spAutoFit/>
          </a:bodyPr>
          <a:lstStyle/>
          <a:p>
            <a:pPr algn="ctr" defTabSz="914400"/>
            <a:r>
              <a:rPr lang="en-US" altLang="zh-CN" sz="2135">
                <a:solidFill>
                  <a:schemeClr val="bg1">
                    <a:lumMod val="50000"/>
                  </a:schemeClr>
                </a:solidFill>
              </a:rPr>
              <a:t> THE NAME</a:t>
            </a:r>
            <a:endParaRPr lang="zh-CN" altLang="en-US" sz="2135">
              <a:solidFill>
                <a:schemeClr val="bg1">
                  <a:lumMod val="50000"/>
                </a:schemeClr>
              </a:solidFill>
            </a:endParaRPr>
          </a:p>
        </p:txBody>
      </p:sp>
      <p:sp>
        <p:nvSpPr>
          <p:cNvPr id="11" name="文本框 17"/>
          <p:cNvSpPr txBox="1"/>
          <p:nvPr/>
        </p:nvSpPr>
        <p:spPr>
          <a:xfrm>
            <a:off x="4073175" y="3515832"/>
            <a:ext cx="2091071" cy="420564"/>
          </a:xfrm>
          <a:prstGeom prst="rect">
            <a:avLst/>
          </a:prstGeom>
          <a:noFill/>
          <a:ln>
            <a:solidFill>
              <a:schemeClr val="accent1">
                <a:lumMod val="75000"/>
              </a:schemeClr>
            </a:solidFill>
          </a:ln>
        </p:spPr>
        <p:txBody>
          <a:bodyPr wrap="square" rtlCol="0">
            <a:spAutoFit/>
          </a:bodyPr>
          <a:lstStyle/>
          <a:p>
            <a:pPr algn="ctr" defTabSz="914400"/>
            <a:r>
              <a:rPr lang="en-US" altLang="zh-CN" sz="2135">
                <a:solidFill>
                  <a:schemeClr val="bg1">
                    <a:lumMod val="50000"/>
                  </a:schemeClr>
                </a:solidFill>
              </a:rPr>
              <a:t> THE NAME</a:t>
            </a:r>
            <a:endParaRPr lang="zh-CN" altLang="en-US" sz="2135">
              <a:solidFill>
                <a:schemeClr val="bg1">
                  <a:lumMod val="50000"/>
                </a:schemeClr>
              </a:solidFill>
            </a:endParaRPr>
          </a:p>
        </p:txBody>
      </p:sp>
      <p:sp>
        <p:nvSpPr>
          <p:cNvPr id="12" name="文本框 18"/>
          <p:cNvSpPr txBox="1"/>
          <p:nvPr/>
        </p:nvSpPr>
        <p:spPr>
          <a:xfrm>
            <a:off x="6277069" y="3515832"/>
            <a:ext cx="2091071" cy="420564"/>
          </a:xfrm>
          <a:prstGeom prst="rect">
            <a:avLst/>
          </a:prstGeom>
          <a:noFill/>
          <a:ln>
            <a:solidFill>
              <a:schemeClr val="accent1">
                <a:lumMod val="75000"/>
              </a:schemeClr>
            </a:solidFill>
          </a:ln>
        </p:spPr>
        <p:txBody>
          <a:bodyPr wrap="square" rtlCol="0">
            <a:spAutoFit/>
          </a:bodyPr>
          <a:lstStyle/>
          <a:p>
            <a:pPr algn="ctr" defTabSz="914400"/>
            <a:r>
              <a:rPr lang="en-US" altLang="zh-CN" sz="2135">
                <a:solidFill>
                  <a:schemeClr val="bg1">
                    <a:lumMod val="50000"/>
                  </a:schemeClr>
                </a:solidFill>
              </a:rPr>
              <a:t>THE NAME</a:t>
            </a:r>
            <a:endParaRPr lang="zh-CN" altLang="en-US" sz="2135">
              <a:solidFill>
                <a:schemeClr val="bg1">
                  <a:lumMod val="50000"/>
                </a:schemeClr>
              </a:solidFill>
            </a:endParaRPr>
          </a:p>
        </p:txBody>
      </p:sp>
      <p:sp>
        <p:nvSpPr>
          <p:cNvPr id="13" name="文本框 19"/>
          <p:cNvSpPr txBox="1"/>
          <p:nvPr/>
        </p:nvSpPr>
        <p:spPr>
          <a:xfrm>
            <a:off x="8480964" y="3515832"/>
            <a:ext cx="2091071" cy="420564"/>
          </a:xfrm>
          <a:prstGeom prst="rect">
            <a:avLst/>
          </a:prstGeom>
          <a:noFill/>
          <a:ln>
            <a:solidFill>
              <a:schemeClr val="accent1">
                <a:lumMod val="75000"/>
              </a:schemeClr>
            </a:solidFill>
          </a:ln>
        </p:spPr>
        <p:txBody>
          <a:bodyPr wrap="square" rtlCol="0">
            <a:spAutoFit/>
          </a:bodyPr>
          <a:lstStyle/>
          <a:p>
            <a:pPr algn="ctr" defTabSz="914400"/>
            <a:r>
              <a:rPr lang="en-US" altLang="zh-CN" sz="2135">
                <a:solidFill>
                  <a:schemeClr val="bg1">
                    <a:lumMod val="50000"/>
                  </a:schemeClr>
                </a:solidFill>
              </a:rPr>
              <a:t>THE NAME</a:t>
            </a:r>
            <a:endParaRPr lang="zh-CN" altLang="en-US" sz="2135">
              <a:solidFill>
                <a:schemeClr val="bg1">
                  <a:lumMod val="50000"/>
                </a:schemeClr>
              </a:solidFill>
            </a:endParaRPr>
          </a:p>
        </p:txBody>
      </p:sp>
      <p:sp>
        <p:nvSpPr>
          <p:cNvPr id="14" name="文本框 20"/>
          <p:cNvSpPr txBox="1"/>
          <p:nvPr/>
        </p:nvSpPr>
        <p:spPr>
          <a:xfrm>
            <a:off x="1731646" y="4217990"/>
            <a:ext cx="2257649" cy="1200329"/>
          </a:xfrm>
          <a:prstGeom prst="rect">
            <a:avLst/>
          </a:prstGeom>
          <a:noFill/>
          <a:ln>
            <a:solidFill>
              <a:schemeClr val="accent1">
                <a:lumMod val="75000"/>
              </a:schemeClr>
            </a:solidFill>
          </a:ln>
        </p:spPr>
        <p:txBody>
          <a:bodyPr wrap="square" rtlCol="0">
            <a:spAutoFit/>
          </a:bodyPr>
          <a:lstStyle/>
          <a:p>
            <a:pPr algn="ctr" defTabSz="914400"/>
            <a:r>
              <a:rPr lang="en-US" altLang="zh-CN" dirty="0">
                <a:solidFill>
                  <a:schemeClr val="bg1">
                    <a:lumMod val="50000"/>
                  </a:schemeClr>
                </a:solidFill>
              </a:rPr>
              <a:t>he is the team leader</a:t>
            </a:r>
          </a:p>
          <a:p>
            <a:pPr algn="ctr" defTabSz="914400"/>
            <a:r>
              <a:rPr lang="en-US" altLang="zh-CN" dirty="0">
                <a:solidFill>
                  <a:schemeClr val="bg1">
                    <a:lumMod val="50000"/>
                  </a:schemeClr>
                </a:solidFill>
              </a:rPr>
              <a:t>he always help us </a:t>
            </a:r>
          </a:p>
          <a:p>
            <a:pPr algn="ctr" defTabSz="914400"/>
            <a:r>
              <a:rPr lang="en-US" altLang="zh-CN" dirty="0">
                <a:solidFill>
                  <a:schemeClr val="bg1">
                    <a:lumMod val="50000"/>
                  </a:schemeClr>
                </a:solidFill>
              </a:rPr>
              <a:t>nobody can replace his position</a:t>
            </a:r>
            <a:endParaRPr lang="zh-CN" altLang="en-US" dirty="0">
              <a:solidFill>
                <a:schemeClr val="bg1">
                  <a:lumMod val="50000"/>
                </a:schemeClr>
              </a:solidFill>
            </a:endParaRPr>
          </a:p>
        </p:txBody>
      </p:sp>
      <p:sp>
        <p:nvSpPr>
          <p:cNvPr id="15" name="文本框 21"/>
          <p:cNvSpPr txBox="1"/>
          <p:nvPr/>
        </p:nvSpPr>
        <p:spPr>
          <a:xfrm>
            <a:off x="4040686" y="4217990"/>
            <a:ext cx="2257649" cy="1200329"/>
          </a:xfrm>
          <a:prstGeom prst="rect">
            <a:avLst/>
          </a:prstGeom>
          <a:noFill/>
          <a:ln>
            <a:solidFill>
              <a:schemeClr val="accent1">
                <a:lumMod val="75000"/>
              </a:schemeClr>
            </a:solidFill>
          </a:ln>
        </p:spPr>
        <p:txBody>
          <a:bodyPr wrap="square" rtlCol="0">
            <a:spAutoFit/>
          </a:bodyPr>
          <a:lstStyle/>
          <a:p>
            <a:pPr algn="ctr" defTabSz="914400"/>
            <a:r>
              <a:rPr lang="en-US" altLang="zh-CN">
                <a:solidFill>
                  <a:schemeClr val="bg1">
                    <a:lumMod val="50000"/>
                  </a:schemeClr>
                </a:solidFill>
              </a:rPr>
              <a:t>he is the team leader</a:t>
            </a:r>
          </a:p>
          <a:p>
            <a:pPr algn="ctr" defTabSz="914400"/>
            <a:r>
              <a:rPr lang="en-US" altLang="zh-CN">
                <a:solidFill>
                  <a:schemeClr val="bg1">
                    <a:lumMod val="50000"/>
                  </a:schemeClr>
                </a:solidFill>
              </a:rPr>
              <a:t>he always help us </a:t>
            </a:r>
          </a:p>
          <a:p>
            <a:pPr algn="ctr" defTabSz="914400"/>
            <a:r>
              <a:rPr lang="en-US" altLang="zh-CN">
                <a:solidFill>
                  <a:schemeClr val="bg1">
                    <a:lumMod val="50000"/>
                  </a:schemeClr>
                </a:solidFill>
              </a:rPr>
              <a:t>nobody can replace his position</a:t>
            </a:r>
            <a:endParaRPr lang="zh-CN" altLang="en-US">
              <a:solidFill>
                <a:schemeClr val="bg1">
                  <a:lumMod val="50000"/>
                </a:schemeClr>
              </a:solidFill>
            </a:endParaRPr>
          </a:p>
        </p:txBody>
      </p:sp>
      <p:sp>
        <p:nvSpPr>
          <p:cNvPr id="16" name="文本框 22"/>
          <p:cNvSpPr txBox="1"/>
          <p:nvPr/>
        </p:nvSpPr>
        <p:spPr>
          <a:xfrm>
            <a:off x="6244580" y="4217990"/>
            <a:ext cx="2257649" cy="1200329"/>
          </a:xfrm>
          <a:prstGeom prst="rect">
            <a:avLst/>
          </a:prstGeom>
          <a:noFill/>
          <a:ln>
            <a:solidFill>
              <a:schemeClr val="accent1">
                <a:lumMod val="75000"/>
              </a:schemeClr>
            </a:solidFill>
          </a:ln>
        </p:spPr>
        <p:txBody>
          <a:bodyPr wrap="square" rtlCol="0">
            <a:spAutoFit/>
          </a:bodyPr>
          <a:lstStyle/>
          <a:p>
            <a:pPr algn="ctr" defTabSz="914400"/>
            <a:r>
              <a:rPr lang="en-US" altLang="zh-CN">
                <a:solidFill>
                  <a:schemeClr val="bg1">
                    <a:lumMod val="50000"/>
                  </a:schemeClr>
                </a:solidFill>
              </a:rPr>
              <a:t>he is the team leader</a:t>
            </a:r>
          </a:p>
          <a:p>
            <a:pPr algn="ctr" defTabSz="914400"/>
            <a:r>
              <a:rPr lang="en-US" altLang="zh-CN">
                <a:solidFill>
                  <a:schemeClr val="bg1">
                    <a:lumMod val="50000"/>
                  </a:schemeClr>
                </a:solidFill>
              </a:rPr>
              <a:t>he always help us </a:t>
            </a:r>
          </a:p>
          <a:p>
            <a:pPr algn="ctr" defTabSz="914400"/>
            <a:r>
              <a:rPr lang="en-US" altLang="zh-CN">
                <a:solidFill>
                  <a:schemeClr val="bg1">
                    <a:lumMod val="50000"/>
                  </a:schemeClr>
                </a:solidFill>
              </a:rPr>
              <a:t>nobody can replace his position</a:t>
            </a:r>
            <a:endParaRPr lang="zh-CN" altLang="en-US">
              <a:solidFill>
                <a:schemeClr val="bg1">
                  <a:lumMod val="50000"/>
                </a:schemeClr>
              </a:solidFill>
            </a:endParaRPr>
          </a:p>
        </p:txBody>
      </p:sp>
      <p:sp>
        <p:nvSpPr>
          <p:cNvPr id="17" name="文本框 23"/>
          <p:cNvSpPr txBox="1"/>
          <p:nvPr/>
        </p:nvSpPr>
        <p:spPr>
          <a:xfrm>
            <a:off x="8448475" y="4217990"/>
            <a:ext cx="2257649" cy="1200329"/>
          </a:xfrm>
          <a:prstGeom prst="rect">
            <a:avLst/>
          </a:prstGeom>
          <a:noFill/>
          <a:ln>
            <a:solidFill>
              <a:schemeClr val="accent1">
                <a:lumMod val="75000"/>
              </a:schemeClr>
            </a:solidFill>
          </a:ln>
        </p:spPr>
        <p:txBody>
          <a:bodyPr wrap="square" rtlCol="0">
            <a:spAutoFit/>
          </a:bodyPr>
          <a:lstStyle/>
          <a:p>
            <a:pPr algn="ctr" defTabSz="914400"/>
            <a:r>
              <a:rPr lang="en-US" altLang="zh-CN">
                <a:solidFill>
                  <a:schemeClr val="bg1">
                    <a:lumMod val="50000"/>
                  </a:schemeClr>
                </a:solidFill>
              </a:rPr>
              <a:t>he is the team leader</a:t>
            </a:r>
          </a:p>
          <a:p>
            <a:pPr algn="ctr" defTabSz="914400"/>
            <a:r>
              <a:rPr lang="en-US" altLang="zh-CN">
                <a:solidFill>
                  <a:schemeClr val="bg1">
                    <a:lumMod val="50000"/>
                  </a:schemeClr>
                </a:solidFill>
              </a:rPr>
              <a:t>he always help us </a:t>
            </a:r>
          </a:p>
          <a:p>
            <a:pPr algn="ctr" defTabSz="914400"/>
            <a:r>
              <a:rPr lang="en-US" altLang="zh-CN">
                <a:solidFill>
                  <a:schemeClr val="bg1">
                    <a:lumMod val="50000"/>
                  </a:schemeClr>
                </a:solidFill>
              </a:rPr>
              <a:t>nobody can replace his position</a:t>
            </a:r>
            <a:endParaRPr lang="zh-CN" altLang="en-US">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anim calcmode="lin" valueType="num">
                                      <p:cBhvr>
                                        <p:cTn id="12" dur="250" fill="hold"/>
                                        <p:tgtEl>
                                          <p:spTgt spid="5"/>
                                        </p:tgtEl>
                                        <p:attrNameLst>
                                          <p:attrName>ppt_x</p:attrName>
                                        </p:attrNameLst>
                                      </p:cBhvr>
                                      <p:tavLst>
                                        <p:tav tm="0">
                                          <p:val>
                                            <p:strVal val="#ppt_x"/>
                                          </p:val>
                                        </p:tav>
                                        <p:tav tm="100000">
                                          <p:val>
                                            <p:strVal val="#ppt_x"/>
                                          </p:val>
                                        </p:tav>
                                      </p:tavLst>
                                    </p:anim>
                                    <p:anim calcmode="lin" valueType="num">
                                      <p:cBhvr>
                                        <p:cTn id="13" dur="25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50"/>
                                        <p:tgtEl>
                                          <p:spTgt spid="7"/>
                                        </p:tgtEl>
                                      </p:cBhvr>
                                    </p:animEffect>
                                    <p:anim calcmode="lin" valueType="num">
                                      <p:cBhvr>
                                        <p:cTn id="18" dur="250" fill="hold"/>
                                        <p:tgtEl>
                                          <p:spTgt spid="7"/>
                                        </p:tgtEl>
                                        <p:attrNameLst>
                                          <p:attrName>ppt_x</p:attrName>
                                        </p:attrNameLst>
                                      </p:cBhvr>
                                      <p:tavLst>
                                        <p:tav tm="0">
                                          <p:val>
                                            <p:strVal val="#ppt_x"/>
                                          </p:val>
                                        </p:tav>
                                        <p:tav tm="100000">
                                          <p:val>
                                            <p:strVal val="#ppt_x"/>
                                          </p:val>
                                        </p:tav>
                                      </p:tavLst>
                                    </p:anim>
                                    <p:anim calcmode="lin" valueType="num">
                                      <p:cBhvr>
                                        <p:cTn id="19" dur="25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50"/>
                                        <p:tgtEl>
                                          <p:spTgt spid="8"/>
                                        </p:tgtEl>
                                      </p:cBhvr>
                                    </p:animEffect>
                                    <p:anim calcmode="lin" valueType="num">
                                      <p:cBhvr>
                                        <p:cTn id="24" dur="250" fill="hold"/>
                                        <p:tgtEl>
                                          <p:spTgt spid="8"/>
                                        </p:tgtEl>
                                        <p:attrNameLst>
                                          <p:attrName>ppt_x</p:attrName>
                                        </p:attrNameLst>
                                      </p:cBhvr>
                                      <p:tavLst>
                                        <p:tav tm="0">
                                          <p:val>
                                            <p:strVal val="#ppt_x"/>
                                          </p:val>
                                        </p:tav>
                                        <p:tav tm="100000">
                                          <p:val>
                                            <p:strVal val="#ppt_x"/>
                                          </p:val>
                                        </p:tav>
                                      </p:tavLst>
                                    </p:anim>
                                    <p:anim calcmode="lin" valueType="num">
                                      <p:cBhvr>
                                        <p:cTn id="25" dur="25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50"/>
                                        <p:tgtEl>
                                          <p:spTgt spid="9"/>
                                        </p:tgtEl>
                                      </p:cBhvr>
                                    </p:animEffect>
                                    <p:anim calcmode="lin" valueType="num">
                                      <p:cBhvr>
                                        <p:cTn id="30" dur="250" fill="hold"/>
                                        <p:tgtEl>
                                          <p:spTgt spid="9"/>
                                        </p:tgtEl>
                                        <p:attrNameLst>
                                          <p:attrName>ppt_x</p:attrName>
                                        </p:attrNameLst>
                                      </p:cBhvr>
                                      <p:tavLst>
                                        <p:tav tm="0">
                                          <p:val>
                                            <p:strVal val="#ppt_x"/>
                                          </p:val>
                                        </p:tav>
                                        <p:tav tm="100000">
                                          <p:val>
                                            <p:strVal val="#ppt_x"/>
                                          </p:val>
                                        </p:tav>
                                      </p:tavLst>
                                    </p:anim>
                                    <p:anim calcmode="lin" valueType="num">
                                      <p:cBhvr>
                                        <p:cTn id="31" dur="25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50"/>
                                        <p:tgtEl>
                                          <p:spTgt spid="10"/>
                                        </p:tgtEl>
                                      </p:cBhvr>
                                    </p:animEffect>
                                    <p:anim calcmode="lin" valueType="num">
                                      <p:cBhvr>
                                        <p:cTn id="36" dur="250" fill="hold"/>
                                        <p:tgtEl>
                                          <p:spTgt spid="10"/>
                                        </p:tgtEl>
                                        <p:attrNameLst>
                                          <p:attrName>ppt_x</p:attrName>
                                        </p:attrNameLst>
                                      </p:cBhvr>
                                      <p:tavLst>
                                        <p:tav tm="0">
                                          <p:val>
                                            <p:strVal val="#ppt_x"/>
                                          </p:val>
                                        </p:tav>
                                        <p:tav tm="100000">
                                          <p:val>
                                            <p:strVal val="#ppt_x"/>
                                          </p:val>
                                        </p:tav>
                                      </p:tavLst>
                                    </p:anim>
                                    <p:anim calcmode="lin" valueType="num">
                                      <p:cBhvr>
                                        <p:cTn id="37" dur="250" fill="hold"/>
                                        <p:tgtEl>
                                          <p:spTgt spid="10"/>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250"/>
                                        <p:tgtEl>
                                          <p:spTgt spid="11"/>
                                        </p:tgtEl>
                                      </p:cBhvr>
                                    </p:animEffect>
                                    <p:anim calcmode="lin" valueType="num">
                                      <p:cBhvr>
                                        <p:cTn id="42" dur="250" fill="hold"/>
                                        <p:tgtEl>
                                          <p:spTgt spid="11"/>
                                        </p:tgtEl>
                                        <p:attrNameLst>
                                          <p:attrName>ppt_x</p:attrName>
                                        </p:attrNameLst>
                                      </p:cBhvr>
                                      <p:tavLst>
                                        <p:tav tm="0">
                                          <p:val>
                                            <p:strVal val="#ppt_x"/>
                                          </p:val>
                                        </p:tav>
                                        <p:tav tm="100000">
                                          <p:val>
                                            <p:strVal val="#ppt_x"/>
                                          </p:val>
                                        </p:tav>
                                      </p:tavLst>
                                    </p:anim>
                                    <p:anim calcmode="lin" valueType="num">
                                      <p:cBhvr>
                                        <p:cTn id="43" dur="250" fill="hold"/>
                                        <p:tgtEl>
                                          <p:spTgt spid="11"/>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50"/>
                                        <p:tgtEl>
                                          <p:spTgt spid="12"/>
                                        </p:tgtEl>
                                      </p:cBhvr>
                                    </p:animEffect>
                                    <p:anim calcmode="lin" valueType="num">
                                      <p:cBhvr>
                                        <p:cTn id="48" dur="250" fill="hold"/>
                                        <p:tgtEl>
                                          <p:spTgt spid="12"/>
                                        </p:tgtEl>
                                        <p:attrNameLst>
                                          <p:attrName>ppt_x</p:attrName>
                                        </p:attrNameLst>
                                      </p:cBhvr>
                                      <p:tavLst>
                                        <p:tav tm="0">
                                          <p:val>
                                            <p:strVal val="#ppt_x"/>
                                          </p:val>
                                        </p:tav>
                                        <p:tav tm="100000">
                                          <p:val>
                                            <p:strVal val="#ppt_x"/>
                                          </p:val>
                                        </p:tav>
                                      </p:tavLst>
                                    </p:anim>
                                    <p:anim calcmode="lin" valueType="num">
                                      <p:cBhvr>
                                        <p:cTn id="49" dur="250" fill="hold"/>
                                        <p:tgtEl>
                                          <p:spTgt spid="12"/>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250"/>
                                        <p:tgtEl>
                                          <p:spTgt spid="13"/>
                                        </p:tgtEl>
                                      </p:cBhvr>
                                    </p:animEffect>
                                    <p:anim calcmode="lin" valueType="num">
                                      <p:cBhvr>
                                        <p:cTn id="54" dur="250" fill="hold"/>
                                        <p:tgtEl>
                                          <p:spTgt spid="13"/>
                                        </p:tgtEl>
                                        <p:attrNameLst>
                                          <p:attrName>ppt_x</p:attrName>
                                        </p:attrNameLst>
                                      </p:cBhvr>
                                      <p:tavLst>
                                        <p:tav tm="0">
                                          <p:val>
                                            <p:strVal val="#ppt_x"/>
                                          </p:val>
                                        </p:tav>
                                        <p:tav tm="100000">
                                          <p:val>
                                            <p:strVal val="#ppt_x"/>
                                          </p:val>
                                        </p:tav>
                                      </p:tavLst>
                                    </p:anim>
                                    <p:anim calcmode="lin" valueType="num">
                                      <p:cBhvr>
                                        <p:cTn id="55" dur="250" fill="hold"/>
                                        <p:tgtEl>
                                          <p:spTgt spid="13"/>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250"/>
                                        <p:tgtEl>
                                          <p:spTgt spid="14"/>
                                        </p:tgtEl>
                                      </p:cBhvr>
                                    </p:animEffect>
                                    <p:anim calcmode="lin" valueType="num">
                                      <p:cBhvr>
                                        <p:cTn id="60" dur="250" fill="hold"/>
                                        <p:tgtEl>
                                          <p:spTgt spid="14"/>
                                        </p:tgtEl>
                                        <p:attrNameLst>
                                          <p:attrName>ppt_x</p:attrName>
                                        </p:attrNameLst>
                                      </p:cBhvr>
                                      <p:tavLst>
                                        <p:tav tm="0">
                                          <p:val>
                                            <p:strVal val="#ppt_x"/>
                                          </p:val>
                                        </p:tav>
                                        <p:tav tm="100000">
                                          <p:val>
                                            <p:strVal val="#ppt_x"/>
                                          </p:val>
                                        </p:tav>
                                      </p:tavLst>
                                    </p:anim>
                                    <p:anim calcmode="lin" valueType="num">
                                      <p:cBhvr>
                                        <p:cTn id="61" dur="250" fill="hold"/>
                                        <p:tgtEl>
                                          <p:spTgt spid="14"/>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42" presetClass="entr" presetSubtype="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250"/>
                                        <p:tgtEl>
                                          <p:spTgt spid="15"/>
                                        </p:tgtEl>
                                      </p:cBhvr>
                                    </p:animEffect>
                                    <p:anim calcmode="lin" valueType="num">
                                      <p:cBhvr>
                                        <p:cTn id="66" dur="250" fill="hold"/>
                                        <p:tgtEl>
                                          <p:spTgt spid="15"/>
                                        </p:tgtEl>
                                        <p:attrNameLst>
                                          <p:attrName>ppt_x</p:attrName>
                                        </p:attrNameLst>
                                      </p:cBhvr>
                                      <p:tavLst>
                                        <p:tav tm="0">
                                          <p:val>
                                            <p:strVal val="#ppt_x"/>
                                          </p:val>
                                        </p:tav>
                                        <p:tav tm="100000">
                                          <p:val>
                                            <p:strVal val="#ppt_x"/>
                                          </p:val>
                                        </p:tav>
                                      </p:tavLst>
                                    </p:anim>
                                    <p:anim calcmode="lin" valueType="num">
                                      <p:cBhvr>
                                        <p:cTn id="67" dur="250" fill="hold"/>
                                        <p:tgtEl>
                                          <p:spTgt spid="15"/>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250"/>
                                        <p:tgtEl>
                                          <p:spTgt spid="16"/>
                                        </p:tgtEl>
                                      </p:cBhvr>
                                    </p:animEffect>
                                    <p:anim calcmode="lin" valueType="num">
                                      <p:cBhvr>
                                        <p:cTn id="72" dur="250" fill="hold"/>
                                        <p:tgtEl>
                                          <p:spTgt spid="16"/>
                                        </p:tgtEl>
                                        <p:attrNameLst>
                                          <p:attrName>ppt_x</p:attrName>
                                        </p:attrNameLst>
                                      </p:cBhvr>
                                      <p:tavLst>
                                        <p:tav tm="0">
                                          <p:val>
                                            <p:strVal val="#ppt_x"/>
                                          </p:val>
                                        </p:tav>
                                        <p:tav tm="100000">
                                          <p:val>
                                            <p:strVal val="#ppt_x"/>
                                          </p:val>
                                        </p:tav>
                                      </p:tavLst>
                                    </p:anim>
                                    <p:anim calcmode="lin" valueType="num">
                                      <p:cBhvr>
                                        <p:cTn id="73" dur="250" fill="hold"/>
                                        <p:tgtEl>
                                          <p:spTgt spid="16"/>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42"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250"/>
                                        <p:tgtEl>
                                          <p:spTgt spid="17"/>
                                        </p:tgtEl>
                                      </p:cBhvr>
                                    </p:animEffect>
                                    <p:anim calcmode="lin" valueType="num">
                                      <p:cBhvr>
                                        <p:cTn id="78" dur="250" fill="hold"/>
                                        <p:tgtEl>
                                          <p:spTgt spid="17"/>
                                        </p:tgtEl>
                                        <p:attrNameLst>
                                          <p:attrName>ppt_x</p:attrName>
                                        </p:attrNameLst>
                                      </p:cBhvr>
                                      <p:tavLst>
                                        <p:tav tm="0">
                                          <p:val>
                                            <p:strVal val="#ppt_x"/>
                                          </p:val>
                                        </p:tav>
                                        <p:tav tm="100000">
                                          <p:val>
                                            <p:strVal val="#ppt_x"/>
                                          </p:val>
                                        </p:tav>
                                      </p:tavLst>
                                    </p:anim>
                                    <p:anim calcmode="lin" valueType="num">
                                      <p:cBhvr>
                                        <p:cTn id="79" dur="2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852534" y="0"/>
            <a:ext cx="4947230" cy="6859588"/>
          </a:xfrm>
          <a:prstGeom prst="rect">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5"/>
          <p:cNvSpPr txBox="1"/>
          <p:nvPr/>
        </p:nvSpPr>
        <p:spPr>
          <a:xfrm>
            <a:off x="2079041" y="2180781"/>
            <a:ext cx="2842553" cy="2215991"/>
          </a:xfrm>
          <a:prstGeom prst="rect">
            <a:avLst/>
          </a:prstGeom>
          <a:noFill/>
        </p:spPr>
        <p:txBody>
          <a:bodyPr wrap="square" rtlCol="0">
            <a:spAutoFit/>
          </a:bodyPr>
          <a:lstStyle/>
          <a:p>
            <a:pPr algn="ctr"/>
            <a:r>
              <a:rPr lang="en-US" altLang="zh-CN" sz="13800" dirty="0">
                <a:solidFill>
                  <a:schemeClr val="accent1">
                    <a:lumMod val="75000"/>
                  </a:schemeClr>
                </a:solidFill>
                <a:latin typeface="张海山锐线体简" panose="02000000000000000000" pitchFamily="2" charset="-122"/>
                <a:ea typeface="张海山锐线体简" panose="02000000000000000000" pitchFamily="2" charset="-122"/>
              </a:rPr>
              <a:t>03</a:t>
            </a:r>
            <a:endParaRPr lang="zh-CN" altLang="en-US" sz="13800" dirty="0">
              <a:solidFill>
                <a:schemeClr val="accent1">
                  <a:lumMod val="75000"/>
                </a:schemeClr>
              </a:solidFill>
              <a:latin typeface="张海山锐线体简" panose="02000000000000000000" pitchFamily="2" charset="-122"/>
              <a:ea typeface="张海山锐线体简" panose="02000000000000000000" pitchFamily="2" charset="-122"/>
            </a:endParaRPr>
          </a:p>
        </p:txBody>
      </p:sp>
      <p:grpSp>
        <p:nvGrpSpPr>
          <p:cNvPr id="2" name="组合 1"/>
          <p:cNvGrpSpPr/>
          <p:nvPr/>
        </p:nvGrpSpPr>
        <p:grpSpPr>
          <a:xfrm>
            <a:off x="6602878" y="2537850"/>
            <a:ext cx="5149289" cy="1958680"/>
            <a:chOff x="794780" y="2537850"/>
            <a:chExt cx="5149289" cy="1958680"/>
          </a:xfrm>
        </p:grpSpPr>
        <p:sp>
          <p:nvSpPr>
            <p:cNvPr id="13" name="文本框 2"/>
            <p:cNvSpPr txBox="1"/>
            <p:nvPr/>
          </p:nvSpPr>
          <p:spPr>
            <a:xfrm>
              <a:off x="983017" y="2537850"/>
              <a:ext cx="1368300" cy="523220"/>
            </a:xfrm>
            <a:prstGeom prst="rect">
              <a:avLst/>
            </a:prstGeom>
            <a:solidFill>
              <a:schemeClr val="accent1">
                <a:lumMod val="75000"/>
              </a:schemeClr>
            </a:solidFill>
            <a:ln w="19050">
              <a:noFill/>
            </a:ln>
            <a:effectLst/>
          </p:spPr>
          <p:txBody>
            <a:bodyPr wrap="square" rtlCol="0">
              <a:spAutoFit/>
            </a:bodyPr>
            <a:lstStyle/>
            <a:p>
              <a:pPr algn="ctr"/>
              <a:r>
                <a:rPr lang="en-US" altLang="zh-CN" sz="2800" dirty="0">
                  <a:solidFill>
                    <a:schemeClr val="bg1"/>
                  </a:solidFill>
                  <a:latin typeface="张海山锐线体简" panose="02000000000000000000" pitchFamily="2" charset="-122"/>
                  <a:ea typeface="张海山锐线体简" panose="02000000000000000000" pitchFamily="2" charset="-122"/>
                </a:rPr>
                <a:t>LOGO</a:t>
              </a:r>
              <a:endParaRPr lang="zh-CN" altLang="en-US" sz="2800" dirty="0">
                <a:solidFill>
                  <a:schemeClr val="bg1"/>
                </a:solidFill>
                <a:latin typeface="张海山锐线体简" panose="02000000000000000000" pitchFamily="2" charset="-122"/>
                <a:ea typeface="张海山锐线体简" panose="02000000000000000000" pitchFamily="2" charset="-122"/>
              </a:endParaRPr>
            </a:p>
          </p:txBody>
        </p:sp>
        <p:sp>
          <p:nvSpPr>
            <p:cNvPr id="14" name="文本框 10"/>
            <p:cNvSpPr txBox="1"/>
            <p:nvPr/>
          </p:nvSpPr>
          <p:spPr>
            <a:xfrm>
              <a:off x="794780" y="4157976"/>
              <a:ext cx="2275559" cy="338554"/>
            </a:xfrm>
            <a:prstGeom prst="rect">
              <a:avLst/>
            </a:prstGeom>
            <a:noFill/>
          </p:spPr>
          <p:txBody>
            <a:bodyPr wrap="none" rtlCol="0">
              <a:spAutoFit/>
            </a:bodyPr>
            <a:lstStyle/>
            <a:p>
              <a:pPr algn="ctr"/>
              <a:r>
                <a:rPr lang="en-US" altLang="zh-CN" sz="1600" cap="all" dirty="0">
                  <a:solidFill>
                    <a:schemeClr val="tx2">
                      <a:lumMod val="50000"/>
                    </a:schemeClr>
                  </a:solidFill>
                  <a:latin typeface="Microsoft JhengHei Light" panose="020B0304030504040204" pitchFamily="34" charset="-122"/>
                  <a:ea typeface="Microsoft JhengHei Light" panose="020B0304030504040204" pitchFamily="34" charset="-122"/>
                  <a:cs typeface="Microsoft JhengHei Light" panose="020B0304030504040204" pitchFamily="34" charset="-122"/>
                </a:rPr>
                <a:t>THE Scenery DESIGN</a:t>
              </a:r>
              <a:endParaRPr lang="zh-CN" altLang="en-US" sz="1600" cap="all" dirty="0">
                <a:solidFill>
                  <a:schemeClr val="tx2">
                    <a:lumMod val="50000"/>
                  </a:schemeClr>
                </a:solidFill>
                <a:latin typeface="Microsoft JhengHei Light" panose="020B0304030504040204" pitchFamily="34" charset="-122"/>
                <a:ea typeface="Microsoft JhengHei Light" panose="020B0304030504040204" pitchFamily="34" charset="-122"/>
                <a:cs typeface="Microsoft JhengHei Light" panose="020B0304030504040204" pitchFamily="34" charset="-122"/>
              </a:endParaRPr>
            </a:p>
          </p:txBody>
        </p:sp>
        <p:sp>
          <p:nvSpPr>
            <p:cNvPr id="15" name="文本框 12"/>
            <p:cNvSpPr txBox="1"/>
            <p:nvPr/>
          </p:nvSpPr>
          <p:spPr>
            <a:xfrm>
              <a:off x="834978" y="3157059"/>
              <a:ext cx="5109091" cy="830997"/>
            </a:xfrm>
            <a:prstGeom prst="rect">
              <a:avLst/>
            </a:prstGeom>
            <a:noFill/>
          </p:spPr>
          <p:txBody>
            <a:bodyPr wrap="none" rtlCol="0">
              <a:spAutoFit/>
            </a:bodyPr>
            <a:lstStyle/>
            <a:p>
              <a:pPr algn="ctr"/>
              <a:r>
                <a:rPr lang="zh-CN" altLang="en-US" sz="4800" dirty="0">
                  <a:solidFill>
                    <a:schemeClr val="tx2">
                      <a:lumMod val="50000"/>
                    </a:schemeClr>
                  </a:solidFill>
                  <a:latin typeface="微软雅黑" panose="020B0503020204020204" pitchFamily="34" charset="-122"/>
                  <a:ea typeface="微软雅黑" panose="020B0503020204020204" pitchFamily="34" charset="-122"/>
                  <a:cs typeface="Microsoft JhengHei Light" panose="020B0304030504040204" pitchFamily="34" charset="-122"/>
                </a:rPr>
                <a:t>点击加入</a:t>
              </a:r>
              <a:r>
                <a:rPr lang="zh-CN" altLang="en-US" sz="4800" b="1" dirty="0">
                  <a:solidFill>
                    <a:schemeClr val="tx2">
                      <a:lumMod val="50000"/>
                    </a:schemeClr>
                  </a:solidFill>
                  <a:latin typeface="微软雅黑" panose="020B0503020204020204" pitchFamily="34" charset="-122"/>
                  <a:ea typeface="微软雅黑" panose="020B0503020204020204" pitchFamily="34" charset="-122"/>
                  <a:cs typeface="Microsoft JhengHei Light" panose="020B0304030504040204" pitchFamily="34" charset="-122"/>
                </a:rPr>
                <a:t>你的标题</a:t>
              </a:r>
            </a:p>
          </p:txBody>
        </p:sp>
        <p:sp>
          <p:nvSpPr>
            <p:cNvPr id="16" name="矩形 15"/>
            <p:cNvSpPr/>
            <p:nvPr/>
          </p:nvSpPr>
          <p:spPr>
            <a:xfrm>
              <a:off x="989930" y="4048017"/>
              <a:ext cx="3240000" cy="18000"/>
            </a:xfrm>
            <a:prstGeom prst="rect">
              <a:avLst/>
            </a:prstGeom>
            <a:solidFill>
              <a:schemeClr val="tx2">
                <a:lumMod val="5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anim calcmode="lin" valueType="num">
                                      <p:cBhvr>
                                        <p:cTn id="14" dur="750" fill="hold"/>
                                        <p:tgtEl>
                                          <p:spTgt spid="12"/>
                                        </p:tgtEl>
                                        <p:attrNameLst>
                                          <p:attrName>ppt_x</p:attrName>
                                        </p:attrNameLst>
                                      </p:cBhvr>
                                      <p:tavLst>
                                        <p:tav tm="0">
                                          <p:val>
                                            <p:strVal val="#ppt_x"/>
                                          </p:val>
                                        </p:tav>
                                        <p:tav tm="100000">
                                          <p:val>
                                            <p:strVal val="#ppt_x"/>
                                          </p:val>
                                        </p:tav>
                                      </p:tavLst>
                                    </p:anim>
                                    <p:anim calcmode="lin" valueType="num">
                                      <p:cBhvr>
                                        <p:cTn id="15" dur="75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035406" y="401812"/>
            <a:ext cx="6110515" cy="597320"/>
            <a:chOff x="384045" y="271186"/>
            <a:chExt cx="6110515" cy="597320"/>
          </a:xfrm>
        </p:grpSpPr>
        <p:sp>
          <p:nvSpPr>
            <p:cNvPr id="32" name="9"/>
            <p:cNvSpPr txBox="1"/>
            <p:nvPr/>
          </p:nvSpPr>
          <p:spPr>
            <a:xfrm>
              <a:off x="1719108" y="271186"/>
              <a:ext cx="3435256" cy="430887"/>
            </a:xfrm>
            <a:prstGeom prst="rect">
              <a:avLst/>
            </a:prstGeom>
            <a:noFill/>
          </p:spPr>
          <p:txBody>
            <a:bodyPr wrap="square" lIns="0" tIns="0" rIns="0" bIns="0" rtlCol="0">
              <a:spAutoFit/>
            </a:bodyPr>
            <a:lstStyle/>
            <a:p>
              <a:pPr marL="0" lvl="1" algn="ctr"/>
              <a:r>
                <a:rPr lang="zh-CN" altLang="en-US" sz="2800" dirty="0">
                  <a:solidFill>
                    <a:schemeClr val="tx2">
                      <a:lumMod val="50000"/>
                    </a:schemeClr>
                  </a:solidFill>
                  <a:latin typeface="微软雅黑" panose="020B0503020204020204" pitchFamily="34" charset="-122"/>
                  <a:ea typeface="微软雅黑" panose="020B0503020204020204" pitchFamily="34" charset="-122"/>
                </a:rPr>
                <a:t>点击加入你的标题</a:t>
              </a:r>
            </a:p>
          </p:txBody>
        </p:sp>
        <p:cxnSp>
          <p:nvCxnSpPr>
            <p:cNvPr id="6" name="品 11"/>
            <p:cNvCxnSpPr/>
            <p:nvPr>
              <p:custDataLst>
                <p:tags r:id="rId1"/>
              </p:custDataLst>
            </p:nvPr>
          </p:nvCxnSpPr>
          <p:spPr>
            <a:xfrm>
              <a:off x="384045" y="868506"/>
              <a:ext cx="6110515" cy="0"/>
            </a:xfrm>
            <a:prstGeom prst="line">
              <a:avLst/>
            </a:prstGeom>
            <a:noFill/>
            <a:ln w="38100" cap="flat" cmpd="sng" algn="ctr">
              <a:solidFill>
                <a:schemeClr val="accent1">
                  <a:lumMod val="75000"/>
                </a:schemeClr>
              </a:solidFill>
              <a:prstDash val="solid"/>
              <a:miter lim="800000"/>
            </a:ln>
            <a:effectLst/>
          </p:spPr>
        </p:cxnSp>
      </p:grpSp>
      <p:grpSp>
        <p:nvGrpSpPr>
          <p:cNvPr id="2" name="组合 1"/>
          <p:cNvGrpSpPr/>
          <p:nvPr/>
        </p:nvGrpSpPr>
        <p:grpSpPr>
          <a:xfrm>
            <a:off x="2381" y="1655134"/>
            <a:ext cx="12194000" cy="4659373"/>
            <a:chOff x="0" y="1252351"/>
            <a:chExt cx="9144000" cy="3493956"/>
          </a:xfrm>
        </p:grpSpPr>
        <p:sp>
          <p:nvSpPr>
            <p:cNvPr id="5" name="矩形 4"/>
            <p:cNvSpPr/>
            <p:nvPr/>
          </p:nvSpPr>
          <p:spPr>
            <a:xfrm>
              <a:off x="0" y="1252351"/>
              <a:ext cx="9144000" cy="80682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7" name="文本框 14"/>
            <p:cNvSpPr txBox="1"/>
            <p:nvPr/>
          </p:nvSpPr>
          <p:spPr>
            <a:xfrm>
              <a:off x="757391" y="1347665"/>
              <a:ext cx="7100174" cy="553907"/>
            </a:xfrm>
            <a:prstGeom prst="rect">
              <a:avLst/>
            </a:prstGeom>
            <a:noFill/>
          </p:spPr>
          <p:txBody>
            <a:bodyPr wrap="square" rtlCol="0">
              <a:spAutoFit/>
            </a:bodyPr>
            <a:lstStyle/>
            <a:p>
              <a:pPr>
                <a:lnSpc>
                  <a:spcPct val="150000"/>
                </a:lnSpc>
              </a:pPr>
              <a:r>
                <a:rPr lang="en-US" altLang="zh-CN" sz="1400" i="1">
                  <a:solidFill>
                    <a:schemeClr val="bg1"/>
                  </a:solidFill>
                  <a:latin typeface="冬青黑体简体中文 W3" pitchFamily="2" charset="-122"/>
                  <a:ea typeface="冬青黑体简体中文 W3" pitchFamily="2" charset="-122"/>
                </a:rPr>
                <a:t>Lorem ipsum dolor sit amet, consectetur adipisicing elit, sed do eiusmod tempor incididunt ut labore et dolore magna aliqua. </a:t>
              </a:r>
              <a:endParaRPr lang="zh-CN" altLang="en-US" sz="1400">
                <a:solidFill>
                  <a:schemeClr val="bg1"/>
                </a:solidFill>
              </a:endParaRPr>
            </a:p>
          </p:txBody>
        </p:sp>
        <p:pic>
          <p:nvPicPr>
            <p:cNvPr id="8" name="图片 7"/>
            <p:cNvPicPr>
              <a:picLocks noChangeAspect="1"/>
            </p:cNvPicPr>
            <p:nvPr/>
          </p:nvPicPr>
          <p:blipFill rotWithShape="1">
            <a:blip r:embed="rId4" cstate="print">
              <a:grayscl/>
              <a:extLst>
                <a:ext uri="{28A0092B-C50C-407E-A947-70E740481C1C}">
                  <a14:useLocalDpi xmlns:a14="http://schemas.microsoft.com/office/drawing/2010/main" val="0"/>
                </a:ext>
              </a:extLst>
            </a:blip>
            <a:srcRect b="3251"/>
            <a:stretch>
              <a:fillRect/>
            </a:stretch>
          </p:blipFill>
          <p:spPr>
            <a:xfrm>
              <a:off x="757391" y="2305288"/>
              <a:ext cx="2237023" cy="1217414"/>
            </a:xfrm>
            <a:prstGeom prst="rect">
              <a:avLst/>
            </a:prstGeom>
          </p:spPr>
        </p:pic>
        <p:pic>
          <p:nvPicPr>
            <p:cNvPr id="9" name="图片 8"/>
            <p:cNvPicPr>
              <a:picLocks noChangeAspect="1"/>
            </p:cNvPicPr>
            <p:nvPr/>
          </p:nvPicPr>
          <p:blipFill rotWithShape="1">
            <a:blip r:embed="rId5" cstate="print">
              <a:grayscl/>
              <a:extLst>
                <a:ext uri="{28A0092B-C50C-407E-A947-70E740481C1C}">
                  <a14:useLocalDpi xmlns:a14="http://schemas.microsoft.com/office/drawing/2010/main" val="0"/>
                </a:ext>
              </a:extLst>
            </a:blip>
            <a:srcRect b="4385"/>
            <a:stretch>
              <a:fillRect/>
            </a:stretch>
          </p:blipFill>
          <p:spPr>
            <a:xfrm>
              <a:off x="3428684" y="2305288"/>
              <a:ext cx="2267935" cy="1219766"/>
            </a:xfrm>
            <a:prstGeom prst="rect">
              <a:avLst/>
            </a:prstGeom>
          </p:spPr>
        </p:pic>
        <p:pic>
          <p:nvPicPr>
            <p:cNvPr id="10" name="图片 9"/>
            <p:cNvPicPr>
              <a:picLocks noChangeAspect="1"/>
            </p:cNvPicPr>
            <p:nvPr/>
          </p:nvPicPr>
          <p:blipFill rotWithShape="1">
            <a:blip r:embed="rId6" cstate="print">
              <a:grayscl/>
              <a:extLst>
                <a:ext uri="{28A0092B-C50C-407E-A947-70E740481C1C}">
                  <a14:useLocalDpi xmlns:a14="http://schemas.microsoft.com/office/drawing/2010/main" val="0"/>
                </a:ext>
              </a:extLst>
            </a:blip>
            <a:srcRect b="3296"/>
            <a:stretch>
              <a:fillRect/>
            </a:stretch>
          </p:blipFill>
          <p:spPr>
            <a:xfrm>
              <a:off x="6128533" y="2305288"/>
              <a:ext cx="2242373" cy="1219766"/>
            </a:xfrm>
            <a:prstGeom prst="rect">
              <a:avLst/>
            </a:prstGeom>
          </p:spPr>
        </p:pic>
        <p:sp>
          <p:nvSpPr>
            <p:cNvPr id="11" name="矩形 10"/>
            <p:cNvSpPr/>
            <p:nvPr/>
          </p:nvSpPr>
          <p:spPr>
            <a:xfrm>
              <a:off x="757391" y="4105852"/>
              <a:ext cx="2334282" cy="640455"/>
            </a:xfrm>
            <a:prstGeom prst="rect">
              <a:avLst/>
            </a:prstGeom>
          </p:spPr>
          <p:txBody>
            <a:bodyPr wrap="square">
              <a:spAutoFit/>
            </a:bodyPr>
            <a:lstStyle/>
            <a:p>
              <a:pPr>
                <a:lnSpc>
                  <a:spcPct val="150000"/>
                </a:lnSpc>
              </a:pPr>
              <a:r>
                <a:rPr lang="en-US" altLang="zh-CN" sz="1100" i="1">
                  <a:solidFill>
                    <a:schemeClr val="bg1">
                      <a:lumMod val="50000"/>
                    </a:schemeClr>
                  </a:solidFill>
                  <a:latin typeface="冬青黑体简体中文 W3" pitchFamily="2" charset="-122"/>
                  <a:ea typeface="冬青黑体简体中文 W3" pitchFamily="2" charset="-122"/>
                </a:rPr>
                <a:t>Lorem ipsum dolor sit amet, consectetur adipisicing elit, sed do eiusmod tempor incididunt </a:t>
              </a:r>
              <a:endParaRPr lang="zh-CN" altLang="en-US" sz="1100">
                <a:solidFill>
                  <a:schemeClr val="bg1">
                    <a:lumMod val="50000"/>
                  </a:schemeClr>
                </a:solidFill>
              </a:endParaRPr>
            </a:p>
          </p:txBody>
        </p:sp>
        <p:sp>
          <p:nvSpPr>
            <p:cNvPr id="12" name="矩形 11"/>
            <p:cNvSpPr/>
            <p:nvPr/>
          </p:nvSpPr>
          <p:spPr>
            <a:xfrm>
              <a:off x="757391" y="3613087"/>
              <a:ext cx="2571921" cy="438509"/>
            </a:xfrm>
            <a:prstGeom prst="rect">
              <a:avLst/>
            </a:prstGeom>
          </p:spPr>
          <p:txBody>
            <a:bodyPr wrap="square">
              <a:spAutoFit/>
            </a:bodyPr>
            <a:lstStyle/>
            <a:p>
              <a:pPr fontAlgn="base"/>
              <a:r>
                <a:rPr lang="en-US" altLang="zh-CN" sz="1600" dirty="0">
                  <a:solidFill>
                    <a:schemeClr val="bg1">
                      <a:lumMod val="50000"/>
                    </a:schemeClr>
                  </a:solidFill>
                  <a:latin typeface="Impact" panose="020B0806030902050204" pitchFamily="34" charset="0"/>
                  <a:ea typeface="冬青黑体简体中文 W3" pitchFamily="2" charset="-122"/>
                </a:rPr>
                <a:t>We try to create a new PPT visual enjoyment</a:t>
              </a:r>
            </a:p>
          </p:txBody>
        </p:sp>
        <p:sp>
          <p:nvSpPr>
            <p:cNvPr id="13" name="矩形 12"/>
            <p:cNvSpPr/>
            <p:nvPr/>
          </p:nvSpPr>
          <p:spPr>
            <a:xfrm>
              <a:off x="3428684" y="4105852"/>
              <a:ext cx="2334282" cy="640455"/>
            </a:xfrm>
            <a:prstGeom prst="rect">
              <a:avLst/>
            </a:prstGeom>
          </p:spPr>
          <p:txBody>
            <a:bodyPr wrap="square">
              <a:spAutoFit/>
            </a:bodyPr>
            <a:lstStyle/>
            <a:p>
              <a:pPr>
                <a:lnSpc>
                  <a:spcPct val="150000"/>
                </a:lnSpc>
              </a:pPr>
              <a:r>
                <a:rPr lang="en-US" altLang="zh-CN" sz="1100" i="1">
                  <a:solidFill>
                    <a:schemeClr val="bg1">
                      <a:lumMod val="50000"/>
                    </a:schemeClr>
                  </a:solidFill>
                  <a:latin typeface="冬青黑体简体中文 W3" pitchFamily="2" charset="-122"/>
                  <a:ea typeface="冬青黑体简体中文 W3" pitchFamily="2" charset="-122"/>
                </a:rPr>
                <a:t>Lorem ipsum dolor sit amet, consectetur adipisicing elit, sed do eiusmod tempor incididunt </a:t>
              </a:r>
              <a:endParaRPr lang="zh-CN" altLang="en-US" sz="1100">
                <a:solidFill>
                  <a:schemeClr val="bg1">
                    <a:lumMod val="50000"/>
                  </a:schemeClr>
                </a:solidFill>
              </a:endParaRPr>
            </a:p>
          </p:txBody>
        </p:sp>
        <p:sp>
          <p:nvSpPr>
            <p:cNvPr id="14" name="矩形 13"/>
            <p:cNvSpPr/>
            <p:nvPr/>
          </p:nvSpPr>
          <p:spPr>
            <a:xfrm>
              <a:off x="3428684" y="3613087"/>
              <a:ext cx="2571921" cy="438509"/>
            </a:xfrm>
            <a:prstGeom prst="rect">
              <a:avLst/>
            </a:prstGeom>
          </p:spPr>
          <p:txBody>
            <a:bodyPr wrap="square">
              <a:spAutoFit/>
            </a:bodyPr>
            <a:lstStyle/>
            <a:p>
              <a:pPr fontAlgn="base"/>
              <a:r>
                <a:rPr lang="en-US" altLang="zh-CN" sz="1600">
                  <a:solidFill>
                    <a:schemeClr val="bg1">
                      <a:lumMod val="50000"/>
                    </a:schemeClr>
                  </a:solidFill>
                  <a:latin typeface="Impact" panose="020B0806030902050204" pitchFamily="34" charset="0"/>
                  <a:ea typeface="冬青黑体简体中文 W3" pitchFamily="2" charset="-122"/>
                </a:rPr>
                <a:t>We try to create a new PPT visual enjoyment</a:t>
              </a:r>
              <a:endParaRPr lang="en-US" altLang="zh-CN" sz="1600" dirty="0">
                <a:solidFill>
                  <a:schemeClr val="bg1">
                    <a:lumMod val="50000"/>
                  </a:schemeClr>
                </a:solidFill>
                <a:latin typeface="Impact" panose="020B0806030902050204" pitchFamily="34" charset="0"/>
                <a:ea typeface="冬青黑体简体中文 W3" pitchFamily="2" charset="-122"/>
              </a:endParaRPr>
            </a:p>
          </p:txBody>
        </p:sp>
        <p:sp>
          <p:nvSpPr>
            <p:cNvPr id="15" name="矩形 14"/>
            <p:cNvSpPr/>
            <p:nvPr/>
          </p:nvSpPr>
          <p:spPr>
            <a:xfrm>
              <a:off x="6099647" y="4105852"/>
              <a:ext cx="2334282" cy="640455"/>
            </a:xfrm>
            <a:prstGeom prst="rect">
              <a:avLst/>
            </a:prstGeom>
          </p:spPr>
          <p:txBody>
            <a:bodyPr wrap="square">
              <a:spAutoFit/>
            </a:bodyPr>
            <a:lstStyle/>
            <a:p>
              <a:pPr>
                <a:lnSpc>
                  <a:spcPct val="150000"/>
                </a:lnSpc>
              </a:pPr>
              <a:r>
                <a:rPr lang="en-US" altLang="zh-CN" sz="1100" i="1">
                  <a:solidFill>
                    <a:schemeClr val="bg1">
                      <a:lumMod val="50000"/>
                    </a:schemeClr>
                  </a:solidFill>
                  <a:latin typeface="冬青黑体简体中文 W3" pitchFamily="2" charset="-122"/>
                  <a:ea typeface="冬青黑体简体中文 W3" pitchFamily="2" charset="-122"/>
                </a:rPr>
                <a:t>Lorem ipsum dolor sit amet, consectetur adipisicing elit, sed do eiusmod tempor incididunt </a:t>
              </a:r>
              <a:endParaRPr lang="zh-CN" altLang="en-US" sz="1100">
                <a:solidFill>
                  <a:schemeClr val="bg1">
                    <a:lumMod val="50000"/>
                  </a:schemeClr>
                </a:solidFill>
              </a:endParaRPr>
            </a:p>
          </p:txBody>
        </p:sp>
        <p:sp>
          <p:nvSpPr>
            <p:cNvPr id="16" name="矩形 15"/>
            <p:cNvSpPr/>
            <p:nvPr/>
          </p:nvSpPr>
          <p:spPr>
            <a:xfrm>
              <a:off x="6099647" y="3613087"/>
              <a:ext cx="2571921" cy="438509"/>
            </a:xfrm>
            <a:prstGeom prst="rect">
              <a:avLst/>
            </a:prstGeom>
          </p:spPr>
          <p:txBody>
            <a:bodyPr wrap="square">
              <a:spAutoFit/>
            </a:bodyPr>
            <a:lstStyle/>
            <a:p>
              <a:pPr fontAlgn="base"/>
              <a:r>
                <a:rPr lang="en-US" altLang="zh-CN" sz="1600">
                  <a:solidFill>
                    <a:schemeClr val="bg1">
                      <a:lumMod val="50000"/>
                    </a:schemeClr>
                  </a:solidFill>
                  <a:latin typeface="Impact" panose="020B0806030902050204" pitchFamily="34" charset="0"/>
                  <a:ea typeface="冬青黑体简体中文 W3" pitchFamily="2" charset="-122"/>
                </a:rPr>
                <a:t>We try to create a new PPT visual enjoyment</a:t>
              </a:r>
              <a:endParaRPr lang="en-US" altLang="zh-CN" sz="1600" dirty="0">
                <a:solidFill>
                  <a:schemeClr val="bg1">
                    <a:lumMod val="50000"/>
                  </a:schemeClr>
                </a:solidFill>
                <a:latin typeface="Impact" panose="020B0806030902050204" pitchFamily="34" charset="0"/>
                <a:ea typeface="冬青黑体简体中文 W3"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035406" y="401812"/>
            <a:ext cx="6110515" cy="597320"/>
            <a:chOff x="384045" y="271186"/>
            <a:chExt cx="6110515" cy="597320"/>
          </a:xfrm>
        </p:grpSpPr>
        <p:sp>
          <p:nvSpPr>
            <p:cNvPr id="32" name="9"/>
            <p:cNvSpPr txBox="1"/>
            <p:nvPr/>
          </p:nvSpPr>
          <p:spPr>
            <a:xfrm>
              <a:off x="1719108" y="271186"/>
              <a:ext cx="3435256" cy="430887"/>
            </a:xfrm>
            <a:prstGeom prst="rect">
              <a:avLst/>
            </a:prstGeom>
            <a:noFill/>
          </p:spPr>
          <p:txBody>
            <a:bodyPr wrap="square" lIns="0" tIns="0" rIns="0" bIns="0" rtlCol="0">
              <a:spAutoFit/>
            </a:bodyPr>
            <a:lstStyle/>
            <a:p>
              <a:pPr marL="0" lvl="1" algn="ctr"/>
              <a:r>
                <a:rPr lang="zh-CN" altLang="en-US" sz="2800" dirty="0">
                  <a:solidFill>
                    <a:schemeClr val="tx2">
                      <a:lumMod val="50000"/>
                    </a:schemeClr>
                  </a:solidFill>
                  <a:latin typeface="微软雅黑" panose="020B0503020204020204" pitchFamily="34" charset="-122"/>
                  <a:ea typeface="微软雅黑" panose="020B0503020204020204" pitchFamily="34" charset="-122"/>
                </a:rPr>
                <a:t>点击加入你的标题</a:t>
              </a:r>
            </a:p>
          </p:txBody>
        </p:sp>
        <p:cxnSp>
          <p:nvCxnSpPr>
            <p:cNvPr id="6" name="品 11"/>
            <p:cNvCxnSpPr/>
            <p:nvPr>
              <p:custDataLst>
                <p:tags r:id="rId1"/>
              </p:custDataLst>
            </p:nvPr>
          </p:nvCxnSpPr>
          <p:spPr>
            <a:xfrm>
              <a:off x="384045" y="868506"/>
              <a:ext cx="6110515" cy="0"/>
            </a:xfrm>
            <a:prstGeom prst="line">
              <a:avLst/>
            </a:prstGeom>
            <a:noFill/>
            <a:ln w="38100" cap="flat" cmpd="sng" algn="ctr">
              <a:solidFill>
                <a:schemeClr val="accent1">
                  <a:lumMod val="75000"/>
                </a:schemeClr>
              </a:solidFill>
              <a:prstDash val="solid"/>
              <a:miter lim="800000"/>
            </a:ln>
            <a:effectLst/>
          </p:spPr>
        </p:cxnSp>
      </p:grpSp>
      <p:grpSp>
        <p:nvGrpSpPr>
          <p:cNvPr id="2" name="组合 1"/>
          <p:cNvGrpSpPr/>
          <p:nvPr/>
        </p:nvGrpSpPr>
        <p:grpSpPr>
          <a:xfrm>
            <a:off x="635648" y="1557862"/>
            <a:ext cx="11087962" cy="4467386"/>
            <a:chOff x="491753" y="1415282"/>
            <a:chExt cx="8326487" cy="3354775"/>
          </a:xfrm>
        </p:grpSpPr>
        <p:grpSp>
          <p:nvGrpSpPr>
            <p:cNvPr id="17" name="组合 16"/>
            <p:cNvGrpSpPr/>
            <p:nvPr/>
          </p:nvGrpSpPr>
          <p:grpSpPr>
            <a:xfrm>
              <a:off x="4578703" y="1984249"/>
              <a:ext cx="2393320" cy="462193"/>
              <a:chOff x="1287627" y="2719670"/>
              <a:chExt cx="2393320" cy="462193"/>
            </a:xfrm>
          </p:grpSpPr>
          <p:sp>
            <p:nvSpPr>
              <p:cNvPr id="18" name="文本框 53"/>
              <p:cNvSpPr txBox="1"/>
              <p:nvPr/>
            </p:nvSpPr>
            <p:spPr>
              <a:xfrm>
                <a:off x="1583554" y="2927626"/>
                <a:ext cx="1801467" cy="254237"/>
              </a:xfrm>
              <a:prstGeom prst="rect">
                <a:avLst/>
              </a:prstGeom>
              <a:noFill/>
            </p:spPr>
            <p:txBody>
              <a:bodyPr wrap="square" rtlCol="0">
                <a:spAutoFit/>
              </a:bodyPr>
              <a:lstStyle/>
              <a:p>
                <a:pPr algn="ctr"/>
                <a:r>
                  <a:rPr lang="en-US" altLang="zh-CN" sz="1600">
                    <a:solidFill>
                      <a:schemeClr val="bg1">
                        <a:lumMod val="50000"/>
                      </a:schemeClr>
                    </a:solidFill>
                    <a:latin typeface="Adobe Gothic Std B" pitchFamily="34" charset="-128"/>
                  </a:rPr>
                  <a:t>Enter your title</a:t>
                </a:r>
                <a:endParaRPr lang="zh-CN" altLang="en-US" sz="1600">
                  <a:solidFill>
                    <a:schemeClr val="bg1">
                      <a:lumMod val="50000"/>
                    </a:schemeClr>
                  </a:solidFill>
                  <a:latin typeface="Adobe Gothic Std B" pitchFamily="34" charset="-128"/>
                </a:endParaRPr>
              </a:p>
            </p:txBody>
          </p:sp>
          <p:sp>
            <p:nvSpPr>
              <p:cNvPr id="19" name="文本框 54"/>
              <p:cNvSpPr txBox="1"/>
              <p:nvPr/>
            </p:nvSpPr>
            <p:spPr>
              <a:xfrm>
                <a:off x="1287627" y="2719670"/>
                <a:ext cx="2393320" cy="277349"/>
              </a:xfrm>
              <a:prstGeom prst="rect">
                <a:avLst/>
              </a:prstGeom>
              <a:noFill/>
            </p:spPr>
            <p:txBody>
              <a:bodyPr wrap="square" rtlCol="0">
                <a:spAutoFit/>
              </a:bodyPr>
              <a:lstStyle/>
              <a:p>
                <a:pPr algn="ctr"/>
                <a:r>
                  <a:rPr lang="en-US" altLang="zh-CN" i="1" dirty="0">
                    <a:solidFill>
                      <a:schemeClr val="bg1">
                        <a:lumMod val="50000"/>
                      </a:schemeClr>
                    </a:solidFill>
                    <a:latin typeface="Adobe Gothic Std B" pitchFamily="34" charset="-128"/>
                  </a:rPr>
                  <a:t>Please Enter your title</a:t>
                </a:r>
                <a:endParaRPr lang="zh-CN" altLang="en-US" i="1" dirty="0">
                  <a:solidFill>
                    <a:schemeClr val="bg1">
                      <a:lumMod val="50000"/>
                    </a:schemeClr>
                  </a:solidFill>
                  <a:latin typeface="Adobe Gothic Std B" pitchFamily="34" charset="-128"/>
                </a:endParaRPr>
              </a:p>
            </p:txBody>
          </p:sp>
        </p:grpSp>
        <p:sp>
          <p:nvSpPr>
            <p:cNvPr id="20" name="矩形 19"/>
            <p:cNvSpPr/>
            <p:nvPr/>
          </p:nvSpPr>
          <p:spPr>
            <a:xfrm>
              <a:off x="4853908" y="2368539"/>
              <a:ext cx="3964332" cy="901385"/>
            </a:xfrm>
            <a:prstGeom prst="rect">
              <a:avLst/>
            </a:prstGeom>
          </p:spPr>
          <p:txBody>
            <a:bodyPr wrap="square">
              <a:spAutoFit/>
            </a:bodyPr>
            <a:lstStyle/>
            <a:p>
              <a:pPr>
                <a:lnSpc>
                  <a:spcPct val="150000"/>
                </a:lnSpc>
              </a:pPr>
              <a:r>
                <a:rPr lang="en-US" altLang="zh-CN" sz="1600" i="1">
                  <a:solidFill>
                    <a:schemeClr val="bg1">
                      <a:lumMod val="50000"/>
                    </a:schemeClr>
                  </a:solidFill>
                  <a:latin typeface="冬青黑体简体中文 W3" pitchFamily="2" charset="-122"/>
                  <a:ea typeface="冬青黑体简体中文 W3" pitchFamily="2" charset="-122"/>
                </a:rPr>
                <a:t>Lorem ipsum dolor sit amet, consectetur adipisicing elit, sed do eiusmod tempor incididunt ut labore et dolore magna aliqua. </a:t>
              </a:r>
              <a:endParaRPr lang="zh-CN" altLang="en-US" sz="1600">
                <a:solidFill>
                  <a:schemeClr val="bg1">
                    <a:lumMod val="50000"/>
                  </a:schemeClr>
                </a:solidFill>
              </a:endParaRPr>
            </a:p>
          </p:txBody>
        </p:sp>
        <p:grpSp>
          <p:nvGrpSpPr>
            <p:cNvPr id="21" name="组合 20"/>
            <p:cNvGrpSpPr/>
            <p:nvPr/>
          </p:nvGrpSpPr>
          <p:grpSpPr>
            <a:xfrm>
              <a:off x="4578703" y="3478992"/>
              <a:ext cx="2393320" cy="462193"/>
              <a:chOff x="1287627" y="2719670"/>
              <a:chExt cx="2393320" cy="462193"/>
            </a:xfrm>
          </p:grpSpPr>
          <p:sp>
            <p:nvSpPr>
              <p:cNvPr id="22" name="文本框 57"/>
              <p:cNvSpPr txBox="1"/>
              <p:nvPr/>
            </p:nvSpPr>
            <p:spPr>
              <a:xfrm>
                <a:off x="1583554" y="2927626"/>
                <a:ext cx="1801467" cy="254237"/>
              </a:xfrm>
              <a:prstGeom prst="rect">
                <a:avLst/>
              </a:prstGeom>
              <a:noFill/>
            </p:spPr>
            <p:txBody>
              <a:bodyPr wrap="square" rtlCol="0">
                <a:spAutoFit/>
              </a:bodyPr>
              <a:lstStyle/>
              <a:p>
                <a:pPr algn="ctr"/>
                <a:r>
                  <a:rPr lang="en-US" altLang="zh-CN" sz="1600">
                    <a:solidFill>
                      <a:schemeClr val="bg1">
                        <a:lumMod val="50000"/>
                      </a:schemeClr>
                    </a:solidFill>
                    <a:latin typeface="Adobe Gothic Std B" pitchFamily="34" charset="-128"/>
                  </a:rPr>
                  <a:t>Enter your title</a:t>
                </a:r>
                <a:endParaRPr lang="zh-CN" altLang="en-US" sz="1600">
                  <a:solidFill>
                    <a:schemeClr val="bg1">
                      <a:lumMod val="50000"/>
                    </a:schemeClr>
                  </a:solidFill>
                  <a:latin typeface="Adobe Gothic Std B" pitchFamily="34" charset="-128"/>
                </a:endParaRPr>
              </a:p>
            </p:txBody>
          </p:sp>
          <p:sp>
            <p:nvSpPr>
              <p:cNvPr id="23" name="文本框 58"/>
              <p:cNvSpPr txBox="1"/>
              <p:nvPr/>
            </p:nvSpPr>
            <p:spPr>
              <a:xfrm>
                <a:off x="1287627" y="2719670"/>
                <a:ext cx="2393320" cy="277349"/>
              </a:xfrm>
              <a:prstGeom prst="rect">
                <a:avLst/>
              </a:prstGeom>
              <a:noFill/>
            </p:spPr>
            <p:txBody>
              <a:bodyPr wrap="square" rtlCol="0">
                <a:spAutoFit/>
              </a:bodyPr>
              <a:lstStyle/>
              <a:p>
                <a:pPr algn="ctr"/>
                <a:r>
                  <a:rPr lang="en-US" altLang="zh-CN" i="1">
                    <a:solidFill>
                      <a:schemeClr val="bg1">
                        <a:lumMod val="50000"/>
                      </a:schemeClr>
                    </a:solidFill>
                    <a:latin typeface="Adobe Gothic Std B" pitchFamily="34" charset="-128"/>
                  </a:rPr>
                  <a:t>Please Enter your title</a:t>
                </a:r>
                <a:endParaRPr lang="zh-CN" altLang="en-US" i="1">
                  <a:solidFill>
                    <a:schemeClr val="bg1">
                      <a:lumMod val="50000"/>
                    </a:schemeClr>
                  </a:solidFill>
                  <a:latin typeface="Adobe Gothic Std B" pitchFamily="34" charset="-128"/>
                </a:endParaRPr>
              </a:p>
            </p:txBody>
          </p:sp>
        </p:grpSp>
        <p:sp>
          <p:nvSpPr>
            <p:cNvPr id="24" name="矩形 23"/>
            <p:cNvSpPr/>
            <p:nvPr/>
          </p:nvSpPr>
          <p:spPr>
            <a:xfrm>
              <a:off x="4853908" y="3863282"/>
              <a:ext cx="3818979" cy="901385"/>
            </a:xfrm>
            <a:prstGeom prst="rect">
              <a:avLst/>
            </a:prstGeom>
          </p:spPr>
          <p:txBody>
            <a:bodyPr wrap="square">
              <a:spAutoFit/>
            </a:bodyPr>
            <a:lstStyle/>
            <a:p>
              <a:pPr>
                <a:lnSpc>
                  <a:spcPct val="150000"/>
                </a:lnSpc>
              </a:pPr>
              <a:r>
                <a:rPr lang="en-US" altLang="zh-CN" sz="1600" i="1">
                  <a:solidFill>
                    <a:schemeClr val="bg1">
                      <a:lumMod val="50000"/>
                    </a:schemeClr>
                  </a:solidFill>
                  <a:latin typeface="冬青黑体简体中文 W3" pitchFamily="2" charset="-122"/>
                  <a:ea typeface="冬青黑体简体中文 W3" pitchFamily="2" charset="-122"/>
                </a:rPr>
                <a:t>Lorem ipsum dolor sit amet, consectetur adipisicing elit, sed do eiusmod tempor incididunt ut labore et dolore magna aliqua. </a:t>
              </a:r>
              <a:endParaRPr lang="zh-CN" altLang="en-US" sz="1600">
                <a:solidFill>
                  <a:schemeClr val="bg1">
                    <a:lumMod val="50000"/>
                  </a:schemeClr>
                </a:solidFill>
              </a:endParaRPr>
            </a:p>
          </p:txBody>
        </p:sp>
        <p:graphicFrame>
          <p:nvGraphicFramePr>
            <p:cNvPr id="25" name="图表 24"/>
            <p:cNvGraphicFramePr/>
            <p:nvPr/>
          </p:nvGraphicFramePr>
          <p:xfrm>
            <a:off x="816819" y="1415282"/>
            <a:ext cx="2986225" cy="2448000"/>
          </p:xfrm>
          <a:graphic>
            <a:graphicData uri="http://schemas.openxmlformats.org/drawingml/2006/chart">
              <c:chart xmlns:c="http://schemas.openxmlformats.org/drawingml/2006/chart" xmlns:r="http://schemas.openxmlformats.org/officeDocument/2006/relationships" r:id="rId4"/>
            </a:graphicData>
          </a:graphic>
        </p:graphicFrame>
        <p:sp>
          <p:nvSpPr>
            <p:cNvPr id="26" name="任意多边形 25"/>
            <p:cNvSpPr/>
            <p:nvPr/>
          </p:nvSpPr>
          <p:spPr>
            <a:xfrm>
              <a:off x="789871" y="4005301"/>
              <a:ext cx="333931" cy="333931"/>
            </a:xfrm>
            <a:custGeom>
              <a:avLst/>
              <a:gdLst>
                <a:gd name="connsiteX0" fmla="*/ 157858 w 370624"/>
                <a:gd name="connsiteY0" fmla="*/ 99531 h 370624"/>
                <a:gd name="connsiteX1" fmla="*/ 157858 w 370624"/>
                <a:gd name="connsiteY1" fmla="*/ 157858 h 370624"/>
                <a:gd name="connsiteX2" fmla="*/ 99531 w 370624"/>
                <a:gd name="connsiteY2" fmla="*/ 157858 h 370624"/>
                <a:gd name="connsiteX3" fmla="*/ 99531 w 370624"/>
                <a:gd name="connsiteY3" fmla="*/ 212764 h 370624"/>
                <a:gd name="connsiteX4" fmla="*/ 157858 w 370624"/>
                <a:gd name="connsiteY4" fmla="*/ 212764 h 370624"/>
                <a:gd name="connsiteX5" fmla="*/ 157858 w 370624"/>
                <a:gd name="connsiteY5" fmla="*/ 271091 h 370624"/>
                <a:gd name="connsiteX6" fmla="*/ 212764 w 370624"/>
                <a:gd name="connsiteY6" fmla="*/ 271091 h 370624"/>
                <a:gd name="connsiteX7" fmla="*/ 212764 w 370624"/>
                <a:gd name="connsiteY7" fmla="*/ 212764 h 370624"/>
                <a:gd name="connsiteX8" fmla="*/ 271091 w 370624"/>
                <a:gd name="connsiteY8" fmla="*/ 212764 h 370624"/>
                <a:gd name="connsiteX9" fmla="*/ 271091 w 370624"/>
                <a:gd name="connsiteY9" fmla="*/ 157858 h 370624"/>
                <a:gd name="connsiteX10" fmla="*/ 212764 w 370624"/>
                <a:gd name="connsiteY10" fmla="*/ 157858 h 370624"/>
                <a:gd name="connsiteX11" fmla="*/ 212764 w 370624"/>
                <a:gd name="connsiteY11" fmla="*/ 99531 h 370624"/>
                <a:gd name="connsiteX12" fmla="*/ 185312 w 370624"/>
                <a:gd name="connsiteY12" fmla="*/ 0 h 370624"/>
                <a:gd name="connsiteX13" fmla="*/ 370624 w 370624"/>
                <a:gd name="connsiteY13" fmla="*/ 185312 h 370624"/>
                <a:gd name="connsiteX14" fmla="*/ 185312 w 370624"/>
                <a:gd name="connsiteY14" fmla="*/ 370624 h 370624"/>
                <a:gd name="connsiteX15" fmla="*/ 0 w 370624"/>
                <a:gd name="connsiteY15" fmla="*/ 185312 h 370624"/>
                <a:gd name="connsiteX16" fmla="*/ 185312 w 370624"/>
                <a:gd name="connsiteY16" fmla="*/ 0 h 37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0624" h="370624">
                  <a:moveTo>
                    <a:pt x="157858" y="99531"/>
                  </a:moveTo>
                  <a:lnTo>
                    <a:pt x="157858" y="157858"/>
                  </a:lnTo>
                  <a:lnTo>
                    <a:pt x="99531" y="157858"/>
                  </a:lnTo>
                  <a:lnTo>
                    <a:pt x="99531" y="212764"/>
                  </a:lnTo>
                  <a:lnTo>
                    <a:pt x="157858" y="212764"/>
                  </a:lnTo>
                  <a:lnTo>
                    <a:pt x="157858" y="271091"/>
                  </a:lnTo>
                  <a:lnTo>
                    <a:pt x="212764" y="271091"/>
                  </a:lnTo>
                  <a:lnTo>
                    <a:pt x="212764" y="212764"/>
                  </a:lnTo>
                  <a:lnTo>
                    <a:pt x="271091" y="212764"/>
                  </a:lnTo>
                  <a:lnTo>
                    <a:pt x="271091" y="157858"/>
                  </a:lnTo>
                  <a:lnTo>
                    <a:pt x="212764" y="157858"/>
                  </a:lnTo>
                  <a:lnTo>
                    <a:pt x="212764" y="99531"/>
                  </a:lnTo>
                  <a:close/>
                  <a:moveTo>
                    <a:pt x="185312" y="0"/>
                  </a:moveTo>
                  <a:cubicBezTo>
                    <a:pt x="287657" y="0"/>
                    <a:pt x="370624" y="82967"/>
                    <a:pt x="370624" y="185312"/>
                  </a:cubicBezTo>
                  <a:cubicBezTo>
                    <a:pt x="370624" y="287657"/>
                    <a:pt x="287657" y="370624"/>
                    <a:pt x="185312" y="370624"/>
                  </a:cubicBezTo>
                  <a:cubicBezTo>
                    <a:pt x="82967" y="370624"/>
                    <a:pt x="0" y="287657"/>
                    <a:pt x="0" y="185312"/>
                  </a:cubicBezTo>
                  <a:cubicBezTo>
                    <a:pt x="0" y="82967"/>
                    <a:pt x="82967" y="0"/>
                    <a:pt x="185312"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endParaRPr>
            </a:p>
          </p:txBody>
        </p:sp>
        <p:sp>
          <p:nvSpPr>
            <p:cNvPr id="27" name="文本框 62"/>
            <p:cNvSpPr txBox="1"/>
            <p:nvPr/>
          </p:nvSpPr>
          <p:spPr>
            <a:xfrm>
              <a:off x="1118002" y="4008488"/>
              <a:ext cx="2827463" cy="716485"/>
            </a:xfrm>
            <a:prstGeom prst="rect">
              <a:avLst/>
            </a:prstGeom>
            <a:noFill/>
          </p:spPr>
          <p:txBody>
            <a:bodyPr wrap="square" rtlCol="0">
              <a:spAutoFit/>
            </a:bodyPr>
            <a:lstStyle/>
            <a:p>
              <a:r>
                <a:rPr lang="en-US" altLang="zh-CN" sz="2800" dirty="0">
                  <a:solidFill>
                    <a:schemeClr val="bg1">
                      <a:lumMod val="50000"/>
                    </a:schemeClr>
                  </a:solidFill>
                  <a:latin typeface="Adobe Gothic Std B" pitchFamily="34" charset="-128"/>
                </a:rPr>
                <a:t>Please enter your title</a:t>
              </a:r>
              <a:endParaRPr lang="zh-CN" altLang="en-US" sz="2800" dirty="0">
                <a:solidFill>
                  <a:schemeClr val="bg1">
                    <a:lumMod val="50000"/>
                  </a:schemeClr>
                </a:solidFill>
                <a:latin typeface="Adobe Gothic Std B" pitchFamily="34" charset="-128"/>
              </a:endParaRPr>
            </a:p>
          </p:txBody>
        </p:sp>
        <p:sp>
          <p:nvSpPr>
            <p:cNvPr id="28" name="矩形 27"/>
            <p:cNvSpPr/>
            <p:nvPr/>
          </p:nvSpPr>
          <p:spPr>
            <a:xfrm>
              <a:off x="491753" y="4446483"/>
              <a:ext cx="3788832" cy="323574"/>
            </a:xfrm>
            <a:prstGeom prst="rect">
              <a:avLst/>
            </a:prstGeom>
          </p:spPr>
          <p:txBody>
            <a:bodyPr wrap="square">
              <a:spAutoFit/>
            </a:bodyPr>
            <a:lstStyle/>
            <a:p>
              <a:r>
                <a:rPr lang="en-US" altLang="zh-CN" sz="1100" dirty="0" err="1">
                  <a:solidFill>
                    <a:schemeClr val="bg1">
                      <a:lumMod val="50000"/>
                    </a:schemeClr>
                  </a:solidFill>
                  <a:latin typeface="冬青黑体简体中文 W3" pitchFamily="2" charset="-122"/>
                  <a:ea typeface="冬青黑体简体中文 W3" pitchFamily="2" charset="-122"/>
                </a:rPr>
                <a:t>Lorem</a:t>
              </a:r>
              <a:r>
                <a:rPr lang="en-US" altLang="zh-CN" sz="1100" dirty="0">
                  <a:solidFill>
                    <a:schemeClr val="bg1">
                      <a:lumMod val="50000"/>
                    </a:schemeClr>
                  </a:solidFill>
                  <a:latin typeface="冬青黑体简体中文 W3" pitchFamily="2" charset="-122"/>
                  <a:ea typeface="冬青黑体简体中文 W3" pitchFamily="2" charset="-122"/>
                </a:rPr>
                <a:t> </a:t>
              </a:r>
              <a:r>
                <a:rPr lang="en-US" altLang="zh-CN" sz="1100" dirty="0" err="1">
                  <a:solidFill>
                    <a:schemeClr val="bg1">
                      <a:lumMod val="50000"/>
                    </a:schemeClr>
                  </a:solidFill>
                  <a:latin typeface="冬青黑体简体中文 W3" pitchFamily="2" charset="-122"/>
                  <a:ea typeface="冬青黑体简体中文 W3" pitchFamily="2" charset="-122"/>
                </a:rPr>
                <a:t>ipsum</a:t>
              </a:r>
              <a:r>
                <a:rPr lang="en-US" altLang="zh-CN" sz="1100" dirty="0">
                  <a:solidFill>
                    <a:schemeClr val="bg1">
                      <a:lumMod val="50000"/>
                    </a:schemeClr>
                  </a:solidFill>
                  <a:latin typeface="冬青黑体简体中文 W3" pitchFamily="2" charset="-122"/>
                  <a:ea typeface="冬青黑体简体中文 W3" pitchFamily="2" charset="-122"/>
                </a:rPr>
                <a:t> dolor sit </a:t>
              </a:r>
              <a:r>
                <a:rPr lang="en-US" altLang="zh-CN" sz="1100" dirty="0" err="1">
                  <a:solidFill>
                    <a:schemeClr val="bg1">
                      <a:lumMod val="50000"/>
                    </a:schemeClr>
                  </a:solidFill>
                  <a:latin typeface="冬青黑体简体中文 W3" pitchFamily="2" charset="-122"/>
                  <a:ea typeface="冬青黑体简体中文 W3" pitchFamily="2" charset="-122"/>
                </a:rPr>
                <a:t>amet</a:t>
              </a:r>
              <a:r>
                <a:rPr lang="en-US" altLang="zh-CN" sz="1100" dirty="0">
                  <a:solidFill>
                    <a:schemeClr val="bg1">
                      <a:lumMod val="50000"/>
                    </a:schemeClr>
                  </a:solidFill>
                  <a:latin typeface="冬青黑体简体中文 W3" pitchFamily="2" charset="-122"/>
                  <a:ea typeface="冬青黑体简体中文 W3" pitchFamily="2" charset="-122"/>
                </a:rPr>
                <a:t>, </a:t>
              </a:r>
              <a:r>
                <a:rPr lang="en-US" altLang="zh-CN" sz="1100" dirty="0" err="1">
                  <a:solidFill>
                    <a:schemeClr val="bg1">
                      <a:lumMod val="50000"/>
                    </a:schemeClr>
                  </a:solidFill>
                  <a:latin typeface="冬青黑体简体中文 W3" pitchFamily="2" charset="-122"/>
                  <a:ea typeface="冬青黑体简体中文 W3" pitchFamily="2" charset="-122"/>
                </a:rPr>
                <a:t>consectetur</a:t>
              </a:r>
              <a:r>
                <a:rPr lang="en-US" altLang="zh-CN" sz="1100" dirty="0">
                  <a:solidFill>
                    <a:schemeClr val="bg1">
                      <a:lumMod val="50000"/>
                    </a:schemeClr>
                  </a:solidFill>
                  <a:latin typeface="冬青黑体简体中文 W3" pitchFamily="2" charset="-122"/>
                  <a:ea typeface="冬青黑体简体中文 W3" pitchFamily="2" charset="-122"/>
                </a:rPr>
                <a:t> </a:t>
              </a:r>
              <a:r>
                <a:rPr lang="en-US" altLang="zh-CN" sz="1100" dirty="0" err="1">
                  <a:solidFill>
                    <a:schemeClr val="bg1">
                      <a:lumMod val="50000"/>
                    </a:schemeClr>
                  </a:solidFill>
                  <a:latin typeface="冬青黑体简体中文 W3" pitchFamily="2" charset="-122"/>
                  <a:ea typeface="冬青黑体简体中文 W3" pitchFamily="2" charset="-122"/>
                </a:rPr>
                <a:t>adipisicing</a:t>
              </a:r>
              <a:r>
                <a:rPr lang="en-US" altLang="zh-CN" sz="1100" dirty="0">
                  <a:solidFill>
                    <a:schemeClr val="bg1">
                      <a:lumMod val="50000"/>
                    </a:schemeClr>
                  </a:solidFill>
                  <a:latin typeface="冬青黑体简体中文 W3" pitchFamily="2" charset="-122"/>
                  <a:ea typeface="冬青黑体简体中文 W3" pitchFamily="2" charset="-122"/>
                </a:rPr>
                <a:t> </a:t>
              </a:r>
              <a:r>
                <a:rPr lang="en-US" altLang="zh-CN" sz="1100" dirty="0" err="1">
                  <a:solidFill>
                    <a:schemeClr val="bg1">
                      <a:lumMod val="50000"/>
                    </a:schemeClr>
                  </a:solidFill>
                  <a:latin typeface="冬青黑体简体中文 W3" pitchFamily="2" charset="-122"/>
                  <a:ea typeface="冬青黑体简体中文 W3" pitchFamily="2" charset="-122"/>
                </a:rPr>
                <a:t>elit</a:t>
              </a:r>
              <a:r>
                <a:rPr lang="en-US" altLang="zh-CN" sz="1100" dirty="0">
                  <a:solidFill>
                    <a:schemeClr val="bg1">
                      <a:lumMod val="50000"/>
                    </a:schemeClr>
                  </a:solidFill>
                  <a:latin typeface="冬青黑体简体中文 W3" pitchFamily="2" charset="-122"/>
                  <a:ea typeface="冬青黑体简体中文 W3" pitchFamily="2" charset="-122"/>
                </a:rPr>
                <a:t>, </a:t>
              </a:r>
              <a:r>
                <a:rPr lang="en-US" altLang="zh-CN" sz="1100" dirty="0" err="1">
                  <a:solidFill>
                    <a:schemeClr val="bg1">
                      <a:lumMod val="50000"/>
                    </a:schemeClr>
                  </a:solidFill>
                  <a:latin typeface="冬青黑体简体中文 W3" pitchFamily="2" charset="-122"/>
                  <a:ea typeface="冬青黑体简体中文 W3" pitchFamily="2" charset="-122"/>
                </a:rPr>
                <a:t>sed</a:t>
              </a:r>
              <a:r>
                <a:rPr lang="en-US" altLang="zh-CN" sz="1100" dirty="0">
                  <a:solidFill>
                    <a:schemeClr val="bg1">
                      <a:lumMod val="50000"/>
                    </a:schemeClr>
                  </a:solidFill>
                  <a:latin typeface="冬青黑体简体中文 W3" pitchFamily="2" charset="-122"/>
                  <a:ea typeface="冬青黑体简体中文 W3" pitchFamily="2" charset="-122"/>
                </a:rPr>
                <a:t> do </a:t>
              </a:r>
              <a:r>
                <a:rPr lang="en-US" altLang="zh-CN" sz="1100" dirty="0" err="1">
                  <a:solidFill>
                    <a:schemeClr val="bg1">
                      <a:lumMod val="50000"/>
                    </a:schemeClr>
                  </a:solidFill>
                  <a:latin typeface="冬青黑体简体中文 W3" pitchFamily="2" charset="-122"/>
                  <a:ea typeface="冬青黑体简体中文 W3" pitchFamily="2" charset="-122"/>
                </a:rPr>
                <a:t>eiusmod</a:t>
              </a:r>
              <a:r>
                <a:rPr lang="en-US" altLang="zh-CN" sz="1100" dirty="0">
                  <a:solidFill>
                    <a:schemeClr val="bg1">
                      <a:lumMod val="50000"/>
                    </a:schemeClr>
                  </a:solidFill>
                  <a:latin typeface="冬青黑体简体中文 W3" pitchFamily="2" charset="-122"/>
                  <a:ea typeface="冬青黑体简体中文 W3" pitchFamily="2" charset="-122"/>
                </a:rPr>
                <a:t> </a:t>
              </a:r>
              <a:r>
                <a:rPr lang="en-US" altLang="zh-CN" sz="1100" dirty="0" err="1">
                  <a:solidFill>
                    <a:schemeClr val="bg1">
                      <a:lumMod val="50000"/>
                    </a:schemeClr>
                  </a:solidFill>
                  <a:latin typeface="冬青黑体简体中文 W3" pitchFamily="2" charset="-122"/>
                  <a:ea typeface="冬青黑体简体中文 W3" pitchFamily="2" charset="-122"/>
                </a:rPr>
                <a:t>tempor</a:t>
              </a:r>
              <a:r>
                <a:rPr lang="en-US" altLang="zh-CN" sz="1100" dirty="0">
                  <a:solidFill>
                    <a:schemeClr val="bg1">
                      <a:lumMod val="50000"/>
                    </a:schemeClr>
                  </a:solidFill>
                  <a:latin typeface="冬青黑体简体中文 W3" pitchFamily="2" charset="-122"/>
                  <a:ea typeface="冬青黑体简体中文 W3" pitchFamily="2" charset="-122"/>
                </a:rPr>
                <a:t> </a:t>
              </a:r>
              <a:r>
                <a:rPr lang="en-US" altLang="zh-CN" sz="1100" dirty="0" err="1">
                  <a:solidFill>
                    <a:schemeClr val="bg1">
                      <a:lumMod val="50000"/>
                    </a:schemeClr>
                  </a:solidFill>
                  <a:latin typeface="冬青黑体简体中文 W3" pitchFamily="2" charset="-122"/>
                  <a:ea typeface="冬青黑体简体中文 W3" pitchFamily="2" charset="-122"/>
                </a:rPr>
                <a:t>incididunt</a:t>
              </a:r>
              <a:r>
                <a:rPr lang="en-US" altLang="zh-CN" sz="1100" dirty="0">
                  <a:solidFill>
                    <a:schemeClr val="bg1">
                      <a:lumMod val="50000"/>
                    </a:schemeClr>
                  </a:solidFill>
                  <a:latin typeface="冬青黑体简体中文 W3" pitchFamily="2" charset="-122"/>
                  <a:ea typeface="冬青黑体简体中文 W3" pitchFamily="2" charset="-122"/>
                </a:rPr>
                <a:t> </a:t>
              </a:r>
              <a:r>
                <a:rPr lang="en-US" altLang="zh-CN" sz="1100" dirty="0" err="1">
                  <a:solidFill>
                    <a:schemeClr val="bg1">
                      <a:lumMod val="50000"/>
                    </a:schemeClr>
                  </a:solidFill>
                  <a:latin typeface="冬青黑体简体中文 W3" pitchFamily="2" charset="-122"/>
                  <a:ea typeface="冬青黑体简体中文 W3" pitchFamily="2" charset="-122"/>
                </a:rPr>
                <a:t>ut</a:t>
              </a:r>
              <a:r>
                <a:rPr lang="en-US" altLang="zh-CN" sz="1100" dirty="0">
                  <a:solidFill>
                    <a:schemeClr val="bg1">
                      <a:lumMod val="50000"/>
                    </a:schemeClr>
                  </a:solidFill>
                  <a:latin typeface="冬青黑体简体中文 W3" pitchFamily="2" charset="-122"/>
                  <a:ea typeface="冬青黑体简体中文 W3" pitchFamily="2" charset="-122"/>
                </a:rPr>
                <a:t> </a:t>
              </a:r>
              <a:r>
                <a:rPr lang="en-US" altLang="zh-CN" sz="1100" dirty="0" err="1">
                  <a:solidFill>
                    <a:schemeClr val="bg1">
                      <a:lumMod val="50000"/>
                    </a:schemeClr>
                  </a:solidFill>
                  <a:latin typeface="冬青黑体简体中文 W3" pitchFamily="2" charset="-122"/>
                  <a:ea typeface="冬青黑体简体中文 W3" pitchFamily="2" charset="-122"/>
                </a:rPr>
                <a:t>labore</a:t>
              </a:r>
              <a:r>
                <a:rPr lang="en-US" altLang="zh-CN" sz="1100" dirty="0">
                  <a:solidFill>
                    <a:schemeClr val="bg1">
                      <a:lumMod val="50000"/>
                    </a:schemeClr>
                  </a:solidFill>
                  <a:latin typeface="冬青黑体简体中文 W3" pitchFamily="2" charset="-122"/>
                  <a:ea typeface="冬青黑体简体中文 W3" pitchFamily="2" charset="-122"/>
                </a:rPr>
                <a:t> et </a:t>
              </a:r>
              <a:r>
                <a:rPr lang="en-US" altLang="zh-CN" sz="1100" dirty="0" err="1">
                  <a:solidFill>
                    <a:schemeClr val="bg1">
                      <a:lumMod val="50000"/>
                    </a:schemeClr>
                  </a:solidFill>
                  <a:latin typeface="冬青黑体简体中文 W3" pitchFamily="2" charset="-122"/>
                  <a:ea typeface="冬青黑体简体中文 W3" pitchFamily="2" charset="-122"/>
                </a:rPr>
                <a:t>dolore</a:t>
              </a:r>
              <a:r>
                <a:rPr lang="en-US" altLang="zh-CN" sz="1100" dirty="0">
                  <a:solidFill>
                    <a:schemeClr val="bg1">
                      <a:lumMod val="50000"/>
                    </a:schemeClr>
                  </a:solidFill>
                  <a:latin typeface="冬青黑体简体中文 W3" pitchFamily="2" charset="-122"/>
                  <a:ea typeface="冬青黑体简体中文 W3" pitchFamily="2" charset="-122"/>
                </a:rPr>
                <a:t> magna </a:t>
              </a:r>
              <a:r>
                <a:rPr lang="en-US" altLang="zh-CN" sz="1100" dirty="0" err="1">
                  <a:solidFill>
                    <a:schemeClr val="bg1">
                      <a:lumMod val="50000"/>
                    </a:schemeClr>
                  </a:solidFill>
                  <a:latin typeface="冬青黑体简体中文 W3" pitchFamily="2" charset="-122"/>
                  <a:ea typeface="冬青黑体简体中文 W3" pitchFamily="2" charset="-122"/>
                </a:rPr>
                <a:t>aliqua</a:t>
              </a:r>
              <a:r>
                <a:rPr lang="en-US" altLang="zh-CN" sz="1100" dirty="0">
                  <a:solidFill>
                    <a:schemeClr val="bg1">
                      <a:lumMod val="50000"/>
                    </a:schemeClr>
                  </a:solidFill>
                  <a:latin typeface="冬青黑体简体中文 W3" pitchFamily="2" charset="-122"/>
                  <a:ea typeface="冬青黑体简体中文 W3" pitchFamily="2" charset="-122"/>
                </a:rPr>
                <a:t>. </a:t>
              </a:r>
              <a:endParaRPr lang="zh-CN" altLang="en-US" sz="1100" dirty="0">
                <a:solidFill>
                  <a:schemeClr val="bg1">
                    <a:lumMod val="50000"/>
                  </a:schemeClr>
                </a:solidFill>
                <a:latin typeface="冬青黑体简体中文 W3" pitchFamily="2" charset="-122"/>
                <a:ea typeface="冬青黑体简体中文 W3"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035406" y="401812"/>
            <a:ext cx="6110515" cy="597320"/>
            <a:chOff x="384045" y="271186"/>
            <a:chExt cx="6110515" cy="597320"/>
          </a:xfrm>
        </p:grpSpPr>
        <p:sp>
          <p:nvSpPr>
            <p:cNvPr id="32" name="9"/>
            <p:cNvSpPr txBox="1"/>
            <p:nvPr/>
          </p:nvSpPr>
          <p:spPr>
            <a:xfrm>
              <a:off x="1719108" y="271186"/>
              <a:ext cx="3435256" cy="430887"/>
            </a:xfrm>
            <a:prstGeom prst="rect">
              <a:avLst/>
            </a:prstGeom>
            <a:noFill/>
          </p:spPr>
          <p:txBody>
            <a:bodyPr wrap="square" lIns="0" tIns="0" rIns="0" bIns="0" rtlCol="0">
              <a:spAutoFit/>
            </a:bodyPr>
            <a:lstStyle/>
            <a:p>
              <a:pPr marL="0" lvl="1" algn="ctr"/>
              <a:r>
                <a:rPr lang="zh-CN" altLang="en-US" sz="2800" dirty="0">
                  <a:solidFill>
                    <a:schemeClr val="tx2">
                      <a:lumMod val="50000"/>
                    </a:schemeClr>
                  </a:solidFill>
                  <a:latin typeface="微软雅黑" panose="020B0503020204020204" pitchFamily="34" charset="-122"/>
                  <a:ea typeface="微软雅黑" panose="020B0503020204020204" pitchFamily="34" charset="-122"/>
                </a:rPr>
                <a:t>点击加入你的标题</a:t>
              </a:r>
            </a:p>
          </p:txBody>
        </p:sp>
        <p:cxnSp>
          <p:nvCxnSpPr>
            <p:cNvPr id="6" name="品 11"/>
            <p:cNvCxnSpPr/>
            <p:nvPr>
              <p:custDataLst>
                <p:tags r:id="rId1"/>
              </p:custDataLst>
            </p:nvPr>
          </p:nvCxnSpPr>
          <p:spPr>
            <a:xfrm>
              <a:off x="384045" y="868506"/>
              <a:ext cx="6110515" cy="0"/>
            </a:xfrm>
            <a:prstGeom prst="line">
              <a:avLst/>
            </a:prstGeom>
            <a:noFill/>
            <a:ln w="38100" cap="flat" cmpd="sng" algn="ctr">
              <a:solidFill>
                <a:schemeClr val="accent1">
                  <a:lumMod val="75000"/>
                </a:schemeClr>
              </a:solidFill>
              <a:prstDash val="solid"/>
              <a:miter lim="800000"/>
            </a:ln>
            <a:effectLst/>
          </p:spPr>
        </p:cxnSp>
      </p:grpSp>
      <p:sp>
        <p:nvSpPr>
          <p:cNvPr id="5" name="Rounded Rectangle 3"/>
          <p:cNvSpPr/>
          <p:nvPr/>
        </p:nvSpPr>
        <p:spPr>
          <a:xfrm>
            <a:off x="1087307" y="1973225"/>
            <a:ext cx="2016642" cy="2439287"/>
          </a:xfrm>
          <a:prstGeom prst="roundRect">
            <a:avLst>
              <a:gd name="adj" fmla="val 2738"/>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7" name="Rectangle 5"/>
          <p:cNvSpPr/>
          <p:nvPr/>
        </p:nvSpPr>
        <p:spPr>
          <a:xfrm>
            <a:off x="1246472" y="2198313"/>
            <a:ext cx="1698313" cy="1492716"/>
          </a:xfrm>
          <a:prstGeom prst="rect">
            <a:avLst/>
          </a:prstGeom>
        </p:spPr>
        <p:txBody>
          <a:bodyPr wrap="square">
            <a:spAutoFit/>
          </a:bodyPr>
          <a:lstStyle/>
          <a:p>
            <a:pPr algn="ctr">
              <a:lnSpc>
                <a:spcPct val="130000"/>
              </a:lnSpc>
            </a:pPr>
            <a:endParaRPr lang="en-US" sz="20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30000"/>
              </a:lnSpc>
            </a:pPr>
            <a:r>
              <a:rPr lang="en-US" sz="10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Design and </a:t>
            </a:r>
            <a:r>
              <a:rPr lang="en-US" sz="1000" b="1"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Illsutartions</a:t>
            </a:r>
            <a:endPar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30000"/>
              </a:lnSpc>
            </a:pPr>
            <a:endPar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30000"/>
              </a:lnSpc>
            </a:pP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Assertively unleash flexible technology whereas equity invested internal</a:t>
            </a:r>
          </a:p>
        </p:txBody>
      </p:sp>
      <p:sp>
        <p:nvSpPr>
          <p:cNvPr id="8" name="TextBox 7"/>
          <p:cNvSpPr txBox="1"/>
          <p:nvPr/>
        </p:nvSpPr>
        <p:spPr>
          <a:xfrm>
            <a:off x="1739168" y="3938770"/>
            <a:ext cx="749209" cy="255389"/>
          </a:xfrm>
          <a:prstGeom prst="roundRect">
            <a:avLst/>
          </a:prstGeom>
          <a:solidFill>
            <a:schemeClr val="tx2">
              <a:lumMod val="50000"/>
            </a:schemeClr>
          </a:solidFill>
        </p:spPr>
        <p:txBody>
          <a:bodyPr wrap="none" rtlCol="0">
            <a:spAutoFit/>
          </a:bodyPr>
          <a:lstStyle/>
          <a:p>
            <a:r>
              <a:rPr lang="en-US"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ESSENTIAL</a:t>
            </a:r>
          </a:p>
        </p:txBody>
      </p:sp>
      <p:sp>
        <p:nvSpPr>
          <p:cNvPr id="9" name="Rounded Rectangle 7"/>
          <p:cNvSpPr/>
          <p:nvPr/>
        </p:nvSpPr>
        <p:spPr>
          <a:xfrm>
            <a:off x="3755809" y="1973225"/>
            <a:ext cx="2016642" cy="2439287"/>
          </a:xfrm>
          <a:prstGeom prst="roundRect">
            <a:avLst>
              <a:gd name="adj" fmla="val 2738"/>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10" name="Rectangle 8"/>
          <p:cNvSpPr/>
          <p:nvPr/>
        </p:nvSpPr>
        <p:spPr>
          <a:xfrm>
            <a:off x="3914974" y="2198313"/>
            <a:ext cx="1698313" cy="1492716"/>
          </a:xfrm>
          <a:prstGeom prst="rect">
            <a:avLst/>
          </a:prstGeom>
        </p:spPr>
        <p:txBody>
          <a:bodyPr wrap="square">
            <a:spAutoFit/>
          </a:bodyPr>
          <a:lstStyle/>
          <a:p>
            <a:pPr algn="ctr">
              <a:lnSpc>
                <a:spcPct val="130000"/>
              </a:lnSpc>
            </a:pPr>
            <a:r>
              <a:rPr lang="en-US" sz="2000" dirty="0">
                <a:solidFill>
                  <a:schemeClr val="bg1">
                    <a:lumMod val="50000"/>
                  </a:schemeClr>
                </a:solidFill>
                <a:latin typeface="FontAwesome" pitchFamily="2" charset="0"/>
              </a:rPr>
              <a:t> </a:t>
            </a:r>
          </a:p>
          <a:p>
            <a:pPr algn="ctr">
              <a:lnSpc>
                <a:spcPct val="130000"/>
              </a:lnSpc>
            </a:pPr>
            <a:r>
              <a:rPr lang="en-US" sz="10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Business </a:t>
            </a:r>
            <a:r>
              <a:rPr lang="en-US" sz="1000" b="1"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Proejct</a:t>
            </a:r>
            <a:r>
              <a:rPr lang="en-US" sz="10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&amp; Plan</a:t>
            </a:r>
            <a:endPar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30000"/>
              </a:lnSpc>
            </a:pPr>
            <a:endPar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30000"/>
              </a:lnSpc>
            </a:pP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Assertively unleash flexible technology whereas equity invested internal</a:t>
            </a:r>
          </a:p>
        </p:txBody>
      </p:sp>
      <p:sp>
        <p:nvSpPr>
          <p:cNvPr id="11" name="TextBox 10"/>
          <p:cNvSpPr txBox="1"/>
          <p:nvPr/>
        </p:nvSpPr>
        <p:spPr>
          <a:xfrm>
            <a:off x="4407670" y="3938770"/>
            <a:ext cx="749209" cy="255389"/>
          </a:xfrm>
          <a:prstGeom prst="roundRect">
            <a:avLst/>
          </a:prstGeom>
          <a:solidFill>
            <a:schemeClr val="accent1">
              <a:lumMod val="75000"/>
            </a:schemeClr>
          </a:solidFill>
        </p:spPr>
        <p:txBody>
          <a:bodyPr wrap="none" rtlCol="0">
            <a:spAutoFit/>
          </a:bodyPr>
          <a:lstStyle/>
          <a:p>
            <a:r>
              <a:rPr lang="en-US" sz="900">
                <a:solidFill>
                  <a:schemeClr val="bg1"/>
                </a:solidFill>
                <a:latin typeface="Open Sans" panose="020B0606030504020204" pitchFamily="34" charset="0"/>
                <a:ea typeface="Open Sans" panose="020B0606030504020204" pitchFamily="34" charset="0"/>
                <a:cs typeface="Open Sans" panose="020B0606030504020204" pitchFamily="34" charset="0"/>
              </a:rPr>
              <a:t>ESSENTIAL</a:t>
            </a:r>
          </a:p>
        </p:txBody>
      </p:sp>
      <p:sp>
        <p:nvSpPr>
          <p:cNvPr id="12" name="Rounded Rectangle 10"/>
          <p:cNvSpPr/>
          <p:nvPr/>
        </p:nvSpPr>
        <p:spPr>
          <a:xfrm>
            <a:off x="6424311" y="1968794"/>
            <a:ext cx="2016642" cy="2439287"/>
          </a:xfrm>
          <a:prstGeom prst="roundRect">
            <a:avLst>
              <a:gd name="adj" fmla="val 2738"/>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13" name="Rectangle 11"/>
          <p:cNvSpPr/>
          <p:nvPr/>
        </p:nvSpPr>
        <p:spPr>
          <a:xfrm>
            <a:off x="6583476" y="2193882"/>
            <a:ext cx="1698313" cy="1492716"/>
          </a:xfrm>
          <a:prstGeom prst="rect">
            <a:avLst/>
          </a:prstGeom>
        </p:spPr>
        <p:txBody>
          <a:bodyPr wrap="square">
            <a:spAutoFit/>
          </a:bodyPr>
          <a:lstStyle/>
          <a:p>
            <a:pPr algn="ctr">
              <a:lnSpc>
                <a:spcPct val="130000"/>
              </a:lnSpc>
            </a:pPr>
            <a:r>
              <a:rPr lang="en-US" sz="2000" dirty="0">
                <a:solidFill>
                  <a:schemeClr val="bg1">
                    <a:lumMod val="50000"/>
                  </a:schemeClr>
                </a:solidFill>
                <a:latin typeface="FontAwesome" pitchFamily="2" charset="0"/>
              </a:rPr>
              <a:t> </a:t>
            </a:r>
          </a:p>
          <a:p>
            <a:pPr algn="ctr">
              <a:lnSpc>
                <a:spcPct val="130000"/>
              </a:lnSpc>
            </a:pPr>
            <a:r>
              <a:rPr lang="en-US" sz="10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Marketing &amp; Analysis</a:t>
            </a:r>
            <a:endPar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30000"/>
              </a:lnSpc>
            </a:pPr>
            <a:endPar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30000"/>
              </a:lnSpc>
            </a:pP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Assertively unleash flexible technology whereas equity invested internal</a:t>
            </a:r>
          </a:p>
        </p:txBody>
      </p:sp>
      <p:sp>
        <p:nvSpPr>
          <p:cNvPr id="14" name="TextBox 13"/>
          <p:cNvSpPr txBox="1"/>
          <p:nvPr/>
        </p:nvSpPr>
        <p:spPr>
          <a:xfrm>
            <a:off x="7076172" y="3934339"/>
            <a:ext cx="749209" cy="255389"/>
          </a:xfrm>
          <a:prstGeom prst="roundRect">
            <a:avLst/>
          </a:prstGeom>
          <a:solidFill>
            <a:schemeClr val="tx2">
              <a:lumMod val="50000"/>
            </a:schemeClr>
          </a:solidFill>
        </p:spPr>
        <p:txBody>
          <a:bodyPr wrap="none" rtlCol="0">
            <a:spAutoFit/>
          </a:bodyPr>
          <a:lstStyle/>
          <a:p>
            <a:r>
              <a:rPr lang="en-US" sz="900">
                <a:solidFill>
                  <a:schemeClr val="bg1"/>
                </a:solidFill>
                <a:latin typeface="Open Sans" panose="020B0606030504020204" pitchFamily="34" charset="0"/>
                <a:ea typeface="Open Sans" panose="020B0606030504020204" pitchFamily="34" charset="0"/>
                <a:cs typeface="Open Sans" panose="020B0606030504020204" pitchFamily="34" charset="0"/>
              </a:rPr>
              <a:t>ESSENTIAL</a:t>
            </a:r>
          </a:p>
        </p:txBody>
      </p:sp>
      <p:sp>
        <p:nvSpPr>
          <p:cNvPr id="15" name="Rounded Rectangle 13"/>
          <p:cNvSpPr/>
          <p:nvPr/>
        </p:nvSpPr>
        <p:spPr>
          <a:xfrm>
            <a:off x="9092813" y="1968794"/>
            <a:ext cx="2016642" cy="2439287"/>
          </a:xfrm>
          <a:prstGeom prst="roundRect">
            <a:avLst>
              <a:gd name="adj" fmla="val 2738"/>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lumMod val="50000"/>
                </a:schemeClr>
              </a:solidFill>
            </a:endParaRPr>
          </a:p>
        </p:txBody>
      </p:sp>
      <p:sp>
        <p:nvSpPr>
          <p:cNvPr id="16" name="Rectangle 14"/>
          <p:cNvSpPr/>
          <p:nvPr/>
        </p:nvSpPr>
        <p:spPr>
          <a:xfrm>
            <a:off x="9251978" y="2193882"/>
            <a:ext cx="1698313" cy="1492716"/>
          </a:xfrm>
          <a:prstGeom prst="rect">
            <a:avLst/>
          </a:prstGeom>
        </p:spPr>
        <p:txBody>
          <a:bodyPr wrap="square">
            <a:spAutoFit/>
          </a:bodyPr>
          <a:lstStyle/>
          <a:p>
            <a:pPr algn="ctr">
              <a:lnSpc>
                <a:spcPct val="130000"/>
              </a:lnSpc>
            </a:pPr>
            <a:r>
              <a:rPr lang="en-US" sz="2000" dirty="0">
                <a:solidFill>
                  <a:schemeClr val="bg1">
                    <a:lumMod val="50000"/>
                  </a:schemeClr>
                </a:solidFill>
                <a:latin typeface="FontAwesome" pitchFamily="2" charset="0"/>
              </a:rPr>
              <a:t> </a:t>
            </a:r>
          </a:p>
          <a:p>
            <a:pPr algn="ctr">
              <a:lnSpc>
                <a:spcPct val="130000"/>
              </a:lnSpc>
            </a:pPr>
            <a:r>
              <a:rPr lang="en-US" sz="10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Media &amp; Photos</a:t>
            </a:r>
            <a:endPar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30000"/>
              </a:lnSpc>
            </a:pPr>
            <a:endPar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30000"/>
              </a:lnSpc>
            </a:pP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Assertively unleash flexible technology whereas equity invested internal</a:t>
            </a:r>
          </a:p>
        </p:txBody>
      </p:sp>
      <p:sp>
        <p:nvSpPr>
          <p:cNvPr id="17" name="TextBox 16"/>
          <p:cNvSpPr txBox="1"/>
          <p:nvPr/>
        </p:nvSpPr>
        <p:spPr>
          <a:xfrm>
            <a:off x="9744674" y="3934339"/>
            <a:ext cx="749209" cy="255389"/>
          </a:xfrm>
          <a:prstGeom prst="roundRect">
            <a:avLst/>
          </a:prstGeom>
          <a:solidFill>
            <a:schemeClr val="accent1">
              <a:lumMod val="75000"/>
            </a:schemeClr>
          </a:solidFill>
        </p:spPr>
        <p:txBody>
          <a:bodyPr wrap="none" rtlCol="0">
            <a:spAutoFit/>
          </a:bodyPr>
          <a:lstStyle/>
          <a:p>
            <a:r>
              <a:rPr lang="en-US" sz="900">
                <a:solidFill>
                  <a:schemeClr val="bg1"/>
                </a:solidFill>
                <a:latin typeface="Open Sans" panose="020B0606030504020204" pitchFamily="34" charset="0"/>
                <a:ea typeface="Open Sans" panose="020B0606030504020204" pitchFamily="34" charset="0"/>
                <a:cs typeface="Open Sans" panose="020B0606030504020204" pitchFamily="34" charset="0"/>
              </a:rPr>
              <a:t>ESSENTIAL</a:t>
            </a:r>
          </a:p>
        </p:txBody>
      </p:sp>
      <p:sp>
        <p:nvSpPr>
          <p:cNvPr id="18" name="Rectangle 20"/>
          <p:cNvSpPr/>
          <p:nvPr/>
        </p:nvSpPr>
        <p:spPr>
          <a:xfrm>
            <a:off x="2000622" y="4879580"/>
            <a:ext cx="8195521" cy="972574"/>
          </a:xfrm>
          <a:prstGeom prst="rect">
            <a:avLst/>
          </a:prstGeom>
        </p:spPr>
        <p:txBody>
          <a:bodyPr wrap="square">
            <a:spAutoFit/>
          </a:bodyPr>
          <a:lstStyle/>
          <a:p>
            <a:pPr algn="ctr">
              <a:lnSpc>
                <a:spcPct val="130000"/>
              </a:lnSpc>
            </a:pPr>
            <a:r>
              <a:rPr lang="en-US" sz="14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Marketing Team Work Process</a:t>
            </a:r>
          </a:p>
          <a:p>
            <a:pPr algn="ctr">
              <a:lnSpc>
                <a:spcPct val="130000"/>
              </a:lnSpc>
            </a:pPr>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30000"/>
              </a:lnSpc>
            </a:pPr>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Assertively unleash flexible technology whereas equity invested internal or "organic" sources. Collaboratively disintermediate maintainable leadership with team building internal or "organic" sources. Globally deploy enterprise-wide vortals for magnetic quality vectors. </a:t>
            </a:r>
          </a:p>
        </p:txBody>
      </p:sp>
      <p:sp>
        <p:nvSpPr>
          <p:cNvPr id="19" name="Freeform 69"/>
          <p:cNvSpPr>
            <a:spLocks noEditPoints="1"/>
          </p:cNvSpPr>
          <p:nvPr/>
        </p:nvSpPr>
        <p:spPr bwMode="auto">
          <a:xfrm>
            <a:off x="4522353" y="2175940"/>
            <a:ext cx="483554" cy="320099"/>
          </a:xfrm>
          <a:custGeom>
            <a:avLst/>
            <a:gdLst>
              <a:gd name="T0" fmla="*/ 23 w 105"/>
              <a:gd name="T1" fmla="*/ 48 h 70"/>
              <a:gd name="T2" fmla="*/ 12 w 105"/>
              <a:gd name="T3" fmla="*/ 59 h 70"/>
              <a:gd name="T4" fmla="*/ 23 w 105"/>
              <a:gd name="T5" fmla="*/ 70 h 70"/>
              <a:gd name="T6" fmla="*/ 34 w 105"/>
              <a:gd name="T7" fmla="*/ 59 h 70"/>
              <a:gd name="T8" fmla="*/ 23 w 105"/>
              <a:gd name="T9" fmla="*/ 48 h 70"/>
              <a:gd name="T10" fmla="*/ 82 w 105"/>
              <a:gd name="T11" fmla="*/ 48 h 70"/>
              <a:gd name="T12" fmla="*/ 71 w 105"/>
              <a:gd name="T13" fmla="*/ 59 h 70"/>
              <a:gd name="T14" fmla="*/ 82 w 105"/>
              <a:gd name="T15" fmla="*/ 70 h 70"/>
              <a:gd name="T16" fmla="*/ 93 w 105"/>
              <a:gd name="T17" fmla="*/ 59 h 70"/>
              <a:gd name="T18" fmla="*/ 82 w 105"/>
              <a:gd name="T19" fmla="*/ 48 h 70"/>
              <a:gd name="T20" fmla="*/ 101 w 105"/>
              <a:gd name="T21" fmla="*/ 31 h 70"/>
              <a:gd name="T22" fmla="*/ 80 w 105"/>
              <a:gd name="T23" fmla="*/ 31 h 70"/>
              <a:gd name="T24" fmla="*/ 75 w 105"/>
              <a:gd name="T25" fmla="*/ 18 h 70"/>
              <a:gd name="T26" fmla="*/ 66 w 105"/>
              <a:gd name="T27" fmla="*/ 5 h 70"/>
              <a:gd name="T28" fmla="*/ 43 w 105"/>
              <a:gd name="T29" fmla="*/ 0 h 70"/>
              <a:gd name="T30" fmla="*/ 27 w 105"/>
              <a:gd name="T31" fmla="*/ 2 h 70"/>
              <a:gd name="T32" fmla="*/ 15 w 105"/>
              <a:gd name="T33" fmla="*/ 31 h 70"/>
              <a:gd name="T34" fmla="*/ 4 w 105"/>
              <a:gd name="T35" fmla="*/ 31 h 70"/>
              <a:gd name="T36" fmla="*/ 0 w 105"/>
              <a:gd name="T37" fmla="*/ 35 h 70"/>
              <a:gd name="T38" fmla="*/ 0 w 105"/>
              <a:gd name="T39" fmla="*/ 53 h 70"/>
              <a:gd name="T40" fmla="*/ 4 w 105"/>
              <a:gd name="T41" fmla="*/ 57 h 70"/>
              <a:gd name="T42" fmla="*/ 10 w 105"/>
              <a:gd name="T43" fmla="*/ 57 h 70"/>
              <a:gd name="T44" fmla="*/ 10 w 105"/>
              <a:gd name="T45" fmla="*/ 57 h 70"/>
              <a:gd name="T46" fmla="*/ 23 w 105"/>
              <a:gd name="T47" fmla="*/ 44 h 70"/>
              <a:gd name="T48" fmla="*/ 36 w 105"/>
              <a:gd name="T49" fmla="*/ 57 h 70"/>
              <a:gd name="T50" fmla="*/ 36 w 105"/>
              <a:gd name="T51" fmla="*/ 57 h 70"/>
              <a:gd name="T52" fmla="*/ 69 w 105"/>
              <a:gd name="T53" fmla="*/ 57 h 70"/>
              <a:gd name="T54" fmla="*/ 69 w 105"/>
              <a:gd name="T55" fmla="*/ 57 h 70"/>
              <a:gd name="T56" fmla="*/ 82 w 105"/>
              <a:gd name="T57" fmla="*/ 44 h 70"/>
              <a:gd name="T58" fmla="*/ 95 w 105"/>
              <a:gd name="T59" fmla="*/ 57 h 70"/>
              <a:gd name="T60" fmla="*/ 95 w 105"/>
              <a:gd name="T61" fmla="*/ 57 h 70"/>
              <a:gd name="T62" fmla="*/ 101 w 105"/>
              <a:gd name="T63" fmla="*/ 57 h 70"/>
              <a:gd name="T64" fmla="*/ 105 w 105"/>
              <a:gd name="T65" fmla="*/ 53 h 70"/>
              <a:gd name="T66" fmla="*/ 105 w 105"/>
              <a:gd name="T67" fmla="*/ 35 h 70"/>
              <a:gd name="T68" fmla="*/ 101 w 105"/>
              <a:gd name="T69" fmla="*/ 31 h 70"/>
              <a:gd name="T70" fmla="*/ 42 w 105"/>
              <a:gd name="T71" fmla="*/ 33 h 70"/>
              <a:gd name="T72" fmla="*/ 20 w 105"/>
              <a:gd name="T73" fmla="*/ 33 h 70"/>
              <a:gd name="T74" fmla="*/ 21 w 105"/>
              <a:gd name="T75" fmla="*/ 16 h 70"/>
              <a:gd name="T76" fmla="*/ 22 w 105"/>
              <a:gd name="T77" fmla="*/ 11 h 70"/>
              <a:gd name="T78" fmla="*/ 30 w 105"/>
              <a:gd name="T79" fmla="*/ 5 h 70"/>
              <a:gd name="T80" fmla="*/ 42 w 105"/>
              <a:gd name="T81" fmla="*/ 5 h 70"/>
              <a:gd name="T82" fmla="*/ 42 w 105"/>
              <a:gd name="T83" fmla="*/ 33 h 70"/>
              <a:gd name="T84" fmla="*/ 46 w 105"/>
              <a:gd name="T85" fmla="*/ 33 h 70"/>
              <a:gd name="T86" fmla="*/ 46 w 105"/>
              <a:gd name="T87" fmla="*/ 5 h 70"/>
              <a:gd name="T88" fmla="*/ 58 w 105"/>
              <a:gd name="T89" fmla="*/ 5 h 70"/>
              <a:gd name="T90" fmla="*/ 75 w 105"/>
              <a:gd name="T91" fmla="*/ 25 h 70"/>
              <a:gd name="T92" fmla="*/ 77 w 105"/>
              <a:gd name="T93" fmla="*/ 33 h 70"/>
              <a:gd name="T94" fmla="*/ 46 w 105"/>
              <a:gd name="T95" fmla="*/ 3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70">
                <a:moveTo>
                  <a:pt x="23" y="48"/>
                </a:moveTo>
                <a:cubicBezTo>
                  <a:pt x="17" y="48"/>
                  <a:pt x="12" y="53"/>
                  <a:pt x="12" y="59"/>
                </a:cubicBezTo>
                <a:cubicBezTo>
                  <a:pt x="12" y="65"/>
                  <a:pt x="17" y="70"/>
                  <a:pt x="23" y="70"/>
                </a:cubicBezTo>
                <a:cubicBezTo>
                  <a:pt x="29" y="70"/>
                  <a:pt x="34" y="65"/>
                  <a:pt x="34" y="59"/>
                </a:cubicBezTo>
                <a:cubicBezTo>
                  <a:pt x="34" y="53"/>
                  <a:pt x="29" y="48"/>
                  <a:pt x="23" y="48"/>
                </a:cubicBezTo>
                <a:close/>
                <a:moveTo>
                  <a:pt x="82" y="48"/>
                </a:moveTo>
                <a:cubicBezTo>
                  <a:pt x="76" y="48"/>
                  <a:pt x="71" y="53"/>
                  <a:pt x="71" y="59"/>
                </a:cubicBezTo>
                <a:cubicBezTo>
                  <a:pt x="71" y="65"/>
                  <a:pt x="76" y="70"/>
                  <a:pt x="82" y="70"/>
                </a:cubicBezTo>
                <a:cubicBezTo>
                  <a:pt x="88" y="70"/>
                  <a:pt x="93" y="65"/>
                  <a:pt x="93" y="59"/>
                </a:cubicBezTo>
                <a:cubicBezTo>
                  <a:pt x="93" y="53"/>
                  <a:pt x="88" y="48"/>
                  <a:pt x="82" y="48"/>
                </a:cubicBezTo>
                <a:close/>
                <a:moveTo>
                  <a:pt x="101" y="31"/>
                </a:moveTo>
                <a:cubicBezTo>
                  <a:pt x="80" y="31"/>
                  <a:pt x="80" y="31"/>
                  <a:pt x="80" y="31"/>
                </a:cubicBezTo>
                <a:cubicBezTo>
                  <a:pt x="80" y="26"/>
                  <a:pt x="77" y="21"/>
                  <a:pt x="75" y="18"/>
                </a:cubicBezTo>
                <a:cubicBezTo>
                  <a:pt x="73" y="13"/>
                  <a:pt x="70" y="8"/>
                  <a:pt x="66" y="5"/>
                </a:cubicBezTo>
                <a:cubicBezTo>
                  <a:pt x="60" y="0"/>
                  <a:pt x="51" y="0"/>
                  <a:pt x="43" y="0"/>
                </a:cubicBezTo>
                <a:cubicBezTo>
                  <a:pt x="38" y="0"/>
                  <a:pt x="32" y="0"/>
                  <a:pt x="27" y="2"/>
                </a:cubicBezTo>
                <a:cubicBezTo>
                  <a:pt x="17" y="7"/>
                  <a:pt x="15" y="21"/>
                  <a:pt x="15" y="31"/>
                </a:cubicBezTo>
                <a:cubicBezTo>
                  <a:pt x="4" y="31"/>
                  <a:pt x="4" y="31"/>
                  <a:pt x="4" y="31"/>
                </a:cubicBezTo>
                <a:cubicBezTo>
                  <a:pt x="2" y="31"/>
                  <a:pt x="0" y="33"/>
                  <a:pt x="0" y="35"/>
                </a:cubicBezTo>
                <a:cubicBezTo>
                  <a:pt x="0" y="53"/>
                  <a:pt x="0" y="53"/>
                  <a:pt x="0" y="53"/>
                </a:cubicBezTo>
                <a:cubicBezTo>
                  <a:pt x="0" y="55"/>
                  <a:pt x="2" y="57"/>
                  <a:pt x="4" y="57"/>
                </a:cubicBezTo>
                <a:cubicBezTo>
                  <a:pt x="10" y="57"/>
                  <a:pt x="10" y="57"/>
                  <a:pt x="10" y="57"/>
                </a:cubicBezTo>
                <a:cubicBezTo>
                  <a:pt x="10" y="57"/>
                  <a:pt x="10" y="57"/>
                  <a:pt x="10" y="57"/>
                </a:cubicBezTo>
                <a:cubicBezTo>
                  <a:pt x="10" y="50"/>
                  <a:pt x="16" y="44"/>
                  <a:pt x="23" y="44"/>
                </a:cubicBezTo>
                <a:cubicBezTo>
                  <a:pt x="30" y="44"/>
                  <a:pt x="36" y="50"/>
                  <a:pt x="36" y="57"/>
                </a:cubicBezTo>
                <a:cubicBezTo>
                  <a:pt x="36" y="57"/>
                  <a:pt x="36" y="57"/>
                  <a:pt x="36" y="57"/>
                </a:cubicBezTo>
                <a:cubicBezTo>
                  <a:pt x="69" y="57"/>
                  <a:pt x="69" y="57"/>
                  <a:pt x="69" y="57"/>
                </a:cubicBezTo>
                <a:cubicBezTo>
                  <a:pt x="69" y="57"/>
                  <a:pt x="69" y="57"/>
                  <a:pt x="69" y="57"/>
                </a:cubicBezTo>
                <a:cubicBezTo>
                  <a:pt x="69" y="50"/>
                  <a:pt x="75" y="44"/>
                  <a:pt x="82" y="44"/>
                </a:cubicBezTo>
                <a:cubicBezTo>
                  <a:pt x="89" y="44"/>
                  <a:pt x="95" y="50"/>
                  <a:pt x="95" y="57"/>
                </a:cubicBezTo>
                <a:cubicBezTo>
                  <a:pt x="95" y="57"/>
                  <a:pt x="95" y="57"/>
                  <a:pt x="95" y="57"/>
                </a:cubicBezTo>
                <a:cubicBezTo>
                  <a:pt x="101" y="57"/>
                  <a:pt x="101" y="57"/>
                  <a:pt x="101" y="57"/>
                </a:cubicBezTo>
                <a:cubicBezTo>
                  <a:pt x="103" y="57"/>
                  <a:pt x="105" y="55"/>
                  <a:pt x="105" y="53"/>
                </a:cubicBezTo>
                <a:cubicBezTo>
                  <a:pt x="105" y="35"/>
                  <a:pt x="105" y="35"/>
                  <a:pt x="105" y="35"/>
                </a:cubicBezTo>
                <a:cubicBezTo>
                  <a:pt x="105" y="33"/>
                  <a:pt x="103" y="31"/>
                  <a:pt x="101" y="31"/>
                </a:cubicBezTo>
                <a:close/>
                <a:moveTo>
                  <a:pt x="42" y="33"/>
                </a:moveTo>
                <a:cubicBezTo>
                  <a:pt x="20" y="33"/>
                  <a:pt x="20" y="33"/>
                  <a:pt x="20" y="33"/>
                </a:cubicBezTo>
                <a:cubicBezTo>
                  <a:pt x="20" y="33"/>
                  <a:pt x="20" y="20"/>
                  <a:pt x="21" y="16"/>
                </a:cubicBezTo>
                <a:cubicBezTo>
                  <a:pt x="21" y="14"/>
                  <a:pt x="22" y="13"/>
                  <a:pt x="22" y="11"/>
                </a:cubicBezTo>
                <a:cubicBezTo>
                  <a:pt x="24" y="8"/>
                  <a:pt x="26" y="5"/>
                  <a:pt x="30" y="5"/>
                </a:cubicBezTo>
                <a:cubicBezTo>
                  <a:pt x="31" y="5"/>
                  <a:pt x="42" y="5"/>
                  <a:pt x="42" y="5"/>
                </a:cubicBezTo>
                <a:lnTo>
                  <a:pt x="42" y="33"/>
                </a:lnTo>
                <a:close/>
                <a:moveTo>
                  <a:pt x="46" y="33"/>
                </a:moveTo>
                <a:cubicBezTo>
                  <a:pt x="46" y="5"/>
                  <a:pt x="46" y="5"/>
                  <a:pt x="46" y="5"/>
                </a:cubicBezTo>
                <a:cubicBezTo>
                  <a:pt x="50" y="5"/>
                  <a:pt x="54" y="4"/>
                  <a:pt x="58" y="5"/>
                </a:cubicBezTo>
                <a:cubicBezTo>
                  <a:pt x="67" y="7"/>
                  <a:pt x="71" y="18"/>
                  <a:pt x="75" y="25"/>
                </a:cubicBezTo>
                <a:cubicBezTo>
                  <a:pt x="76" y="27"/>
                  <a:pt x="77" y="33"/>
                  <a:pt x="77" y="33"/>
                </a:cubicBezTo>
                <a:lnTo>
                  <a:pt x="46" y="33"/>
                </a:ln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sz="2000">
              <a:solidFill>
                <a:schemeClr val="bg1">
                  <a:lumMod val="50000"/>
                </a:schemeClr>
              </a:solidFill>
            </a:endParaRPr>
          </a:p>
        </p:txBody>
      </p:sp>
      <p:sp>
        <p:nvSpPr>
          <p:cNvPr id="20" name="Freeform 224"/>
          <p:cNvSpPr>
            <a:spLocks noEditPoints="1"/>
          </p:cNvSpPr>
          <p:nvPr/>
        </p:nvSpPr>
        <p:spPr bwMode="auto">
          <a:xfrm>
            <a:off x="9973094" y="2242344"/>
            <a:ext cx="446096" cy="258803"/>
          </a:xfrm>
          <a:custGeom>
            <a:avLst/>
            <a:gdLst>
              <a:gd name="T0" fmla="*/ 95 w 97"/>
              <a:gd name="T1" fmla="*/ 1 h 56"/>
              <a:gd name="T2" fmla="*/ 91 w 97"/>
              <a:gd name="T3" fmla="*/ 0 h 56"/>
              <a:gd name="T4" fmla="*/ 6 w 97"/>
              <a:gd name="T5" fmla="*/ 0 h 56"/>
              <a:gd name="T6" fmla="*/ 2 w 97"/>
              <a:gd name="T7" fmla="*/ 1 h 56"/>
              <a:gd name="T8" fmla="*/ 0 w 97"/>
              <a:gd name="T9" fmla="*/ 5 h 56"/>
              <a:gd name="T10" fmla="*/ 0 w 97"/>
              <a:gd name="T11" fmla="*/ 51 h 56"/>
              <a:gd name="T12" fmla="*/ 8 w 97"/>
              <a:gd name="T13" fmla="*/ 51 h 56"/>
              <a:gd name="T14" fmla="*/ 14 w 97"/>
              <a:gd name="T15" fmla="*/ 56 h 56"/>
              <a:gd name="T16" fmla="*/ 21 w 97"/>
              <a:gd name="T17" fmla="*/ 51 h 56"/>
              <a:gd name="T18" fmla="*/ 23 w 97"/>
              <a:gd name="T19" fmla="*/ 51 h 56"/>
              <a:gd name="T20" fmla="*/ 30 w 97"/>
              <a:gd name="T21" fmla="*/ 56 h 56"/>
              <a:gd name="T22" fmla="*/ 36 w 97"/>
              <a:gd name="T23" fmla="*/ 51 h 56"/>
              <a:gd name="T24" fmla="*/ 61 w 97"/>
              <a:gd name="T25" fmla="*/ 51 h 56"/>
              <a:gd name="T26" fmla="*/ 67 w 97"/>
              <a:gd name="T27" fmla="*/ 56 h 56"/>
              <a:gd name="T28" fmla="*/ 74 w 97"/>
              <a:gd name="T29" fmla="*/ 51 h 56"/>
              <a:gd name="T30" fmla="*/ 76 w 97"/>
              <a:gd name="T31" fmla="*/ 51 h 56"/>
              <a:gd name="T32" fmla="*/ 83 w 97"/>
              <a:gd name="T33" fmla="*/ 56 h 56"/>
              <a:gd name="T34" fmla="*/ 89 w 97"/>
              <a:gd name="T35" fmla="*/ 51 h 56"/>
              <a:gd name="T36" fmla="*/ 97 w 97"/>
              <a:gd name="T37" fmla="*/ 51 h 56"/>
              <a:gd name="T38" fmla="*/ 97 w 97"/>
              <a:gd name="T39" fmla="*/ 5 h 56"/>
              <a:gd name="T40" fmla="*/ 95 w 97"/>
              <a:gd name="T41" fmla="*/ 1 h 56"/>
              <a:gd name="T42" fmla="*/ 19 w 97"/>
              <a:gd name="T43" fmla="*/ 40 h 56"/>
              <a:gd name="T44" fmla="*/ 18 w 97"/>
              <a:gd name="T45" fmla="*/ 43 h 56"/>
              <a:gd name="T46" fmla="*/ 15 w 97"/>
              <a:gd name="T47" fmla="*/ 44 h 56"/>
              <a:gd name="T48" fmla="*/ 10 w 97"/>
              <a:gd name="T49" fmla="*/ 44 h 56"/>
              <a:gd name="T50" fmla="*/ 7 w 97"/>
              <a:gd name="T51" fmla="*/ 43 h 56"/>
              <a:gd name="T52" fmla="*/ 5 w 97"/>
              <a:gd name="T53" fmla="*/ 40 h 56"/>
              <a:gd name="T54" fmla="*/ 5 w 97"/>
              <a:gd name="T55" fmla="*/ 17 h 56"/>
              <a:gd name="T56" fmla="*/ 7 w 97"/>
              <a:gd name="T57" fmla="*/ 14 h 56"/>
              <a:gd name="T58" fmla="*/ 10 w 97"/>
              <a:gd name="T59" fmla="*/ 13 h 56"/>
              <a:gd name="T60" fmla="*/ 15 w 97"/>
              <a:gd name="T61" fmla="*/ 13 h 56"/>
              <a:gd name="T62" fmla="*/ 18 w 97"/>
              <a:gd name="T63" fmla="*/ 14 h 56"/>
              <a:gd name="T64" fmla="*/ 19 w 97"/>
              <a:gd name="T65" fmla="*/ 17 h 56"/>
              <a:gd name="T66" fmla="*/ 19 w 97"/>
              <a:gd name="T67" fmla="*/ 40 h 56"/>
              <a:gd name="T68" fmla="*/ 58 w 97"/>
              <a:gd name="T69" fmla="*/ 16 h 56"/>
              <a:gd name="T70" fmla="*/ 56 w 97"/>
              <a:gd name="T71" fmla="*/ 19 h 56"/>
              <a:gd name="T72" fmla="*/ 53 w 97"/>
              <a:gd name="T73" fmla="*/ 21 h 56"/>
              <a:gd name="T74" fmla="*/ 34 w 97"/>
              <a:gd name="T75" fmla="*/ 21 h 56"/>
              <a:gd name="T76" fmla="*/ 31 w 97"/>
              <a:gd name="T77" fmla="*/ 19 h 56"/>
              <a:gd name="T78" fmla="*/ 29 w 97"/>
              <a:gd name="T79" fmla="*/ 16 h 56"/>
              <a:gd name="T80" fmla="*/ 29 w 97"/>
              <a:gd name="T81" fmla="*/ 9 h 56"/>
              <a:gd name="T82" fmla="*/ 31 w 97"/>
              <a:gd name="T83" fmla="*/ 6 h 56"/>
              <a:gd name="T84" fmla="*/ 34 w 97"/>
              <a:gd name="T85" fmla="*/ 4 h 56"/>
              <a:gd name="T86" fmla="*/ 53 w 97"/>
              <a:gd name="T87" fmla="*/ 4 h 56"/>
              <a:gd name="T88" fmla="*/ 56 w 97"/>
              <a:gd name="T89" fmla="*/ 6 h 56"/>
              <a:gd name="T90" fmla="*/ 58 w 97"/>
              <a:gd name="T91" fmla="*/ 9 h 56"/>
              <a:gd name="T92" fmla="*/ 58 w 97"/>
              <a:gd name="T93" fmla="*/ 16 h 56"/>
              <a:gd name="T94" fmla="*/ 91 w 97"/>
              <a:gd name="T95" fmla="*/ 16 h 56"/>
              <a:gd name="T96" fmla="*/ 89 w 97"/>
              <a:gd name="T97" fmla="*/ 19 h 56"/>
              <a:gd name="T98" fmla="*/ 86 w 97"/>
              <a:gd name="T99" fmla="*/ 21 h 56"/>
              <a:gd name="T100" fmla="*/ 67 w 97"/>
              <a:gd name="T101" fmla="*/ 21 h 56"/>
              <a:gd name="T102" fmla="*/ 64 w 97"/>
              <a:gd name="T103" fmla="*/ 19 h 56"/>
              <a:gd name="T104" fmla="*/ 62 w 97"/>
              <a:gd name="T105" fmla="*/ 16 h 56"/>
              <a:gd name="T106" fmla="*/ 62 w 97"/>
              <a:gd name="T107" fmla="*/ 9 h 56"/>
              <a:gd name="T108" fmla="*/ 64 w 97"/>
              <a:gd name="T109" fmla="*/ 6 h 56"/>
              <a:gd name="T110" fmla="*/ 67 w 97"/>
              <a:gd name="T111" fmla="*/ 4 h 56"/>
              <a:gd name="T112" fmla="*/ 86 w 97"/>
              <a:gd name="T113" fmla="*/ 4 h 56"/>
              <a:gd name="T114" fmla="*/ 89 w 97"/>
              <a:gd name="T115" fmla="*/ 6 h 56"/>
              <a:gd name="T116" fmla="*/ 91 w 97"/>
              <a:gd name="T117" fmla="*/ 9 h 56"/>
              <a:gd name="T118" fmla="*/ 91 w 97"/>
              <a:gd name="T119"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 h="56">
                <a:moveTo>
                  <a:pt x="95" y="1"/>
                </a:moveTo>
                <a:cubicBezTo>
                  <a:pt x="94" y="0"/>
                  <a:pt x="93" y="0"/>
                  <a:pt x="91" y="0"/>
                </a:cubicBezTo>
                <a:cubicBezTo>
                  <a:pt x="6" y="0"/>
                  <a:pt x="6" y="0"/>
                  <a:pt x="6" y="0"/>
                </a:cubicBezTo>
                <a:cubicBezTo>
                  <a:pt x="4" y="0"/>
                  <a:pt x="3" y="0"/>
                  <a:pt x="2" y="1"/>
                </a:cubicBezTo>
                <a:cubicBezTo>
                  <a:pt x="1" y="2"/>
                  <a:pt x="0" y="4"/>
                  <a:pt x="0" y="5"/>
                </a:cubicBezTo>
                <a:cubicBezTo>
                  <a:pt x="0" y="51"/>
                  <a:pt x="0" y="51"/>
                  <a:pt x="0" y="51"/>
                </a:cubicBezTo>
                <a:cubicBezTo>
                  <a:pt x="0" y="51"/>
                  <a:pt x="3" y="51"/>
                  <a:pt x="8" y="51"/>
                </a:cubicBezTo>
                <a:cubicBezTo>
                  <a:pt x="9" y="54"/>
                  <a:pt x="11" y="56"/>
                  <a:pt x="14" y="56"/>
                </a:cubicBezTo>
                <a:cubicBezTo>
                  <a:pt x="17" y="56"/>
                  <a:pt x="20" y="54"/>
                  <a:pt x="21" y="51"/>
                </a:cubicBezTo>
                <a:cubicBezTo>
                  <a:pt x="23" y="51"/>
                  <a:pt x="23" y="51"/>
                  <a:pt x="23" y="51"/>
                </a:cubicBezTo>
                <a:cubicBezTo>
                  <a:pt x="24" y="54"/>
                  <a:pt x="27" y="56"/>
                  <a:pt x="30" y="56"/>
                </a:cubicBezTo>
                <a:cubicBezTo>
                  <a:pt x="33" y="56"/>
                  <a:pt x="35" y="54"/>
                  <a:pt x="36" y="51"/>
                </a:cubicBezTo>
                <a:cubicBezTo>
                  <a:pt x="61" y="51"/>
                  <a:pt x="61" y="51"/>
                  <a:pt x="61" y="51"/>
                </a:cubicBezTo>
                <a:cubicBezTo>
                  <a:pt x="62" y="54"/>
                  <a:pt x="64" y="56"/>
                  <a:pt x="67" y="56"/>
                </a:cubicBezTo>
                <a:cubicBezTo>
                  <a:pt x="70" y="56"/>
                  <a:pt x="73" y="54"/>
                  <a:pt x="74" y="51"/>
                </a:cubicBezTo>
                <a:cubicBezTo>
                  <a:pt x="76" y="51"/>
                  <a:pt x="76" y="51"/>
                  <a:pt x="76" y="51"/>
                </a:cubicBezTo>
                <a:cubicBezTo>
                  <a:pt x="77" y="54"/>
                  <a:pt x="80" y="56"/>
                  <a:pt x="83" y="56"/>
                </a:cubicBezTo>
                <a:cubicBezTo>
                  <a:pt x="86" y="56"/>
                  <a:pt x="88" y="54"/>
                  <a:pt x="89" y="51"/>
                </a:cubicBezTo>
                <a:cubicBezTo>
                  <a:pt x="94" y="51"/>
                  <a:pt x="97" y="51"/>
                  <a:pt x="97" y="51"/>
                </a:cubicBezTo>
                <a:cubicBezTo>
                  <a:pt x="97" y="5"/>
                  <a:pt x="97" y="5"/>
                  <a:pt x="97" y="5"/>
                </a:cubicBezTo>
                <a:cubicBezTo>
                  <a:pt x="97" y="4"/>
                  <a:pt x="96" y="2"/>
                  <a:pt x="95" y="1"/>
                </a:cubicBezTo>
                <a:close/>
                <a:moveTo>
                  <a:pt x="19" y="40"/>
                </a:moveTo>
                <a:cubicBezTo>
                  <a:pt x="19" y="41"/>
                  <a:pt x="19" y="42"/>
                  <a:pt x="18" y="43"/>
                </a:cubicBezTo>
                <a:cubicBezTo>
                  <a:pt x="17" y="44"/>
                  <a:pt x="16" y="44"/>
                  <a:pt x="15" y="44"/>
                </a:cubicBezTo>
                <a:cubicBezTo>
                  <a:pt x="10" y="44"/>
                  <a:pt x="10" y="44"/>
                  <a:pt x="10" y="44"/>
                </a:cubicBezTo>
                <a:cubicBezTo>
                  <a:pt x="9" y="44"/>
                  <a:pt x="8" y="44"/>
                  <a:pt x="7" y="43"/>
                </a:cubicBezTo>
                <a:cubicBezTo>
                  <a:pt x="6" y="42"/>
                  <a:pt x="5" y="41"/>
                  <a:pt x="5" y="40"/>
                </a:cubicBezTo>
                <a:cubicBezTo>
                  <a:pt x="5" y="17"/>
                  <a:pt x="5" y="17"/>
                  <a:pt x="5" y="17"/>
                </a:cubicBezTo>
                <a:cubicBezTo>
                  <a:pt x="5" y="16"/>
                  <a:pt x="6" y="15"/>
                  <a:pt x="7" y="14"/>
                </a:cubicBezTo>
                <a:cubicBezTo>
                  <a:pt x="8" y="13"/>
                  <a:pt x="9" y="13"/>
                  <a:pt x="10" y="13"/>
                </a:cubicBezTo>
                <a:cubicBezTo>
                  <a:pt x="15" y="13"/>
                  <a:pt x="15" y="13"/>
                  <a:pt x="15" y="13"/>
                </a:cubicBezTo>
                <a:cubicBezTo>
                  <a:pt x="16" y="13"/>
                  <a:pt x="17" y="13"/>
                  <a:pt x="18" y="14"/>
                </a:cubicBezTo>
                <a:cubicBezTo>
                  <a:pt x="19" y="15"/>
                  <a:pt x="19" y="16"/>
                  <a:pt x="19" y="17"/>
                </a:cubicBezTo>
                <a:lnTo>
                  <a:pt x="19" y="40"/>
                </a:lnTo>
                <a:close/>
                <a:moveTo>
                  <a:pt x="58" y="16"/>
                </a:moveTo>
                <a:cubicBezTo>
                  <a:pt x="58" y="17"/>
                  <a:pt x="57" y="18"/>
                  <a:pt x="56" y="19"/>
                </a:cubicBezTo>
                <a:cubicBezTo>
                  <a:pt x="55" y="20"/>
                  <a:pt x="54" y="21"/>
                  <a:pt x="53" y="21"/>
                </a:cubicBezTo>
                <a:cubicBezTo>
                  <a:pt x="34" y="21"/>
                  <a:pt x="34" y="21"/>
                  <a:pt x="34" y="21"/>
                </a:cubicBezTo>
                <a:cubicBezTo>
                  <a:pt x="33" y="21"/>
                  <a:pt x="31" y="20"/>
                  <a:pt x="31" y="19"/>
                </a:cubicBezTo>
                <a:cubicBezTo>
                  <a:pt x="30" y="18"/>
                  <a:pt x="29" y="17"/>
                  <a:pt x="29" y="16"/>
                </a:cubicBezTo>
                <a:cubicBezTo>
                  <a:pt x="29" y="9"/>
                  <a:pt x="29" y="9"/>
                  <a:pt x="29" y="9"/>
                </a:cubicBezTo>
                <a:cubicBezTo>
                  <a:pt x="29" y="8"/>
                  <a:pt x="30" y="7"/>
                  <a:pt x="31" y="6"/>
                </a:cubicBezTo>
                <a:cubicBezTo>
                  <a:pt x="31" y="5"/>
                  <a:pt x="33" y="4"/>
                  <a:pt x="34" y="4"/>
                </a:cubicBezTo>
                <a:cubicBezTo>
                  <a:pt x="53" y="4"/>
                  <a:pt x="53" y="4"/>
                  <a:pt x="53" y="4"/>
                </a:cubicBezTo>
                <a:cubicBezTo>
                  <a:pt x="54" y="4"/>
                  <a:pt x="55" y="5"/>
                  <a:pt x="56" y="6"/>
                </a:cubicBezTo>
                <a:cubicBezTo>
                  <a:pt x="57" y="7"/>
                  <a:pt x="58" y="8"/>
                  <a:pt x="58" y="9"/>
                </a:cubicBezTo>
                <a:lnTo>
                  <a:pt x="58" y="16"/>
                </a:lnTo>
                <a:close/>
                <a:moveTo>
                  <a:pt x="91" y="16"/>
                </a:moveTo>
                <a:cubicBezTo>
                  <a:pt x="91" y="17"/>
                  <a:pt x="90" y="18"/>
                  <a:pt x="89" y="19"/>
                </a:cubicBezTo>
                <a:cubicBezTo>
                  <a:pt x="88" y="20"/>
                  <a:pt x="87" y="21"/>
                  <a:pt x="86" y="21"/>
                </a:cubicBezTo>
                <a:cubicBezTo>
                  <a:pt x="67" y="21"/>
                  <a:pt x="67" y="21"/>
                  <a:pt x="67" y="21"/>
                </a:cubicBezTo>
                <a:cubicBezTo>
                  <a:pt x="66" y="21"/>
                  <a:pt x="64" y="20"/>
                  <a:pt x="64" y="19"/>
                </a:cubicBezTo>
                <a:cubicBezTo>
                  <a:pt x="63" y="18"/>
                  <a:pt x="62" y="17"/>
                  <a:pt x="62" y="16"/>
                </a:cubicBezTo>
                <a:cubicBezTo>
                  <a:pt x="62" y="9"/>
                  <a:pt x="62" y="9"/>
                  <a:pt x="62" y="9"/>
                </a:cubicBezTo>
                <a:cubicBezTo>
                  <a:pt x="62" y="8"/>
                  <a:pt x="63" y="7"/>
                  <a:pt x="64" y="6"/>
                </a:cubicBezTo>
                <a:cubicBezTo>
                  <a:pt x="64" y="5"/>
                  <a:pt x="66" y="4"/>
                  <a:pt x="67" y="4"/>
                </a:cubicBezTo>
                <a:cubicBezTo>
                  <a:pt x="86" y="4"/>
                  <a:pt x="86" y="4"/>
                  <a:pt x="86" y="4"/>
                </a:cubicBezTo>
                <a:cubicBezTo>
                  <a:pt x="87" y="4"/>
                  <a:pt x="88" y="5"/>
                  <a:pt x="89" y="6"/>
                </a:cubicBezTo>
                <a:cubicBezTo>
                  <a:pt x="90" y="7"/>
                  <a:pt x="91" y="8"/>
                  <a:pt x="91" y="9"/>
                </a:cubicBezTo>
                <a:lnTo>
                  <a:pt x="91" y="16"/>
                </a:lnTo>
                <a:close/>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sz="2000">
              <a:solidFill>
                <a:schemeClr val="bg1">
                  <a:lumMod val="50000"/>
                </a:schemeClr>
              </a:solidFill>
            </a:endParaRPr>
          </a:p>
        </p:txBody>
      </p:sp>
      <p:sp>
        <p:nvSpPr>
          <p:cNvPr id="21" name="Freeform 225"/>
          <p:cNvSpPr/>
          <p:nvPr/>
        </p:nvSpPr>
        <p:spPr bwMode="auto">
          <a:xfrm>
            <a:off x="7243962" y="2092508"/>
            <a:ext cx="486960" cy="486960"/>
          </a:xfrm>
          <a:custGeom>
            <a:avLst/>
            <a:gdLst>
              <a:gd name="T0" fmla="*/ 74 w 106"/>
              <a:gd name="T1" fmla="*/ 47 h 106"/>
              <a:gd name="T2" fmla="*/ 25 w 106"/>
              <a:gd name="T3" fmla="*/ 9 h 106"/>
              <a:gd name="T4" fmla="*/ 48 w 106"/>
              <a:gd name="T5" fmla="*/ 46 h 106"/>
              <a:gd name="T6" fmla="*/ 20 w 106"/>
              <a:gd name="T7" fmla="*/ 45 h 106"/>
              <a:gd name="T8" fmla="*/ 2 w 106"/>
              <a:gd name="T9" fmla="*/ 27 h 106"/>
              <a:gd name="T10" fmla="*/ 6 w 106"/>
              <a:gd name="T11" fmla="*/ 46 h 106"/>
              <a:gd name="T12" fmla="*/ 6 w 106"/>
              <a:gd name="T13" fmla="*/ 60 h 106"/>
              <a:gd name="T14" fmla="*/ 2 w 106"/>
              <a:gd name="T15" fmla="*/ 79 h 106"/>
              <a:gd name="T16" fmla="*/ 20 w 106"/>
              <a:gd name="T17" fmla="*/ 61 h 106"/>
              <a:gd name="T18" fmla="*/ 48 w 106"/>
              <a:gd name="T19" fmla="*/ 60 h 106"/>
              <a:gd name="T20" fmla="*/ 25 w 106"/>
              <a:gd name="T21" fmla="*/ 97 h 106"/>
              <a:gd name="T22" fmla="*/ 74 w 106"/>
              <a:gd name="T23" fmla="*/ 59 h 106"/>
              <a:gd name="T24" fmla="*/ 106 w 106"/>
              <a:gd name="T25" fmla="*/ 53 h 106"/>
              <a:gd name="T26" fmla="*/ 74 w 106"/>
              <a:gd name="T27" fmla="*/ 4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106">
                <a:moveTo>
                  <a:pt x="74" y="47"/>
                </a:moveTo>
                <a:cubicBezTo>
                  <a:pt x="60" y="20"/>
                  <a:pt x="18" y="0"/>
                  <a:pt x="25" y="9"/>
                </a:cubicBezTo>
                <a:cubicBezTo>
                  <a:pt x="31" y="17"/>
                  <a:pt x="51" y="46"/>
                  <a:pt x="48" y="46"/>
                </a:cubicBezTo>
                <a:cubicBezTo>
                  <a:pt x="46" y="46"/>
                  <a:pt x="25" y="47"/>
                  <a:pt x="20" y="45"/>
                </a:cubicBezTo>
                <a:cubicBezTo>
                  <a:pt x="16" y="43"/>
                  <a:pt x="5" y="27"/>
                  <a:pt x="2" y="27"/>
                </a:cubicBezTo>
                <a:cubicBezTo>
                  <a:pt x="0" y="28"/>
                  <a:pt x="6" y="46"/>
                  <a:pt x="6" y="46"/>
                </a:cubicBezTo>
                <a:cubicBezTo>
                  <a:pt x="6" y="60"/>
                  <a:pt x="6" y="60"/>
                  <a:pt x="6" y="60"/>
                </a:cubicBezTo>
                <a:cubicBezTo>
                  <a:pt x="6" y="60"/>
                  <a:pt x="0" y="78"/>
                  <a:pt x="2" y="79"/>
                </a:cubicBezTo>
                <a:cubicBezTo>
                  <a:pt x="5" y="79"/>
                  <a:pt x="16" y="63"/>
                  <a:pt x="20" y="61"/>
                </a:cubicBezTo>
                <a:cubicBezTo>
                  <a:pt x="25" y="59"/>
                  <a:pt x="46" y="60"/>
                  <a:pt x="48" y="60"/>
                </a:cubicBezTo>
                <a:cubicBezTo>
                  <a:pt x="51" y="60"/>
                  <a:pt x="31" y="89"/>
                  <a:pt x="25" y="97"/>
                </a:cubicBezTo>
                <a:cubicBezTo>
                  <a:pt x="18" y="106"/>
                  <a:pt x="60" y="86"/>
                  <a:pt x="74" y="59"/>
                </a:cubicBezTo>
                <a:cubicBezTo>
                  <a:pt x="75" y="59"/>
                  <a:pt x="105" y="61"/>
                  <a:pt x="106" y="53"/>
                </a:cubicBezTo>
                <a:cubicBezTo>
                  <a:pt x="105" y="45"/>
                  <a:pt x="75" y="47"/>
                  <a:pt x="74" y="47"/>
                </a:cubicBez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sz="2000">
              <a:solidFill>
                <a:schemeClr val="bg1">
                  <a:lumMod val="50000"/>
                </a:schemeClr>
              </a:solidFill>
            </a:endParaRPr>
          </a:p>
        </p:txBody>
      </p:sp>
      <p:sp>
        <p:nvSpPr>
          <p:cNvPr id="22" name="Freeform 299"/>
          <p:cNvSpPr/>
          <p:nvPr/>
        </p:nvSpPr>
        <p:spPr bwMode="auto">
          <a:xfrm>
            <a:off x="1805178" y="2242344"/>
            <a:ext cx="531228" cy="187293"/>
          </a:xfrm>
          <a:custGeom>
            <a:avLst/>
            <a:gdLst>
              <a:gd name="T0" fmla="*/ 29 w 116"/>
              <a:gd name="T1" fmla="*/ 16 h 41"/>
              <a:gd name="T2" fmla="*/ 33 w 116"/>
              <a:gd name="T3" fmla="*/ 11 h 41"/>
              <a:gd name="T4" fmla="*/ 33 w 116"/>
              <a:gd name="T5" fmla="*/ 4 h 41"/>
              <a:gd name="T6" fmla="*/ 29 w 116"/>
              <a:gd name="T7" fmla="*/ 0 h 41"/>
              <a:gd name="T8" fmla="*/ 16 w 116"/>
              <a:gd name="T9" fmla="*/ 0 h 41"/>
              <a:gd name="T10" fmla="*/ 11 w 116"/>
              <a:gd name="T11" fmla="*/ 4 h 41"/>
              <a:gd name="T12" fmla="*/ 11 w 116"/>
              <a:gd name="T13" fmla="*/ 11 h 41"/>
              <a:gd name="T14" fmla="*/ 16 w 116"/>
              <a:gd name="T15" fmla="*/ 16 h 41"/>
              <a:gd name="T16" fmla="*/ 17 w 116"/>
              <a:gd name="T17" fmla="*/ 16 h 41"/>
              <a:gd name="T18" fmla="*/ 17 w 116"/>
              <a:gd name="T19" fmla="*/ 29 h 41"/>
              <a:gd name="T20" fmla="*/ 15 w 116"/>
              <a:gd name="T21" fmla="*/ 31 h 41"/>
              <a:gd name="T22" fmla="*/ 10 w 116"/>
              <a:gd name="T23" fmla="*/ 31 h 41"/>
              <a:gd name="T24" fmla="*/ 5 w 116"/>
              <a:gd name="T25" fmla="*/ 26 h 41"/>
              <a:gd name="T26" fmla="*/ 6 w 116"/>
              <a:gd name="T27" fmla="*/ 33 h 41"/>
              <a:gd name="T28" fmla="*/ 5 w 116"/>
              <a:gd name="T29" fmla="*/ 41 h 41"/>
              <a:gd name="T30" fmla="*/ 10 w 116"/>
              <a:gd name="T31" fmla="*/ 37 h 41"/>
              <a:gd name="T32" fmla="*/ 15 w 116"/>
              <a:gd name="T33" fmla="*/ 37 h 41"/>
              <a:gd name="T34" fmla="*/ 23 w 116"/>
              <a:gd name="T35" fmla="*/ 29 h 41"/>
              <a:gd name="T36" fmla="*/ 23 w 116"/>
              <a:gd name="T37" fmla="*/ 16 h 41"/>
              <a:gd name="T38" fmla="*/ 24 w 116"/>
              <a:gd name="T39" fmla="*/ 16 h 41"/>
              <a:gd name="T40" fmla="*/ 31 w 116"/>
              <a:gd name="T41" fmla="*/ 31 h 41"/>
              <a:gd name="T42" fmla="*/ 101 w 116"/>
              <a:gd name="T43" fmla="*/ 31 h 41"/>
              <a:gd name="T44" fmla="*/ 116 w 116"/>
              <a:gd name="T45" fmla="*/ 16 h 41"/>
              <a:gd name="T46" fmla="*/ 29 w 116"/>
              <a:gd name="T4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6" h="41">
                <a:moveTo>
                  <a:pt x="29" y="16"/>
                </a:moveTo>
                <a:cubicBezTo>
                  <a:pt x="31" y="16"/>
                  <a:pt x="33" y="14"/>
                  <a:pt x="33" y="11"/>
                </a:cubicBezTo>
                <a:cubicBezTo>
                  <a:pt x="33" y="4"/>
                  <a:pt x="33" y="4"/>
                  <a:pt x="33" y="4"/>
                </a:cubicBezTo>
                <a:cubicBezTo>
                  <a:pt x="33" y="2"/>
                  <a:pt x="31" y="0"/>
                  <a:pt x="29" y="0"/>
                </a:cubicBezTo>
                <a:cubicBezTo>
                  <a:pt x="16" y="0"/>
                  <a:pt x="16" y="0"/>
                  <a:pt x="16" y="0"/>
                </a:cubicBezTo>
                <a:cubicBezTo>
                  <a:pt x="13" y="0"/>
                  <a:pt x="11" y="2"/>
                  <a:pt x="11" y="4"/>
                </a:cubicBezTo>
                <a:cubicBezTo>
                  <a:pt x="11" y="11"/>
                  <a:pt x="11" y="11"/>
                  <a:pt x="11" y="11"/>
                </a:cubicBezTo>
                <a:cubicBezTo>
                  <a:pt x="11" y="14"/>
                  <a:pt x="13" y="16"/>
                  <a:pt x="16" y="16"/>
                </a:cubicBezTo>
                <a:cubicBezTo>
                  <a:pt x="17" y="16"/>
                  <a:pt x="17" y="16"/>
                  <a:pt x="17" y="16"/>
                </a:cubicBezTo>
                <a:cubicBezTo>
                  <a:pt x="17" y="29"/>
                  <a:pt x="17" y="29"/>
                  <a:pt x="17" y="29"/>
                </a:cubicBezTo>
                <a:cubicBezTo>
                  <a:pt x="17" y="30"/>
                  <a:pt x="16" y="31"/>
                  <a:pt x="15" y="31"/>
                </a:cubicBezTo>
                <a:cubicBezTo>
                  <a:pt x="10" y="31"/>
                  <a:pt x="10" y="31"/>
                  <a:pt x="10" y="31"/>
                </a:cubicBezTo>
                <a:cubicBezTo>
                  <a:pt x="10" y="29"/>
                  <a:pt x="9" y="26"/>
                  <a:pt x="5" y="26"/>
                </a:cubicBezTo>
                <a:cubicBezTo>
                  <a:pt x="0" y="26"/>
                  <a:pt x="4" y="31"/>
                  <a:pt x="6" y="33"/>
                </a:cubicBezTo>
                <a:cubicBezTo>
                  <a:pt x="4" y="35"/>
                  <a:pt x="0" y="41"/>
                  <a:pt x="5" y="41"/>
                </a:cubicBezTo>
                <a:cubicBezTo>
                  <a:pt x="8" y="41"/>
                  <a:pt x="9" y="39"/>
                  <a:pt x="10" y="37"/>
                </a:cubicBezTo>
                <a:cubicBezTo>
                  <a:pt x="15" y="37"/>
                  <a:pt x="15" y="37"/>
                  <a:pt x="15" y="37"/>
                </a:cubicBezTo>
                <a:cubicBezTo>
                  <a:pt x="19" y="37"/>
                  <a:pt x="23" y="33"/>
                  <a:pt x="23" y="29"/>
                </a:cubicBezTo>
                <a:cubicBezTo>
                  <a:pt x="23" y="16"/>
                  <a:pt x="23" y="16"/>
                  <a:pt x="23" y="16"/>
                </a:cubicBezTo>
                <a:cubicBezTo>
                  <a:pt x="24" y="16"/>
                  <a:pt x="24" y="16"/>
                  <a:pt x="24" y="16"/>
                </a:cubicBezTo>
                <a:cubicBezTo>
                  <a:pt x="31" y="31"/>
                  <a:pt x="31" y="31"/>
                  <a:pt x="31" y="31"/>
                </a:cubicBezTo>
                <a:cubicBezTo>
                  <a:pt x="101" y="31"/>
                  <a:pt x="101" y="31"/>
                  <a:pt x="101" y="31"/>
                </a:cubicBezTo>
                <a:cubicBezTo>
                  <a:pt x="116" y="16"/>
                  <a:pt x="116" y="16"/>
                  <a:pt x="116" y="16"/>
                </a:cubicBezTo>
                <a:lnTo>
                  <a:pt x="29" y="16"/>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sz="200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anim calcmode="lin" valueType="num">
                                      <p:cBhvr>
                                        <p:cTn id="12" dur="250" fill="hold"/>
                                        <p:tgtEl>
                                          <p:spTgt spid="5"/>
                                        </p:tgtEl>
                                        <p:attrNameLst>
                                          <p:attrName>ppt_x</p:attrName>
                                        </p:attrNameLst>
                                      </p:cBhvr>
                                      <p:tavLst>
                                        <p:tav tm="0">
                                          <p:val>
                                            <p:strVal val="#ppt_x"/>
                                          </p:val>
                                        </p:tav>
                                        <p:tav tm="100000">
                                          <p:val>
                                            <p:strVal val="#ppt_x"/>
                                          </p:val>
                                        </p:tav>
                                      </p:tavLst>
                                    </p:anim>
                                    <p:anim calcmode="lin" valueType="num">
                                      <p:cBhvr>
                                        <p:cTn id="13" dur="25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50"/>
                                        <p:tgtEl>
                                          <p:spTgt spid="7"/>
                                        </p:tgtEl>
                                      </p:cBhvr>
                                    </p:animEffect>
                                    <p:anim calcmode="lin" valueType="num">
                                      <p:cBhvr>
                                        <p:cTn id="18" dur="250" fill="hold"/>
                                        <p:tgtEl>
                                          <p:spTgt spid="7"/>
                                        </p:tgtEl>
                                        <p:attrNameLst>
                                          <p:attrName>ppt_x</p:attrName>
                                        </p:attrNameLst>
                                      </p:cBhvr>
                                      <p:tavLst>
                                        <p:tav tm="0">
                                          <p:val>
                                            <p:strVal val="#ppt_x"/>
                                          </p:val>
                                        </p:tav>
                                        <p:tav tm="100000">
                                          <p:val>
                                            <p:strVal val="#ppt_x"/>
                                          </p:val>
                                        </p:tav>
                                      </p:tavLst>
                                    </p:anim>
                                    <p:anim calcmode="lin" valueType="num">
                                      <p:cBhvr>
                                        <p:cTn id="19" dur="25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50"/>
                                        <p:tgtEl>
                                          <p:spTgt spid="8"/>
                                        </p:tgtEl>
                                      </p:cBhvr>
                                    </p:animEffect>
                                    <p:anim calcmode="lin" valueType="num">
                                      <p:cBhvr>
                                        <p:cTn id="24" dur="250" fill="hold"/>
                                        <p:tgtEl>
                                          <p:spTgt spid="8"/>
                                        </p:tgtEl>
                                        <p:attrNameLst>
                                          <p:attrName>ppt_x</p:attrName>
                                        </p:attrNameLst>
                                      </p:cBhvr>
                                      <p:tavLst>
                                        <p:tav tm="0">
                                          <p:val>
                                            <p:strVal val="#ppt_x"/>
                                          </p:val>
                                        </p:tav>
                                        <p:tav tm="100000">
                                          <p:val>
                                            <p:strVal val="#ppt_x"/>
                                          </p:val>
                                        </p:tav>
                                      </p:tavLst>
                                    </p:anim>
                                    <p:anim calcmode="lin" valueType="num">
                                      <p:cBhvr>
                                        <p:cTn id="25" dur="25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50"/>
                                        <p:tgtEl>
                                          <p:spTgt spid="9"/>
                                        </p:tgtEl>
                                      </p:cBhvr>
                                    </p:animEffect>
                                    <p:anim calcmode="lin" valueType="num">
                                      <p:cBhvr>
                                        <p:cTn id="30" dur="250" fill="hold"/>
                                        <p:tgtEl>
                                          <p:spTgt spid="9"/>
                                        </p:tgtEl>
                                        <p:attrNameLst>
                                          <p:attrName>ppt_x</p:attrName>
                                        </p:attrNameLst>
                                      </p:cBhvr>
                                      <p:tavLst>
                                        <p:tav tm="0">
                                          <p:val>
                                            <p:strVal val="#ppt_x"/>
                                          </p:val>
                                        </p:tav>
                                        <p:tav tm="100000">
                                          <p:val>
                                            <p:strVal val="#ppt_x"/>
                                          </p:val>
                                        </p:tav>
                                      </p:tavLst>
                                    </p:anim>
                                    <p:anim calcmode="lin" valueType="num">
                                      <p:cBhvr>
                                        <p:cTn id="31" dur="25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50"/>
                                        <p:tgtEl>
                                          <p:spTgt spid="10"/>
                                        </p:tgtEl>
                                      </p:cBhvr>
                                    </p:animEffect>
                                    <p:anim calcmode="lin" valueType="num">
                                      <p:cBhvr>
                                        <p:cTn id="36" dur="250" fill="hold"/>
                                        <p:tgtEl>
                                          <p:spTgt spid="10"/>
                                        </p:tgtEl>
                                        <p:attrNameLst>
                                          <p:attrName>ppt_x</p:attrName>
                                        </p:attrNameLst>
                                      </p:cBhvr>
                                      <p:tavLst>
                                        <p:tav tm="0">
                                          <p:val>
                                            <p:strVal val="#ppt_x"/>
                                          </p:val>
                                        </p:tav>
                                        <p:tav tm="100000">
                                          <p:val>
                                            <p:strVal val="#ppt_x"/>
                                          </p:val>
                                        </p:tav>
                                      </p:tavLst>
                                    </p:anim>
                                    <p:anim calcmode="lin" valueType="num">
                                      <p:cBhvr>
                                        <p:cTn id="37" dur="250" fill="hold"/>
                                        <p:tgtEl>
                                          <p:spTgt spid="10"/>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250"/>
                                        <p:tgtEl>
                                          <p:spTgt spid="11"/>
                                        </p:tgtEl>
                                      </p:cBhvr>
                                    </p:animEffect>
                                    <p:anim calcmode="lin" valueType="num">
                                      <p:cBhvr>
                                        <p:cTn id="42" dur="250" fill="hold"/>
                                        <p:tgtEl>
                                          <p:spTgt spid="11"/>
                                        </p:tgtEl>
                                        <p:attrNameLst>
                                          <p:attrName>ppt_x</p:attrName>
                                        </p:attrNameLst>
                                      </p:cBhvr>
                                      <p:tavLst>
                                        <p:tav tm="0">
                                          <p:val>
                                            <p:strVal val="#ppt_x"/>
                                          </p:val>
                                        </p:tav>
                                        <p:tav tm="100000">
                                          <p:val>
                                            <p:strVal val="#ppt_x"/>
                                          </p:val>
                                        </p:tav>
                                      </p:tavLst>
                                    </p:anim>
                                    <p:anim calcmode="lin" valueType="num">
                                      <p:cBhvr>
                                        <p:cTn id="43" dur="250" fill="hold"/>
                                        <p:tgtEl>
                                          <p:spTgt spid="11"/>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50"/>
                                        <p:tgtEl>
                                          <p:spTgt spid="12"/>
                                        </p:tgtEl>
                                      </p:cBhvr>
                                    </p:animEffect>
                                    <p:anim calcmode="lin" valueType="num">
                                      <p:cBhvr>
                                        <p:cTn id="48" dur="250" fill="hold"/>
                                        <p:tgtEl>
                                          <p:spTgt spid="12"/>
                                        </p:tgtEl>
                                        <p:attrNameLst>
                                          <p:attrName>ppt_x</p:attrName>
                                        </p:attrNameLst>
                                      </p:cBhvr>
                                      <p:tavLst>
                                        <p:tav tm="0">
                                          <p:val>
                                            <p:strVal val="#ppt_x"/>
                                          </p:val>
                                        </p:tav>
                                        <p:tav tm="100000">
                                          <p:val>
                                            <p:strVal val="#ppt_x"/>
                                          </p:val>
                                        </p:tav>
                                      </p:tavLst>
                                    </p:anim>
                                    <p:anim calcmode="lin" valueType="num">
                                      <p:cBhvr>
                                        <p:cTn id="49" dur="250" fill="hold"/>
                                        <p:tgtEl>
                                          <p:spTgt spid="12"/>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250"/>
                                        <p:tgtEl>
                                          <p:spTgt spid="13"/>
                                        </p:tgtEl>
                                      </p:cBhvr>
                                    </p:animEffect>
                                    <p:anim calcmode="lin" valueType="num">
                                      <p:cBhvr>
                                        <p:cTn id="54" dur="250" fill="hold"/>
                                        <p:tgtEl>
                                          <p:spTgt spid="13"/>
                                        </p:tgtEl>
                                        <p:attrNameLst>
                                          <p:attrName>ppt_x</p:attrName>
                                        </p:attrNameLst>
                                      </p:cBhvr>
                                      <p:tavLst>
                                        <p:tav tm="0">
                                          <p:val>
                                            <p:strVal val="#ppt_x"/>
                                          </p:val>
                                        </p:tav>
                                        <p:tav tm="100000">
                                          <p:val>
                                            <p:strVal val="#ppt_x"/>
                                          </p:val>
                                        </p:tav>
                                      </p:tavLst>
                                    </p:anim>
                                    <p:anim calcmode="lin" valueType="num">
                                      <p:cBhvr>
                                        <p:cTn id="55" dur="250" fill="hold"/>
                                        <p:tgtEl>
                                          <p:spTgt spid="13"/>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250"/>
                                        <p:tgtEl>
                                          <p:spTgt spid="14"/>
                                        </p:tgtEl>
                                      </p:cBhvr>
                                    </p:animEffect>
                                    <p:anim calcmode="lin" valueType="num">
                                      <p:cBhvr>
                                        <p:cTn id="60" dur="250" fill="hold"/>
                                        <p:tgtEl>
                                          <p:spTgt spid="14"/>
                                        </p:tgtEl>
                                        <p:attrNameLst>
                                          <p:attrName>ppt_x</p:attrName>
                                        </p:attrNameLst>
                                      </p:cBhvr>
                                      <p:tavLst>
                                        <p:tav tm="0">
                                          <p:val>
                                            <p:strVal val="#ppt_x"/>
                                          </p:val>
                                        </p:tav>
                                        <p:tav tm="100000">
                                          <p:val>
                                            <p:strVal val="#ppt_x"/>
                                          </p:val>
                                        </p:tav>
                                      </p:tavLst>
                                    </p:anim>
                                    <p:anim calcmode="lin" valueType="num">
                                      <p:cBhvr>
                                        <p:cTn id="61" dur="250" fill="hold"/>
                                        <p:tgtEl>
                                          <p:spTgt spid="14"/>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42" presetClass="entr" presetSubtype="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250"/>
                                        <p:tgtEl>
                                          <p:spTgt spid="15"/>
                                        </p:tgtEl>
                                      </p:cBhvr>
                                    </p:animEffect>
                                    <p:anim calcmode="lin" valueType="num">
                                      <p:cBhvr>
                                        <p:cTn id="66" dur="250" fill="hold"/>
                                        <p:tgtEl>
                                          <p:spTgt spid="15"/>
                                        </p:tgtEl>
                                        <p:attrNameLst>
                                          <p:attrName>ppt_x</p:attrName>
                                        </p:attrNameLst>
                                      </p:cBhvr>
                                      <p:tavLst>
                                        <p:tav tm="0">
                                          <p:val>
                                            <p:strVal val="#ppt_x"/>
                                          </p:val>
                                        </p:tav>
                                        <p:tav tm="100000">
                                          <p:val>
                                            <p:strVal val="#ppt_x"/>
                                          </p:val>
                                        </p:tav>
                                      </p:tavLst>
                                    </p:anim>
                                    <p:anim calcmode="lin" valueType="num">
                                      <p:cBhvr>
                                        <p:cTn id="67" dur="250" fill="hold"/>
                                        <p:tgtEl>
                                          <p:spTgt spid="15"/>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250"/>
                                        <p:tgtEl>
                                          <p:spTgt spid="16"/>
                                        </p:tgtEl>
                                      </p:cBhvr>
                                    </p:animEffect>
                                    <p:anim calcmode="lin" valueType="num">
                                      <p:cBhvr>
                                        <p:cTn id="72" dur="250" fill="hold"/>
                                        <p:tgtEl>
                                          <p:spTgt spid="16"/>
                                        </p:tgtEl>
                                        <p:attrNameLst>
                                          <p:attrName>ppt_x</p:attrName>
                                        </p:attrNameLst>
                                      </p:cBhvr>
                                      <p:tavLst>
                                        <p:tav tm="0">
                                          <p:val>
                                            <p:strVal val="#ppt_x"/>
                                          </p:val>
                                        </p:tav>
                                        <p:tav tm="100000">
                                          <p:val>
                                            <p:strVal val="#ppt_x"/>
                                          </p:val>
                                        </p:tav>
                                      </p:tavLst>
                                    </p:anim>
                                    <p:anim calcmode="lin" valueType="num">
                                      <p:cBhvr>
                                        <p:cTn id="73" dur="250" fill="hold"/>
                                        <p:tgtEl>
                                          <p:spTgt spid="16"/>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42"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250"/>
                                        <p:tgtEl>
                                          <p:spTgt spid="17"/>
                                        </p:tgtEl>
                                      </p:cBhvr>
                                    </p:animEffect>
                                    <p:anim calcmode="lin" valueType="num">
                                      <p:cBhvr>
                                        <p:cTn id="78" dur="250" fill="hold"/>
                                        <p:tgtEl>
                                          <p:spTgt spid="17"/>
                                        </p:tgtEl>
                                        <p:attrNameLst>
                                          <p:attrName>ppt_x</p:attrName>
                                        </p:attrNameLst>
                                      </p:cBhvr>
                                      <p:tavLst>
                                        <p:tav tm="0">
                                          <p:val>
                                            <p:strVal val="#ppt_x"/>
                                          </p:val>
                                        </p:tav>
                                        <p:tav tm="100000">
                                          <p:val>
                                            <p:strVal val="#ppt_x"/>
                                          </p:val>
                                        </p:tav>
                                      </p:tavLst>
                                    </p:anim>
                                    <p:anim calcmode="lin" valueType="num">
                                      <p:cBhvr>
                                        <p:cTn id="79" dur="250" fill="hold"/>
                                        <p:tgtEl>
                                          <p:spTgt spid="17"/>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250"/>
                                        <p:tgtEl>
                                          <p:spTgt spid="18"/>
                                        </p:tgtEl>
                                      </p:cBhvr>
                                    </p:animEffect>
                                    <p:anim calcmode="lin" valueType="num">
                                      <p:cBhvr>
                                        <p:cTn id="84" dur="250" fill="hold"/>
                                        <p:tgtEl>
                                          <p:spTgt spid="18"/>
                                        </p:tgtEl>
                                        <p:attrNameLst>
                                          <p:attrName>ppt_x</p:attrName>
                                        </p:attrNameLst>
                                      </p:cBhvr>
                                      <p:tavLst>
                                        <p:tav tm="0">
                                          <p:val>
                                            <p:strVal val="#ppt_x"/>
                                          </p:val>
                                        </p:tav>
                                        <p:tav tm="100000">
                                          <p:val>
                                            <p:strVal val="#ppt_x"/>
                                          </p:val>
                                        </p:tav>
                                      </p:tavLst>
                                    </p:anim>
                                    <p:anim calcmode="lin" valueType="num">
                                      <p:cBhvr>
                                        <p:cTn id="85" dur="250" fill="hold"/>
                                        <p:tgtEl>
                                          <p:spTgt spid="18"/>
                                        </p:tgtEl>
                                        <p:attrNameLst>
                                          <p:attrName>ppt_y</p:attrName>
                                        </p:attrNameLst>
                                      </p:cBhvr>
                                      <p:tavLst>
                                        <p:tav tm="0">
                                          <p:val>
                                            <p:strVal val="#ppt_y+.1"/>
                                          </p:val>
                                        </p:tav>
                                        <p:tav tm="100000">
                                          <p:val>
                                            <p:strVal val="#ppt_y"/>
                                          </p:val>
                                        </p:tav>
                                      </p:tavLst>
                                    </p:anim>
                                  </p:childTnLst>
                                </p:cTn>
                              </p:par>
                            </p:childTnLst>
                          </p:cTn>
                        </p:par>
                        <p:par>
                          <p:cTn id="86" fill="hold">
                            <p:stCondLst>
                              <p:cond delay="7000"/>
                            </p:stCondLst>
                            <p:childTnLst>
                              <p:par>
                                <p:cTn id="87" presetID="42" presetClass="entr" presetSubtype="0"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fade">
                                      <p:cBhvr>
                                        <p:cTn id="89" dur="250"/>
                                        <p:tgtEl>
                                          <p:spTgt spid="19"/>
                                        </p:tgtEl>
                                      </p:cBhvr>
                                    </p:animEffect>
                                    <p:anim calcmode="lin" valueType="num">
                                      <p:cBhvr>
                                        <p:cTn id="90" dur="250" fill="hold"/>
                                        <p:tgtEl>
                                          <p:spTgt spid="19"/>
                                        </p:tgtEl>
                                        <p:attrNameLst>
                                          <p:attrName>ppt_x</p:attrName>
                                        </p:attrNameLst>
                                      </p:cBhvr>
                                      <p:tavLst>
                                        <p:tav tm="0">
                                          <p:val>
                                            <p:strVal val="#ppt_x"/>
                                          </p:val>
                                        </p:tav>
                                        <p:tav tm="100000">
                                          <p:val>
                                            <p:strVal val="#ppt_x"/>
                                          </p:val>
                                        </p:tav>
                                      </p:tavLst>
                                    </p:anim>
                                    <p:anim calcmode="lin" valueType="num">
                                      <p:cBhvr>
                                        <p:cTn id="91" dur="250" fill="hold"/>
                                        <p:tgtEl>
                                          <p:spTgt spid="1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fade">
                                      <p:cBhvr>
                                        <p:cTn id="95" dur="250"/>
                                        <p:tgtEl>
                                          <p:spTgt spid="20"/>
                                        </p:tgtEl>
                                      </p:cBhvr>
                                    </p:animEffect>
                                    <p:anim calcmode="lin" valueType="num">
                                      <p:cBhvr>
                                        <p:cTn id="96" dur="250" fill="hold"/>
                                        <p:tgtEl>
                                          <p:spTgt spid="20"/>
                                        </p:tgtEl>
                                        <p:attrNameLst>
                                          <p:attrName>ppt_x</p:attrName>
                                        </p:attrNameLst>
                                      </p:cBhvr>
                                      <p:tavLst>
                                        <p:tav tm="0">
                                          <p:val>
                                            <p:strVal val="#ppt_x"/>
                                          </p:val>
                                        </p:tav>
                                        <p:tav tm="100000">
                                          <p:val>
                                            <p:strVal val="#ppt_x"/>
                                          </p:val>
                                        </p:tav>
                                      </p:tavLst>
                                    </p:anim>
                                    <p:anim calcmode="lin" valueType="num">
                                      <p:cBhvr>
                                        <p:cTn id="97" dur="250" fill="hold"/>
                                        <p:tgtEl>
                                          <p:spTgt spid="2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42" presetClass="entr" presetSubtype="0" fill="hold" grpId="0" nodeType="after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fade">
                                      <p:cBhvr>
                                        <p:cTn id="101" dur="250"/>
                                        <p:tgtEl>
                                          <p:spTgt spid="21"/>
                                        </p:tgtEl>
                                      </p:cBhvr>
                                    </p:animEffect>
                                    <p:anim calcmode="lin" valueType="num">
                                      <p:cBhvr>
                                        <p:cTn id="102" dur="250" fill="hold"/>
                                        <p:tgtEl>
                                          <p:spTgt spid="21"/>
                                        </p:tgtEl>
                                        <p:attrNameLst>
                                          <p:attrName>ppt_x</p:attrName>
                                        </p:attrNameLst>
                                      </p:cBhvr>
                                      <p:tavLst>
                                        <p:tav tm="0">
                                          <p:val>
                                            <p:strVal val="#ppt_x"/>
                                          </p:val>
                                        </p:tav>
                                        <p:tav tm="100000">
                                          <p:val>
                                            <p:strVal val="#ppt_x"/>
                                          </p:val>
                                        </p:tav>
                                      </p:tavLst>
                                    </p:anim>
                                    <p:anim calcmode="lin" valueType="num">
                                      <p:cBhvr>
                                        <p:cTn id="103" dur="250" fill="hold"/>
                                        <p:tgtEl>
                                          <p:spTgt spid="2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42" presetClass="entr" presetSubtype="0" fill="hold" grpId="0" nodeType="after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fade">
                                      <p:cBhvr>
                                        <p:cTn id="107" dur="250"/>
                                        <p:tgtEl>
                                          <p:spTgt spid="22"/>
                                        </p:tgtEl>
                                      </p:cBhvr>
                                    </p:animEffect>
                                    <p:anim calcmode="lin" valueType="num">
                                      <p:cBhvr>
                                        <p:cTn id="108" dur="250" fill="hold"/>
                                        <p:tgtEl>
                                          <p:spTgt spid="22"/>
                                        </p:tgtEl>
                                        <p:attrNameLst>
                                          <p:attrName>ppt_x</p:attrName>
                                        </p:attrNameLst>
                                      </p:cBhvr>
                                      <p:tavLst>
                                        <p:tav tm="0">
                                          <p:val>
                                            <p:strVal val="#ppt_x"/>
                                          </p:val>
                                        </p:tav>
                                        <p:tav tm="100000">
                                          <p:val>
                                            <p:strVal val="#ppt_x"/>
                                          </p:val>
                                        </p:tav>
                                      </p:tavLst>
                                    </p:anim>
                                    <p:anim calcmode="lin" valueType="num">
                                      <p:cBhvr>
                                        <p:cTn id="109" dur="25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animBg="1"/>
      <p:bldP spid="10" grpId="0"/>
      <p:bldP spid="11" grpId="0" animBg="1"/>
      <p:bldP spid="12" grpId="0" animBg="1"/>
      <p:bldP spid="13" grpId="0"/>
      <p:bldP spid="14" grpId="0" animBg="1"/>
      <p:bldP spid="15" grpId="0" animBg="1"/>
      <p:bldP spid="16" grpId="0"/>
      <p:bldP spid="17" grpId="0" animBg="1"/>
      <p:bldP spid="18" grpId="0"/>
      <p:bldP spid="19" grpId="0" animBg="1"/>
      <p:bldP spid="20" grpId="0" animBg="1"/>
      <p:bldP spid="21"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035406" y="401812"/>
            <a:ext cx="6110515" cy="597320"/>
            <a:chOff x="384045" y="271186"/>
            <a:chExt cx="6110515" cy="597320"/>
          </a:xfrm>
        </p:grpSpPr>
        <p:sp>
          <p:nvSpPr>
            <p:cNvPr id="32" name="9"/>
            <p:cNvSpPr txBox="1"/>
            <p:nvPr/>
          </p:nvSpPr>
          <p:spPr>
            <a:xfrm>
              <a:off x="1719108" y="271186"/>
              <a:ext cx="3435256" cy="430887"/>
            </a:xfrm>
            <a:prstGeom prst="rect">
              <a:avLst/>
            </a:prstGeom>
            <a:noFill/>
          </p:spPr>
          <p:txBody>
            <a:bodyPr wrap="square" lIns="0" tIns="0" rIns="0" bIns="0" rtlCol="0">
              <a:spAutoFit/>
            </a:bodyPr>
            <a:lstStyle/>
            <a:p>
              <a:pPr marL="0" lvl="1" algn="ctr"/>
              <a:r>
                <a:rPr lang="zh-CN" altLang="en-US" sz="2800" dirty="0">
                  <a:solidFill>
                    <a:schemeClr val="tx2">
                      <a:lumMod val="50000"/>
                    </a:schemeClr>
                  </a:solidFill>
                  <a:latin typeface="微软雅黑" panose="020B0503020204020204" pitchFamily="34" charset="-122"/>
                  <a:ea typeface="微软雅黑" panose="020B0503020204020204" pitchFamily="34" charset="-122"/>
                </a:rPr>
                <a:t>点击加入你的标题</a:t>
              </a:r>
            </a:p>
          </p:txBody>
        </p:sp>
        <p:cxnSp>
          <p:nvCxnSpPr>
            <p:cNvPr id="6" name="品 11"/>
            <p:cNvCxnSpPr/>
            <p:nvPr>
              <p:custDataLst>
                <p:tags r:id="rId1"/>
              </p:custDataLst>
            </p:nvPr>
          </p:nvCxnSpPr>
          <p:spPr>
            <a:xfrm>
              <a:off x="384045" y="868506"/>
              <a:ext cx="6110515" cy="0"/>
            </a:xfrm>
            <a:prstGeom prst="line">
              <a:avLst/>
            </a:prstGeom>
            <a:noFill/>
            <a:ln w="38100" cap="flat" cmpd="sng" algn="ctr">
              <a:solidFill>
                <a:schemeClr val="accent1">
                  <a:lumMod val="75000"/>
                </a:schemeClr>
              </a:solidFill>
              <a:prstDash val="solid"/>
              <a:miter lim="800000"/>
            </a:ln>
            <a:effectLst/>
          </p:spPr>
        </p:cxnSp>
      </p:grpSp>
      <p:sp>
        <p:nvSpPr>
          <p:cNvPr id="5" name="Freeform 6"/>
          <p:cNvSpPr/>
          <p:nvPr/>
        </p:nvSpPr>
        <p:spPr>
          <a:xfrm>
            <a:off x="5575844" y="5190871"/>
            <a:ext cx="1064006" cy="1031311"/>
          </a:xfrm>
          <a:custGeom>
            <a:avLst/>
            <a:gdLst>
              <a:gd name="connsiteX0" fmla="*/ 55291 w 1064006"/>
              <a:gd name="connsiteY0" fmla="*/ 0 h 1188564"/>
              <a:gd name="connsiteX1" fmla="*/ 1008717 w 1064006"/>
              <a:gd name="connsiteY1" fmla="*/ 0 h 1188564"/>
              <a:gd name="connsiteX2" fmla="*/ 1005879 w 1064006"/>
              <a:gd name="connsiteY2" fmla="*/ 198055 h 1188564"/>
              <a:gd name="connsiteX3" fmla="*/ 1025324 w 1064006"/>
              <a:gd name="connsiteY3" fmla="*/ 201981 h 1188564"/>
              <a:gd name="connsiteX4" fmla="*/ 1064006 w 1064006"/>
              <a:gd name="connsiteY4" fmla="*/ 260338 h 1188564"/>
              <a:gd name="connsiteX5" fmla="*/ 1025324 w 1064006"/>
              <a:gd name="connsiteY5" fmla="*/ 318695 h 1188564"/>
              <a:gd name="connsiteX6" fmla="*/ 1004089 w 1064006"/>
              <a:gd name="connsiteY6" fmla="*/ 322982 h 1188564"/>
              <a:gd name="connsiteX7" fmla="*/ 1003464 w 1064006"/>
              <a:gd name="connsiteY7" fmla="*/ 366582 h 1188564"/>
              <a:gd name="connsiteX8" fmla="*/ 1025324 w 1064006"/>
              <a:gd name="connsiteY8" fmla="*/ 370996 h 1188564"/>
              <a:gd name="connsiteX9" fmla="*/ 1064006 w 1064006"/>
              <a:gd name="connsiteY9" fmla="*/ 429353 h 1188564"/>
              <a:gd name="connsiteX10" fmla="*/ 1025324 w 1064006"/>
              <a:gd name="connsiteY10" fmla="*/ 487710 h 1188564"/>
              <a:gd name="connsiteX11" fmla="*/ 1001659 w 1064006"/>
              <a:gd name="connsiteY11" fmla="*/ 492487 h 1188564"/>
              <a:gd name="connsiteX12" fmla="*/ 1001049 w 1064006"/>
              <a:gd name="connsiteY12" fmla="*/ 535111 h 1188564"/>
              <a:gd name="connsiteX13" fmla="*/ 1025324 w 1064006"/>
              <a:gd name="connsiteY13" fmla="*/ 540012 h 1188564"/>
              <a:gd name="connsiteX14" fmla="*/ 1064006 w 1064006"/>
              <a:gd name="connsiteY14" fmla="*/ 598369 h 1188564"/>
              <a:gd name="connsiteX15" fmla="*/ 1000672 w 1064006"/>
              <a:gd name="connsiteY15" fmla="*/ 661703 h 1188564"/>
              <a:gd name="connsiteX16" fmla="*/ 999234 w 1064006"/>
              <a:gd name="connsiteY16" fmla="*/ 661703 h 1188564"/>
              <a:gd name="connsiteX17" fmla="*/ 998628 w 1064006"/>
              <a:gd name="connsiteY17" fmla="*/ 704051 h 1188564"/>
              <a:gd name="connsiteX18" fmla="*/ 1000672 w 1064006"/>
              <a:gd name="connsiteY18" fmla="*/ 704051 h 1188564"/>
              <a:gd name="connsiteX19" fmla="*/ 1064006 w 1064006"/>
              <a:gd name="connsiteY19" fmla="*/ 767385 h 1188564"/>
              <a:gd name="connsiteX20" fmla="*/ 1000672 w 1064006"/>
              <a:gd name="connsiteY20" fmla="*/ 830719 h 1188564"/>
              <a:gd name="connsiteX21" fmla="*/ 961543 w 1064006"/>
              <a:gd name="connsiteY21" fmla="*/ 830719 h 1188564"/>
              <a:gd name="connsiteX22" fmla="*/ 960691 w 1064006"/>
              <a:gd name="connsiteY22" fmla="*/ 839174 h 1188564"/>
              <a:gd name="connsiteX23" fmla="*/ 532003 w 1064006"/>
              <a:gd name="connsiteY23" fmla="*/ 1188564 h 1188564"/>
              <a:gd name="connsiteX24" fmla="*/ 103315 w 1064006"/>
              <a:gd name="connsiteY24" fmla="*/ 839174 h 1188564"/>
              <a:gd name="connsiteX25" fmla="*/ 102463 w 1064006"/>
              <a:gd name="connsiteY25" fmla="*/ 830719 h 1188564"/>
              <a:gd name="connsiteX26" fmla="*/ 63334 w 1064006"/>
              <a:gd name="connsiteY26" fmla="*/ 830719 h 1188564"/>
              <a:gd name="connsiteX27" fmla="*/ 0 w 1064006"/>
              <a:gd name="connsiteY27" fmla="*/ 767385 h 1188564"/>
              <a:gd name="connsiteX28" fmla="*/ 63334 w 1064006"/>
              <a:gd name="connsiteY28" fmla="*/ 704051 h 1188564"/>
              <a:gd name="connsiteX29" fmla="*/ 65381 w 1064006"/>
              <a:gd name="connsiteY29" fmla="*/ 704051 h 1188564"/>
              <a:gd name="connsiteX30" fmla="*/ 64774 w 1064006"/>
              <a:gd name="connsiteY30" fmla="*/ 661703 h 1188564"/>
              <a:gd name="connsiteX31" fmla="*/ 63334 w 1064006"/>
              <a:gd name="connsiteY31" fmla="*/ 661703 h 1188564"/>
              <a:gd name="connsiteX32" fmla="*/ 0 w 1064006"/>
              <a:gd name="connsiteY32" fmla="*/ 598369 h 1188564"/>
              <a:gd name="connsiteX33" fmla="*/ 38682 w 1064006"/>
              <a:gd name="connsiteY33" fmla="*/ 540012 h 1188564"/>
              <a:gd name="connsiteX34" fmla="*/ 62960 w 1064006"/>
              <a:gd name="connsiteY34" fmla="*/ 535110 h 1188564"/>
              <a:gd name="connsiteX35" fmla="*/ 62349 w 1064006"/>
              <a:gd name="connsiteY35" fmla="*/ 492488 h 1188564"/>
              <a:gd name="connsiteX36" fmla="*/ 38682 w 1064006"/>
              <a:gd name="connsiteY36" fmla="*/ 487710 h 1188564"/>
              <a:gd name="connsiteX37" fmla="*/ 0 w 1064006"/>
              <a:gd name="connsiteY37" fmla="*/ 429353 h 1188564"/>
              <a:gd name="connsiteX38" fmla="*/ 38682 w 1064006"/>
              <a:gd name="connsiteY38" fmla="*/ 370996 h 1188564"/>
              <a:gd name="connsiteX39" fmla="*/ 60544 w 1064006"/>
              <a:gd name="connsiteY39" fmla="*/ 366582 h 1188564"/>
              <a:gd name="connsiteX40" fmla="*/ 59920 w 1064006"/>
              <a:gd name="connsiteY40" fmla="*/ 322982 h 1188564"/>
              <a:gd name="connsiteX41" fmla="*/ 38682 w 1064006"/>
              <a:gd name="connsiteY41" fmla="*/ 318695 h 1188564"/>
              <a:gd name="connsiteX42" fmla="*/ 0 w 1064006"/>
              <a:gd name="connsiteY42" fmla="*/ 260338 h 1188564"/>
              <a:gd name="connsiteX43" fmla="*/ 38682 w 1064006"/>
              <a:gd name="connsiteY43" fmla="*/ 201981 h 1188564"/>
              <a:gd name="connsiteX44" fmla="*/ 58129 w 1064006"/>
              <a:gd name="connsiteY44" fmla="*/ 198055 h 118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64006" h="1188564">
                <a:moveTo>
                  <a:pt x="55291" y="0"/>
                </a:moveTo>
                <a:lnTo>
                  <a:pt x="1008717" y="0"/>
                </a:lnTo>
                <a:lnTo>
                  <a:pt x="1005879" y="198055"/>
                </a:lnTo>
                <a:lnTo>
                  <a:pt x="1025324" y="201981"/>
                </a:lnTo>
                <a:cubicBezTo>
                  <a:pt x="1048056" y="211596"/>
                  <a:pt x="1064006" y="234104"/>
                  <a:pt x="1064006" y="260338"/>
                </a:cubicBezTo>
                <a:cubicBezTo>
                  <a:pt x="1064006" y="286571"/>
                  <a:pt x="1048056" y="309080"/>
                  <a:pt x="1025324" y="318695"/>
                </a:cubicBezTo>
                <a:lnTo>
                  <a:pt x="1004089" y="322982"/>
                </a:lnTo>
                <a:lnTo>
                  <a:pt x="1003464" y="366582"/>
                </a:lnTo>
                <a:lnTo>
                  <a:pt x="1025324" y="370996"/>
                </a:lnTo>
                <a:cubicBezTo>
                  <a:pt x="1048056" y="380611"/>
                  <a:pt x="1064006" y="403119"/>
                  <a:pt x="1064006" y="429353"/>
                </a:cubicBezTo>
                <a:cubicBezTo>
                  <a:pt x="1064006" y="455586"/>
                  <a:pt x="1048056" y="478095"/>
                  <a:pt x="1025324" y="487710"/>
                </a:cubicBezTo>
                <a:lnTo>
                  <a:pt x="1001659" y="492487"/>
                </a:lnTo>
                <a:lnTo>
                  <a:pt x="1001049" y="535111"/>
                </a:lnTo>
                <a:lnTo>
                  <a:pt x="1025324" y="540012"/>
                </a:lnTo>
                <a:cubicBezTo>
                  <a:pt x="1048056" y="549627"/>
                  <a:pt x="1064006" y="572135"/>
                  <a:pt x="1064006" y="598369"/>
                </a:cubicBezTo>
                <a:cubicBezTo>
                  <a:pt x="1064006" y="633347"/>
                  <a:pt x="1035650" y="661703"/>
                  <a:pt x="1000672" y="661703"/>
                </a:cubicBezTo>
                <a:lnTo>
                  <a:pt x="999234" y="661703"/>
                </a:lnTo>
                <a:lnTo>
                  <a:pt x="998628" y="704051"/>
                </a:lnTo>
                <a:lnTo>
                  <a:pt x="1000672" y="704051"/>
                </a:lnTo>
                <a:cubicBezTo>
                  <a:pt x="1035650" y="704051"/>
                  <a:pt x="1064006" y="732407"/>
                  <a:pt x="1064006" y="767385"/>
                </a:cubicBezTo>
                <a:cubicBezTo>
                  <a:pt x="1064006" y="802363"/>
                  <a:pt x="1035650" y="830719"/>
                  <a:pt x="1000672" y="830719"/>
                </a:cubicBezTo>
                <a:lnTo>
                  <a:pt x="961543" y="830719"/>
                </a:lnTo>
                <a:lnTo>
                  <a:pt x="960691" y="839174"/>
                </a:lnTo>
                <a:cubicBezTo>
                  <a:pt x="919889" y="1038571"/>
                  <a:pt x="743463" y="1188564"/>
                  <a:pt x="532003" y="1188564"/>
                </a:cubicBezTo>
                <a:cubicBezTo>
                  <a:pt x="320544" y="1188564"/>
                  <a:pt x="144118" y="1038571"/>
                  <a:pt x="103315" y="839174"/>
                </a:cubicBezTo>
                <a:lnTo>
                  <a:pt x="102463" y="830719"/>
                </a:lnTo>
                <a:lnTo>
                  <a:pt x="63334" y="830719"/>
                </a:lnTo>
                <a:cubicBezTo>
                  <a:pt x="28356" y="830719"/>
                  <a:pt x="0" y="802363"/>
                  <a:pt x="0" y="767385"/>
                </a:cubicBezTo>
                <a:cubicBezTo>
                  <a:pt x="0" y="732407"/>
                  <a:pt x="28356" y="704051"/>
                  <a:pt x="63334" y="704051"/>
                </a:cubicBezTo>
                <a:lnTo>
                  <a:pt x="65381" y="704051"/>
                </a:lnTo>
                <a:lnTo>
                  <a:pt x="64774" y="661703"/>
                </a:lnTo>
                <a:lnTo>
                  <a:pt x="63334" y="661703"/>
                </a:lnTo>
                <a:cubicBezTo>
                  <a:pt x="28356" y="661703"/>
                  <a:pt x="0" y="633347"/>
                  <a:pt x="0" y="598369"/>
                </a:cubicBezTo>
                <a:cubicBezTo>
                  <a:pt x="0" y="572135"/>
                  <a:pt x="15950" y="549627"/>
                  <a:pt x="38682" y="540012"/>
                </a:cubicBezTo>
                <a:lnTo>
                  <a:pt x="62960" y="535110"/>
                </a:lnTo>
                <a:lnTo>
                  <a:pt x="62349" y="492488"/>
                </a:lnTo>
                <a:lnTo>
                  <a:pt x="38682" y="487710"/>
                </a:lnTo>
                <a:cubicBezTo>
                  <a:pt x="15950" y="478095"/>
                  <a:pt x="0" y="455586"/>
                  <a:pt x="0" y="429353"/>
                </a:cubicBezTo>
                <a:cubicBezTo>
                  <a:pt x="0" y="403119"/>
                  <a:pt x="15950" y="380611"/>
                  <a:pt x="38682" y="370996"/>
                </a:cubicBezTo>
                <a:lnTo>
                  <a:pt x="60544" y="366582"/>
                </a:lnTo>
                <a:lnTo>
                  <a:pt x="59920" y="322982"/>
                </a:lnTo>
                <a:lnTo>
                  <a:pt x="38682" y="318695"/>
                </a:lnTo>
                <a:cubicBezTo>
                  <a:pt x="15950" y="309080"/>
                  <a:pt x="0" y="286571"/>
                  <a:pt x="0" y="260338"/>
                </a:cubicBezTo>
                <a:cubicBezTo>
                  <a:pt x="0" y="234104"/>
                  <a:pt x="15950" y="211596"/>
                  <a:pt x="38682" y="201981"/>
                </a:cubicBezTo>
                <a:lnTo>
                  <a:pt x="58129" y="19805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8"/>
          <p:cNvSpPr/>
          <p:nvPr/>
        </p:nvSpPr>
        <p:spPr>
          <a:xfrm>
            <a:off x="5567551" y="4873777"/>
            <a:ext cx="191394" cy="19139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9"/>
          <p:cNvSpPr/>
          <p:nvPr/>
        </p:nvSpPr>
        <p:spPr>
          <a:xfrm>
            <a:off x="6462909" y="4873778"/>
            <a:ext cx="139249" cy="13924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10"/>
          <p:cNvSpPr/>
          <p:nvPr/>
        </p:nvSpPr>
        <p:spPr>
          <a:xfrm>
            <a:off x="6033464" y="4908367"/>
            <a:ext cx="139249" cy="13924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11"/>
          <p:cNvSpPr/>
          <p:nvPr/>
        </p:nvSpPr>
        <p:spPr>
          <a:xfrm>
            <a:off x="5269839" y="4355031"/>
            <a:ext cx="191394" cy="19139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2"/>
          <p:cNvSpPr/>
          <p:nvPr/>
        </p:nvSpPr>
        <p:spPr>
          <a:xfrm>
            <a:off x="4944376" y="3855336"/>
            <a:ext cx="191394" cy="19139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3"/>
          <p:cNvSpPr/>
          <p:nvPr/>
        </p:nvSpPr>
        <p:spPr>
          <a:xfrm>
            <a:off x="4859244" y="3226642"/>
            <a:ext cx="191394" cy="19139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4"/>
          <p:cNvSpPr/>
          <p:nvPr/>
        </p:nvSpPr>
        <p:spPr>
          <a:xfrm>
            <a:off x="5173547" y="2495589"/>
            <a:ext cx="191394" cy="19139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5"/>
          <p:cNvSpPr/>
          <p:nvPr/>
        </p:nvSpPr>
        <p:spPr>
          <a:xfrm>
            <a:off x="5670319" y="2171292"/>
            <a:ext cx="191394" cy="19139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6"/>
          <p:cNvSpPr/>
          <p:nvPr/>
        </p:nvSpPr>
        <p:spPr>
          <a:xfrm>
            <a:off x="6267934" y="2139205"/>
            <a:ext cx="191394" cy="19139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7"/>
          <p:cNvSpPr/>
          <p:nvPr/>
        </p:nvSpPr>
        <p:spPr>
          <a:xfrm>
            <a:off x="6908758" y="2545500"/>
            <a:ext cx="191394" cy="19139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8"/>
          <p:cNvSpPr/>
          <p:nvPr/>
        </p:nvSpPr>
        <p:spPr>
          <a:xfrm>
            <a:off x="7146124" y="3152934"/>
            <a:ext cx="191394" cy="19139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9"/>
          <p:cNvSpPr/>
          <p:nvPr/>
        </p:nvSpPr>
        <p:spPr>
          <a:xfrm>
            <a:off x="7091426" y="3811495"/>
            <a:ext cx="191394" cy="19139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20"/>
          <p:cNvSpPr/>
          <p:nvPr/>
        </p:nvSpPr>
        <p:spPr>
          <a:xfrm>
            <a:off x="6734728" y="4398899"/>
            <a:ext cx="139249" cy="13924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21"/>
          <p:cNvSpPr/>
          <p:nvPr/>
        </p:nvSpPr>
        <p:spPr>
          <a:xfrm>
            <a:off x="5767501" y="4293908"/>
            <a:ext cx="139249" cy="13924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2"/>
          <p:cNvSpPr/>
          <p:nvPr/>
        </p:nvSpPr>
        <p:spPr>
          <a:xfrm>
            <a:off x="5509446" y="3147104"/>
            <a:ext cx="295957" cy="295957"/>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3"/>
          <p:cNvSpPr/>
          <p:nvPr/>
        </p:nvSpPr>
        <p:spPr>
          <a:xfrm>
            <a:off x="6104357" y="3753195"/>
            <a:ext cx="432576" cy="43257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4"/>
          <p:cNvSpPr/>
          <p:nvPr/>
        </p:nvSpPr>
        <p:spPr>
          <a:xfrm>
            <a:off x="5820054" y="3613947"/>
            <a:ext cx="139249" cy="13924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5"/>
          <p:cNvSpPr/>
          <p:nvPr/>
        </p:nvSpPr>
        <p:spPr>
          <a:xfrm>
            <a:off x="5350068" y="3666559"/>
            <a:ext cx="139249" cy="13924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6"/>
          <p:cNvSpPr/>
          <p:nvPr/>
        </p:nvSpPr>
        <p:spPr>
          <a:xfrm>
            <a:off x="6099680" y="2611670"/>
            <a:ext cx="139249" cy="13924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7"/>
          <p:cNvSpPr/>
          <p:nvPr/>
        </p:nvSpPr>
        <p:spPr>
          <a:xfrm>
            <a:off x="6299572" y="2969409"/>
            <a:ext cx="191394" cy="19139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8"/>
          <p:cNvSpPr/>
          <p:nvPr/>
        </p:nvSpPr>
        <p:spPr>
          <a:xfrm>
            <a:off x="6753783" y="3475164"/>
            <a:ext cx="191394" cy="19139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9"/>
          <p:cNvSpPr/>
          <p:nvPr/>
        </p:nvSpPr>
        <p:spPr>
          <a:xfrm>
            <a:off x="5520526" y="2614006"/>
            <a:ext cx="295957" cy="295957"/>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30"/>
          <p:cNvSpPr/>
          <p:nvPr/>
        </p:nvSpPr>
        <p:spPr>
          <a:xfrm>
            <a:off x="6224383" y="3444262"/>
            <a:ext cx="139249" cy="13924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32"/>
          <p:cNvCxnSpPr>
            <a:stCxn id="7" idx="6"/>
            <a:endCxn id="9" idx="2"/>
          </p:cNvCxnSpPr>
          <p:nvPr/>
        </p:nvCxnSpPr>
        <p:spPr>
          <a:xfrm>
            <a:off x="5758945" y="4969475"/>
            <a:ext cx="274518" cy="851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3"/>
          <p:cNvCxnSpPr>
            <a:stCxn id="9" idx="6"/>
            <a:endCxn id="8" idx="2"/>
          </p:cNvCxnSpPr>
          <p:nvPr/>
        </p:nvCxnSpPr>
        <p:spPr>
          <a:xfrm flipV="1">
            <a:off x="6172712" y="4943403"/>
            <a:ext cx="290196" cy="3458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4"/>
          <p:cNvCxnSpPr>
            <a:stCxn id="8" idx="7"/>
            <a:endCxn id="19" idx="3"/>
          </p:cNvCxnSpPr>
          <p:nvPr/>
        </p:nvCxnSpPr>
        <p:spPr>
          <a:xfrm flipV="1">
            <a:off x="6581764" y="4517754"/>
            <a:ext cx="173356" cy="376416"/>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5"/>
          <p:cNvCxnSpPr>
            <a:stCxn id="19" idx="7"/>
            <a:endCxn id="18" idx="3"/>
          </p:cNvCxnSpPr>
          <p:nvPr/>
        </p:nvCxnSpPr>
        <p:spPr>
          <a:xfrm flipV="1">
            <a:off x="6853583" y="3974861"/>
            <a:ext cx="265872" cy="44443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6"/>
          <p:cNvCxnSpPr>
            <a:stCxn id="18" idx="0"/>
            <a:endCxn id="17" idx="4"/>
          </p:cNvCxnSpPr>
          <p:nvPr/>
        </p:nvCxnSpPr>
        <p:spPr>
          <a:xfrm flipV="1">
            <a:off x="7187123" y="3344329"/>
            <a:ext cx="54698" cy="46716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7"/>
          <p:cNvCxnSpPr>
            <a:stCxn id="17" idx="0"/>
            <a:endCxn id="16" idx="5"/>
          </p:cNvCxnSpPr>
          <p:nvPr/>
        </p:nvCxnSpPr>
        <p:spPr>
          <a:xfrm flipH="1" flipV="1">
            <a:off x="7072123" y="2708866"/>
            <a:ext cx="169698" cy="44406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8"/>
          <p:cNvCxnSpPr>
            <a:stCxn id="16" idx="1"/>
            <a:endCxn id="15" idx="6"/>
          </p:cNvCxnSpPr>
          <p:nvPr/>
        </p:nvCxnSpPr>
        <p:spPr>
          <a:xfrm flipH="1" flipV="1">
            <a:off x="6459329" y="2234903"/>
            <a:ext cx="477459" cy="33862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9"/>
          <p:cNvCxnSpPr>
            <a:stCxn id="15" idx="2"/>
            <a:endCxn id="14" idx="6"/>
          </p:cNvCxnSpPr>
          <p:nvPr/>
        </p:nvCxnSpPr>
        <p:spPr>
          <a:xfrm flipH="1">
            <a:off x="5861714" y="2234903"/>
            <a:ext cx="406221" cy="3208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40"/>
          <p:cNvCxnSpPr>
            <a:stCxn id="14" idx="2"/>
            <a:endCxn id="13" idx="7"/>
          </p:cNvCxnSpPr>
          <p:nvPr/>
        </p:nvCxnSpPr>
        <p:spPr>
          <a:xfrm flipH="1">
            <a:off x="5336913" y="2266990"/>
            <a:ext cx="333407" cy="25662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41"/>
          <p:cNvCxnSpPr>
            <a:stCxn id="13" idx="3"/>
            <a:endCxn id="12" idx="0"/>
          </p:cNvCxnSpPr>
          <p:nvPr/>
        </p:nvCxnSpPr>
        <p:spPr>
          <a:xfrm flipH="1">
            <a:off x="4954942" y="2658954"/>
            <a:ext cx="246635" cy="56768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2"/>
          <p:cNvCxnSpPr>
            <a:stCxn id="12" idx="4"/>
            <a:endCxn id="11" idx="0"/>
          </p:cNvCxnSpPr>
          <p:nvPr/>
        </p:nvCxnSpPr>
        <p:spPr>
          <a:xfrm>
            <a:off x="4954941" y="3418036"/>
            <a:ext cx="85132" cy="43730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3"/>
          <p:cNvCxnSpPr>
            <a:stCxn id="11" idx="5"/>
            <a:endCxn id="10" idx="1"/>
          </p:cNvCxnSpPr>
          <p:nvPr/>
        </p:nvCxnSpPr>
        <p:spPr>
          <a:xfrm>
            <a:off x="5107742" y="4018702"/>
            <a:ext cx="190127" cy="36435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4"/>
          <p:cNvCxnSpPr>
            <a:stCxn id="10" idx="4"/>
            <a:endCxn id="7" idx="1"/>
          </p:cNvCxnSpPr>
          <p:nvPr/>
        </p:nvCxnSpPr>
        <p:spPr>
          <a:xfrm>
            <a:off x="5365536" y="4546426"/>
            <a:ext cx="230044" cy="35538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5"/>
          <p:cNvCxnSpPr>
            <a:stCxn id="7" idx="7"/>
            <a:endCxn id="20" idx="4"/>
          </p:cNvCxnSpPr>
          <p:nvPr/>
        </p:nvCxnSpPr>
        <p:spPr>
          <a:xfrm flipV="1">
            <a:off x="5730917" y="4433156"/>
            <a:ext cx="106209" cy="46865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6"/>
          <p:cNvCxnSpPr>
            <a:stCxn id="20" idx="6"/>
            <a:endCxn id="19" idx="2"/>
          </p:cNvCxnSpPr>
          <p:nvPr/>
        </p:nvCxnSpPr>
        <p:spPr>
          <a:xfrm>
            <a:off x="5906749" y="4363533"/>
            <a:ext cx="827978" cy="10499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7"/>
          <p:cNvCxnSpPr>
            <a:stCxn id="20" idx="5"/>
            <a:endCxn id="9" idx="0"/>
          </p:cNvCxnSpPr>
          <p:nvPr/>
        </p:nvCxnSpPr>
        <p:spPr>
          <a:xfrm>
            <a:off x="5886356" y="4412764"/>
            <a:ext cx="216732" cy="49560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8"/>
          <p:cNvCxnSpPr>
            <a:stCxn id="8" idx="1"/>
            <a:endCxn id="20" idx="5"/>
          </p:cNvCxnSpPr>
          <p:nvPr/>
        </p:nvCxnSpPr>
        <p:spPr>
          <a:xfrm flipH="1" flipV="1">
            <a:off x="5886357" y="4412764"/>
            <a:ext cx="596945" cy="48140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9"/>
          <p:cNvCxnSpPr>
            <a:stCxn id="20" idx="1"/>
            <a:endCxn id="24" idx="5"/>
          </p:cNvCxnSpPr>
          <p:nvPr/>
        </p:nvCxnSpPr>
        <p:spPr>
          <a:xfrm flipH="1" flipV="1">
            <a:off x="5468923" y="3785414"/>
            <a:ext cx="318970" cy="528886"/>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50"/>
          <p:cNvCxnSpPr>
            <a:stCxn id="10" idx="7"/>
            <a:endCxn id="20" idx="2"/>
          </p:cNvCxnSpPr>
          <p:nvPr/>
        </p:nvCxnSpPr>
        <p:spPr>
          <a:xfrm flipV="1">
            <a:off x="5433204" y="4363532"/>
            <a:ext cx="334296" cy="1952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51"/>
          <p:cNvCxnSpPr>
            <a:stCxn id="24" idx="3"/>
            <a:endCxn id="11" idx="7"/>
          </p:cNvCxnSpPr>
          <p:nvPr/>
        </p:nvCxnSpPr>
        <p:spPr>
          <a:xfrm flipH="1">
            <a:off x="5107742" y="3785415"/>
            <a:ext cx="262719" cy="9795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2"/>
          <p:cNvCxnSpPr>
            <a:stCxn id="10" idx="0"/>
            <a:endCxn id="24" idx="4"/>
          </p:cNvCxnSpPr>
          <p:nvPr/>
        </p:nvCxnSpPr>
        <p:spPr>
          <a:xfrm flipV="1">
            <a:off x="5365536" y="3805807"/>
            <a:ext cx="54156" cy="54922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3"/>
          <p:cNvCxnSpPr>
            <a:stCxn id="24" idx="0"/>
            <a:endCxn id="13" idx="4"/>
          </p:cNvCxnSpPr>
          <p:nvPr/>
        </p:nvCxnSpPr>
        <p:spPr>
          <a:xfrm flipH="1" flipV="1">
            <a:off x="5269244" y="2686984"/>
            <a:ext cx="150448" cy="97957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4"/>
          <p:cNvCxnSpPr>
            <a:stCxn id="24" idx="1"/>
            <a:endCxn id="12" idx="6"/>
          </p:cNvCxnSpPr>
          <p:nvPr/>
        </p:nvCxnSpPr>
        <p:spPr>
          <a:xfrm flipH="1" flipV="1">
            <a:off x="5050638" y="3322339"/>
            <a:ext cx="319822" cy="36461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5"/>
          <p:cNvCxnSpPr>
            <a:stCxn id="13" idx="6"/>
            <a:endCxn id="28" idx="1"/>
          </p:cNvCxnSpPr>
          <p:nvPr/>
        </p:nvCxnSpPr>
        <p:spPr>
          <a:xfrm>
            <a:off x="5364941" y="2591287"/>
            <a:ext cx="198926" cy="6606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6"/>
          <p:cNvCxnSpPr>
            <a:stCxn id="28" idx="4"/>
            <a:endCxn id="21" idx="0"/>
          </p:cNvCxnSpPr>
          <p:nvPr/>
        </p:nvCxnSpPr>
        <p:spPr>
          <a:xfrm flipH="1">
            <a:off x="5657424" y="2909963"/>
            <a:ext cx="11080" cy="23714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7"/>
          <p:cNvCxnSpPr>
            <a:stCxn id="21" idx="5"/>
            <a:endCxn id="23" idx="1"/>
          </p:cNvCxnSpPr>
          <p:nvPr/>
        </p:nvCxnSpPr>
        <p:spPr>
          <a:xfrm>
            <a:off x="5762060" y="3399719"/>
            <a:ext cx="78386" cy="23462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8"/>
          <p:cNvCxnSpPr>
            <a:stCxn id="23" idx="5"/>
            <a:endCxn id="22" idx="1"/>
          </p:cNvCxnSpPr>
          <p:nvPr/>
        </p:nvCxnSpPr>
        <p:spPr>
          <a:xfrm>
            <a:off x="5938910" y="3732802"/>
            <a:ext cx="228797" cy="8374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9"/>
          <p:cNvCxnSpPr>
            <a:stCxn id="22" idx="5"/>
            <a:endCxn id="19" idx="1"/>
          </p:cNvCxnSpPr>
          <p:nvPr/>
        </p:nvCxnSpPr>
        <p:spPr>
          <a:xfrm>
            <a:off x="6473584" y="4122423"/>
            <a:ext cx="281536" cy="29686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60"/>
          <p:cNvCxnSpPr>
            <a:stCxn id="22" idx="3"/>
            <a:endCxn id="20" idx="7"/>
          </p:cNvCxnSpPr>
          <p:nvPr/>
        </p:nvCxnSpPr>
        <p:spPr>
          <a:xfrm flipH="1">
            <a:off x="5886356" y="4122422"/>
            <a:ext cx="281350" cy="19187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61"/>
          <p:cNvCxnSpPr>
            <a:stCxn id="23" idx="3"/>
            <a:endCxn id="24" idx="6"/>
          </p:cNvCxnSpPr>
          <p:nvPr/>
        </p:nvCxnSpPr>
        <p:spPr>
          <a:xfrm flipH="1">
            <a:off x="5489316" y="3732803"/>
            <a:ext cx="351130" cy="338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2"/>
          <p:cNvCxnSpPr>
            <a:stCxn id="21" idx="3"/>
            <a:endCxn id="24" idx="7"/>
          </p:cNvCxnSpPr>
          <p:nvPr/>
        </p:nvCxnSpPr>
        <p:spPr>
          <a:xfrm flipH="1">
            <a:off x="5468923" y="3399719"/>
            <a:ext cx="83864" cy="28723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3"/>
          <p:cNvCxnSpPr>
            <a:stCxn id="21" idx="7"/>
            <a:endCxn id="25" idx="3"/>
          </p:cNvCxnSpPr>
          <p:nvPr/>
        </p:nvCxnSpPr>
        <p:spPr>
          <a:xfrm flipV="1">
            <a:off x="5762060" y="2730525"/>
            <a:ext cx="358012" cy="45992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4"/>
          <p:cNvCxnSpPr>
            <a:stCxn id="25" idx="7"/>
            <a:endCxn id="15" idx="3"/>
          </p:cNvCxnSpPr>
          <p:nvPr/>
        </p:nvCxnSpPr>
        <p:spPr>
          <a:xfrm flipV="1">
            <a:off x="6218535" y="2302570"/>
            <a:ext cx="77428" cy="32949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5"/>
          <p:cNvCxnSpPr>
            <a:stCxn id="28" idx="7"/>
            <a:endCxn id="15" idx="3"/>
          </p:cNvCxnSpPr>
          <p:nvPr/>
        </p:nvCxnSpPr>
        <p:spPr>
          <a:xfrm flipV="1">
            <a:off x="5773141" y="2302571"/>
            <a:ext cx="522823" cy="35477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6"/>
          <p:cNvCxnSpPr>
            <a:stCxn id="14" idx="5"/>
            <a:endCxn id="25" idx="1"/>
          </p:cNvCxnSpPr>
          <p:nvPr/>
        </p:nvCxnSpPr>
        <p:spPr>
          <a:xfrm>
            <a:off x="5833684" y="2334658"/>
            <a:ext cx="286388" cy="29740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67"/>
          <p:cNvCxnSpPr>
            <a:stCxn id="26" idx="7"/>
            <a:endCxn id="16" idx="3"/>
          </p:cNvCxnSpPr>
          <p:nvPr/>
        </p:nvCxnSpPr>
        <p:spPr>
          <a:xfrm flipV="1">
            <a:off x="6462937" y="2708866"/>
            <a:ext cx="473850" cy="28857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8"/>
          <p:cNvCxnSpPr>
            <a:stCxn id="26" idx="0"/>
            <a:endCxn id="15" idx="4"/>
          </p:cNvCxnSpPr>
          <p:nvPr/>
        </p:nvCxnSpPr>
        <p:spPr>
          <a:xfrm flipH="1" flipV="1">
            <a:off x="6363631" y="2330599"/>
            <a:ext cx="31638" cy="63881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9"/>
          <p:cNvCxnSpPr>
            <a:stCxn id="26" idx="1"/>
            <a:endCxn id="25" idx="5"/>
          </p:cNvCxnSpPr>
          <p:nvPr/>
        </p:nvCxnSpPr>
        <p:spPr>
          <a:xfrm flipH="1" flipV="1">
            <a:off x="6218535" y="2730526"/>
            <a:ext cx="109066" cy="26691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70"/>
          <p:cNvCxnSpPr>
            <a:stCxn id="29" idx="0"/>
            <a:endCxn id="26" idx="4"/>
          </p:cNvCxnSpPr>
          <p:nvPr/>
        </p:nvCxnSpPr>
        <p:spPr>
          <a:xfrm flipV="1">
            <a:off x="6294007" y="3160803"/>
            <a:ext cx="101262" cy="28345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71"/>
          <p:cNvCxnSpPr>
            <a:stCxn id="29" idx="4"/>
            <a:endCxn id="22" idx="0"/>
          </p:cNvCxnSpPr>
          <p:nvPr/>
        </p:nvCxnSpPr>
        <p:spPr>
          <a:xfrm>
            <a:off x="6294007" y="3583511"/>
            <a:ext cx="26638" cy="16968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2"/>
          <p:cNvCxnSpPr>
            <a:stCxn id="29" idx="1"/>
            <a:endCxn id="21" idx="6"/>
          </p:cNvCxnSpPr>
          <p:nvPr/>
        </p:nvCxnSpPr>
        <p:spPr>
          <a:xfrm flipH="1" flipV="1">
            <a:off x="5805403" y="3295082"/>
            <a:ext cx="439373" cy="16957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3"/>
          <p:cNvCxnSpPr>
            <a:stCxn id="22" idx="7"/>
            <a:endCxn id="27" idx="3"/>
          </p:cNvCxnSpPr>
          <p:nvPr/>
        </p:nvCxnSpPr>
        <p:spPr>
          <a:xfrm flipV="1">
            <a:off x="6473584" y="3638530"/>
            <a:ext cx="308228" cy="17801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74"/>
          <p:cNvCxnSpPr>
            <a:stCxn id="27" idx="0"/>
            <a:endCxn id="16" idx="4"/>
          </p:cNvCxnSpPr>
          <p:nvPr/>
        </p:nvCxnSpPr>
        <p:spPr>
          <a:xfrm flipV="1">
            <a:off x="6849481" y="2736894"/>
            <a:ext cx="154975" cy="73827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75"/>
          <p:cNvCxnSpPr>
            <a:stCxn id="27" idx="1"/>
            <a:endCxn id="26" idx="5"/>
          </p:cNvCxnSpPr>
          <p:nvPr/>
        </p:nvCxnSpPr>
        <p:spPr>
          <a:xfrm flipH="1" flipV="1">
            <a:off x="6462938" y="3132775"/>
            <a:ext cx="318875" cy="37041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6"/>
          <p:cNvCxnSpPr>
            <a:stCxn id="27" idx="7"/>
            <a:endCxn id="17" idx="3"/>
          </p:cNvCxnSpPr>
          <p:nvPr/>
        </p:nvCxnSpPr>
        <p:spPr>
          <a:xfrm flipV="1">
            <a:off x="6917149" y="3316299"/>
            <a:ext cx="257005" cy="18689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7"/>
          <p:cNvCxnSpPr>
            <a:stCxn id="27" idx="5"/>
            <a:endCxn id="18" idx="1"/>
          </p:cNvCxnSpPr>
          <p:nvPr/>
        </p:nvCxnSpPr>
        <p:spPr>
          <a:xfrm>
            <a:off x="6917149" y="3638530"/>
            <a:ext cx="202307" cy="20099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8"/>
          <p:cNvCxnSpPr>
            <a:stCxn id="19" idx="0"/>
            <a:endCxn id="27" idx="4"/>
          </p:cNvCxnSpPr>
          <p:nvPr/>
        </p:nvCxnSpPr>
        <p:spPr>
          <a:xfrm flipV="1">
            <a:off x="6804352" y="3666558"/>
            <a:ext cx="45128" cy="73234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8" name="Oval 82"/>
          <p:cNvSpPr/>
          <p:nvPr/>
        </p:nvSpPr>
        <p:spPr>
          <a:xfrm>
            <a:off x="916782" y="1788883"/>
            <a:ext cx="706707" cy="706707"/>
          </a:xfrm>
          <a:prstGeom prst="ellipse">
            <a:avLst/>
          </a:prstGeom>
          <a:no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6"/>
                </a:solidFill>
                <a:latin typeface="FontAwesome" pitchFamily="2" charset="0"/>
              </a:rPr>
              <a:t></a:t>
            </a:r>
            <a:endParaRPr lang="en-US">
              <a:solidFill>
                <a:schemeClr val="accent6"/>
              </a:solidFill>
            </a:endParaRPr>
          </a:p>
        </p:txBody>
      </p:sp>
      <p:sp>
        <p:nvSpPr>
          <p:cNvPr id="79" name="TextBox 78"/>
          <p:cNvSpPr txBox="1"/>
          <p:nvPr/>
        </p:nvSpPr>
        <p:spPr>
          <a:xfrm>
            <a:off x="1747903" y="1834460"/>
            <a:ext cx="3075685" cy="615553"/>
          </a:xfrm>
          <a:prstGeom prst="rect">
            <a:avLst/>
          </a:prstGeom>
          <a:noFill/>
        </p:spPr>
        <p:txBody>
          <a:bodyPr wrap="square" rtlCol="0">
            <a:spAutoFit/>
          </a:bodyPr>
          <a:lstStyle/>
          <a:p>
            <a:r>
              <a:rPr lang="en-US" sz="14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PHOTO STUDIO</a:t>
            </a:r>
          </a:p>
          <a:p>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Lid est laborum dolo rumes fugats untras. Etharums ser quidem rerum facilis</a:t>
            </a:r>
          </a:p>
        </p:txBody>
      </p:sp>
      <p:sp>
        <p:nvSpPr>
          <p:cNvPr id="80" name="Oval 84"/>
          <p:cNvSpPr/>
          <p:nvPr/>
        </p:nvSpPr>
        <p:spPr>
          <a:xfrm>
            <a:off x="917109" y="3280986"/>
            <a:ext cx="706707" cy="706707"/>
          </a:xfrm>
          <a:prstGeom prst="ellipse">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lumMod val="65000"/>
                    <a:lumOff val="35000"/>
                  </a:schemeClr>
                </a:solidFill>
                <a:latin typeface="FontAwesome" pitchFamily="2" charset="0"/>
              </a:rPr>
              <a:t></a:t>
            </a:r>
            <a:endParaRPr lang="en-US">
              <a:solidFill>
                <a:schemeClr val="tx1">
                  <a:lumMod val="65000"/>
                  <a:lumOff val="35000"/>
                </a:schemeClr>
              </a:solidFill>
            </a:endParaRPr>
          </a:p>
        </p:txBody>
      </p:sp>
      <p:sp>
        <p:nvSpPr>
          <p:cNvPr id="81" name="TextBox 80"/>
          <p:cNvSpPr txBox="1"/>
          <p:nvPr/>
        </p:nvSpPr>
        <p:spPr>
          <a:xfrm>
            <a:off x="1747903" y="3326563"/>
            <a:ext cx="3075685" cy="615553"/>
          </a:xfrm>
          <a:prstGeom prst="rect">
            <a:avLst/>
          </a:prstGeom>
          <a:noFill/>
        </p:spPr>
        <p:txBody>
          <a:bodyPr wrap="square" rtlCol="0">
            <a:spAutoFit/>
          </a:bodyPr>
          <a:lstStyle/>
          <a:p>
            <a:r>
              <a:rPr lang="en-US" sz="14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COSTUMER FORUM</a:t>
            </a:r>
          </a:p>
          <a:p>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Lid est laborum dolo rumes fugats untras. Etharums ser quidem rerum facilis</a:t>
            </a:r>
          </a:p>
        </p:txBody>
      </p:sp>
      <p:sp>
        <p:nvSpPr>
          <p:cNvPr id="82" name="Oval 86"/>
          <p:cNvSpPr/>
          <p:nvPr/>
        </p:nvSpPr>
        <p:spPr>
          <a:xfrm>
            <a:off x="916782" y="4862790"/>
            <a:ext cx="706707" cy="706707"/>
          </a:xfrm>
          <a:prstGeom prst="ellipse">
            <a:avLst/>
          </a:prstGeom>
          <a:no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6"/>
                </a:solidFill>
                <a:latin typeface="FontAwesome" pitchFamily="2" charset="0"/>
              </a:rPr>
              <a:t></a:t>
            </a:r>
            <a:endParaRPr lang="en-US">
              <a:solidFill>
                <a:schemeClr val="accent6"/>
              </a:solidFill>
            </a:endParaRPr>
          </a:p>
        </p:txBody>
      </p:sp>
      <p:sp>
        <p:nvSpPr>
          <p:cNvPr id="83" name="TextBox 82"/>
          <p:cNvSpPr txBox="1"/>
          <p:nvPr/>
        </p:nvSpPr>
        <p:spPr>
          <a:xfrm>
            <a:off x="1747903" y="4908367"/>
            <a:ext cx="3075685" cy="615553"/>
          </a:xfrm>
          <a:prstGeom prst="rect">
            <a:avLst/>
          </a:prstGeom>
          <a:noFill/>
        </p:spPr>
        <p:txBody>
          <a:bodyPr wrap="square" rtlCol="0">
            <a:spAutoFit/>
          </a:bodyPr>
          <a:lstStyle/>
          <a:p>
            <a:r>
              <a:rPr lang="en-US" sz="14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NEW SOLUTIONS</a:t>
            </a:r>
          </a:p>
          <a:p>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Lid est laborum dolo rumes fugats untras. Etharums ser quidem rerum facilis</a:t>
            </a:r>
          </a:p>
        </p:txBody>
      </p:sp>
      <p:sp>
        <p:nvSpPr>
          <p:cNvPr id="84" name="Freeform 90"/>
          <p:cNvSpPr/>
          <p:nvPr/>
        </p:nvSpPr>
        <p:spPr>
          <a:xfrm>
            <a:off x="8183647" y="5608831"/>
            <a:ext cx="632795" cy="613350"/>
          </a:xfrm>
          <a:custGeom>
            <a:avLst/>
            <a:gdLst>
              <a:gd name="connsiteX0" fmla="*/ 55291 w 1064006"/>
              <a:gd name="connsiteY0" fmla="*/ 0 h 1188564"/>
              <a:gd name="connsiteX1" fmla="*/ 1008717 w 1064006"/>
              <a:gd name="connsiteY1" fmla="*/ 0 h 1188564"/>
              <a:gd name="connsiteX2" fmla="*/ 1005879 w 1064006"/>
              <a:gd name="connsiteY2" fmla="*/ 198055 h 1188564"/>
              <a:gd name="connsiteX3" fmla="*/ 1025324 w 1064006"/>
              <a:gd name="connsiteY3" fmla="*/ 201981 h 1188564"/>
              <a:gd name="connsiteX4" fmla="*/ 1064006 w 1064006"/>
              <a:gd name="connsiteY4" fmla="*/ 260338 h 1188564"/>
              <a:gd name="connsiteX5" fmla="*/ 1025324 w 1064006"/>
              <a:gd name="connsiteY5" fmla="*/ 318695 h 1188564"/>
              <a:gd name="connsiteX6" fmla="*/ 1004089 w 1064006"/>
              <a:gd name="connsiteY6" fmla="*/ 322982 h 1188564"/>
              <a:gd name="connsiteX7" fmla="*/ 1003464 w 1064006"/>
              <a:gd name="connsiteY7" fmla="*/ 366582 h 1188564"/>
              <a:gd name="connsiteX8" fmla="*/ 1025324 w 1064006"/>
              <a:gd name="connsiteY8" fmla="*/ 370996 h 1188564"/>
              <a:gd name="connsiteX9" fmla="*/ 1064006 w 1064006"/>
              <a:gd name="connsiteY9" fmla="*/ 429353 h 1188564"/>
              <a:gd name="connsiteX10" fmla="*/ 1025324 w 1064006"/>
              <a:gd name="connsiteY10" fmla="*/ 487710 h 1188564"/>
              <a:gd name="connsiteX11" fmla="*/ 1001659 w 1064006"/>
              <a:gd name="connsiteY11" fmla="*/ 492487 h 1188564"/>
              <a:gd name="connsiteX12" fmla="*/ 1001049 w 1064006"/>
              <a:gd name="connsiteY12" fmla="*/ 535111 h 1188564"/>
              <a:gd name="connsiteX13" fmla="*/ 1025324 w 1064006"/>
              <a:gd name="connsiteY13" fmla="*/ 540012 h 1188564"/>
              <a:gd name="connsiteX14" fmla="*/ 1064006 w 1064006"/>
              <a:gd name="connsiteY14" fmla="*/ 598369 h 1188564"/>
              <a:gd name="connsiteX15" fmla="*/ 1000672 w 1064006"/>
              <a:gd name="connsiteY15" fmla="*/ 661703 h 1188564"/>
              <a:gd name="connsiteX16" fmla="*/ 999234 w 1064006"/>
              <a:gd name="connsiteY16" fmla="*/ 661703 h 1188564"/>
              <a:gd name="connsiteX17" fmla="*/ 998628 w 1064006"/>
              <a:gd name="connsiteY17" fmla="*/ 704051 h 1188564"/>
              <a:gd name="connsiteX18" fmla="*/ 1000672 w 1064006"/>
              <a:gd name="connsiteY18" fmla="*/ 704051 h 1188564"/>
              <a:gd name="connsiteX19" fmla="*/ 1064006 w 1064006"/>
              <a:gd name="connsiteY19" fmla="*/ 767385 h 1188564"/>
              <a:gd name="connsiteX20" fmla="*/ 1000672 w 1064006"/>
              <a:gd name="connsiteY20" fmla="*/ 830719 h 1188564"/>
              <a:gd name="connsiteX21" fmla="*/ 961543 w 1064006"/>
              <a:gd name="connsiteY21" fmla="*/ 830719 h 1188564"/>
              <a:gd name="connsiteX22" fmla="*/ 960691 w 1064006"/>
              <a:gd name="connsiteY22" fmla="*/ 839174 h 1188564"/>
              <a:gd name="connsiteX23" fmla="*/ 532003 w 1064006"/>
              <a:gd name="connsiteY23" fmla="*/ 1188564 h 1188564"/>
              <a:gd name="connsiteX24" fmla="*/ 103315 w 1064006"/>
              <a:gd name="connsiteY24" fmla="*/ 839174 h 1188564"/>
              <a:gd name="connsiteX25" fmla="*/ 102463 w 1064006"/>
              <a:gd name="connsiteY25" fmla="*/ 830719 h 1188564"/>
              <a:gd name="connsiteX26" fmla="*/ 63334 w 1064006"/>
              <a:gd name="connsiteY26" fmla="*/ 830719 h 1188564"/>
              <a:gd name="connsiteX27" fmla="*/ 0 w 1064006"/>
              <a:gd name="connsiteY27" fmla="*/ 767385 h 1188564"/>
              <a:gd name="connsiteX28" fmla="*/ 63334 w 1064006"/>
              <a:gd name="connsiteY28" fmla="*/ 704051 h 1188564"/>
              <a:gd name="connsiteX29" fmla="*/ 65381 w 1064006"/>
              <a:gd name="connsiteY29" fmla="*/ 704051 h 1188564"/>
              <a:gd name="connsiteX30" fmla="*/ 64774 w 1064006"/>
              <a:gd name="connsiteY30" fmla="*/ 661703 h 1188564"/>
              <a:gd name="connsiteX31" fmla="*/ 63334 w 1064006"/>
              <a:gd name="connsiteY31" fmla="*/ 661703 h 1188564"/>
              <a:gd name="connsiteX32" fmla="*/ 0 w 1064006"/>
              <a:gd name="connsiteY32" fmla="*/ 598369 h 1188564"/>
              <a:gd name="connsiteX33" fmla="*/ 38682 w 1064006"/>
              <a:gd name="connsiteY33" fmla="*/ 540012 h 1188564"/>
              <a:gd name="connsiteX34" fmla="*/ 62960 w 1064006"/>
              <a:gd name="connsiteY34" fmla="*/ 535110 h 1188564"/>
              <a:gd name="connsiteX35" fmla="*/ 62349 w 1064006"/>
              <a:gd name="connsiteY35" fmla="*/ 492488 h 1188564"/>
              <a:gd name="connsiteX36" fmla="*/ 38682 w 1064006"/>
              <a:gd name="connsiteY36" fmla="*/ 487710 h 1188564"/>
              <a:gd name="connsiteX37" fmla="*/ 0 w 1064006"/>
              <a:gd name="connsiteY37" fmla="*/ 429353 h 1188564"/>
              <a:gd name="connsiteX38" fmla="*/ 38682 w 1064006"/>
              <a:gd name="connsiteY38" fmla="*/ 370996 h 1188564"/>
              <a:gd name="connsiteX39" fmla="*/ 60544 w 1064006"/>
              <a:gd name="connsiteY39" fmla="*/ 366582 h 1188564"/>
              <a:gd name="connsiteX40" fmla="*/ 59920 w 1064006"/>
              <a:gd name="connsiteY40" fmla="*/ 322982 h 1188564"/>
              <a:gd name="connsiteX41" fmla="*/ 38682 w 1064006"/>
              <a:gd name="connsiteY41" fmla="*/ 318695 h 1188564"/>
              <a:gd name="connsiteX42" fmla="*/ 0 w 1064006"/>
              <a:gd name="connsiteY42" fmla="*/ 260338 h 1188564"/>
              <a:gd name="connsiteX43" fmla="*/ 38682 w 1064006"/>
              <a:gd name="connsiteY43" fmla="*/ 201981 h 1188564"/>
              <a:gd name="connsiteX44" fmla="*/ 58129 w 1064006"/>
              <a:gd name="connsiteY44" fmla="*/ 198055 h 118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64006" h="1188564">
                <a:moveTo>
                  <a:pt x="55291" y="0"/>
                </a:moveTo>
                <a:lnTo>
                  <a:pt x="1008717" y="0"/>
                </a:lnTo>
                <a:lnTo>
                  <a:pt x="1005879" y="198055"/>
                </a:lnTo>
                <a:lnTo>
                  <a:pt x="1025324" y="201981"/>
                </a:lnTo>
                <a:cubicBezTo>
                  <a:pt x="1048056" y="211596"/>
                  <a:pt x="1064006" y="234104"/>
                  <a:pt x="1064006" y="260338"/>
                </a:cubicBezTo>
                <a:cubicBezTo>
                  <a:pt x="1064006" y="286571"/>
                  <a:pt x="1048056" y="309080"/>
                  <a:pt x="1025324" y="318695"/>
                </a:cubicBezTo>
                <a:lnTo>
                  <a:pt x="1004089" y="322982"/>
                </a:lnTo>
                <a:lnTo>
                  <a:pt x="1003464" y="366582"/>
                </a:lnTo>
                <a:lnTo>
                  <a:pt x="1025324" y="370996"/>
                </a:lnTo>
                <a:cubicBezTo>
                  <a:pt x="1048056" y="380611"/>
                  <a:pt x="1064006" y="403119"/>
                  <a:pt x="1064006" y="429353"/>
                </a:cubicBezTo>
                <a:cubicBezTo>
                  <a:pt x="1064006" y="455586"/>
                  <a:pt x="1048056" y="478095"/>
                  <a:pt x="1025324" y="487710"/>
                </a:cubicBezTo>
                <a:lnTo>
                  <a:pt x="1001659" y="492487"/>
                </a:lnTo>
                <a:lnTo>
                  <a:pt x="1001049" y="535111"/>
                </a:lnTo>
                <a:lnTo>
                  <a:pt x="1025324" y="540012"/>
                </a:lnTo>
                <a:cubicBezTo>
                  <a:pt x="1048056" y="549627"/>
                  <a:pt x="1064006" y="572135"/>
                  <a:pt x="1064006" y="598369"/>
                </a:cubicBezTo>
                <a:cubicBezTo>
                  <a:pt x="1064006" y="633347"/>
                  <a:pt x="1035650" y="661703"/>
                  <a:pt x="1000672" y="661703"/>
                </a:cubicBezTo>
                <a:lnTo>
                  <a:pt x="999234" y="661703"/>
                </a:lnTo>
                <a:lnTo>
                  <a:pt x="998628" y="704051"/>
                </a:lnTo>
                <a:lnTo>
                  <a:pt x="1000672" y="704051"/>
                </a:lnTo>
                <a:cubicBezTo>
                  <a:pt x="1035650" y="704051"/>
                  <a:pt x="1064006" y="732407"/>
                  <a:pt x="1064006" y="767385"/>
                </a:cubicBezTo>
                <a:cubicBezTo>
                  <a:pt x="1064006" y="802363"/>
                  <a:pt x="1035650" y="830719"/>
                  <a:pt x="1000672" y="830719"/>
                </a:cubicBezTo>
                <a:lnTo>
                  <a:pt x="961543" y="830719"/>
                </a:lnTo>
                <a:lnTo>
                  <a:pt x="960691" y="839174"/>
                </a:lnTo>
                <a:cubicBezTo>
                  <a:pt x="919889" y="1038571"/>
                  <a:pt x="743463" y="1188564"/>
                  <a:pt x="532003" y="1188564"/>
                </a:cubicBezTo>
                <a:cubicBezTo>
                  <a:pt x="320544" y="1188564"/>
                  <a:pt x="144118" y="1038571"/>
                  <a:pt x="103315" y="839174"/>
                </a:cubicBezTo>
                <a:lnTo>
                  <a:pt x="102463" y="830719"/>
                </a:lnTo>
                <a:lnTo>
                  <a:pt x="63334" y="830719"/>
                </a:lnTo>
                <a:cubicBezTo>
                  <a:pt x="28356" y="830719"/>
                  <a:pt x="0" y="802363"/>
                  <a:pt x="0" y="767385"/>
                </a:cubicBezTo>
                <a:cubicBezTo>
                  <a:pt x="0" y="732407"/>
                  <a:pt x="28356" y="704051"/>
                  <a:pt x="63334" y="704051"/>
                </a:cubicBezTo>
                <a:lnTo>
                  <a:pt x="65381" y="704051"/>
                </a:lnTo>
                <a:lnTo>
                  <a:pt x="64774" y="661703"/>
                </a:lnTo>
                <a:lnTo>
                  <a:pt x="63334" y="661703"/>
                </a:lnTo>
                <a:cubicBezTo>
                  <a:pt x="28356" y="661703"/>
                  <a:pt x="0" y="633347"/>
                  <a:pt x="0" y="598369"/>
                </a:cubicBezTo>
                <a:cubicBezTo>
                  <a:pt x="0" y="572135"/>
                  <a:pt x="15950" y="549627"/>
                  <a:pt x="38682" y="540012"/>
                </a:cubicBezTo>
                <a:lnTo>
                  <a:pt x="62960" y="535110"/>
                </a:lnTo>
                <a:lnTo>
                  <a:pt x="62349" y="492488"/>
                </a:lnTo>
                <a:lnTo>
                  <a:pt x="38682" y="487710"/>
                </a:lnTo>
                <a:cubicBezTo>
                  <a:pt x="15950" y="478095"/>
                  <a:pt x="0" y="455586"/>
                  <a:pt x="0" y="429353"/>
                </a:cubicBezTo>
                <a:cubicBezTo>
                  <a:pt x="0" y="403119"/>
                  <a:pt x="15950" y="380611"/>
                  <a:pt x="38682" y="370996"/>
                </a:cubicBezTo>
                <a:lnTo>
                  <a:pt x="60544" y="366582"/>
                </a:lnTo>
                <a:lnTo>
                  <a:pt x="59920" y="322982"/>
                </a:lnTo>
                <a:lnTo>
                  <a:pt x="38682" y="318695"/>
                </a:lnTo>
                <a:cubicBezTo>
                  <a:pt x="15950" y="309080"/>
                  <a:pt x="0" y="286571"/>
                  <a:pt x="0" y="260338"/>
                </a:cubicBezTo>
                <a:cubicBezTo>
                  <a:pt x="0" y="234104"/>
                  <a:pt x="15950" y="211596"/>
                  <a:pt x="38682" y="201981"/>
                </a:cubicBezTo>
                <a:lnTo>
                  <a:pt x="58129" y="19805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91"/>
          <p:cNvSpPr/>
          <p:nvPr/>
        </p:nvSpPr>
        <p:spPr>
          <a:xfrm>
            <a:off x="8178714" y="5420246"/>
            <a:ext cx="113828" cy="113828"/>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92"/>
          <p:cNvSpPr/>
          <p:nvPr/>
        </p:nvSpPr>
        <p:spPr>
          <a:xfrm>
            <a:off x="8711209" y="5420247"/>
            <a:ext cx="82815" cy="8281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93"/>
          <p:cNvSpPr/>
          <p:nvPr/>
        </p:nvSpPr>
        <p:spPr>
          <a:xfrm>
            <a:off x="8455806" y="5440819"/>
            <a:ext cx="82815" cy="8281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94"/>
          <p:cNvSpPr/>
          <p:nvPr/>
        </p:nvSpPr>
        <p:spPr>
          <a:xfrm>
            <a:off x="8001656" y="5111733"/>
            <a:ext cx="113828" cy="113828"/>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95"/>
          <p:cNvSpPr/>
          <p:nvPr/>
        </p:nvSpPr>
        <p:spPr>
          <a:xfrm>
            <a:off x="7808093" y="4814550"/>
            <a:ext cx="113828" cy="113828"/>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96"/>
          <p:cNvSpPr/>
          <p:nvPr/>
        </p:nvSpPr>
        <p:spPr>
          <a:xfrm>
            <a:off x="7757463" y="4440648"/>
            <a:ext cx="113828" cy="113828"/>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7"/>
          <p:cNvSpPr/>
          <p:nvPr/>
        </p:nvSpPr>
        <p:spPr>
          <a:xfrm>
            <a:off x="7944388" y="4005870"/>
            <a:ext cx="113828" cy="113828"/>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8"/>
          <p:cNvSpPr/>
          <p:nvPr/>
        </p:nvSpPr>
        <p:spPr>
          <a:xfrm>
            <a:off x="8239833" y="3813001"/>
            <a:ext cx="113828" cy="113828"/>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9"/>
          <p:cNvSpPr/>
          <p:nvPr/>
        </p:nvSpPr>
        <p:spPr>
          <a:xfrm>
            <a:off x="8595252" y="3793918"/>
            <a:ext cx="113828" cy="113828"/>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100"/>
          <p:cNvSpPr/>
          <p:nvPr/>
        </p:nvSpPr>
        <p:spPr>
          <a:xfrm>
            <a:off x="8976368" y="4035553"/>
            <a:ext cx="113828" cy="113828"/>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101"/>
          <p:cNvSpPr/>
          <p:nvPr/>
        </p:nvSpPr>
        <p:spPr>
          <a:xfrm>
            <a:off x="9117536" y="4396812"/>
            <a:ext cx="113828" cy="113828"/>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102"/>
          <p:cNvSpPr/>
          <p:nvPr/>
        </p:nvSpPr>
        <p:spPr>
          <a:xfrm>
            <a:off x="9085006" y="4788477"/>
            <a:ext cx="113828" cy="113828"/>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103"/>
          <p:cNvSpPr/>
          <p:nvPr/>
        </p:nvSpPr>
        <p:spPr>
          <a:xfrm>
            <a:off x="8872868" y="5137823"/>
            <a:ext cx="82815" cy="8281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104"/>
          <p:cNvSpPr/>
          <p:nvPr/>
        </p:nvSpPr>
        <p:spPr>
          <a:xfrm>
            <a:off x="8297630" y="5075382"/>
            <a:ext cx="82815" cy="8281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105"/>
          <p:cNvSpPr/>
          <p:nvPr/>
        </p:nvSpPr>
        <p:spPr>
          <a:xfrm>
            <a:off x="8144156" y="4393344"/>
            <a:ext cx="176014" cy="176014"/>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06"/>
          <p:cNvSpPr/>
          <p:nvPr/>
        </p:nvSpPr>
        <p:spPr>
          <a:xfrm>
            <a:off x="8497969" y="4753805"/>
            <a:ext cx="257265" cy="25726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7"/>
          <p:cNvSpPr/>
          <p:nvPr/>
        </p:nvSpPr>
        <p:spPr>
          <a:xfrm>
            <a:off x="8328885" y="4670990"/>
            <a:ext cx="82815" cy="8281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8"/>
          <p:cNvSpPr/>
          <p:nvPr/>
        </p:nvSpPr>
        <p:spPr>
          <a:xfrm>
            <a:off x="8049371" y="4702280"/>
            <a:ext cx="82815" cy="8281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9"/>
          <p:cNvSpPr/>
          <p:nvPr/>
        </p:nvSpPr>
        <p:spPr>
          <a:xfrm>
            <a:off x="8495186" y="4074907"/>
            <a:ext cx="82815" cy="8281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10"/>
          <p:cNvSpPr/>
          <p:nvPr/>
        </p:nvSpPr>
        <p:spPr>
          <a:xfrm>
            <a:off x="8614068" y="4287664"/>
            <a:ext cx="113828" cy="113828"/>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11"/>
          <p:cNvSpPr/>
          <p:nvPr/>
        </p:nvSpPr>
        <p:spPr>
          <a:xfrm>
            <a:off x="8884200" y="4588451"/>
            <a:ext cx="113828" cy="113828"/>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12"/>
          <p:cNvSpPr/>
          <p:nvPr/>
        </p:nvSpPr>
        <p:spPr>
          <a:xfrm>
            <a:off x="8150746" y="4076295"/>
            <a:ext cx="176014" cy="176014"/>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13"/>
          <p:cNvSpPr/>
          <p:nvPr/>
        </p:nvSpPr>
        <p:spPr>
          <a:xfrm>
            <a:off x="8569351" y="4570073"/>
            <a:ext cx="82815" cy="8281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 name="Straight Connector 114"/>
          <p:cNvCxnSpPr>
            <a:stCxn id="85" idx="6"/>
            <a:endCxn id="87" idx="2"/>
          </p:cNvCxnSpPr>
          <p:nvPr/>
        </p:nvCxnSpPr>
        <p:spPr>
          <a:xfrm>
            <a:off x="8292541" y="5477161"/>
            <a:ext cx="163264" cy="506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9" name="Straight Connector 115"/>
          <p:cNvCxnSpPr>
            <a:stCxn id="87" idx="6"/>
            <a:endCxn id="86" idx="2"/>
          </p:cNvCxnSpPr>
          <p:nvPr/>
        </p:nvCxnSpPr>
        <p:spPr>
          <a:xfrm flipV="1">
            <a:off x="8538620" y="5461655"/>
            <a:ext cx="172588" cy="2057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0" name="Straight Connector 116"/>
          <p:cNvCxnSpPr>
            <a:stCxn id="86" idx="7"/>
            <a:endCxn id="97" idx="3"/>
          </p:cNvCxnSpPr>
          <p:nvPr/>
        </p:nvCxnSpPr>
        <p:spPr>
          <a:xfrm flipV="1">
            <a:off x="8781895" y="5208510"/>
            <a:ext cx="103100" cy="22386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7"/>
          <p:cNvCxnSpPr>
            <a:stCxn id="97" idx="7"/>
            <a:endCxn id="96" idx="3"/>
          </p:cNvCxnSpPr>
          <p:nvPr/>
        </p:nvCxnSpPr>
        <p:spPr>
          <a:xfrm flipV="1">
            <a:off x="8943554" y="4885635"/>
            <a:ext cx="158122" cy="264316"/>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118"/>
          <p:cNvCxnSpPr>
            <a:stCxn id="96" idx="0"/>
            <a:endCxn id="95" idx="4"/>
          </p:cNvCxnSpPr>
          <p:nvPr/>
        </p:nvCxnSpPr>
        <p:spPr>
          <a:xfrm flipV="1">
            <a:off x="9141920" y="4510639"/>
            <a:ext cx="32530" cy="27783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3" name="Straight Connector 119"/>
          <p:cNvCxnSpPr>
            <a:stCxn id="95" idx="0"/>
            <a:endCxn id="94" idx="5"/>
          </p:cNvCxnSpPr>
          <p:nvPr/>
        </p:nvCxnSpPr>
        <p:spPr>
          <a:xfrm flipH="1" flipV="1">
            <a:off x="9073526" y="4132712"/>
            <a:ext cx="100924" cy="26410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4" name="Straight Connector 120"/>
          <p:cNvCxnSpPr>
            <a:stCxn id="94" idx="1"/>
            <a:endCxn id="93" idx="6"/>
          </p:cNvCxnSpPr>
          <p:nvPr/>
        </p:nvCxnSpPr>
        <p:spPr>
          <a:xfrm flipH="1" flipV="1">
            <a:off x="8709080" y="3850833"/>
            <a:ext cx="283959" cy="20139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5" name="Straight Connector 121"/>
          <p:cNvCxnSpPr>
            <a:stCxn id="93" idx="2"/>
            <a:endCxn id="92" idx="6"/>
          </p:cNvCxnSpPr>
          <p:nvPr/>
        </p:nvCxnSpPr>
        <p:spPr>
          <a:xfrm flipH="1">
            <a:off x="8353661" y="3850833"/>
            <a:ext cx="241591" cy="1908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6" name="Straight Connector 122"/>
          <p:cNvCxnSpPr>
            <a:stCxn id="92" idx="2"/>
            <a:endCxn id="91" idx="7"/>
          </p:cNvCxnSpPr>
          <p:nvPr/>
        </p:nvCxnSpPr>
        <p:spPr>
          <a:xfrm flipH="1">
            <a:off x="8041547" y="3869916"/>
            <a:ext cx="198287" cy="15262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7" name="Straight Connector 123"/>
          <p:cNvCxnSpPr>
            <a:stCxn id="91" idx="3"/>
            <a:endCxn id="90" idx="0"/>
          </p:cNvCxnSpPr>
          <p:nvPr/>
        </p:nvCxnSpPr>
        <p:spPr>
          <a:xfrm flipH="1">
            <a:off x="7814378" y="4103028"/>
            <a:ext cx="146681" cy="33762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8" name="Straight Connector 124"/>
          <p:cNvCxnSpPr>
            <a:stCxn id="90" idx="4"/>
            <a:endCxn id="89" idx="0"/>
          </p:cNvCxnSpPr>
          <p:nvPr/>
        </p:nvCxnSpPr>
        <p:spPr>
          <a:xfrm>
            <a:off x="7814377" y="4554476"/>
            <a:ext cx="50630" cy="26007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9" name="Straight Connector 125"/>
          <p:cNvCxnSpPr>
            <a:stCxn id="89" idx="5"/>
            <a:endCxn id="88" idx="1"/>
          </p:cNvCxnSpPr>
          <p:nvPr/>
        </p:nvCxnSpPr>
        <p:spPr>
          <a:xfrm>
            <a:off x="7905251" y="4911709"/>
            <a:ext cx="113074" cy="21669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0" name="Straight Connector 126"/>
          <p:cNvCxnSpPr>
            <a:stCxn id="88" idx="4"/>
            <a:endCxn id="85" idx="1"/>
          </p:cNvCxnSpPr>
          <p:nvPr/>
        </p:nvCxnSpPr>
        <p:spPr>
          <a:xfrm>
            <a:off x="8058569" y="5225562"/>
            <a:ext cx="136814" cy="21135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1" name="Straight Connector 127"/>
          <p:cNvCxnSpPr>
            <a:stCxn id="85" idx="7"/>
            <a:endCxn id="98" idx="4"/>
          </p:cNvCxnSpPr>
          <p:nvPr/>
        </p:nvCxnSpPr>
        <p:spPr>
          <a:xfrm flipV="1">
            <a:off x="8275871" y="5158196"/>
            <a:ext cx="63166" cy="27872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2" name="Straight Connector 128"/>
          <p:cNvCxnSpPr>
            <a:stCxn id="98" idx="6"/>
            <a:endCxn id="97" idx="2"/>
          </p:cNvCxnSpPr>
          <p:nvPr/>
        </p:nvCxnSpPr>
        <p:spPr>
          <a:xfrm>
            <a:off x="8380444" y="5116790"/>
            <a:ext cx="492422" cy="6244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3" name="Straight Connector 129"/>
          <p:cNvCxnSpPr>
            <a:stCxn id="98" idx="5"/>
            <a:endCxn id="87" idx="0"/>
          </p:cNvCxnSpPr>
          <p:nvPr/>
        </p:nvCxnSpPr>
        <p:spPr>
          <a:xfrm>
            <a:off x="8368317" y="5146069"/>
            <a:ext cx="128897" cy="29474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4" name="Straight Connector 130"/>
          <p:cNvCxnSpPr>
            <a:stCxn id="86" idx="1"/>
            <a:endCxn id="98" idx="5"/>
          </p:cNvCxnSpPr>
          <p:nvPr/>
        </p:nvCxnSpPr>
        <p:spPr>
          <a:xfrm flipH="1" flipV="1">
            <a:off x="8368316" y="5146069"/>
            <a:ext cx="355020" cy="28630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5" name="Straight Connector 131"/>
          <p:cNvCxnSpPr>
            <a:stCxn id="98" idx="1"/>
            <a:endCxn id="102" idx="5"/>
          </p:cNvCxnSpPr>
          <p:nvPr/>
        </p:nvCxnSpPr>
        <p:spPr>
          <a:xfrm flipH="1" flipV="1">
            <a:off x="8120058" y="4772966"/>
            <a:ext cx="189701" cy="31454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6" name="Straight Connector 132"/>
          <p:cNvCxnSpPr>
            <a:stCxn id="88" idx="7"/>
            <a:endCxn id="98" idx="2"/>
          </p:cNvCxnSpPr>
          <p:nvPr/>
        </p:nvCxnSpPr>
        <p:spPr>
          <a:xfrm flipV="1">
            <a:off x="8098815" y="5116789"/>
            <a:ext cx="198815" cy="1161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7" name="Straight Connector 133"/>
          <p:cNvCxnSpPr>
            <a:stCxn id="102" idx="3"/>
            <a:endCxn id="89" idx="7"/>
          </p:cNvCxnSpPr>
          <p:nvPr/>
        </p:nvCxnSpPr>
        <p:spPr>
          <a:xfrm flipH="1">
            <a:off x="7905252" y="4772966"/>
            <a:ext cx="156247" cy="5825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8" name="Straight Connector 134"/>
          <p:cNvCxnSpPr>
            <a:stCxn id="88" idx="0"/>
            <a:endCxn id="102" idx="4"/>
          </p:cNvCxnSpPr>
          <p:nvPr/>
        </p:nvCxnSpPr>
        <p:spPr>
          <a:xfrm flipV="1">
            <a:off x="8058569" y="4785095"/>
            <a:ext cx="32208" cy="32663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9" name="Straight Connector 135"/>
          <p:cNvCxnSpPr>
            <a:stCxn id="102" idx="0"/>
            <a:endCxn id="91" idx="4"/>
          </p:cNvCxnSpPr>
          <p:nvPr/>
        </p:nvCxnSpPr>
        <p:spPr>
          <a:xfrm flipH="1" flipV="1">
            <a:off x="8001302" y="4119698"/>
            <a:ext cx="89476" cy="58258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0" name="Straight Connector 136"/>
          <p:cNvCxnSpPr>
            <a:stCxn id="102" idx="1"/>
            <a:endCxn id="90" idx="6"/>
          </p:cNvCxnSpPr>
          <p:nvPr/>
        </p:nvCxnSpPr>
        <p:spPr>
          <a:xfrm flipH="1" flipV="1">
            <a:off x="7871292" y="4497563"/>
            <a:ext cx="190207" cy="21684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1" name="Straight Connector 137"/>
          <p:cNvCxnSpPr>
            <a:stCxn id="91" idx="6"/>
            <a:endCxn id="106" idx="1"/>
          </p:cNvCxnSpPr>
          <p:nvPr/>
        </p:nvCxnSpPr>
        <p:spPr>
          <a:xfrm>
            <a:off x="8058217" y="4062784"/>
            <a:ext cx="118307" cy="3928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2" name="Straight Connector 138"/>
          <p:cNvCxnSpPr>
            <a:stCxn id="106" idx="4"/>
            <a:endCxn id="99" idx="0"/>
          </p:cNvCxnSpPr>
          <p:nvPr/>
        </p:nvCxnSpPr>
        <p:spPr>
          <a:xfrm flipH="1">
            <a:off x="8232164" y="4252310"/>
            <a:ext cx="6590" cy="14103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3" name="Straight Connector 139"/>
          <p:cNvCxnSpPr>
            <a:stCxn id="99" idx="5"/>
            <a:endCxn id="101" idx="1"/>
          </p:cNvCxnSpPr>
          <p:nvPr/>
        </p:nvCxnSpPr>
        <p:spPr>
          <a:xfrm>
            <a:off x="8294394" y="4543581"/>
            <a:ext cx="46618" cy="139536"/>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4" name="Straight Connector 140"/>
          <p:cNvCxnSpPr>
            <a:stCxn id="101" idx="5"/>
            <a:endCxn id="100" idx="1"/>
          </p:cNvCxnSpPr>
          <p:nvPr/>
        </p:nvCxnSpPr>
        <p:spPr>
          <a:xfrm>
            <a:off x="8399571" y="4741676"/>
            <a:ext cx="136072" cy="4980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5" name="Straight Connector 141"/>
          <p:cNvCxnSpPr>
            <a:stCxn id="100" idx="5"/>
            <a:endCxn id="97" idx="1"/>
          </p:cNvCxnSpPr>
          <p:nvPr/>
        </p:nvCxnSpPr>
        <p:spPr>
          <a:xfrm>
            <a:off x="8717558" y="4973395"/>
            <a:ext cx="167438" cy="17655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6" name="Straight Connector 142"/>
          <p:cNvCxnSpPr>
            <a:stCxn id="100" idx="3"/>
            <a:endCxn id="98" idx="7"/>
          </p:cNvCxnSpPr>
          <p:nvPr/>
        </p:nvCxnSpPr>
        <p:spPr>
          <a:xfrm flipH="1">
            <a:off x="8368317" y="4973395"/>
            <a:ext cx="167327" cy="11411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7" name="Straight Connector 143"/>
          <p:cNvCxnSpPr>
            <a:stCxn id="101" idx="3"/>
            <a:endCxn id="102" idx="6"/>
          </p:cNvCxnSpPr>
          <p:nvPr/>
        </p:nvCxnSpPr>
        <p:spPr>
          <a:xfrm flipH="1">
            <a:off x="8132186" y="4741677"/>
            <a:ext cx="208827" cy="201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8" name="Straight Connector 144"/>
          <p:cNvCxnSpPr>
            <a:stCxn id="99" idx="3"/>
            <a:endCxn id="102" idx="7"/>
          </p:cNvCxnSpPr>
          <p:nvPr/>
        </p:nvCxnSpPr>
        <p:spPr>
          <a:xfrm flipH="1">
            <a:off x="8120057" y="4543581"/>
            <a:ext cx="49876" cy="170826"/>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9" name="Straight Connector 145"/>
          <p:cNvCxnSpPr>
            <a:stCxn id="99" idx="7"/>
            <a:endCxn id="103" idx="3"/>
          </p:cNvCxnSpPr>
          <p:nvPr/>
        </p:nvCxnSpPr>
        <p:spPr>
          <a:xfrm flipV="1">
            <a:off x="8294394" y="4145593"/>
            <a:ext cx="212920" cy="27352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0" name="Straight Connector 146"/>
          <p:cNvCxnSpPr>
            <a:stCxn id="103" idx="7"/>
            <a:endCxn id="93" idx="3"/>
          </p:cNvCxnSpPr>
          <p:nvPr/>
        </p:nvCxnSpPr>
        <p:spPr>
          <a:xfrm flipV="1">
            <a:off x="8565874" y="3891076"/>
            <a:ext cx="46049" cy="19595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1" name="Straight Connector 147"/>
          <p:cNvCxnSpPr>
            <a:stCxn id="106" idx="7"/>
            <a:endCxn id="93" idx="3"/>
          </p:cNvCxnSpPr>
          <p:nvPr/>
        </p:nvCxnSpPr>
        <p:spPr>
          <a:xfrm flipV="1">
            <a:off x="8300983" y="3891076"/>
            <a:ext cx="310938" cy="210996"/>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2" name="Straight Connector 148"/>
          <p:cNvCxnSpPr>
            <a:stCxn id="92" idx="5"/>
            <a:endCxn id="103" idx="1"/>
          </p:cNvCxnSpPr>
          <p:nvPr/>
        </p:nvCxnSpPr>
        <p:spPr>
          <a:xfrm>
            <a:off x="8336992" y="3910160"/>
            <a:ext cx="170323" cy="17687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9"/>
          <p:cNvCxnSpPr>
            <a:stCxn id="104" idx="7"/>
            <a:endCxn id="94" idx="3"/>
          </p:cNvCxnSpPr>
          <p:nvPr/>
        </p:nvCxnSpPr>
        <p:spPr>
          <a:xfrm flipV="1">
            <a:off x="8711225" y="4132712"/>
            <a:ext cx="281812" cy="17162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4" name="Straight Connector 150"/>
          <p:cNvCxnSpPr>
            <a:stCxn id="104" idx="0"/>
            <a:endCxn id="93" idx="4"/>
          </p:cNvCxnSpPr>
          <p:nvPr/>
        </p:nvCxnSpPr>
        <p:spPr>
          <a:xfrm flipH="1" flipV="1">
            <a:off x="8652165" y="3907747"/>
            <a:ext cx="18816" cy="37991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5" name="Straight Connector 151"/>
          <p:cNvCxnSpPr>
            <a:stCxn id="104" idx="1"/>
            <a:endCxn id="103" idx="5"/>
          </p:cNvCxnSpPr>
          <p:nvPr/>
        </p:nvCxnSpPr>
        <p:spPr>
          <a:xfrm flipH="1" flipV="1">
            <a:off x="8565874" y="4145594"/>
            <a:ext cx="64865" cy="15874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6" name="Straight Connector 152"/>
          <p:cNvCxnSpPr>
            <a:stCxn id="107" idx="0"/>
            <a:endCxn id="104" idx="4"/>
          </p:cNvCxnSpPr>
          <p:nvPr/>
        </p:nvCxnSpPr>
        <p:spPr>
          <a:xfrm flipV="1">
            <a:off x="8610759" y="4401493"/>
            <a:ext cx="60223" cy="16858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7" name="Straight Connector 153"/>
          <p:cNvCxnSpPr>
            <a:stCxn id="107" idx="4"/>
            <a:endCxn id="100" idx="0"/>
          </p:cNvCxnSpPr>
          <p:nvPr/>
        </p:nvCxnSpPr>
        <p:spPr>
          <a:xfrm>
            <a:off x="8610758" y="4652889"/>
            <a:ext cx="15842" cy="10091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8" name="Straight Connector 154"/>
          <p:cNvCxnSpPr>
            <a:stCxn id="107" idx="1"/>
            <a:endCxn id="99" idx="6"/>
          </p:cNvCxnSpPr>
          <p:nvPr/>
        </p:nvCxnSpPr>
        <p:spPr>
          <a:xfrm flipH="1" flipV="1">
            <a:off x="8320170" y="4481352"/>
            <a:ext cx="261308" cy="10084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9" name="Straight Connector 155"/>
          <p:cNvCxnSpPr>
            <a:stCxn id="100" idx="7"/>
            <a:endCxn id="105" idx="3"/>
          </p:cNvCxnSpPr>
          <p:nvPr/>
        </p:nvCxnSpPr>
        <p:spPr>
          <a:xfrm flipV="1">
            <a:off x="8717558" y="4685610"/>
            <a:ext cx="183312" cy="10587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0" name="Straight Connector 156"/>
          <p:cNvCxnSpPr>
            <a:stCxn id="105" idx="0"/>
            <a:endCxn id="94" idx="4"/>
          </p:cNvCxnSpPr>
          <p:nvPr/>
        </p:nvCxnSpPr>
        <p:spPr>
          <a:xfrm flipV="1">
            <a:off x="8941114" y="4149381"/>
            <a:ext cx="92168" cy="43907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1" name="Straight Connector 157"/>
          <p:cNvCxnSpPr>
            <a:stCxn id="105" idx="1"/>
            <a:endCxn id="104" idx="5"/>
          </p:cNvCxnSpPr>
          <p:nvPr/>
        </p:nvCxnSpPr>
        <p:spPr>
          <a:xfrm flipH="1" flipV="1">
            <a:off x="8711225" y="4384823"/>
            <a:ext cx="189644" cy="22029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2" name="Straight Connector 158"/>
          <p:cNvCxnSpPr>
            <a:stCxn id="105" idx="7"/>
            <a:endCxn id="95" idx="3"/>
          </p:cNvCxnSpPr>
          <p:nvPr/>
        </p:nvCxnSpPr>
        <p:spPr>
          <a:xfrm flipV="1">
            <a:off x="8981358" y="4493971"/>
            <a:ext cx="152848" cy="11115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3" name="Straight Connector 159"/>
          <p:cNvCxnSpPr>
            <a:stCxn id="105" idx="5"/>
            <a:endCxn id="96" idx="1"/>
          </p:cNvCxnSpPr>
          <p:nvPr/>
        </p:nvCxnSpPr>
        <p:spPr>
          <a:xfrm>
            <a:off x="8981358" y="4685610"/>
            <a:ext cx="120318" cy="11953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4" name="Straight Connector 160"/>
          <p:cNvCxnSpPr>
            <a:stCxn id="97" idx="0"/>
            <a:endCxn id="105" idx="4"/>
          </p:cNvCxnSpPr>
          <p:nvPr/>
        </p:nvCxnSpPr>
        <p:spPr>
          <a:xfrm flipV="1">
            <a:off x="8914276" y="4702279"/>
            <a:ext cx="26839" cy="43554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5" name="TextBox 154"/>
          <p:cNvSpPr txBox="1"/>
          <p:nvPr/>
        </p:nvSpPr>
        <p:spPr>
          <a:xfrm>
            <a:off x="8495186" y="2641976"/>
            <a:ext cx="2784796" cy="615553"/>
          </a:xfrm>
          <a:prstGeom prst="rect">
            <a:avLst/>
          </a:prstGeom>
          <a:noFill/>
        </p:spPr>
        <p:txBody>
          <a:bodyPr wrap="square" rtlCol="0">
            <a:spAutoFit/>
          </a:bodyPr>
          <a:lstStyle/>
          <a:p>
            <a:r>
              <a:rPr lang="en-U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EXCLUSIVE BRAND</a:t>
            </a:r>
          </a:p>
          <a:p>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Lid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est</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laborum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dolo</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rumes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fugats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untras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Etharums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ser</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quidem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rerum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facilis</a:t>
            </a:r>
            <a:endPar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6" name="Pentagon 162"/>
          <p:cNvSpPr/>
          <p:nvPr/>
        </p:nvSpPr>
        <p:spPr>
          <a:xfrm>
            <a:off x="8279764" y="2842176"/>
            <a:ext cx="153000" cy="215150"/>
          </a:xfrm>
          <a:prstGeom prst="homePlat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238"/>
          <p:cNvSpPr/>
          <p:nvPr/>
        </p:nvSpPr>
        <p:spPr>
          <a:xfrm>
            <a:off x="10095456" y="5794242"/>
            <a:ext cx="447546" cy="433794"/>
          </a:xfrm>
          <a:custGeom>
            <a:avLst/>
            <a:gdLst>
              <a:gd name="connsiteX0" fmla="*/ 55291 w 1064006"/>
              <a:gd name="connsiteY0" fmla="*/ 0 h 1188564"/>
              <a:gd name="connsiteX1" fmla="*/ 1008717 w 1064006"/>
              <a:gd name="connsiteY1" fmla="*/ 0 h 1188564"/>
              <a:gd name="connsiteX2" fmla="*/ 1005879 w 1064006"/>
              <a:gd name="connsiteY2" fmla="*/ 198055 h 1188564"/>
              <a:gd name="connsiteX3" fmla="*/ 1025324 w 1064006"/>
              <a:gd name="connsiteY3" fmla="*/ 201981 h 1188564"/>
              <a:gd name="connsiteX4" fmla="*/ 1064006 w 1064006"/>
              <a:gd name="connsiteY4" fmla="*/ 260338 h 1188564"/>
              <a:gd name="connsiteX5" fmla="*/ 1025324 w 1064006"/>
              <a:gd name="connsiteY5" fmla="*/ 318695 h 1188564"/>
              <a:gd name="connsiteX6" fmla="*/ 1004089 w 1064006"/>
              <a:gd name="connsiteY6" fmla="*/ 322982 h 1188564"/>
              <a:gd name="connsiteX7" fmla="*/ 1003464 w 1064006"/>
              <a:gd name="connsiteY7" fmla="*/ 366582 h 1188564"/>
              <a:gd name="connsiteX8" fmla="*/ 1025324 w 1064006"/>
              <a:gd name="connsiteY8" fmla="*/ 370996 h 1188564"/>
              <a:gd name="connsiteX9" fmla="*/ 1064006 w 1064006"/>
              <a:gd name="connsiteY9" fmla="*/ 429353 h 1188564"/>
              <a:gd name="connsiteX10" fmla="*/ 1025324 w 1064006"/>
              <a:gd name="connsiteY10" fmla="*/ 487710 h 1188564"/>
              <a:gd name="connsiteX11" fmla="*/ 1001659 w 1064006"/>
              <a:gd name="connsiteY11" fmla="*/ 492487 h 1188564"/>
              <a:gd name="connsiteX12" fmla="*/ 1001049 w 1064006"/>
              <a:gd name="connsiteY12" fmla="*/ 535111 h 1188564"/>
              <a:gd name="connsiteX13" fmla="*/ 1025324 w 1064006"/>
              <a:gd name="connsiteY13" fmla="*/ 540012 h 1188564"/>
              <a:gd name="connsiteX14" fmla="*/ 1064006 w 1064006"/>
              <a:gd name="connsiteY14" fmla="*/ 598369 h 1188564"/>
              <a:gd name="connsiteX15" fmla="*/ 1000672 w 1064006"/>
              <a:gd name="connsiteY15" fmla="*/ 661703 h 1188564"/>
              <a:gd name="connsiteX16" fmla="*/ 999234 w 1064006"/>
              <a:gd name="connsiteY16" fmla="*/ 661703 h 1188564"/>
              <a:gd name="connsiteX17" fmla="*/ 998628 w 1064006"/>
              <a:gd name="connsiteY17" fmla="*/ 704051 h 1188564"/>
              <a:gd name="connsiteX18" fmla="*/ 1000672 w 1064006"/>
              <a:gd name="connsiteY18" fmla="*/ 704051 h 1188564"/>
              <a:gd name="connsiteX19" fmla="*/ 1064006 w 1064006"/>
              <a:gd name="connsiteY19" fmla="*/ 767385 h 1188564"/>
              <a:gd name="connsiteX20" fmla="*/ 1000672 w 1064006"/>
              <a:gd name="connsiteY20" fmla="*/ 830719 h 1188564"/>
              <a:gd name="connsiteX21" fmla="*/ 961543 w 1064006"/>
              <a:gd name="connsiteY21" fmla="*/ 830719 h 1188564"/>
              <a:gd name="connsiteX22" fmla="*/ 960691 w 1064006"/>
              <a:gd name="connsiteY22" fmla="*/ 839174 h 1188564"/>
              <a:gd name="connsiteX23" fmla="*/ 532003 w 1064006"/>
              <a:gd name="connsiteY23" fmla="*/ 1188564 h 1188564"/>
              <a:gd name="connsiteX24" fmla="*/ 103315 w 1064006"/>
              <a:gd name="connsiteY24" fmla="*/ 839174 h 1188564"/>
              <a:gd name="connsiteX25" fmla="*/ 102463 w 1064006"/>
              <a:gd name="connsiteY25" fmla="*/ 830719 h 1188564"/>
              <a:gd name="connsiteX26" fmla="*/ 63334 w 1064006"/>
              <a:gd name="connsiteY26" fmla="*/ 830719 h 1188564"/>
              <a:gd name="connsiteX27" fmla="*/ 0 w 1064006"/>
              <a:gd name="connsiteY27" fmla="*/ 767385 h 1188564"/>
              <a:gd name="connsiteX28" fmla="*/ 63334 w 1064006"/>
              <a:gd name="connsiteY28" fmla="*/ 704051 h 1188564"/>
              <a:gd name="connsiteX29" fmla="*/ 65381 w 1064006"/>
              <a:gd name="connsiteY29" fmla="*/ 704051 h 1188564"/>
              <a:gd name="connsiteX30" fmla="*/ 64774 w 1064006"/>
              <a:gd name="connsiteY30" fmla="*/ 661703 h 1188564"/>
              <a:gd name="connsiteX31" fmla="*/ 63334 w 1064006"/>
              <a:gd name="connsiteY31" fmla="*/ 661703 h 1188564"/>
              <a:gd name="connsiteX32" fmla="*/ 0 w 1064006"/>
              <a:gd name="connsiteY32" fmla="*/ 598369 h 1188564"/>
              <a:gd name="connsiteX33" fmla="*/ 38682 w 1064006"/>
              <a:gd name="connsiteY33" fmla="*/ 540012 h 1188564"/>
              <a:gd name="connsiteX34" fmla="*/ 62960 w 1064006"/>
              <a:gd name="connsiteY34" fmla="*/ 535110 h 1188564"/>
              <a:gd name="connsiteX35" fmla="*/ 62349 w 1064006"/>
              <a:gd name="connsiteY35" fmla="*/ 492488 h 1188564"/>
              <a:gd name="connsiteX36" fmla="*/ 38682 w 1064006"/>
              <a:gd name="connsiteY36" fmla="*/ 487710 h 1188564"/>
              <a:gd name="connsiteX37" fmla="*/ 0 w 1064006"/>
              <a:gd name="connsiteY37" fmla="*/ 429353 h 1188564"/>
              <a:gd name="connsiteX38" fmla="*/ 38682 w 1064006"/>
              <a:gd name="connsiteY38" fmla="*/ 370996 h 1188564"/>
              <a:gd name="connsiteX39" fmla="*/ 60544 w 1064006"/>
              <a:gd name="connsiteY39" fmla="*/ 366582 h 1188564"/>
              <a:gd name="connsiteX40" fmla="*/ 59920 w 1064006"/>
              <a:gd name="connsiteY40" fmla="*/ 322982 h 1188564"/>
              <a:gd name="connsiteX41" fmla="*/ 38682 w 1064006"/>
              <a:gd name="connsiteY41" fmla="*/ 318695 h 1188564"/>
              <a:gd name="connsiteX42" fmla="*/ 0 w 1064006"/>
              <a:gd name="connsiteY42" fmla="*/ 260338 h 1188564"/>
              <a:gd name="connsiteX43" fmla="*/ 38682 w 1064006"/>
              <a:gd name="connsiteY43" fmla="*/ 201981 h 1188564"/>
              <a:gd name="connsiteX44" fmla="*/ 58129 w 1064006"/>
              <a:gd name="connsiteY44" fmla="*/ 198055 h 118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64006" h="1188564">
                <a:moveTo>
                  <a:pt x="55291" y="0"/>
                </a:moveTo>
                <a:lnTo>
                  <a:pt x="1008717" y="0"/>
                </a:lnTo>
                <a:lnTo>
                  <a:pt x="1005879" y="198055"/>
                </a:lnTo>
                <a:lnTo>
                  <a:pt x="1025324" y="201981"/>
                </a:lnTo>
                <a:cubicBezTo>
                  <a:pt x="1048056" y="211596"/>
                  <a:pt x="1064006" y="234104"/>
                  <a:pt x="1064006" y="260338"/>
                </a:cubicBezTo>
                <a:cubicBezTo>
                  <a:pt x="1064006" y="286571"/>
                  <a:pt x="1048056" y="309080"/>
                  <a:pt x="1025324" y="318695"/>
                </a:cubicBezTo>
                <a:lnTo>
                  <a:pt x="1004089" y="322982"/>
                </a:lnTo>
                <a:lnTo>
                  <a:pt x="1003464" y="366582"/>
                </a:lnTo>
                <a:lnTo>
                  <a:pt x="1025324" y="370996"/>
                </a:lnTo>
                <a:cubicBezTo>
                  <a:pt x="1048056" y="380611"/>
                  <a:pt x="1064006" y="403119"/>
                  <a:pt x="1064006" y="429353"/>
                </a:cubicBezTo>
                <a:cubicBezTo>
                  <a:pt x="1064006" y="455586"/>
                  <a:pt x="1048056" y="478095"/>
                  <a:pt x="1025324" y="487710"/>
                </a:cubicBezTo>
                <a:lnTo>
                  <a:pt x="1001659" y="492487"/>
                </a:lnTo>
                <a:lnTo>
                  <a:pt x="1001049" y="535111"/>
                </a:lnTo>
                <a:lnTo>
                  <a:pt x="1025324" y="540012"/>
                </a:lnTo>
                <a:cubicBezTo>
                  <a:pt x="1048056" y="549627"/>
                  <a:pt x="1064006" y="572135"/>
                  <a:pt x="1064006" y="598369"/>
                </a:cubicBezTo>
                <a:cubicBezTo>
                  <a:pt x="1064006" y="633347"/>
                  <a:pt x="1035650" y="661703"/>
                  <a:pt x="1000672" y="661703"/>
                </a:cubicBezTo>
                <a:lnTo>
                  <a:pt x="999234" y="661703"/>
                </a:lnTo>
                <a:lnTo>
                  <a:pt x="998628" y="704051"/>
                </a:lnTo>
                <a:lnTo>
                  <a:pt x="1000672" y="704051"/>
                </a:lnTo>
                <a:cubicBezTo>
                  <a:pt x="1035650" y="704051"/>
                  <a:pt x="1064006" y="732407"/>
                  <a:pt x="1064006" y="767385"/>
                </a:cubicBezTo>
                <a:cubicBezTo>
                  <a:pt x="1064006" y="802363"/>
                  <a:pt x="1035650" y="830719"/>
                  <a:pt x="1000672" y="830719"/>
                </a:cubicBezTo>
                <a:lnTo>
                  <a:pt x="961543" y="830719"/>
                </a:lnTo>
                <a:lnTo>
                  <a:pt x="960691" y="839174"/>
                </a:lnTo>
                <a:cubicBezTo>
                  <a:pt x="919889" y="1038571"/>
                  <a:pt x="743463" y="1188564"/>
                  <a:pt x="532003" y="1188564"/>
                </a:cubicBezTo>
                <a:cubicBezTo>
                  <a:pt x="320544" y="1188564"/>
                  <a:pt x="144118" y="1038571"/>
                  <a:pt x="103315" y="839174"/>
                </a:cubicBezTo>
                <a:lnTo>
                  <a:pt x="102463" y="830719"/>
                </a:lnTo>
                <a:lnTo>
                  <a:pt x="63334" y="830719"/>
                </a:lnTo>
                <a:cubicBezTo>
                  <a:pt x="28356" y="830719"/>
                  <a:pt x="0" y="802363"/>
                  <a:pt x="0" y="767385"/>
                </a:cubicBezTo>
                <a:cubicBezTo>
                  <a:pt x="0" y="732407"/>
                  <a:pt x="28356" y="704051"/>
                  <a:pt x="63334" y="704051"/>
                </a:cubicBezTo>
                <a:lnTo>
                  <a:pt x="65381" y="704051"/>
                </a:lnTo>
                <a:lnTo>
                  <a:pt x="64774" y="661703"/>
                </a:lnTo>
                <a:lnTo>
                  <a:pt x="63334" y="661703"/>
                </a:lnTo>
                <a:cubicBezTo>
                  <a:pt x="28356" y="661703"/>
                  <a:pt x="0" y="633347"/>
                  <a:pt x="0" y="598369"/>
                </a:cubicBezTo>
                <a:cubicBezTo>
                  <a:pt x="0" y="572135"/>
                  <a:pt x="15950" y="549627"/>
                  <a:pt x="38682" y="540012"/>
                </a:cubicBezTo>
                <a:lnTo>
                  <a:pt x="62960" y="535110"/>
                </a:lnTo>
                <a:lnTo>
                  <a:pt x="62349" y="492488"/>
                </a:lnTo>
                <a:lnTo>
                  <a:pt x="38682" y="487710"/>
                </a:lnTo>
                <a:cubicBezTo>
                  <a:pt x="15950" y="478095"/>
                  <a:pt x="0" y="455586"/>
                  <a:pt x="0" y="429353"/>
                </a:cubicBezTo>
                <a:cubicBezTo>
                  <a:pt x="0" y="403119"/>
                  <a:pt x="15950" y="380611"/>
                  <a:pt x="38682" y="370996"/>
                </a:cubicBezTo>
                <a:lnTo>
                  <a:pt x="60544" y="366582"/>
                </a:lnTo>
                <a:lnTo>
                  <a:pt x="59920" y="322982"/>
                </a:lnTo>
                <a:lnTo>
                  <a:pt x="38682" y="318695"/>
                </a:lnTo>
                <a:cubicBezTo>
                  <a:pt x="15950" y="309080"/>
                  <a:pt x="0" y="286571"/>
                  <a:pt x="0" y="260338"/>
                </a:cubicBezTo>
                <a:cubicBezTo>
                  <a:pt x="0" y="234104"/>
                  <a:pt x="15950" y="211596"/>
                  <a:pt x="38682" y="201981"/>
                </a:cubicBezTo>
                <a:lnTo>
                  <a:pt x="58129" y="19805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239"/>
          <p:cNvSpPr/>
          <p:nvPr/>
        </p:nvSpPr>
        <p:spPr>
          <a:xfrm>
            <a:off x="10091969" y="5660866"/>
            <a:ext cx="80505" cy="805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240"/>
          <p:cNvSpPr/>
          <p:nvPr/>
        </p:nvSpPr>
        <p:spPr>
          <a:xfrm>
            <a:off x="10468577" y="5660866"/>
            <a:ext cx="58571" cy="5857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241"/>
          <p:cNvSpPr/>
          <p:nvPr/>
        </p:nvSpPr>
        <p:spPr>
          <a:xfrm>
            <a:off x="10287942" y="5675415"/>
            <a:ext cx="58571" cy="5857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242"/>
          <p:cNvSpPr/>
          <p:nvPr/>
        </p:nvSpPr>
        <p:spPr>
          <a:xfrm>
            <a:off x="9966744" y="5442669"/>
            <a:ext cx="80505" cy="805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243"/>
          <p:cNvSpPr/>
          <p:nvPr/>
        </p:nvSpPr>
        <p:spPr>
          <a:xfrm>
            <a:off x="9829847" y="5232486"/>
            <a:ext cx="80505" cy="805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244"/>
          <p:cNvSpPr/>
          <p:nvPr/>
        </p:nvSpPr>
        <p:spPr>
          <a:xfrm>
            <a:off x="9794038" y="4968042"/>
            <a:ext cx="80505" cy="805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245"/>
          <p:cNvSpPr/>
          <p:nvPr/>
        </p:nvSpPr>
        <p:spPr>
          <a:xfrm>
            <a:off x="9926241" y="4660544"/>
            <a:ext cx="80505" cy="805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246"/>
          <p:cNvSpPr/>
          <p:nvPr/>
        </p:nvSpPr>
        <p:spPr>
          <a:xfrm>
            <a:off x="10135195" y="4524137"/>
            <a:ext cx="80505" cy="805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247"/>
          <p:cNvSpPr/>
          <p:nvPr/>
        </p:nvSpPr>
        <p:spPr>
          <a:xfrm>
            <a:off x="10386567" y="4510640"/>
            <a:ext cx="80505" cy="805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248"/>
          <p:cNvSpPr/>
          <p:nvPr/>
        </p:nvSpPr>
        <p:spPr>
          <a:xfrm>
            <a:off x="10656112" y="4681537"/>
            <a:ext cx="80505" cy="805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249"/>
          <p:cNvSpPr/>
          <p:nvPr/>
        </p:nvSpPr>
        <p:spPr>
          <a:xfrm>
            <a:off x="10755954" y="4937039"/>
            <a:ext cx="80505" cy="805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250"/>
          <p:cNvSpPr/>
          <p:nvPr/>
        </p:nvSpPr>
        <p:spPr>
          <a:xfrm>
            <a:off x="10732947" y="5214045"/>
            <a:ext cx="80505" cy="805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251"/>
          <p:cNvSpPr/>
          <p:nvPr/>
        </p:nvSpPr>
        <p:spPr>
          <a:xfrm>
            <a:off x="10582911" y="5461121"/>
            <a:ext cx="58571" cy="5857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252"/>
          <p:cNvSpPr/>
          <p:nvPr/>
        </p:nvSpPr>
        <p:spPr>
          <a:xfrm>
            <a:off x="10176072" y="5416959"/>
            <a:ext cx="58571" cy="5857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253"/>
          <p:cNvSpPr/>
          <p:nvPr/>
        </p:nvSpPr>
        <p:spPr>
          <a:xfrm>
            <a:off x="10067528" y="4934586"/>
            <a:ext cx="124487" cy="124487"/>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254"/>
          <p:cNvSpPr/>
          <p:nvPr/>
        </p:nvSpPr>
        <p:spPr>
          <a:xfrm>
            <a:off x="10317761" y="5189522"/>
            <a:ext cx="181952" cy="18195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255"/>
          <p:cNvSpPr/>
          <p:nvPr/>
        </p:nvSpPr>
        <p:spPr>
          <a:xfrm>
            <a:off x="10198177" y="5130951"/>
            <a:ext cx="58571" cy="5857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256"/>
          <p:cNvSpPr/>
          <p:nvPr/>
        </p:nvSpPr>
        <p:spPr>
          <a:xfrm>
            <a:off x="10000490" y="5153081"/>
            <a:ext cx="58571" cy="5857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257"/>
          <p:cNvSpPr/>
          <p:nvPr/>
        </p:nvSpPr>
        <p:spPr>
          <a:xfrm>
            <a:off x="10315794" y="4709370"/>
            <a:ext cx="58571" cy="5857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258"/>
          <p:cNvSpPr/>
          <p:nvPr/>
        </p:nvSpPr>
        <p:spPr>
          <a:xfrm>
            <a:off x="10399874" y="4859844"/>
            <a:ext cx="80505" cy="805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259"/>
          <p:cNvSpPr/>
          <p:nvPr/>
        </p:nvSpPr>
        <p:spPr>
          <a:xfrm>
            <a:off x="10590926" y="5072576"/>
            <a:ext cx="80505" cy="805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260"/>
          <p:cNvSpPr/>
          <p:nvPr/>
        </p:nvSpPr>
        <p:spPr>
          <a:xfrm>
            <a:off x="10072189" y="4710352"/>
            <a:ext cx="124487" cy="124487"/>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261"/>
          <p:cNvSpPr/>
          <p:nvPr/>
        </p:nvSpPr>
        <p:spPr>
          <a:xfrm>
            <a:off x="10368248" y="5059578"/>
            <a:ext cx="58571" cy="5857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1" name="Straight Connector 262"/>
          <p:cNvCxnSpPr>
            <a:stCxn id="158" idx="6"/>
            <a:endCxn id="160" idx="2"/>
          </p:cNvCxnSpPr>
          <p:nvPr/>
        </p:nvCxnSpPr>
        <p:spPr>
          <a:xfrm>
            <a:off x="10172474" y="5701118"/>
            <a:ext cx="115469" cy="358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2" name="Straight Connector 263"/>
          <p:cNvCxnSpPr>
            <a:stCxn id="160" idx="6"/>
            <a:endCxn id="159" idx="2"/>
          </p:cNvCxnSpPr>
          <p:nvPr/>
        </p:nvCxnSpPr>
        <p:spPr>
          <a:xfrm flipV="1">
            <a:off x="10346514" y="5690152"/>
            <a:ext cx="122063" cy="1454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3" name="Straight Connector 264"/>
          <p:cNvCxnSpPr>
            <a:stCxn id="159" idx="7"/>
            <a:endCxn id="170" idx="3"/>
          </p:cNvCxnSpPr>
          <p:nvPr/>
        </p:nvCxnSpPr>
        <p:spPr>
          <a:xfrm flipV="1">
            <a:off x="10518570" y="5511113"/>
            <a:ext cx="72918" cy="15833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4" name="Straight Connector 265"/>
          <p:cNvCxnSpPr>
            <a:stCxn id="170" idx="7"/>
            <a:endCxn id="169" idx="3"/>
          </p:cNvCxnSpPr>
          <p:nvPr/>
        </p:nvCxnSpPr>
        <p:spPr>
          <a:xfrm flipV="1">
            <a:off x="10632903" y="5282759"/>
            <a:ext cx="111832" cy="18693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5" name="Straight Connector 266"/>
          <p:cNvCxnSpPr>
            <a:stCxn id="169" idx="0"/>
            <a:endCxn id="168" idx="4"/>
          </p:cNvCxnSpPr>
          <p:nvPr/>
        </p:nvCxnSpPr>
        <p:spPr>
          <a:xfrm flipV="1">
            <a:off x="10773199" y="5017542"/>
            <a:ext cx="23007" cy="19650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6" name="Straight Connector 267"/>
          <p:cNvCxnSpPr>
            <a:stCxn id="168" idx="0"/>
            <a:endCxn id="167" idx="5"/>
          </p:cNvCxnSpPr>
          <p:nvPr/>
        </p:nvCxnSpPr>
        <p:spPr>
          <a:xfrm flipH="1" flipV="1">
            <a:off x="10724828" y="4750252"/>
            <a:ext cx="71379" cy="186786"/>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7" name="Straight Connector 268"/>
          <p:cNvCxnSpPr>
            <a:stCxn id="167" idx="1"/>
            <a:endCxn id="166" idx="6"/>
          </p:cNvCxnSpPr>
          <p:nvPr/>
        </p:nvCxnSpPr>
        <p:spPr>
          <a:xfrm flipH="1" flipV="1">
            <a:off x="10467071" y="4550892"/>
            <a:ext cx="200831" cy="14243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8" name="Straight Connector 269"/>
          <p:cNvCxnSpPr>
            <a:stCxn id="166" idx="2"/>
            <a:endCxn id="165" idx="6"/>
          </p:cNvCxnSpPr>
          <p:nvPr/>
        </p:nvCxnSpPr>
        <p:spPr>
          <a:xfrm flipH="1">
            <a:off x="10215699" y="4550892"/>
            <a:ext cx="170866" cy="1349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9" name="Straight Connector 270"/>
          <p:cNvCxnSpPr>
            <a:stCxn id="165" idx="2"/>
            <a:endCxn id="164" idx="7"/>
          </p:cNvCxnSpPr>
          <p:nvPr/>
        </p:nvCxnSpPr>
        <p:spPr>
          <a:xfrm flipH="1">
            <a:off x="9994957" y="4564388"/>
            <a:ext cx="140239" cy="10794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0" name="Straight Connector 271"/>
          <p:cNvCxnSpPr>
            <a:stCxn id="164" idx="3"/>
            <a:endCxn id="163" idx="0"/>
          </p:cNvCxnSpPr>
          <p:nvPr/>
        </p:nvCxnSpPr>
        <p:spPr>
          <a:xfrm flipH="1">
            <a:off x="9834290" y="4729259"/>
            <a:ext cx="103741" cy="23878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1" name="Straight Connector 272"/>
          <p:cNvCxnSpPr>
            <a:stCxn id="163" idx="4"/>
            <a:endCxn id="162" idx="0"/>
          </p:cNvCxnSpPr>
          <p:nvPr/>
        </p:nvCxnSpPr>
        <p:spPr>
          <a:xfrm>
            <a:off x="9834290" y="5048547"/>
            <a:ext cx="35809" cy="18393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2" name="Straight Connector 273"/>
          <p:cNvCxnSpPr>
            <a:stCxn id="162" idx="5"/>
            <a:endCxn id="161" idx="1"/>
          </p:cNvCxnSpPr>
          <p:nvPr/>
        </p:nvCxnSpPr>
        <p:spPr>
          <a:xfrm>
            <a:off x="9898561" y="5301200"/>
            <a:ext cx="79972" cy="15325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3" name="Straight Connector 274"/>
          <p:cNvCxnSpPr>
            <a:stCxn id="161" idx="4"/>
            <a:endCxn id="158" idx="1"/>
          </p:cNvCxnSpPr>
          <p:nvPr/>
        </p:nvCxnSpPr>
        <p:spPr>
          <a:xfrm>
            <a:off x="10006995" y="5523173"/>
            <a:ext cx="96762" cy="14948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4" name="Straight Connector 275"/>
          <p:cNvCxnSpPr>
            <a:stCxn id="158" idx="7"/>
            <a:endCxn id="171" idx="4"/>
          </p:cNvCxnSpPr>
          <p:nvPr/>
        </p:nvCxnSpPr>
        <p:spPr>
          <a:xfrm flipV="1">
            <a:off x="10160683" y="5475530"/>
            <a:ext cx="44674" cy="19712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5" name="Straight Connector 276"/>
          <p:cNvCxnSpPr>
            <a:stCxn id="171" idx="6"/>
            <a:endCxn id="170" idx="2"/>
          </p:cNvCxnSpPr>
          <p:nvPr/>
        </p:nvCxnSpPr>
        <p:spPr>
          <a:xfrm>
            <a:off x="10234644" y="5446244"/>
            <a:ext cx="348267" cy="4416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6" name="Straight Connector 277"/>
          <p:cNvCxnSpPr>
            <a:stCxn id="171" idx="5"/>
            <a:endCxn id="160" idx="0"/>
          </p:cNvCxnSpPr>
          <p:nvPr/>
        </p:nvCxnSpPr>
        <p:spPr>
          <a:xfrm>
            <a:off x="10226066" y="5466952"/>
            <a:ext cx="91163" cy="20846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7" name="Straight Connector 278"/>
          <p:cNvCxnSpPr>
            <a:stCxn id="159" idx="1"/>
            <a:endCxn id="171" idx="5"/>
          </p:cNvCxnSpPr>
          <p:nvPr/>
        </p:nvCxnSpPr>
        <p:spPr>
          <a:xfrm flipH="1" flipV="1">
            <a:off x="10226066" y="5466953"/>
            <a:ext cx="251089" cy="20249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8" name="Straight Connector 279"/>
          <p:cNvCxnSpPr>
            <a:stCxn id="171" idx="1"/>
            <a:endCxn id="175" idx="5"/>
          </p:cNvCxnSpPr>
          <p:nvPr/>
        </p:nvCxnSpPr>
        <p:spPr>
          <a:xfrm flipH="1" flipV="1">
            <a:off x="10050482" y="5203074"/>
            <a:ext cx="134166" cy="22246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9" name="Straight Connector 280"/>
          <p:cNvCxnSpPr>
            <a:stCxn id="161" idx="7"/>
            <a:endCxn id="171" idx="2"/>
          </p:cNvCxnSpPr>
          <p:nvPr/>
        </p:nvCxnSpPr>
        <p:spPr>
          <a:xfrm flipV="1">
            <a:off x="10035459" y="5446244"/>
            <a:ext cx="140613" cy="821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0" name="Straight Connector 281"/>
          <p:cNvCxnSpPr>
            <a:stCxn id="175" idx="3"/>
            <a:endCxn id="162" idx="7"/>
          </p:cNvCxnSpPr>
          <p:nvPr/>
        </p:nvCxnSpPr>
        <p:spPr>
          <a:xfrm flipH="1">
            <a:off x="9898561" y="5203075"/>
            <a:ext cx="110506" cy="4120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1" name="Straight Connector 282"/>
          <p:cNvCxnSpPr>
            <a:stCxn id="161" idx="0"/>
            <a:endCxn id="175" idx="4"/>
          </p:cNvCxnSpPr>
          <p:nvPr/>
        </p:nvCxnSpPr>
        <p:spPr>
          <a:xfrm flipV="1">
            <a:off x="10006996" y="5211653"/>
            <a:ext cx="22779" cy="23101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2" name="Straight Connector 283"/>
          <p:cNvCxnSpPr>
            <a:stCxn id="175" idx="0"/>
            <a:endCxn id="164" idx="4"/>
          </p:cNvCxnSpPr>
          <p:nvPr/>
        </p:nvCxnSpPr>
        <p:spPr>
          <a:xfrm flipH="1" flipV="1">
            <a:off x="9966493" y="4741048"/>
            <a:ext cx="63282" cy="41203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3" name="Straight Connector 284"/>
          <p:cNvCxnSpPr>
            <a:stCxn id="175" idx="1"/>
            <a:endCxn id="163" idx="6"/>
          </p:cNvCxnSpPr>
          <p:nvPr/>
        </p:nvCxnSpPr>
        <p:spPr>
          <a:xfrm flipH="1" flipV="1">
            <a:off x="9874543" y="5008293"/>
            <a:ext cx="134525" cy="15336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4" name="Straight Connector 285"/>
          <p:cNvCxnSpPr>
            <a:stCxn id="164" idx="6"/>
            <a:endCxn id="179" idx="1"/>
          </p:cNvCxnSpPr>
          <p:nvPr/>
        </p:nvCxnSpPr>
        <p:spPr>
          <a:xfrm>
            <a:off x="10006746" y="4700796"/>
            <a:ext cx="83673" cy="2778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5" name="Straight Connector 286"/>
          <p:cNvCxnSpPr>
            <a:stCxn id="179" idx="4"/>
            <a:endCxn id="172" idx="0"/>
          </p:cNvCxnSpPr>
          <p:nvPr/>
        </p:nvCxnSpPr>
        <p:spPr>
          <a:xfrm flipH="1">
            <a:off x="10129771" y="4834839"/>
            <a:ext cx="4661" cy="9974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6" name="Straight Connector 287"/>
          <p:cNvCxnSpPr>
            <a:stCxn id="172" idx="5"/>
            <a:endCxn id="174" idx="1"/>
          </p:cNvCxnSpPr>
          <p:nvPr/>
        </p:nvCxnSpPr>
        <p:spPr>
          <a:xfrm>
            <a:off x="10173784" y="5040842"/>
            <a:ext cx="32971" cy="9868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7" name="Straight Connector 288"/>
          <p:cNvCxnSpPr>
            <a:stCxn id="174" idx="5"/>
            <a:endCxn id="173" idx="1"/>
          </p:cNvCxnSpPr>
          <p:nvPr/>
        </p:nvCxnSpPr>
        <p:spPr>
          <a:xfrm>
            <a:off x="10248171" y="5180944"/>
            <a:ext cx="96237" cy="3522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8" name="Straight Connector 289"/>
          <p:cNvCxnSpPr>
            <a:stCxn id="173" idx="5"/>
            <a:endCxn id="170" idx="1"/>
          </p:cNvCxnSpPr>
          <p:nvPr/>
        </p:nvCxnSpPr>
        <p:spPr>
          <a:xfrm>
            <a:off x="10473068" y="5344827"/>
            <a:ext cx="118421" cy="12487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9" name="Straight Connector 290"/>
          <p:cNvCxnSpPr>
            <a:stCxn id="173" idx="3"/>
            <a:endCxn id="171" idx="7"/>
          </p:cNvCxnSpPr>
          <p:nvPr/>
        </p:nvCxnSpPr>
        <p:spPr>
          <a:xfrm flipH="1">
            <a:off x="10226066" y="5344827"/>
            <a:ext cx="118343" cy="8070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0" name="Straight Connector 291"/>
          <p:cNvCxnSpPr>
            <a:stCxn id="174" idx="3"/>
            <a:endCxn id="175" idx="6"/>
          </p:cNvCxnSpPr>
          <p:nvPr/>
        </p:nvCxnSpPr>
        <p:spPr>
          <a:xfrm flipH="1">
            <a:off x="10059060" y="5180944"/>
            <a:ext cx="147694" cy="142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1" name="Straight Connector 292"/>
          <p:cNvCxnSpPr>
            <a:stCxn id="172" idx="3"/>
            <a:endCxn id="175" idx="7"/>
          </p:cNvCxnSpPr>
          <p:nvPr/>
        </p:nvCxnSpPr>
        <p:spPr>
          <a:xfrm flipH="1">
            <a:off x="10050483" y="5040842"/>
            <a:ext cx="35275" cy="12081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2" name="Straight Connector 293"/>
          <p:cNvCxnSpPr>
            <a:stCxn id="172" idx="7"/>
            <a:endCxn id="176" idx="3"/>
          </p:cNvCxnSpPr>
          <p:nvPr/>
        </p:nvCxnSpPr>
        <p:spPr>
          <a:xfrm flipV="1">
            <a:off x="10173783" y="4759363"/>
            <a:ext cx="150588" cy="19345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3" name="Straight Connector 294"/>
          <p:cNvCxnSpPr>
            <a:stCxn id="176" idx="7"/>
            <a:endCxn id="166" idx="3"/>
          </p:cNvCxnSpPr>
          <p:nvPr/>
        </p:nvCxnSpPr>
        <p:spPr>
          <a:xfrm flipV="1">
            <a:off x="10365787" y="4579354"/>
            <a:ext cx="32568" cy="13859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4" name="Straight Connector 295"/>
          <p:cNvCxnSpPr>
            <a:stCxn id="179" idx="7"/>
            <a:endCxn id="166" idx="3"/>
          </p:cNvCxnSpPr>
          <p:nvPr/>
        </p:nvCxnSpPr>
        <p:spPr>
          <a:xfrm flipV="1">
            <a:off x="10178443" y="4579354"/>
            <a:ext cx="219912" cy="14922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5" name="Straight Connector 296"/>
          <p:cNvCxnSpPr>
            <a:stCxn id="165" idx="5"/>
            <a:endCxn id="176" idx="1"/>
          </p:cNvCxnSpPr>
          <p:nvPr/>
        </p:nvCxnSpPr>
        <p:spPr>
          <a:xfrm>
            <a:off x="10203910" y="4592851"/>
            <a:ext cx="120462" cy="125096"/>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6" name="Straight Connector 297"/>
          <p:cNvCxnSpPr>
            <a:stCxn id="177" idx="7"/>
            <a:endCxn id="167" idx="3"/>
          </p:cNvCxnSpPr>
          <p:nvPr/>
        </p:nvCxnSpPr>
        <p:spPr>
          <a:xfrm flipV="1">
            <a:off x="10468589" y="4750253"/>
            <a:ext cx="199313" cy="12138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7" name="Straight Connector 298"/>
          <p:cNvCxnSpPr>
            <a:stCxn id="177" idx="0"/>
            <a:endCxn id="166" idx="4"/>
          </p:cNvCxnSpPr>
          <p:nvPr/>
        </p:nvCxnSpPr>
        <p:spPr>
          <a:xfrm flipH="1" flipV="1">
            <a:off x="10426818" y="4591145"/>
            <a:ext cx="13308" cy="26869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8" name="Straight Connector 299"/>
          <p:cNvCxnSpPr>
            <a:stCxn id="177" idx="1"/>
            <a:endCxn id="176" idx="5"/>
          </p:cNvCxnSpPr>
          <p:nvPr/>
        </p:nvCxnSpPr>
        <p:spPr>
          <a:xfrm flipH="1" flipV="1">
            <a:off x="10365787" y="4759362"/>
            <a:ext cx="45876" cy="11227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9" name="Straight Connector 300"/>
          <p:cNvCxnSpPr>
            <a:stCxn id="180" idx="0"/>
            <a:endCxn id="177" idx="4"/>
          </p:cNvCxnSpPr>
          <p:nvPr/>
        </p:nvCxnSpPr>
        <p:spPr>
          <a:xfrm flipV="1">
            <a:off x="10397533" y="4940348"/>
            <a:ext cx="42593" cy="11922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0" name="Straight Connector 301"/>
          <p:cNvCxnSpPr>
            <a:stCxn id="180" idx="4"/>
            <a:endCxn id="173" idx="0"/>
          </p:cNvCxnSpPr>
          <p:nvPr/>
        </p:nvCxnSpPr>
        <p:spPr>
          <a:xfrm>
            <a:off x="10397533" y="5118148"/>
            <a:ext cx="11205" cy="7137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1" name="Straight Connector 302"/>
          <p:cNvCxnSpPr>
            <a:stCxn id="180" idx="1"/>
            <a:endCxn id="172" idx="6"/>
          </p:cNvCxnSpPr>
          <p:nvPr/>
        </p:nvCxnSpPr>
        <p:spPr>
          <a:xfrm flipH="1" flipV="1">
            <a:off x="10192015" y="4996828"/>
            <a:ext cx="184811" cy="71326"/>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2" name="Straight Connector 303"/>
          <p:cNvCxnSpPr>
            <a:stCxn id="173" idx="7"/>
            <a:endCxn id="178" idx="3"/>
          </p:cNvCxnSpPr>
          <p:nvPr/>
        </p:nvCxnSpPr>
        <p:spPr>
          <a:xfrm flipV="1">
            <a:off x="10473067" y="5141291"/>
            <a:ext cx="129648" cy="7487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3" name="Straight Connector 304"/>
          <p:cNvCxnSpPr>
            <a:stCxn id="178" idx="0"/>
            <a:endCxn id="167" idx="4"/>
          </p:cNvCxnSpPr>
          <p:nvPr/>
        </p:nvCxnSpPr>
        <p:spPr>
          <a:xfrm flipV="1">
            <a:off x="10631178" y="4762041"/>
            <a:ext cx="65186" cy="31053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4" name="Straight Connector 305"/>
          <p:cNvCxnSpPr>
            <a:stCxn id="178" idx="1"/>
            <a:endCxn id="177" idx="5"/>
          </p:cNvCxnSpPr>
          <p:nvPr/>
        </p:nvCxnSpPr>
        <p:spPr>
          <a:xfrm flipH="1" flipV="1">
            <a:off x="10468588" y="4928559"/>
            <a:ext cx="134126" cy="15580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 name="Straight Connector 306"/>
          <p:cNvCxnSpPr>
            <a:stCxn id="178" idx="7"/>
            <a:endCxn id="168" idx="3"/>
          </p:cNvCxnSpPr>
          <p:nvPr/>
        </p:nvCxnSpPr>
        <p:spPr>
          <a:xfrm flipV="1">
            <a:off x="10659640" y="5005753"/>
            <a:ext cx="108102" cy="7861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6" name="Straight Connector 307"/>
          <p:cNvCxnSpPr>
            <a:stCxn id="178" idx="5"/>
            <a:endCxn id="169" idx="1"/>
          </p:cNvCxnSpPr>
          <p:nvPr/>
        </p:nvCxnSpPr>
        <p:spPr>
          <a:xfrm>
            <a:off x="10659641" y="5141291"/>
            <a:ext cx="85095" cy="8454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7" name="Straight Connector 308"/>
          <p:cNvCxnSpPr>
            <a:stCxn id="170" idx="0"/>
            <a:endCxn id="178" idx="4"/>
          </p:cNvCxnSpPr>
          <p:nvPr/>
        </p:nvCxnSpPr>
        <p:spPr>
          <a:xfrm flipV="1">
            <a:off x="10612196" y="5153080"/>
            <a:ext cx="18982" cy="30804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75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anim calcmode="lin" valueType="num">
                                      <p:cBhvr>
                                        <p:cTn id="17" dur="750" fill="hold"/>
                                        <p:tgtEl>
                                          <p:spTgt spid="7"/>
                                        </p:tgtEl>
                                        <p:attrNameLst>
                                          <p:attrName>ppt_x</p:attrName>
                                        </p:attrNameLst>
                                      </p:cBhvr>
                                      <p:tavLst>
                                        <p:tav tm="0">
                                          <p:val>
                                            <p:strVal val="#ppt_x"/>
                                          </p:val>
                                        </p:tav>
                                        <p:tav tm="100000">
                                          <p:val>
                                            <p:strVal val="#ppt_x"/>
                                          </p:val>
                                        </p:tav>
                                      </p:tavLst>
                                    </p:anim>
                                    <p:anim calcmode="lin" valueType="num">
                                      <p:cBhvr>
                                        <p:cTn id="18" dur="75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750"/>
                                        <p:tgtEl>
                                          <p:spTgt spid="8"/>
                                        </p:tgtEl>
                                      </p:cBhvr>
                                    </p:animEffect>
                                    <p:anim calcmode="lin" valueType="num">
                                      <p:cBhvr>
                                        <p:cTn id="22" dur="750" fill="hold"/>
                                        <p:tgtEl>
                                          <p:spTgt spid="8"/>
                                        </p:tgtEl>
                                        <p:attrNameLst>
                                          <p:attrName>ppt_x</p:attrName>
                                        </p:attrNameLst>
                                      </p:cBhvr>
                                      <p:tavLst>
                                        <p:tav tm="0">
                                          <p:val>
                                            <p:strVal val="#ppt_x"/>
                                          </p:val>
                                        </p:tav>
                                        <p:tav tm="100000">
                                          <p:val>
                                            <p:strVal val="#ppt_x"/>
                                          </p:val>
                                        </p:tav>
                                      </p:tavLst>
                                    </p:anim>
                                    <p:anim calcmode="lin" valueType="num">
                                      <p:cBhvr>
                                        <p:cTn id="23" dur="75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750"/>
                                        <p:tgtEl>
                                          <p:spTgt spid="9"/>
                                        </p:tgtEl>
                                      </p:cBhvr>
                                    </p:animEffect>
                                    <p:anim calcmode="lin" valueType="num">
                                      <p:cBhvr>
                                        <p:cTn id="27" dur="750" fill="hold"/>
                                        <p:tgtEl>
                                          <p:spTgt spid="9"/>
                                        </p:tgtEl>
                                        <p:attrNameLst>
                                          <p:attrName>ppt_x</p:attrName>
                                        </p:attrNameLst>
                                      </p:cBhvr>
                                      <p:tavLst>
                                        <p:tav tm="0">
                                          <p:val>
                                            <p:strVal val="#ppt_x"/>
                                          </p:val>
                                        </p:tav>
                                        <p:tav tm="100000">
                                          <p:val>
                                            <p:strVal val="#ppt_x"/>
                                          </p:val>
                                        </p:tav>
                                      </p:tavLst>
                                    </p:anim>
                                    <p:anim calcmode="lin" valueType="num">
                                      <p:cBhvr>
                                        <p:cTn id="28" dur="75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750"/>
                                        <p:tgtEl>
                                          <p:spTgt spid="10"/>
                                        </p:tgtEl>
                                      </p:cBhvr>
                                    </p:animEffect>
                                    <p:anim calcmode="lin" valueType="num">
                                      <p:cBhvr>
                                        <p:cTn id="32" dur="750" fill="hold"/>
                                        <p:tgtEl>
                                          <p:spTgt spid="10"/>
                                        </p:tgtEl>
                                        <p:attrNameLst>
                                          <p:attrName>ppt_x</p:attrName>
                                        </p:attrNameLst>
                                      </p:cBhvr>
                                      <p:tavLst>
                                        <p:tav tm="0">
                                          <p:val>
                                            <p:strVal val="#ppt_x"/>
                                          </p:val>
                                        </p:tav>
                                        <p:tav tm="100000">
                                          <p:val>
                                            <p:strVal val="#ppt_x"/>
                                          </p:val>
                                        </p:tav>
                                      </p:tavLst>
                                    </p:anim>
                                    <p:anim calcmode="lin" valueType="num">
                                      <p:cBhvr>
                                        <p:cTn id="33" dur="75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750"/>
                                        <p:tgtEl>
                                          <p:spTgt spid="11"/>
                                        </p:tgtEl>
                                      </p:cBhvr>
                                    </p:animEffect>
                                    <p:anim calcmode="lin" valueType="num">
                                      <p:cBhvr>
                                        <p:cTn id="37" dur="750" fill="hold"/>
                                        <p:tgtEl>
                                          <p:spTgt spid="11"/>
                                        </p:tgtEl>
                                        <p:attrNameLst>
                                          <p:attrName>ppt_x</p:attrName>
                                        </p:attrNameLst>
                                      </p:cBhvr>
                                      <p:tavLst>
                                        <p:tav tm="0">
                                          <p:val>
                                            <p:strVal val="#ppt_x"/>
                                          </p:val>
                                        </p:tav>
                                        <p:tav tm="100000">
                                          <p:val>
                                            <p:strVal val="#ppt_x"/>
                                          </p:val>
                                        </p:tav>
                                      </p:tavLst>
                                    </p:anim>
                                    <p:anim calcmode="lin" valueType="num">
                                      <p:cBhvr>
                                        <p:cTn id="38" dur="75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750"/>
                                        <p:tgtEl>
                                          <p:spTgt spid="12"/>
                                        </p:tgtEl>
                                      </p:cBhvr>
                                    </p:animEffect>
                                    <p:anim calcmode="lin" valueType="num">
                                      <p:cBhvr>
                                        <p:cTn id="42" dur="750" fill="hold"/>
                                        <p:tgtEl>
                                          <p:spTgt spid="12"/>
                                        </p:tgtEl>
                                        <p:attrNameLst>
                                          <p:attrName>ppt_x</p:attrName>
                                        </p:attrNameLst>
                                      </p:cBhvr>
                                      <p:tavLst>
                                        <p:tav tm="0">
                                          <p:val>
                                            <p:strVal val="#ppt_x"/>
                                          </p:val>
                                        </p:tav>
                                        <p:tav tm="100000">
                                          <p:val>
                                            <p:strVal val="#ppt_x"/>
                                          </p:val>
                                        </p:tav>
                                      </p:tavLst>
                                    </p:anim>
                                    <p:anim calcmode="lin" valueType="num">
                                      <p:cBhvr>
                                        <p:cTn id="43" dur="75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750"/>
                                        <p:tgtEl>
                                          <p:spTgt spid="13"/>
                                        </p:tgtEl>
                                      </p:cBhvr>
                                    </p:animEffect>
                                    <p:anim calcmode="lin" valueType="num">
                                      <p:cBhvr>
                                        <p:cTn id="47" dur="750" fill="hold"/>
                                        <p:tgtEl>
                                          <p:spTgt spid="13"/>
                                        </p:tgtEl>
                                        <p:attrNameLst>
                                          <p:attrName>ppt_x</p:attrName>
                                        </p:attrNameLst>
                                      </p:cBhvr>
                                      <p:tavLst>
                                        <p:tav tm="0">
                                          <p:val>
                                            <p:strVal val="#ppt_x"/>
                                          </p:val>
                                        </p:tav>
                                        <p:tav tm="100000">
                                          <p:val>
                                            <p:strVal val="#ppt_x"/>
                                          </p:val>
                                        </p:tav>
                                      </p:tavLst>
                                    </p:anim>
                                    <p:anim calcmode="lin" valueType="num">
                                      <p:cBhvr>
                                        <p:cTn id="48" dur="750" fill="hold"/>
                                        <p:tgtEl>
                                          <p:spTgt spid="1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750"/>
                                        <p:tgtEl>
                                          <p:spTgt spid="14"/>
                                        </p:tgtEl>
                                      </p:cBhvr>
                                    </p:animEffect>
                                    <p:anim calcmode="lin" valueType="num">
                                      <p:cBhvr>
                                        <p:cTn id="52" dur="750" fill="hold"/>
                                        <p:tgtEl>
                                          <p:spTgt spid="14"/>
                                        </p:tgtEl>
                                        <p:attrNameLst>
                                          <p:attrName>ppt_x</p:attrName>
                                        </p:attrNameLst>
                                      </p:cBhvr>
                                      <p:tavLst>
                                        <p:tav tm="0">
                                          <p:val>
                                            <p:strVal val="#ppt_x"/>
                                          </p:val>
                                        </p:tav>
                                        <p:tav tm="100000">
                                          <p:val>
                                            <p:strVal val="#ppt_x"/>
                                          </p:val>
                                        </p:tav>
                                      </p:tavLst>
                                    </p:anim>
                                    <p:anim calcmode="lin" valueType="num">
                                      <p:cBhvr>
                                        <p:cTn id="53" dur="750" fill="hold"/>
                                        <p:tgtEl>
                                          <p:spTgt spid="1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750"/>
                                        <p:tgtEl>
                                          <p:spTgt spid="15"/>
                                        </p:tgtEl>
                                      </p:cBhvr>
                                    </p:animEffect>
                                    <p:anim calcmode="lin" valueType="num">
                                      <p:cBhvr>
                                        <p:cTn id="57" dur="750" fill="hold"/>
                                        <p:tgtEl>
                                          <p:spTgt spid="15"/>
                                        </p:tgtEl>
                                        <p:attrNameLst>
                                          <p:attrName>ppt_x</p:attrName>
                                        </p:attrNameLst>
                                      </p:cBhvr>
                                      <p:tavLst>
                                        <p:tav tm="0">
                                          <p:val>
                                            <p:strVal val="#ppt_x"/>
                                          </p:val>
                                        </p:tav>
                                        <p:tav tm="100000">
                                          <p:val>
                                            <p:strVal val="#ppt_x"/>
                                          </p:val>
                                        </p:tav>
                                      </p:tavLst>
                                    </p:anim>
                                    <p:anim calcmode="lin" valueType="num">
                                      <p:cBhvr>
                                        <p:cTn id="58" dur="750" fill="hold"/>
                                        <p:tgtEl>
                                          <p:spTgt spid="15"/>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750"/>
                                        <p:tgtEl>
                                          <p:spTgt spid="16"/>
                                        </p:tgtEl>
                                      </p:cBhvr>
                                    </p:animEffect>
                                    <p:anim calcmode="lin" valueType="num">
                                      <p:cBhvr>
                                        <p:cTn id="62" dur="750" fill="hold"/>
                                        <p:tgtEl>
                                          <p:spTgt spid="16"/>
                                        </p:tgtEl>
                                        <p:attrNameLst>
                                          <p:attrName>ppt_x</p:attrName>
                                        </p:attrNameLst>
                                      </p:cBhvr>
                                      <p:tavLst>
                                        <p:tav tm="0">
                                          <p:val>
                                            <p:strVal val="#ppt_x"/>
                                          </p:val>
                                        </p:tav>
                                        <p:tav tm="100000">
                                          <p:val>
                                            <p:strVal val="#ppt_x"/>
                                          </p:val>
                                        </p:tav>
                                      </p:tavLst>
                                    </p:anim>
                                    <p:anim calcmode="lin" valueType="num">
                                      <p:cBhvr>
                                        <p:cTn id="63" dur="750" fill="hold"/>
                                        <p:tgtEl>
                                          <p:spTgt spid="1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750"/>
                                        <p:tgtEl>
                                          <p:spTgt spid="17"/>
                                        </p:tgtEl>
                                      </p:cBhvr>
                                    </p:animEffect>
                                    <p:anim calcmode="lin" valueType="num">
                                      <p:cBhvr>
                                        <p:cTn id="67" dur="750" fill="hold"/>
                                        <p:tgtEl>
                                          <p:spTgt spid="17"/>
                                        </p:tgtEl>
                                        <p:attrNameLst>
                                          <p:attrName>ppt_x</p:attrName>
                                        </p:attrNameLst>
                                      </p:cBhvr>
                                      <p:tavLst>
                                        <p:tav tm="0">
                                          <p:val>
                                            <p:strVal val="#ppt_x"/>
                                          </p:val>
                                        </p:tav>
                                        <p:tav tm="100000">
                                          <p:val>
                                            <p:strVal val="#ppt_x"/>
                                          </p:val>
                                        </p:tav>
                                      </p:tavLst>
                                    </p:anim>
                                    <p:anim calcmode="lin" valueType="num">
                                      <p:cBhvr>
                                        <p:cTn id="68" dur="750" fill="hold"/>
                                        <p:tgtEl>
                                          <p:spTgt spid="1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750"/>
                                        <p:tgtEl>
                                          <p:spTgt spid="18"/>
                                        </p:tgtEl>
                                      </p:cBhvr>
                                    </p:animEffect>
                                    <p:anim calcmode="lin" valueType="num">
                                      <p:cBhvr>
                                        <p:cTn id="72" dur="750" fill="hold"/>
                                        <p:tgtEl>
                                          <p:spTgt spid="18"/>
                                        </p:tgtEl>
                                        <p:attrNameLst>
                                          <p:attrName>ppt_x</p:attrName>
                                        </p:attrNameLst>
                                      </p:cBhvr>
                                      <p:tavLst>
                                        <p:tav tm="0">
                                          <p:val>
                                            <p:strVal val="#ppt_x"/>
                                          </p:val>
                                        </p:tav>
                                        <p:tav tm="100000">
                                          <p:val>
                                            <p:strVal val="#ppt_x"/>
                                          </p:val>
                                        </p:tav>
                                      </p:tavLst>
                                    </p:anim>
                                    <p:anim calcmode="lin" valueType="num">
                                      <p:cBhvr>
                                        <p:cTn id="73" dur="750" fill="hold"/>
                                        <p:tgtEl>
                                          <p:spTgt spid="18"/>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750"/>
                                        <p:tgtEl>
                                          <p:spTgt spid="19"/>
                                        </p:tgtEl>
                                      </p:cBhvr>
                                    </p:animEffect>
                                    <p:anim calcmode="lin" valueType="num">
                                      <p:cBhvr>
                                        <p:cTn id="77" dur="750" fill="hold"/>
                                        <p:tgtEl>
                                          <p:spTgt spid="19"/>
                                        </p:tgtEl>
                                        <p:attrNameLst>
                                          <p:attrName>ppt_x</p:attrName>
                                        </p:attrNameLst>
                                      </p:cBhvr>
                                      <p:tavLst>
                                        <p:tav tm="0">
                                          <p:val>
                                            <p:strVal val="#ppt_x"/>
                                          </p:val>
                                        </p:tav>
                                        <p:tav tm="100000">
                                          <p:val>
                                            <p:strVal val="#ppt_x"/>
                                          </p:val>
                                        </p:tav>
                                      </p:tavLst>
                                    </p:anim>
                                    <p:anim calcmode="lin" valueType="num">
                                      <p:cBhvr>
                                        <p:cTn id="78" dur="750" fill="hold"/>
                                        <p:tgtEl>
                                          <p:spTgt spid="1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750"/>
                                        <p:tgtEl>
                                          <p:spTgt spid="20"/>
                                        </p:tgtEl>
                                      </p:cBhvr>
                                    </p:animEffect>
                                    <p:anim calcmode="lin" valueType="num">
                                      <p:cBhvr>
                                        <p:cTn id="82" dur="750" fill="hold"/>
                                        <p:tgtEl>
                                          <p:spTgt spid="20"/>
                                        </p:tgtEl>
                                        <p:attrNameLst>
                                          <p:attrName>ppt_x</p:attrName>
                                        </p:attrNameLst>
                                      </p:cBhvr>
                                      <p:tavLst>
                                        <p:tav tm="0">
                                          <p:val>
                                            <p:strVal val="#ppt_x"/>
                                          </p:val>
                                        </p:tav>
                                        <p:tav tm="100000">
                                          <p:val>
                                            <p:strVal val="#ppt_x"/>
                                          </p:val>
                                        </p:tav>
                                      </p:tavLst>
                                    </p:anim>
                                    <p:anim calcmode="lin" valueType="num">
                                      <p:cBhvr>
                                        <p:cTn id="83" dur="750" fill="hold"/>
                                        <p:tgtEl>
                                          <p:spTgt spid="20"/>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750"/>
                                        <p:tgtEl>
                                          <p:spTgt spid="21"/>
                                        </p:tgtEl>
                                      </p:cBhvr>
                                    </p:animEffect>
                                    <p:anim calcmode="lin" valueType="num">
                                      <p:cBhvr>
                                        <p:cTn id="87" dur="750" fill="hold"/>
                                        <p:tgtEl>
                                          <p:spTgt spid="21"/>
                                        </p:tgtEl>
                                        <p:attrNameLst>
                                          <p:attrName>ppt_x</p:attrName>
                                        </p:attrNameLst>
                                      </p:cBhvr>
                                      <p:tavLst>
                                        <p:tav tm="0">
                                          <p:val>
                                            <p:strVal val="#ppt_x"/>
                                          </p:val>
                                        </p:tav>
                                        <p:tav tm="100000">
                                          <p:val>
                                            <p:strVal val="#ppt_x"/>
                                          </p:val>
                                        </p:tav>
                                      </p:tavLst>
                                    </p:anim>
                                    <p:anim calcmode="lin" valueType="num">
                                      <p:cBhvr>
                                        <p:cTn id="88" dur="750" fill="hold"/>
                                        <p:tgtEl>
                                          <p:spTgt spid="21"/>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750"/>
                                        <p:tgtEl>
                                          <p:spTgt spid="22"/>
                                        </p:tgtEl>
                                      </p:cBhvr>
                                    </p:animEffect>
                                    <p:anim calcmode="lin" valueType="num">
                                      <p:cBhvr>
                                        <p:cTn id="92" dur="750" fill="hold"/>
                                        <p:tgtEl>
                                          <p:spTgt spid="22"/>
                                        </p:tgtEl>
                                        <p:attrNameLst>
                                          <p:attrName>ppt_x</p:attrName>
                                        </p:attrNameLst>
                                      </p:cBhvr>
                                      <p:tavLst>
                                        <p:tav tm="0">
                                          <p:val>
                                            <p:strVal val="#ppt_x"/>
                                          </p:val>
                                        </p:tav>
                                        <p:tav tm="100000">
                                          <p:val>
                                            <p:strVal val="#ppt_x"/>
                                          </p:val>
                                        </p:tav>
                                      </p:tavLst>
                                    </p:anim>
                                    <p:anim calcmode="lin" valueType="num">
                                      <p:cBhvr>
                                        <p:cTn id="93" dur="750" fill="hold"/>
                                        <p:tgtEl>
                                          <p:spTgt spid="22"/>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fade">
                                      <p:cBhvr>
                                        <p:cTn id="96" dur="750"/>
                                        <p:tgtEl>
                                          <p:spTgt spid="23"/>
                                        </p:tgtEl>
                                      </p:cBhvr>
                                    </p:animEffect>
                                    <p:anim calcmode="lin" valueType="num">
                                      <p:cBhvr>
                                        <p:cTn id="97" dur="750" fill="hold"/>
                                        <p:tgtEl>
                                          <p:spTgt spid="23"/>
                                        </p:tgtEl>
                                        <p:attrNameLst>
                                          <p:attrName>ppt_x</p:attrName>
                                        </p:attrNameLst>
                                      </p:cBhvr>
                                      <p:tavLst>
                                        <p:tav tm="0">
                                          <p:val>
                                            <p:strVal val="#ppt_x"/>
                                          </p:val>
                                        </p:tav>
                                        <p:tav tm="100000">
                                          <p:val>
                                            <p:strVal val="#ppt_x"/>
                                          </p:val>
                                        </p:tav>
                                      </p:tavLst>
                                    </p:anim>
                                    <p:anim calcmode="lin" valueType="num">
                                      <p:cBhvr>
                                        <p:cTn id="98" dur="750" fill="hold"/>
                                        <p:tgtEl>
                                          <p:spTgt spid="23"/>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24"/>
                                        </p:tgtEl>
                                        <p:attrNameLst>
                                          <p:attrName>style.visibility</p:attrName>
                                        </p:attrNameLst>
                                      </p:cBhvr>
                                      <p:to>
                                        <p:strVal val="visible"/>
                                      </p:to>
                                    </p:set>
                                    <p:animEffect transition="in" filter="fade">
                                      <p:cBhvr>
                                        <p:cTn id="101" dur="750"/>
                                        <p:tgtEl>
                                          <p:spTgt spid="24"/>
                                        </p:tgtEl>
                                      </p:cBhvr>
                                    </p:animEffect>
                                    <p:anim calcmode="lin" valueType="num">
                                      <p:cBhvr>
                                        <p:cTn id="102" dur="750" fill="hold"/>
                                        <p:tgtEl>
                                          <p:spTgt spid="24"/>
                                        </p:tgtEl>
                                        <p:attrNameLst>
                                          <p:attrName>ppt_x</p:attrName>
                                        </p:attrNameLst>
                                      </p:cBhvr>
                                      <p:tavLst>
                                        <p:tav tm="0">
                                          <p:val>
                                            <p:strVal val="#ppt_x"/>
                                          </p:val>
                                        </p:tav>
                                        <p:tav tm="100000">
                                          <p:val>
                                            <p:strVal val="#ppt_x"/>
                                          </p:val>
                                        </p:tav>
                                      </p:tavLst>
                                    </p:anim>
                                    <p:anim calcmode="lin" valueType="num">
                                      <p:cBhvr>
                                        <p:cTn id="103" dur="750" fill="hold"/>
                                        <p:tgtEl>
                                          <p:spTgt spid="24"/>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25"/>
                                        </p:tgtEl>
                                        <p:attrNameLst>
                                          <p:attrName>style.visibility</p:attrName>
                                        </p:attrNameLst>
                                      </p:cBhvr>
                                      <p:to>
                                        <p:strVal val="visible"/>
                                      </p:to>
                                    </p:set>
                                    <p:animEffect transition="in" filter="fade">
                                      <p:cBhvr>
                                        <p:cTn id="106" dur="750"/>
                                        <p:tgtEl>
                                          <p:spTgt spid="25"/>
                                        </p:tgtEl>
                                      </p:cBhvr>
                                    </p:animEffect>
                                    <p:anim calcmode="lin" valueType="num">
                                      <p:cBhvr>
                                        <p:cTn id="107" dur="750" fill="hold"/>
                                        <p:tgtEl>
                                          <p:spTgt spid="25"/>
                                        </p:tgtEl>
                                        <p:attrNameLst>
                                          <p:attrName>ppt_x</p:attrName>
                                        </p:attrNameLst>
                                      </p:cBhvr>
                                      <p:tavLst>
                                        <p:tav tm="0">
                                          <p:val>
                                            <p:strVal val="#ppt_x"/>
                                          </p:val>
                                        </p:tav>
                                        <p:tav tm="100000">
                                          <p:val>
                                            <p:strVal val="#ppt_x"/>
                                          </p:val>
                                        </p:tav>
                                      </p:tavLst>
                                    </p:anim>
                                    <p:anim calcmode="lin" valueType="num">
                                      <p:cBhvr>
                                        <p:cTn id="108" dur="750" fill="hold"/>
                                        <p:tgtEl>
                                          <p:spTgt spid="25"/>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fade">
                                      <p:cBhvr>
                                        <p:cTn id="111" dur="750"/>
                                        <p:tgtEl>
                                          <p:spTgt spid="26"/>
                                        </p:tgtEl>
                                      </p:cBhvr>
                                    </p:animEffect>
                                    <p:anim calcmode="lin" valueType="num">
                                      <p:cBhvr>
                                        <p:cTn id="112" dur="750" fill="hold"/>
                                        <p:tgtEl>
                                          <p:spTgt spid="26"/>
                                        </p:tgtEl>
                                        <p:attrNameLst>
                                          <p:attrName>ppt_x</p:attrName>
                                        </p:attrNameLst>
                                      </p:cBhvr>
                                      <p:tavLst>
                                        <p:tav tm="0">
                                          <p:val>
                                            <p:strVal val="#ppt_x"/>
                                          </p:val>
                                        </p:tav>
                                        <p:tav tm="100000">
                                          <p:val>
                                            <p:strVal val="#ppt_x"/>
                                          </p:val>
                                        </p:tav>
                                      </p:tavLst>
                                    </p:anim>
                                    <p:anim calcmode="lin" valueType="num">
                                      <p:cBhvr>
                                        <p:cTn id="113" dur="750" fill="hold"/>
                                        <p:tgtEl>
                                          <p:spTgt spid="26"/>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27"/>
                                        </p:tgtEl>
                                        <p:attrNameLst>
                                          <p:attrName>style.visibility</p:attrName>
                                        </p:attrNameLst>
                                      </p:cBhvr>
                                      <p:to>
                                        <p:strVal val="visible"/>
                                      </p:to>
                                    </p:set>
                                    <p:animEffect transition="in" filter="fade">
                                      <p:cBhvr>
                                        <p:cTn id="116" dur="750"/>
                                        <p:tgtEl>
                                          <p:spTgt spid="27"/>
                                        </p:tgtEl>
                                      </p:cBhvr>
                                    </p:animEffect>
                                    <p:anim calcmode="lin" valueType="num">
                                      <p:cBhvr>
                                        <p:cTn id="117" dur="750" fill="hold"/>
                                        <p:tgtEl>
                                          <p:spTgt spid="27"/>
                                        </p:tgtEl>
                                        <p:attrNameLst>
                                          <p:attrName>ppt_x</p:attrName>
                                        </p:attrNameLst>
                                      </p:cBhvr>
                                      <p:tavLst>
                                        <p:tav tm="0">
                                          <p:val>
                                            <p:strVal val="#ppt_x"/>
                                          </p:val>
                                        </p:tav>
                                        <p:tav tm="100000">
                                          <p:val>
                                            <p:strVal val="#ppt_x"/>
                                          </p:val>
                                        </p:tav>
                                      </p:tavLst>
                                    </p:anim>
                                    <p:anim calcmode="lin" valueType="num">
                                      <p:cBhvr>
                                        <p:cTn id="118" dur="750" fill="hold"/>
                                        <p:tgtEl>
                                          <p:spTgt spid="27"/>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750"/>
                                        <p:tgtEl>
                                          <p:spTgt spid="28"/>
                                        </p:tgtEl>
                                      </p:cBhvr>
                                    </p:animEffect>
                                    <p:anim calcmode="lin" valueType="num">
                                      <p:cBhvr>
                                        <p:cTn id="122" dur="750" fill="hold"/>
                                        <p:tgtEl>
                                          <p:spTgt spid="28"/>
                                        </p:tgtEl>
                                        <p:attrNameLst>
                                          <p:attrName>ppt_x</p:attrName>
                                        </p:attrNameLst>
                                      </p:cBhvr>
                                      <p:tavLst>
                                        <p:tav tm="0">
                                          <p:val>
                                            <p:strVal val="#ppt_x"/>
                                          </p:val>
                                        </p:tav>
                                        <p:tav tm="100000">
                                          <p:val>
                                            <p:strVal val="#ppt_x"/>
                                          </p:val>
                                        </p:tav>
                                      </p:tavLst>
                                    </p:anim>
                                    <p:anim calcmode="lin" valueType="num">
                                      <p:cBhvr>
                                        <p:cTn id="123" dur="750" fill="hold"/>
                                        <p:tgtEl>
                                          <p:spTgt spid="28"/>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29"/>
                                        </p:tgtEl>
                                        <p:attrNameLst>
                                          <p:attrName>style.visibility</p:attrName>
                                        </p:attrNameLst>
                                      </p:cBhvr>
                                      <p:to>
                                        <p:strVal val="visible"/>
                                      </p:to>
                                    </p:set>
                                    <p:animEffect transition="in" filter="fade">
                                      <p:cBhvr>
                                        <p:cTn id="126" dur="750"/>
                                        <p:tgtEl>
                                          <p:spTgt spid="29"/>
                                        </p:tgtEl>
                                      </p:cBhvr>
                                    </p:animEffect>
                                    <p:anim calcmode="lin" valueType="num">
                                      <p:cBhvr>
                                        <p:cTn id="127" dur="750" fill="hold"/>
                                        <p:tgtEl>
                                          <p:spTgt spid="29"/>
                                        </p:tgtEl>
                                        <p:attrNameLst>
                                          <p:attrName>ppt_x</p:attrName>
                                        </p:attrNameLst>
                                      </p:cBhvr>
                                      <p:tavLst>
                                        <p:tav tm="0">
                                          <p:val>
                                            <p:strVal val="#ppt_x"/>
                                          </p:val>
                                        </p:tav>
                                        <p:tav tm="100000">
                                          <p:val>
                                            <p:strVal val="#ppt_x"/>
                                          </p:val>
                                        </p:tav>
                                      </p:tavLst>
                                    </p:anim>
                                    <p:anim calcmode="lin" valueType="num">
                                      <p:cBhvr>
                                        <p:cTn id="128" dur="750" fill="hold"/>
                                        <p:tgtEl>
                                          <p:spTgt spid="29"/>
                                        </p:tgtEl>
                                        <p:attrNameLst>
                                          <p:attrName>ppt_y</p:attrName>
                                        </p:attrNameLst>
                                      </p:cBhvr>
                                      <p:tavLst>
                                        <p:tav tm="0">
                                          <p:val>
                                            <p:strVal val="#ppt_y+.1"/>
                                          </p:val>
                                        </p:tav>
                                        <p:tav tm="100000">
                                          <p:val>
                                            <p:strVal val="#ppt_y"/>
                                          </p:val>
                                        </p:tav>
                                      </p:tavLst>
                                    </p:anim>
                                  </p:childTnLst>
                                </p:cTn>
                              </p:par>
                              <p:par>
                                <p:cTn id="129" presetID="42" presetClass="entr" presetSubtype="0" fill="hold" nodeType="with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fade">
                                      <p:cBhvr>
                                        <p:cTn id="131" dur="750"/>
                                        <p:tgtEl>
                                          <p:spTgt spid="30"/>
                                        </p:tgtEl>
                                      </p:cBhvr>
                                    </p:animEffect>
                                    <p:anim calcmode="lin" valueType="num">
                                      <p:cBhvr>
                                        <p:cTn id="132" dur="750" fill="hold"/>
                                        <p:tgtEl>
                                          <p:spTgt spid="30"/>
                                        </p:tgtEl>
                                        <p:attrNameLst>
                                          <p:attrName>ppt_x</p:attrName>
                                        </p:attrNameLst>
                                      </p:cBhvr>
                                      <p:tavLst>
                                        <p:tav tm="0">
                                          <p:val>
                                            <p:strVal val="#ppt_x"/>
                                          </p:val>
                                        </p:tav>
                                        <p:tav tm="100000">
                                          <p:val>
                                            <p:strVal val="#ppt_x"/>
                                          </p:val>
                                        </p:tav>
                                      </p:tavLst>
                                    </p:anim>
                                    <p:anim calcmode="lin" valueType="num">
                                      <p:cBhvr>
                                        <p:cTn id="133" dur="750" fill="hold"/>
                                        <p:tgtEl>
                                          <p:spTgt spid="30"/>
                                        </p:tgtEl>
                                        <p:attrNameLst>
                                          <p:attrName>ppt_y</p:attrName>
                                        </p:attrNameLst>
                                      </p:cBhvr>
                                      <p:tavLst>
                                        <p:tav tm="0">
                                          <p:val>
                                            <p:strVal val="#ppt_y+.1"/>
                                          </p:val>
                                        </p:tav>
                                        <p:tav tm="100000">
                                          <p:val>
                                            <p:strVal val="#ppt_y"/>
                                          </p:val>
                                        </p:tav>
                                      </p:tavLst>
                                    </p:anim>
                                  </p:childTnLst>
                                </p:cTn>
                              </p:par>
                              <p:par>
                                <p:cTn id="134" presetID="42" presetClass="entr" presetSubtype="0" fill="hold" nodeType="withEffect">
                                  <p:stCondLst>
                                    <p:cond delay="0"/>
                                  </p:stCondLst>
                                  <p:childTnLst>
                                    <p:set>
                                      <p:cBhvr>
                                        <p:cTn id="135" dur="1" fill="hold">
                                          <p:stCondLst>
                                            <p:cond delay="0"/>
                                          </p:stCondLst>
                                        </p:cTn>
                                        <p:tgtEl>
                                          <p:spTgt spid="31"/>
                                        </p:tgtEl>
                                        <p:attrNameLst>
                                          <p:attrName>style.visibility</p:attrName>
                                        </p:attrNameLst>
                                      </p:cBhvr>
                                      <p:to>
                                        <p:strVal val="visible"/>
                                      </p:to>
                                    </p:set>
                                    <p:animEffect transition="in" filter="fade">
                                      <p:cBhvr>
                                        <p:cTn id="136" dur="750"/>
                                        <p:tgtEl>
                                          <p:spTgt spid="31"/>
                                        </p:tgtEl>
                                      </p:cBhvr>
                                    </p:animEffect>
                                    <p:anim calcmode="lin" valueType="num">
                                      <p:cBhvr>
                                        <p:cTn id="137" dur="750" fill="hold"/>
                                        <p:tgtEl>
                                          <p:spTgt spid="31"/>
                                        </p:tgtEl>
                                        <p:attrNameLst>
                                          <p:attrName>ppt_x</p:attrName>
                                        </p:attrNameLst>
                                      </p:cBhvr>
                                      <p:tavLst>
                                        <p:tav tm="0">
                                          <p:val>
                                            <p:strVal val="#ppt_x"/>
                                          </p:val>
                                        </p:tav>
                                        <p:tav tm="100000">
                                          <p:val>
                                            <p:strVal val="#ppt_x"/>
                                          </p:val>
                                        </p:tav>
                                      </p:tavLst>
                                    </p:anim>
                                    <p:anim calcmode="lin" valueType="num">
                                      <p:cBhvr>
                                        <p:cTn id="138" dur="750" fill="hold"/>
                                        <p:tgtEl>
                                          <p:spTgt spid="31"/>
                                        </p:tgtEl>
                                        <p:attrNameLst>
                                          <p:attrName>ppt_y</p:attrName>
                                        </p:attrNameLst>
                                      </p:cBhvr>
                                      <p:tavLst>
                                        <p:tav tm="0">
                                          <p:val>
                                            <p:strVal val="#ppt_y+.1"/>
                                          </p:val>
                                        </p:tav>
                                        <p:tav tm="100000">
                                          <p:val>
                                            <p:strVal val="#ppt_y"/>
                                          </p:val>
                                        </p:tav>
                                      </p:tavLst>
                                    </p:anim>
                                  </p:childTnLst>
                                </p:cTn>
                              </p:par>
                              <p:par>
                                <p:cTn id="139" presetID="42" presetClass="entr" presetSubtype="0" fill="hold" nodeType="with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fade">
                                      <p:cBhvr>
                                        <p:cTn id="141" dur="750"/>
                                        <p:tgtEl>
                                          <p:spTgt spid="33"/>
                                        </p:tgtEl>
                                      </p:cBhvr>
                                    </p:animEffect>
                                    <p:anim calcmode="lin" valueType="num">
                                      <p:cBhvr>
                                        <p:cTn id="142" dur="750" fill="hold"/>
                                        <p:tgtEl>
                                          <p:spTgt spid="33"/>
                                        </p:tgtEl>
                                        <p:attrNameLst>
                                          <p:attrName>ppt_x</p:attrName>
                                        </p:attrNameLst>
                                      </p:cBhvr>
                                      <p:tavLst>
                                        <p:tav tm="0">
                                          <p:val>
                                            <p:strVal val="#ppt_x"/>
                                          </p:val>
                                        </p:tav>
                                        <p:tav tm="100000">
                                          <p:val>
                                            <p:strVal val="#ppt_x"/>
                                          </p:val>
                                        </p:tav>
                                      </p:tavLst>
                                    </p:anim>
                                    <p:anim calcmode="lin" valueType="num">
                                      <p:cBhvr>
                                        <p:cTn id="143" dur="750" fill="hold"/>
                                        <p:tgtEl>
                                          <p:spTgt spid="33"/>
                                        </p:tgtEl>
                                        <p:attrNameLst>
                                          <p:attrName>ppt_y</p:attrName>
                                        </p:attrNameLst>
                                      </p:cBhvr>
                                      <p:tavLst>
                                        <p:tav tm="0">
                                          <p:val>
                                            <p:strVal val="#ppt_y+.1"/>
                                          </p:val>
                                        </p:tav>
                                        <p:tav tm="100000">
                                          <p:val>
                                            <p:strVal val="#ppt_y"/>
                                          </p:val>
                                        </p:tav>
                                      </p:tavLst>
                                    </p:anim>
                                  </p:childTnLst>
                                </p:cTn>
                              </p:par>
                              <p:par>
                                <p:cTn id="144" presetID="42" presetClass="entr" presetSubtype="0" fill="hold" nodeType="withEffect">
                                  <p:stCondLst>
                                    <p:cond delay="0"/>
                                  </p:stCondLst>
                                  <p:childTnLst>
                                    <p:set>
                                      <p:cBhvr>
                                        <p:cTn id="145" dur="1" fill="hold">
                                          <p:stCondLst>
                                            <p:cond delay="0"/>
                                          </p:stCondLst>
                                        </p:cTn>
                                        <p:tgtEl>
                                          <p:spTgt spid="34"/>
                                        </p:tgtEl>
                                        <p:attrNameLst>
                                          <p:attrName>style.visibility</p:attrName>
                                        </p:attrNameLst>
                                      </p:cBhvr>
                                      <p:to>
                                        <p:strVal val="visible"/>
                                      </p:to>
                                    </p:set>
                                    <p:animEffect transition="in" filter="fade">
                                      <p:cBhvr>
                                        <p:cTn id="146" dur="750"/>
                                        <p:tgtEl>
                                          <p:spTgt spid="34"/>
                                        </p:tgtEl>
                                      </p:cBhvr>
                                    </p:animEffect>
                                    <p:anim calcmode="lin" valueType="num">
                                      <p:cBhvr>
                                        <p:cTn id="147" dur="750" fill="hold"/>
                                        <p:tgtEl>
                                          <p:spTgt spid="34"/>
                                        </p:tgtEl>
                                        <p:attrNameLst>
                                          <p:attrName>ppt_x</p:attrName>
                                        </p:attrNameLst>
                                      </p:cBhvr>
                                      <p:tavLst>
                                        <p:tav tm="0">
                                          <p:val>
                                            <p:strVal val="#ppt_x"/>
                                          </p:val>
                                        </p:tav>
                                        <p:tav tm="100000">
                                          <p:val>
                                            <p:strVal val="#ppt_x"/>
                                          </p:val>
                                        </p:tav>
                                      </p:tavLst>
                                    </p:anim>
                                    <p:anim calcmode="lin" valueType="num">
                                      <p:cBhvr>
                                        <p:cTn id="148" dur="750" fill="hold"/>
                                        <p:tgtEl>
                                          <p:spTgt spid="34"/>
                                        </p:tgtEl>
                                        <p:attrNameLst>
                                          <p:attrName>ppt_y</p:attrName>
                                        </p:attrNameLst>
                                      </p:cBhvr>
                                      <p:tavLst>
                                        <p:tav tm="0">
                                          <p:val>
                                            <p:strVal val="#ppt_y+.1"/>
                                          </p:val>
                                        </p:tav>
                                        <p:tav tm="100000">
                                          <p:val>
                                            <p:strVal val="#ppt_y"/>
                                          </p:val>
                                        </p:tav>
                                      </p:tavLst>
                                    </p:anim>
                                  </p:childTnLst>
                                </p:cTn>
                              </p:par>
                              <p:par>
                                <p:cTn id="149" presetID="42" presetClass="entr" presetSubtype="0" fill="hold" nodeType="withEffect">
                                  <p:stCondLst>
                                    <p:cond delay="0"/>
                                  </p:stCondLst>
                                  <p:childTnLst>
                                    <p:set>
                                      <p:cBhvr>
                                        <p:cTn id="150" dur="1" fill="hold">
                                          <p:stCondLst>
                                            <p:cond delay="0"/>
                                          </p:stCondLst>
                                        </p:cTn>
                                        <p:tgtEl>
                                          <p:spTgt spid="35"/>
                                        </p:tgtEl>
                                        <p:attrNameLst>
                                          <p:attrName>style.visibility</p:attrName>
                                        </p:attrNameLst>
                                      </p:cBhvr>
                                      <p:to>
                                        <p:strVal val="visible"/>
                                      </p:to>
                                    </p:set>
                                    <p:animEffect transition="in" filter="fade">
                                      <p:cBhvr>
                                        <p:cTn id="151" dur="750"/>
                                        <p:tgtEl>
                                          <p:spTgt spid="35"/>
                                        </p:tgtEl>
                                      </p:cBhvr>
                                    </p:animEffect>
                                    <p:anim calcmode="lin" valueType="num">
                                      <p:cBhvr>
                                        <p:cTn id="152" dur="750" fill="hold"/>
                                        <p:tgtEl>
                                          <p:spTgt spid="35"/>
                                        </p:tgtEl>
                                        <p:attrNameLst>
                                          <p:attrName>ppt_x</p:attrName>
                                        </p:attrNameLst>
                                      </p:cBhvr>
                                      <p:tavLst>
                                        <p:tav tm="0">
                                          <p:val>
                                            <p:strVal val="#ppt_x"/>
                                          </p:val>
                                        </p:tav>
                                        <p:tav tm="100000">
                                          <p:val>
                                            <p:strVal val="#ppt_x"/>
                                          </p:val>
                                        </p:tav>
                                      </p:tavLst>
                                    </p:anim>
                                    <p:anim calcmode="lin" valueType="num">
                                      <p:cBhvr>
                                        <p:cTn id="153" dur="750" fill="hold"/>
                                        <p:tgtEl>
                                          <p:spTgt spid="35"/>
                                        </p:tgtEl>
                                        <p:attrNameLst>
                                          <p:attrName>ppt_y</p:attrName>
                                        </p:attrNameLst>
                                      </p:cBhvr>
                                      <p:tavLst>
                                        <p:tav tm="0">
                                          <p:val>
                                            <p:strVal val="#ppt_y+.1"/>
                                          </p:val>
                                        </p:tav>
                                        <p:tav tm="100000">
                                          <p:val>
                                            <p:strVal val="#ppt_y"/>
                                          </p:val>
                                        </p:tav>
                                      </p:tavLst>
                                    </p:anim>
                                  </p:childTnLst>
                                </p:cTn>
                              </p:par>
                              <p:par>
                                <p:cTn id="154" presetID="42" presetClass="entr" presetSubtype="0" fill="hold" nodeType="withEffect">
                                  <p:stCondLst>
                                    <p:cond delay="0"/>
                                  </p:stCondLst>
                                  <p:childTnLst>
                                    <p:set>
                                      <p:cBhvr>
                                        <p:cTn id="155" dur="1" fill="hold">
                                          <p:stCondLst>
                                            <p:cond delay="0"/>
                                          </p:stCondLst>
                                        </p:cTn>
                                        <p:tgtEl>
                                          <p:spTgt spid="36"/>
                                        </p:tgtEl>
                                        <p:attrNameLst>
                                          <p:attrName>style.visibility</p:attrName>
                                        </p:attrNameLst>
                                      </p:cBhvr>
                                      <p:to>
                                        <p:strVal val="visible"/>
                                      </p:to>
                                    </p:set>
                                    <p:animEffect transition="in" filter="fade">
                                      <p:cBhvr>
                                        <p:cTn id="156" dur="750"/>
                                        <p:tgtEl>
                                          <p:spTgt spid="36"/>
                                        </p:tgtEl>
                                      </p:cBhvr>
                                    </p:animEffect>
                                    <p:anim calcmode="lin" valueType="num">
                                      <p:cBhvr>
                                        <p:cTn id="157" dur="750" fill="hold"/>
                                        <p:tgtEl>
                                          <p:spTgt spid="36"/>
                                        </p:tgtEl>
                                        <p:attrNameLst>
                                          <p:attrName>ppt_x</p:attrName>
                                        </p:attrNameLst>
                                      </p:cBhvr>
                                      <p:tavLst>
                                        <p:tav tm="0">
                                          <p:val>
                                            <p:strVal val="#ppt_x"/>
                                          </p:val>
                                        </p:tav>
                                        <p:tav tm="100000">
                                          <p:val>
                                            <p:strVal val="#ppt_x"/>
                                          </p:val>
                                        </p:tav>
                                      </p:tavLst>
                                    </p:anim>
                                    <p:anim calcmode="lin" valueType="num">
                                      <p:cBhvr>
                                        <p:cTn id="158" dur="750" fill="hold"/>
                                        <p:tgtEl>
                                          <p:spTgt spid="36"/>
                                        </p:tgtEl>
                                        <p:attrNameLst>
                                          <p:attrName>ppt_y</p:attrName>
                                        </p:attrNameLst>
                                      </p:cBhvr>
                                      <p:tavLst>
                                        <p:tav tm="0">
                                          <p:val>
                                            <p:strVal val="#ppt_y+.1"/>
                                          </p:val>
                                        </p:tav>
                                        <p:tav tm="100000">
                                          <p:val>
                                            <p:strVal val="#ppt_y"/>
                                          </p:val>
                                        </p:tav>
                                      </p:tavLst>
                                    </p:anim>
                                  </p:childTnLst>
                                </p:cTn>
                              </p:par>
                              <p:par>
                                <p:cTn id="159" presetID="42" presetClass="entr" presetSubtype="0" fill="hold" nodeType="withEffect">
                                  <p:stCondLst>
                                    <p:cond delay="0"/>
                                  </p:stCondLst>
                                  <p:childTnLst>
                                    <p:set>
                                      <p:cBhvr>
                                        <p:cTn id="160" dur="1" fill="hold">
                                          <p:stCondLst>
                                            <p:cond delay="0"/>
                                          </p:stCondLst>
                                        </p:cTn>
                                        <p:tgtEl>
                                          <p:spTgt spid="37"/>
                                        </p:tgtEl>
                                        <p:attrNameLst>
                                          <p:attrName>style.visibility</p:attrName>
                                        </p:attrNameLst>
                                      </p:cBhvr>
                                      <p:to>
                                        <p:strVal val="visible"/>
                                      </p:to>
                                    </p:set>
                                    <p:animEffect transition="in" filter="fade">
                                      <p:cBhvr>
                                        <p:cTn id="161" dur="750"/>
                                        <p:tgtEl>
                                          <p:spTgt spid="37"/>
                                        </p:tgtEl>
                                      </p:cBhvr>
                                    </p:animEffect>
                                    <p:anim calcmode="lin" valueType="num">
                                      <p:cBhvr>
                                        <p:cTn id="162" dur="750" fill="hold"/>
                                        <p:tgtEl>
                                          <p:spTgt spid="37"/>
                                        </p:tgtEl>
                                        <p:attrNameLst>
                                          <p:attrName>ppt_x</p:attrName>
                                        </p:attrNameLst>
                                      </p:cBhvr>
                                      <p:tavLst>
                                        <p:tav tm="0">
                                          <p:val>
                                            <p:strVal val="#ppt_x"/>
                                          </p:val>
                                        </p:tav>
                                        <p:tav tm="100000">
                                          <p:val>
                                            <p:strVal val="#ppt_x"/>
                                          </p:val>
                                        </p:tav>
                                      </p:tavLst>
                                    </p:anim>
                                    <p:anim calcmode="lin" valueType="num">
                                      <p:cBhvr>
                                        <p:cTn id="163" dur="750" fill="hold"/>
                                        <p:tgtEl>
                                          <p:spTgt spid="37"/>
                                        </p:tgtEl>
                                        <p:attrNameLst>
                                          <p:attrName>ppt_y</p:attrName>
                                        </p:attrNameLst>
                                      </p:cBhvr>
                                      <p:tavLst>
                                        <p:tav tm="0">
                                          <p:val>
                                            <p:strVal val="#ppt_y+.1"/>
                                          </p:val>
                                        </p:tav>
                                        <p:tav tm="100000">
                                          <p:val>
                                            <p:strVal val="#ppt_y"/>
                                          </p:val>
                                        </p:tav>
                                      </p:tavLst>
                                    </p:anim>
                                  </p:childTnLst>
                                </p:cTn>
                              </p:par>
                              <p:par>
                                <p:cTn id="164" presetID="42" presetClass="entr" presetSubtype="0" fill="hold" nodeType="withEffect">
                                  <p:stCondLst>
                                    <p:cond delay="0"/>
                                  </p:stCondLst>
                                  <p:childTnLst>
                                    <p:set>
                                      <p:cBhvr>
                                        <p:cTn id="165" dur="1" fill="hold">
                                          <p:stCondLst>
                                            <p:cond delay="0"/>
                                          </p:stCondLst>
                                        </p:cTn>
                                        <p:tgtEl>
                                          <p:spTgt spid="38"/>
                                        </p:tgtEl>
                                        <p:attrNameLst>
                                          <p:attrName>style.visibility</p:attrName>
                                        </p:attrNameLst>
                                      </p:cBhvr>
                                      <p:to>
                                        <p:strVal val="visible"/>
                                      </p:to>
                                    </p:set>
                                    <p:animEffect transition="in" filter="fade">
                                      <p:cBhvr>
                                        <p:cTn id="166" dur="750"/>
                                        <p:tgtEl>
                                          <p:spTgt spid="38"/>
                                        </p:tgtEl>
                                      </p:cBhvr>
                                    </p:animEffect>
                                    <p:anim calcmode="lin" valueType="num">
                                      <p:cBhvr>
                                        <p:cTn id="167" dur="750" fill="hold"/>
                                        <p:tgtEl>
                                          <p:spTgt spid="38"/>
                                        </p:tgtEl>
                                        <p:attrNameLst>
                                          <p:attrName>ppt_x</p:attrName>
                                        </p:attrNameLst>
                                      </p:cBhvr>
                                      <p:tavLst>
                                        <p:tav tm="0">
                                          <p:val>
                                            <p:strVal val="#ppt_x"/>
                                          </p:val>
                                        </p:tav>
                                        <p:tav tm="100000">
                                          <p:val>
                                            <p:strVal val="#ppt_x"/>
                                          </p:val>
                                        </p:tav>
                                      </p:tavLst>
                                    </p:anim>
                                    <p:anim calcmode="lin" valueType="num">
                                      <p:cBhvr>
                                        <p:cTn id="168" dur="750" fill="hold"/>
                                        <p:tgtEl>
                                          <p:spTgt spid="38"/>
                                        </p:tgtEl>
                                        <p:attrNameLst>
                                          <p:attrName>ppt_y</p:attrName>
                                        </p:attrNameLst>
                                      </p:cBhvr>
                                      <p:tavLst>
                                        <p:tav tm="0">
                                          <p:val>
                                            <p:strVal val="#ppt_y+.1"/>
                                          </p:val>
                                        </p:tav>
                                        <p:tav tm="100000">
                                          <p:val>
                                            <p:strVal val="#ppt_y"/>
                                          </p:val>
                                        </p:tav>
                                      </p:tavLst>
                                    </p:anim>
                                  </p:childTnLst>
                                </p:cTn>
                              </p:par>
                              <p:par>
                                <p:cTn id="169" presetID="42" presetClass="entr" presetSubtype="0" fill="hold" nodeType="withEffect">
                                  <p:stCondLst>
                                    <p:cond delay="0"/>
                                  </p:stCondLst>
                                  <p:childTnLst>
                                    <p:set>
                                      <p:cBhvr>
                                        <p:cTn id="170" dur="1" fill="hold">
                                          <p:stCondLst>
                                            <p:cond delay="0"/>
                                          </p:stCondLst>
                                        </p:cTn>
                                        <p:tgtEl>
                                          <p:spTgt spid="39"/>
                                        </p:tgtEl>
                                        <p:attrNameLst>
                                          <p:attrName>style.visibility</p:attrName>
                                        </p:attrNameLst>
                                      </p:cBhvr>
                                      <p:to>
                                        <p:strVal val="visible"/>
                                      </p:to>
                                    </p:set>
                                    <p:animEffect transition="in" filter="fade">
                                      <p:cBhvr>
                                        <p:cTn id="171" dur="750"/>
                                        <p:tgtEl>
                                          <p:spTgt spid="39"/>
                                        </p:tgtEl>
                                      </p:cBhvr>
                                    </p:animEffect>
                                    <p:anim calcmode="lin" valueType="num">
                                      <p:cBhvr>
                                        <p:cTn id="172" dur="750" fill="hold"/>
                                        <p:tgtEl>
                                          <p:spTgt spid="39"/>
                                        </p:tgtEl>
                                        <p:attrNameLst>
                                          <p:attrName>ppt_x</p:attrName>
                                        </p:attrNameLst>
                                      </p:cBhvr>
                                      <p:tavLst>
                                        <p:tav tm="0">
                                          <p:val>
                                            <p:strVal val="#ppt_x"/>
                                          </p:val>
                                        </p:tav>
                                        <p:tav tm="100000">
                                          <p:val>
                                            <p:strVal val="#ppt_x"/>
                                          </p:val>
                                        </p:tav>
                                      </p:tavLst>
                                    </p:anim>
                                    <p:anim calcmode="lin" valueType="num">
                                      <p:cBhvr>
                                        <p:cTn id="173" dur="750" fill="hold"/>
                                        <p:tgtEl>
                                          <p:spTgt spid="39"/>
                                        </p:tgtEl>
                                        <p:attrNameLst>
                                          <p:attrName>ppt_y</p:attrName>
                                        </p:attrNameLst>
                                      </p:cBhvr>
                                      <p:tavLst>
                                        <p:tav tm="0">
                                          <p:val>
                                            <p:strVal val="#ppt_y+.1"/>
                                          </p:val>
                                        </p:tav>
                                        <p:tav tm="100000">
                                          <p:val>
                                            <p:strVal val="#ppt_y"/>
                                          </p:val>
                                        </p:tav>
                                      </p:tavLst>
                                    </p:anim>
                                  </p:childTnLst>
                                </p:cTn>
                              </p:par>
                              <p:par>
                                <p:cTn id="174" presetID="42" presetClass="entr" presetSubtype="0" fill="hold" nodeType="withEffect">
                                  <p:stCondLst>
                                    <p:cond delay="0"/>
                                  </p:stCondLst>
                                  <p:childTnLst>
                                    <p:set>
                                      <p:cBhvr>
                                        <p:cTn id="175" dur="1" fill="hold">
                                          <p:stCondLst>
                                            <p:cond delay="0"/>
                                          </p:stCondLst>
                                        </p:cTn>
                                        <p:tgtEl>
                                          <p:spTgt spid="40"/>
                                        </p:tgtEl>
                                        <p:attrNameLst>
                                          <p:attrName>style.visibility</p:attrName>
                                        </p:attrNameLst>
                                      </p:cBhvr>
                                      <p:to>
                                        <p:strVal val="visible"/>
                                      </p:to>
                                    </p:set>
                                    <p:animEffect transition="in" filter="fade">
                                      <p:cBhvr>
                                        <p:cTn id="176" dur="750"/>
                                        <p:tgtEl>
                                          <p:spTgt spid="40"/>
                                        </p:tgtEl>
                                      </p:cBhvr>
                                    </p:animEffect>
                                    <p:anim calcmode="lin" valueType="num">
                                      <p:cBhvr>
                                        <p:cTn id="177" dur="750" fill="hold"/>
                                        <p:tgtEl>
                                          <p:spTgt spid="40"/>
                                        </p:tgtEl>
                                        <p:attrNameLst>
                                          <p:attrName>ppt_x</p:attrName>
                                        </p:attrNameLst>
                                      </p:cBhvr>
                                      <p:tavLst>
                                        <p:tav tm="0">
                                          <p:val>
                                            <p:strVal val="#ppt_x"/>
                                          </p:val>
                                        </p:tav>
                                        <p:tav tm="100000">
                                          <p:val>
                                            <p:strVal val="#ppt_x"/>
                                          </p:val>
                                        </p:tav>
                                      </p:tavLst>
                                    </p:anim>
                                    <p:anim calcmode="lin" valueType="num">
                                      <p:cBhvr>
                                        <p:cTn id="178" dur="750" fill="hold"/>
                                        <p:tgtEl>
                                          <p:spTgt spid="40"/>
                                        </p:tgtEl>
                                        <p:attrNameLst>
                                          <p:attrName>ppt_y</p:attrName>
                                        </p:attrNameLst>
                                      </p:cBhvr>
                                      <p:tavLst>
                                        <p:tav tm="0">
                                          <p:val>
                                            <p:strVal val="#ppt_y+.1"/>
                                          </p:val>
                                        </p:tav>
                                        <p:tav tm="100000">
                                          <p:val>
                                            <p:strVal val="#ppt_y"/>
                                          </p:val>
                                        </p:tav>
                                      </p:tavLst>
                                    </p:anim>
                                  </p:childTnLst>
                                </p:cTn>
                              </p:par>
                              <p:par>
                                <p:cTn id="179" presetID="42" presetClass="entr" presetSubtype="0" fill="hold" nodeType="withEffect">
                                  <p:stCondLst>
                                    <p:cond delay="0"/>
                                  </p:stCondLst>
                                  <p:childTnLst>
                                    <p:set>
                                      <p:cBhvr>
                                        <p:cTn id="180" dur="1" fill="hold">
                                          <p:stCondLst>
                                            <p:cond delay="0"/>
                                          </p:stCondLst>
                                        </p:cTn>
                                        <p:tgtEl>
                                          <p:spTgt spid="41"/>
                                        </p:tgtEl>
                                        <p:attrNameLst>
                                          <p:attrName>style.visibility</p:attrName>
                                        </p:attrNameLst>
                                      </p:cBhvr>
                                      <p:to>
                                        <p:strVal val="visible"/>
                                      </p:to>
                                    </p:set>
                                    <p:animEffect transition="in" filter="fade">
                                      <p:cBhvr>
                                        <p:cTn id="181" dur="750"/>
                                        <p:tgtEl>
                                          <p:spTgt spid="41"/>
                                        </p:tgtEl>
                                      </p:cBhvr>
                                    </p:animEffect>
                                    <p:anim calcmode="lin" valueType="num">
                                      <p:cBhvr>
                                        <p:cTn id="182" dur="750" fill="hold"/>
                                        <p:tgtEl>
                                          <p:spTgt spid="41"/>
                                        </p:tgtEl>
                                        <p:attrNameLst>
                                          <p:attrName>ppt_x</p:attrName>
                                        </p:attrNameLst>
                                      </p:cBhvr>
                                      <p:tavLst>
                                        <p:tav tm="0">
                                          <p:val>
                                            <p:strVal val="#ppt_x"/>
                                          </p:val>
                                        </p:tav>
                                        <p:tav tm="100000">
                                          <p:val>
                                            <p:strVal val="#ppt_x"/>
                                          </p:val>
                                        </p:tav>
                                      </p:tavLst>
                                    </p:anim>
                                    <p:anim calcmode="lin" valueType="num">
                                      <p:cBhvr>
                                        <p:cTn id="183" dur="750" fill="hold"/>
                                        <p:tgtEl>
                                          <p:spTgt spid="41"/>
                                        </p:tgtEl>
                                        <p:attrNameLst>
                                          <p:attrName>ppt_y</p:attrName>
                                        </p:attrNameLst>
                                      </p:cBhvr>
                                      <p:tavLst>
                                        <p:tav tm="0">
                                          <p:val>
                                            <p:strVal val="#ppt_y+.1"/>
                                          </p:val>
                                        </p:tav>
                                        <p:tav tm="100000">
                                          <p:val>
                                            <p:strVal val="#ppt_y"/>
                                          </p:val>
                                        </p:tav>
                                      </p:tavLst>
                                    </p:anim>
                                  </p:childTnLst>
                                </p:cTn>
                              </p:par>
                              <p:par>
                                <p:cTn id="184" presetID="42" presetClass="entr" presetSubtype="0" fill="hold" nodeType="withEffect">
                                  <p:stCondLst>
                                    <p:cond delay="0"/>
                                  </p:stCondLst>
                                  <p:childTnLst>
                                    <p:set>
                                      <p:cBhvr>
                                        <p:cTn id="185" dur="1" fill="hold">
                                          <p:stCondLst>
                                            <p:cond delay="0"/>
                                          </p:stCondLst>
                                        </p:cTn>
                                        <p:tgtEl>
                                          <p:spTgt spid="42"/>
                                        </p:tgtEl>
                                        <p:attrNameLst>
                                          <p:attrName>style.visibility</p:attrName>
                                        </p:attrNameLst>
                                      </p:cBhvr>
                                      <p:to>
                                        <p:strVal val="visible"/>
                                      </p:to>
                                    </p:set>
                                    <p:animEffect transition="in" filter="fade">
                                      <p:cBhvr>
                                        <p:cTn id="186" dur="750"/>
                                        <p:tgtEl>
                                          <p:spTgt spid="42"/>
                                        </p:tgtEl>
                                      </p:cBhvr>
                                    </p:animEffect>
                                    <p:anim calcmode="lin" valueType="num">
                                      <p:cBhvr>
                                        <p:cTn id="187" dur="750" fill="hold"/>
                                        <p:tgtEl>
                                          <p:spTgt spid="42"/>
                                        </p:tgtEl>
                                        <p:attrNameLst>
                                          <p:attrName>ppt_x</p:attrName>
                                        </p:attrNameLst>
                                      </p:cBhvr>
                                      <p:tavLst>
                                        <p:tav tm="0">
                                          <p:val>
                                            <p:strVal val="#ppt_x"/>
                                          </p:val>
                                        </p:tav>
                                        <p:tav tm="100000">
                                          <p:val>
                                            <p:strVal val="#ppt_x"/>
                                          </p:val>
                                        </p:tav>
                                      </p:tavLst>
                                    </p:anim>
                                    <p:anim calcmode="lin" valueType="num">
                                      <p:cBhvr>
                                        <p:cTn id="188" dur="750" fill="hold"/>
                                        <p:tgtEl>
                                          <p:spTgt spid="42"/>
                                        </p:tgtEl>
                                        <p:attrNameLst>
                                          <p:attrName>ppt_y</p:attrName>
                                        </p:attrNameLst>
                                      </p:cBhvr>
                                      <p:tavLst>
                                        <p:tav tm="0">
                                          <p:val>
                                            <p:strVal val="#ppt_y+.1"/>
                                          </p:val>
                                        </p:tav>
                                        <p:tav tm="100000">
                                          <p:val>
                                            <p:strVal val="#ppt_y"/>
                                          </p:val>
                                        </p:tav>
                                      </p:tavLst>
                                    </p:anim>
                                  </p:childTnLst>
                                </p:cTn>
                              </p:par>
                              <p:par>
                                <p:cTn id="189" presetID="42" presetClass="entr" presetSubtype="0" fill="hold" nodeType="withEffect">
                                  <p:stCondLst>
                                    <p:cond delay="0"/>
                                  </p:stCondLst>
                                  <p:childTnLst>
                                    <p:set>
                                      <p:cBhvr>
                                        <p:cTn id="190" dur="1" fill="hold">
                                          <p:stCondLst>
                                            <p:cond delay="0"/>
                                          </p:stCondLst>
                                        </p:cTn>
                                        <p:tgtEl>
                                          <p:spTgt spid="43"/>
                                        </p:tgtEl>
                                        <p:attrNameLst>
                                          <p:attrName>style.visibility</p:attrName>
                                        </p:attrNameLst>
                                      </p:cBhvr>
                                      <p:to>
                                        <p:strVal val="visible"/>
                                      </p:to>
                                    </p:set>
                                    <p:animEffect transition="in" filter="fade">
                                      <p:cBhvr>
                                        <p:cTn id="191" dur="750"/>
                                        <p:tgtEl>
                                          <p:spTgt spid="43"/>
                                        </p:tgtEl>
                                      </p:cBhvr>
                                    </p:animEffect>
                                    <p:anim calcmode="lin" valueType="num">
                                      <p:cBhvr>
                                        <p:cTn id="192" dur="750" fill="hold"/>
                                        <p:tgtEl>
                                          <p:spTgt spid="43"/>
                                        </p:tgtEl>
                                        <p:attrNameLst>
                                          <p:attrName>ppt_x</p:attrName>
                                        </p:attrNameLst>
                                      </p:cBhvr>
                                      <p:tavLst>
                                        <p:tav tm="0">
                                          <p:val>
                                            <p:strVal val="#ppt_x"/>
                                          </p:val>
                                        </p:tav>
                                        <p:tav tm="100000">
                                          <p:val>
                                            <p:strVal val="#ppt_x"/>
                                          </p:val>
                                        </p:tav>
                                      </p:tavLst>
                                    </p:anim>
                                    <p:anim calcmode="lin" valueType="num">
                                      <p:cBhvr>
                                        <p:cTn id="193" dur="750" fill="hold"/>
                                        <p:tgtEl>
                                          <p:spTgt spid="43"/>
                                        </p:tgtEl>
                                        <p:attrNameLst>
                                          <p:attrName>ppt_y</p:attrName>
                                        </p:attrNameLst>
                                      </p:cBhvr>
                                      <p:tavLst>
                                        <p:tav tm="0">
                                          <p:val>
                                            <p:strVal val="#ppt_y+.1"/>
                                          </p:val>
                                        </p:tav>
                                        <p:tav tm="100000">
                                          <p:val>
                                            <p:strVal val="#ppt_y"/>
                                          </p:val>
                                        </p:tav>
                                      </p:tavLst>
                                    </p:anim>
                                  </p:childTnLst>
                                </p:cTn>
                              </p:par>
                              <p:par>
                                <p:cTn id="194" presetID="42" presetClass="entr" presetSubtype="0" fill="hold" nodeType="withEffect">
                                  <p:stCondLst>
                                    <p:cond delay="0"/>
                                  </p:stCondLst>
                                  <p:childTnLst>
                                    <p:set>
                                      <p:cBhvr>
                                        <p:cTn id="195" dur="1" fill="hold">
                                          <p:stCondLst>
                                            <p:cond delay="0"/>
                                          </p:stCondLst>
                                        </p:cTn>
                                        <p:tgtEl>
                                          <p:spTgt spid="44"/>
                                        </p:tgtEl>
                                        <p:attrNameLst>
                                          <p:attrName>style.visibility</p:attrName>
                                        </p:attrNameLst>
                                      </p:cBhvr>
                                      <p:to>
                                        <p:strVal val="visible"/>
                                      </p:to>
                                    </p:set>
                                    <p:animEffect transition="in" filter="fade">
                                      <p:cBhvr>
                                        <p:cTn id="196" dur="750"/>
                                        <p:tgtEl>
                                          <p:spTgt spid="44"/>
                                        </p:tgtEl>
                                      </p:cBhvr>
                                    </p:animEffect>
                                    <p:anim calcmode="lin" valueType="num">
                                      <p:cBhvr>
                                        <p:cTn id="197" dur="750" fill="hold"/>
                                        <p:tgtEl>
                                          <p:spTgt spid="44"/>
                                        </p:tgtEl>
                                        <p:attrNameLst>
                                          <p:attrName>ppt_x</p:attrName>
                                        </p:attrNameLst>
                                      </p:cBhvr>
                                      <p:tavLst>
                                        <p:tav tm="0">
                                          <p:val>
                                            <p:strVal val="#ppt_x"/>
                                          </p:val>
                                        </p:tav>
                                        <p:tav tm="100000">
                                          <p:val>
                                            <p:strVal val="#ppt_x"/>
                                          </p:val>
                                        </p:tav>
                                      </p:tavLst>
                                    </p:anim>
                                    <p:anim calcmode="lin" valueType="num">
                                      <p:cBhvr>
                                        <p:cTn id="198" dur="750" fill="hold"/>
                                        <p:tgtEl>
                                          <p:spTgt spid="44"/>
                                        </p:tgtEl>
                                        <p:attrNameLst>
                                          <p:attrName>ppt_y</p:attrName>
                                        </p:attrNameLst>
                                      </p:cBhvr>
                                      <p:tavLst>
                                        <p:tav tm="0">
                                          <p:val>
                                            <p:strVal val="#ppt_y+.1"/>
                                          </p:val>
                                        </p:tav>
                                        <p:tav tm="100000">
                                          <p:val>
                                            <p:strVal val="#ppt_y"/>
                                          </p:val>
                                        </p:tav>
                                      </p:tavLst>
                                    </p:anim>
                                  </p:childTnLst>
                                </p:cTn>
                              </p:par>
                              <p:par>
                                <p:cTn id="199" presetID="42" presetClass="entr" presetSubtype="0" fill="hold" nodeType="withEffect">
                                  <p:stCondLst>
                                    <p:cond delay="0"/>
                                  </p:stCondLst>
                                  <p:childTnLst>
                                    <p:set>
                                      <p:cBhvr>
                                        <p:cTn id="200" dur="1" fill="hold">
                                          <p:stCondLst>
                                            <p:cond delay="0"/>
                                          </p:stCondLst>
                                        </p:cTn>
                                        <p:tgtEl>
                                          <p:spTgt spid="45"/>
                                        </p:tgtEl>
                                        <p:attrNameLst>
                                          <p:attrName>style.visibility</p:attrName>
                                        </p:attrNameLst>
                                      </p:cBhvr>
                                      <p:to>
                                        <p:strVal val="visible"/>
                                      </p:to>
                                    </p:set>
                                    <p:animEffect transition="in" filter="fade">
                                      <p:cBhvr>
                                        <p:cTn id="201" dur="750"/>
                                        <p:tgtEl>
                                          <p:spTgt spid="45"/>
                                        </p:tgtEl>
                                      </p:cBhvr>
                                    </p:animEffect>
                                    <p:anim calcmode="lin" valueType="num">
                                      <p:cBhvr>
                                        <p:cTn id="202" dur="750" fill="hold"/>
                                        <p:tgtEl>
                                          <p:spTgt spid="45"/>
                                        </p:tgtEl>
                                        <p:attrNameLst>
                                          <p:attrName>ppt_x</p:attrName>
                                        </p:attrNameLst>
                                      </p:cBhvr>
                                      <p:tavLst>
                                        <p:tav tm="0">
                                          <p:val>
                                            <p:strVal val="#ppt_x"/>
                                          </p:val>
                                        </p:tav>
                                        <p:tav tm="100000">
                                          <p:val>
                                            <p:strVal val="#ppt_x"/>
                                          </p:val>
                                        </p:tav>
                                      </p:tavLst>
                                    </p:anim>
                                    <p:anim calcmode="lin" valueType="num">
                                      <p:cBhvr>
                                        <p:cTn id="203" dur="750" fill="hold"/>
                                        <p:tgtEl>
                                          <p:spTgt spid="45"/>
                                        </p:tgtEl>
                                        <p:attrNameLst>
                                          <p:attrName>ppt_y</p:attrName>
                                        </p:attrNameLst>
                                      </p:cBhvr>
                                      <p:tavLst>
                                        <p:tav tm="0">
                                          <p:val>
                                            <p:strVal val="#ppt_y+.1"/>
                                          </p:val>
                                        </p:tav>
                                        <p:tav tm="100000">
                                          <p:val>
                                            <p:strVal val="#ppt_y"/>
                                          </p:val>
                                        </p:tav>
                                      </p:tavLst>
                                    </p:anim>
                                  </p:childTnLst>
                                </p:cTn>
                              </p:par>
                              <p:par>
                                <p:cTn id="204" presetID="42" presetClass="entr" presetSubtype="0" fill="hold" nodeType="withEffect">
                                  <p:stCondLst>
                                    <p:cond delay="0"/>
                                  </p:stCondLst>
                                  <p:childTnLst>
                                    <p:set>
                                      <p:cBhvr>
                                        <p:cTn id="205" dur="1" fill="hold">
                                          <p:stCondLst>
                                            <p:cond delay="0"/>
                                          </p:stCondLst>
                                        </p:cTn>
                                        <p:tgtEl>
                                          <p:spTgt spid="46"/>
                                        </p:tgtEl>
                                        <p:attrNameLst>
                                          <p:attrName>style.visibility</p:attrName>
                                        </p:attrNameLst>
                                      </p:cBhvr>
                                      <p:to>
                                        <p:strVal val="visible"/>
                                      </p:to>
                                    </p:set>
                                    <p:animEffect transition="in" filter="fade">
                                      <p:cBhvr>
                                        <p:cTn id="206" dur="750"/>
                                        <p:tgtEl>
                                          <p:spTgt spid="46"/>
                                        </p:tgtEl>
                                      </p:cBhvr>
                                    </p:animEffect>
                                    <p:anim calcmode="lin" valueType="num">
                                      <p:cBhvr>
                                        <p:cTn id="207" dur="750" fill="hold"/>
                                        <p:tgtEl>
                                          <p:spTgt spid="46"/>
                                        </p:tgtEl>
                                        <p:attrNameLst>
                                          <p:attrName>ppt_x</p:attrName>
                                        </p:attrNameLst>
                                      </p:cBhvr>
                                      <p:tavLst>
                                        <p:tav tm="0">
                                          <p:val>
                                            <p:strVal val="#ppt_x"/>
                                          </p:val>
                                        </p:tav>
                                        <p:tav tm="100000">
                                          <p:val>
                                            <p:strVal val="#ppt_x"/>
                                          </p:val>
                                        </p:tav>
                                      </p:tavLst>
                                    </p:anim>
                                    <p:anim calcmode="lin" valueType="num">
                                      <p:cBhvr>
                                        <p:cTn id="208" dur="750" fill="hold"/>
                                        <p:tgtEl>
                                          <p:spTgt spid="46"/>
                                        </p:tgtEl>
                                        <p:attrNameLst>
                                          <p:attrName>ppt_y</p:attrName>
                                        </p:attrNameLst>
                                      </p:cBhvr>
                                      <p:tavLst>
                                        <p:tav tm="0">
                                          <p:val>
                                            <p:strVal val="#ppt_y+.1"/>
                                          </p:val>
                                        </p:tav>
                                        <p:tav tm="100000">
                                          <p:val>
                                            <p:strVal val="#ppt_y"/>
                                          </p:val>
                                        </p:tav>
                                      </p:tavLst>
                                    </p:anim>
                                  </p:childTnLst>
                                </p:cTn>
                              </p:par>
                              <p:par>
                                <p:cTn id="209" presetID="42" presetClass="entr" presetSubtype="0" fill="hold" nodeType="withEffect">
                                  <p:stCondLst>
                                    <p:cond delay="0"/>
                                  </p:stCondLst>
                                  <p:childTnLst>
                                    <p:set>
                                      <p:cBhvr>
                                        <p:cTn id="210" dur="1" fill="hold">
                                          <p:stCondLst>
                                            <p:cond delay="0"/>
                                          </p:stCondLst>
                                        </p:cTn>
                                        <p:tgtEl>
                                          <p:spTgt spid="47"/>
                                        </p:tgtEl>
                                        <p:attrNameLst>
                                          <p:attrName>style.visibility</p:attrName>
                                        </p:attrNameLst>
                                      </p:cBhvr>
                                      <p:to>
                                        <p:strVal val="visible"/>
                                      </p:to>
                                    </p:set>
                                    <p:animEffect transition="in" filter="fade">
                                      <p:cBhvr>
                                        <p:cTn id="211" dur="750"/>
                                        <p:tgtEl>
                                          <p:spTgt spid="47"/>
                                        </p:tgtEl>
                                      </p:cBhvr>
                                    </p:animEffect>
                                    <p:anim calcmode="lin" valueType="num">
                                      <p:cBhvr>
                                        <p:cTn id="212" dur="750" fill="hold"/>
                                        <p:tgtEl>
                                          <p:spTgt spid="47"/>
                                        </p:tgtEl>
                                        <p:attrNameLst>
                                          <p:attrName>ppt_x</p:attrName>
                                        </p:attrNameLst>
                                      </p:cBhvr>
                                      <p:tavLst>
                                        <p:tav tm="0">
                                          <p:val>
                                            <p:strVal val="#ppt_x"/>
                                          </p:val>
                                        </p:tav>
                                        <p:tav tm="100000">
                                          <p:val>
                                            <p:strVal val="#ppt_x"/>
                                          </p:val>
                                        </p:tav>
                                      </p:tavLst>
                                    </p:anim>
                                    <p:anim calcmode="lin" valueType="num">
                                      <p:cBhvr>
                                        <p:cTn id="213" dur="750" fill="hold"/>
                                        <p:tgtEl>
                                          <p:spTgt spid="47"/>
                                        </p:tgtEl>
                                        <p:attrNameLst>
                                          <p:attrName>ppt_y</p:attrName>
                                        </p:attrNameLst>
                                      </p:cBhvr>
                                      <p:tavLst>
                                        <p:tav tm="0">
                                          <p:val>
                                            <p:strVal val="#ppt_y+.1"/>
                                          </p:val>
                                        </p:tav>
                                        <p:tav tm="100000">
                                          <p:val>
                                            <p:strVal val="#ppt_y"/>
                                          </p:val>
                                        </p:tav>
                                      </p:tavLst>
                                    </p:anim>
                                  </p:childTnLst>
                                </p:cTn>
                              </p:par>
                              <p:par>
                                <p:cTn id="214" presetID="42" presetClass="entr" presetSubtype="0" fill="hold" nodeType="withEffect">
                                  <p:stCondLst>
                                    <p:cond delay="0"/>
                                  </p:stCondLst>
                                  <p:childTnLst>
                                    <p:set>
                                      <p:cBhvr>
                                        <p:cTn id="215" dur="1" fill="hold">
                                          <p:stCondLst>
                                            <p:cond delay="0"/>
                                          </p:stCondLst>
                                        </p:cTn>
                                        <p:tgtEl>
                                          <p:spTgt spid="48"/>
                                        </p:tgtEl>
                                        <p:attrNameLst>
                                          <p:attrName>style.visibility</p:attrName>
                                        </p:attrNameLst>
                                      </p:cBhvr>
                                      <p:to>
                                        <p:strVal val="visible"/>
                                      </p:to>
                                    </p:set>
                                    <p:animEffect transition="in" filter="fade">
                                      <p:cBhvr>
                                        <p:cTn id="216" dur="750"/>
                                        <p:tgtEl>
                                          <p:spTgt spid="48"/>
                                        </p:tgtEl>
                                      </p:cBhvr>
                                    </p:animEffect>
                                    <p:anim calcmode="lin" valueType="num">
                                      <p:cBhvr>
                                        <p:cTn id="217" dur="750" fill="hold"/>
                                        <p:tgtEl>
                                          <p:spTgt spid="48"/>
                                        </p:tgtEl>
                                        <p:attrNameLst>
                                          <p:attrName>ppt_x</p:attrName>
                                        </p:attrNameLst>
                                      </p:cBhvr>
                                      <p:tavLst>
                                        <p:tav tm="0">
                                          <p:val>
                                            <p:strVal val="#ppt_x"/>
                                          </p:val>
                                        </p:tav>
                                        <p:tav tm="100000">
                                          <p:val>
                                            <p:strVal val="#ppt_x"/>
                                          </p:val>
                                        </p:tav>
                                      </p:tavLst>
                                    </p:anim>
                                    <p:anim calcmode="lin" valueType="num">
                                      <p:cBhvr>
                                        <p:cTn id="218" dur="750" fill="hold"/>
                                        <p:tgtEl>
                                          <p:spTgt spid="48"/>
                                        </p:tgtEl>
                                        <p:attrNameLst>
                                          <p:attrName>ppt_y</p:attrName>
                                        </p:attrNameLst>
                                      </p:cBhvr>
                                      <p:tavLst>
                                        <p:tav tm="0">
                                          <p:val>
                                            <p:strVal val="#ppt_y+.1"/>
                                          </p:val>
                                        </p:tav>
                                        <p:tav tm="100000">
                                          <p:val>
                                            <p:strVal val="#ppt_y"/>
                                          </p:val>
                                        </p:tav>
                                      </p:tavLst>
                                    </p:anim>
                                  </p:childTnLst>
                                </p:cTn>
                              </p:par>
                              <p:par>
                                <p:cTn id="219" presetID="42" presetClass="entr" presetSubtype="0" fill="hold" nodeType="withEffect">
                                  <p:stCondLst>
                                    <p:cond delay="0"/>
                                  </p:stCondLst>
                                  <p:childTnLst>
                                    <p:set>
                                      <p:cBhvr>
                                        <p:cTn id="220" dur="1" fill="hold">
                                          <p:stCondLst>
                                            <p:cond delay="0"/>
                                          </p:stCondLst>
                                        </p:cTn>
                                        <p:tgtEl>
                                          <p:spTgt spid="49"/>
                                        </p:tgtEl>
                                        <p:attrNameLst>
                                          <p:attrName>style.visibility</p:attrName>
                                        </p:attrNameLst>
                                      </p:cBhvr>
                                      <p:to>
                                        <p:strVal val="visible"/>
                                      </p:to>
                                    </p:set>
                                    <p:animEffect transition="in" filter="fade">
                                      <p:cBhvr>
                                        <p:cTn id="221" dur="750"/>
                                        <p:tgtEl>
                                          <p:spTgt spid="49"/>
                                        </p:tgtEl>
                                      </p:cBhvr>
                                    </p:animEffect>
                                    <p:anim calcmode="lin" valueType="num">
                                      <p:cBhvr>
                                        <p:cTn id="222" dur="750" fill="hold"/>
                                        <p:tgtEl>
                                          <p:spTgt spid="49"/>
                                        </p:tgtEl>
                                        <p:attrNameLst>
                                          <p:attrName>ppt_x</p:attrName>
                                        </p:attrNameLst>
                                      </p:cBhvr>
                                      <p:tavLst>
                                        <p:tav tm="0">
                                          <p:val>
                                            <p:strVal val="#ppt_x"/>
                                          </p:val>
                                        </p:tav>
                                        <p:tav tm="100000">
                                          <p:val>
                                            <p:strVal val="#ppt_x"/>
                                          </p:val>
                                        </p:tav>
                                      </p:tavLst>
                                    </p:anim>
                                    <p:anim calcmode="lin" valueType="num">
                                      <p:cBhvr>
                                        <p:cTn id="223" dur="750" fill="hold"/>
                                        <p:tgtEl>
                                          <p:spTgt spid="49"/>
                                        </p:tgtEl>
                                        <p:attrNameLst>
                                          <p:attrName>ppt_y</p:attrName>
                                        </p:attrNameLst>
                                      </p:cBhvr>
                                      <p:tavLst>
                                        <p:tav tm="0">
                                          <p:val>
                                            <p:strVal val="#ppt_y+.1"/>
                                          </p:val>
                                        </p:tav>
                                        <p:tav tm="100000">
                                          <p:val>
                                            <p:strVal val="#ppt_y"/>
                                          </p:val>
                                        </p:tav>
                                      </p:tavLst>
                                    </p:anim>
                                  </p:childTnLst>
                                </p:cTn>
                              </p:par>
                              <p:par>
                                <p:cTn id="224" presetID="42" presetClass="entr" presetSubtype="0" fill="hold" nodeType="withEffect">
                                  <p:stCondLst>
                                    <p:cond delay="0"/>
                                  </p:stCondLst>
                                  <p:childTnLst>
                                    <p:set>
                                      <p:cBhvr>
                                        <p:cTn id="225" dur="1" fill="hold">
                                          <p:stCondLst>
                                            <p:cond delay="0"/>
                                          </p:stCondLst>
                                        </p:cTn>
                                        <p:tgtEl>
                                          <p:spTgt spid="50"/>
                                        </p:tgtEl>
                                        <p:attrNameLst>
                                          <p:attrName>style.visibility</p:attrName>
                                        </p:attrNameLst>
                                      </p:cBhvr>
                                      <p:to>
                                        <p:strVal val="visible"/>
                                      </p:to>
                                    </p:set>
                                    <p:animEffect transition="in" filter="fade">
                                      <p:cBhvr>
                                        <p:cTn id="226" dur="750"/>
                                        <p:tgtEl>
                                          <p:spTgt spid="50"/>
                                        </p:tgtEl>
                                      </p:cBhvr>
                                    </p:animEffect>
                                    <p:anim calcmode="lin" valueType="num">
                                      <p:cBhvr>
                                        <p:cTn id="227" dur="750" fill="hold"/>
                                        <p:tgtEl>
                                          <p:spTgt spid="50"/>
                                        </p:tgtEl>
                                        <p:attrNameLst>
                                          <p:attrName>ppt_x</p:attrName>
                                        </p:attrNameLst>
                                      </p:cBhvr>
                                      <p:tavLst>
                                        <p:tav tm="0">
                                          <p:val>
                                            <p:strVal val="#ppt_x"/>
                                          </p:val>
                                        </p:tav>
                                        <p:tav tm="100000">
                                          <p:val>
                                            <p:strVal val="#ppt_x"/>
                                          </p:val>
                                        </p:tav>
                                      </p:tavLst>
                                    </p:anim>
                                    <p:anim calcmode="lin" valueType="num">
                                      <p:cBhvr>
                                        <p:cTn id="228" dur="750" fill="hold"/>
                                        <p:tgtEl>
                                          <p:spTgt spid="50"/>
                                        </p:tgtEl>
                                        <p:attrNameLst>
                                          <p:attrName>ppt_y</p:attrName>
                                        </p:attrNameLst>
                                      </p:cBhvr>
                                      <p:tavLst>
                                        <p:tav tm="0">
                                          <p:val>
                                            <p:strVal val="#ppt_y+.1"/>
                                          </p:val>
                                        </p:tav>
                                        <p:tav tm="100000">
                                          <p:val>
                                            <p:strVal val="#ppt_y"/>
                                          </p:val>
                                        </p:tav>
                                      </p:tavLst>
                                    </p:anim>
                                  </p:childTnLst>
                                </p:cTn>
                              </p:par>
                              <p:par>
                                <p:cTn id="229" presetID="42" presetClass="entr" presetSubtype="0" fill="hold" nodeType="withEffect">
                                  <p:stCondLst>
                                    <p:cond delay="0"/>
                                  </p:stCondLst>
                                  <p:childTnLst>
                                    <p:set>
                                      <p:cBhvr>
                                        <p:cTn id="230" dur="1" fill="hold">
                                          <p:stCondLst>
                                            <p:cond delay="0"/>
                                          </p:stCondLst>
                                        </p:cTn>
                                        <p:tgtEl>
                                          <p:spTgt spid="51"/>
                                        </p:tgtEl>
                                        <p:attrNameLst>
                                          <p:attrName>style.visibility</p:attrName>
                                        </p:attrNameLst>
                                      </p:cBhvr>
                                      <p:to>
                                        <p:strVal val="visible"/>
                                      </p:to>
                                    </p:set>
                                    <p:animEffect transition="in" filter="fade">
                                      <p:cBhvr>
                                        <p:cTn id="231" dur="750"/>
                                        <p:tgtEl>
                                          <p:spTgt spid="51"/>
                                        </p:tgtEl>
                                      </p:cBhvr>
                                    </p:animEffect>
                                    <p:anim calcmode="lin" valueType="num">
                                      <p:cBhvr>
                                        <p:cTn id="232" dur="750" fill="hold"/>
                                        <p:tgtEl>
                                          <p:spTgt spid="51"/>
                                        </p:tgtEl>
                                        <p:attrNameLst>
                                          <p:attrName>ppt_x</p:attrName>
                                        </p:attrNameLst>
                                      </p:cBhvr>
                                      <p:tavLst>
                                        <p:tav tm="0">
                                          <p:val>
                                            <p:strVal val="#ppt_x"/>
                                          </p:val>
                                        </p:tav>
                                        <p:tav tm="100000">
                                          <p:val>
                                            <p:strVal val="#ppt_x"/>
                                          </p:val>
                                        </p:tav>
                                      </p:tavLst>
                                    </p:anim>
                                    <p:anim calcmode="lin" valueType="num">
                                      <p:cBhvr>
                                        <p:cTn id="233" dur="750" fill="hold"/>
                                        <p:tgtEl>
                                          <p:spTgt spid="51"/>
                                        </p:tgtEl>
                                        <p:attrNameLst>
                                          <p:attrName>ppt_y</p:attrName>
                                        </p:attrNameLst>
                                      </p:cBhvr>
                                      <p:tavLst>
                                        <p:tav tm="0">
                                          <p:val>
                                            <p:strVal val="#ppt_y+.1"/>
                                          </p:val>
                                        </p:tav>
                                        <p:tav tm="100000">
                                          <p:val>
                                            <p:strVal val="#ppt_y"/>
                                          </p:val>
                                        </p:tav>
                                      </p:tavLst>
                                    </p:anim>
                                  </p:childTnLst>
                                </p:cTn>
                              </p:par>
                              <p:par>
                                <p:cTn id="234" presetID="42" presetClass="entr" presetSubtype="0" fill="hold" nodeType="withEffect">
                                  <p:stCondLst>
                                    <p:cond delay="0"/>
                                  </p:stCondLst>
                                  <p:childTnLst>
                                    <p:set>
                                      <p:cBhvr>
                                        <p:cTn id="235" dur="1" fill="hold">
                                          <p:stCondLst>
                                            <p:cond delay="0"/>
                                          </p:stCondLst>
                                        </p:cTn>
                                        <p:tgtEl>
                                          <p:spTgt spid="52"/>
                                        </p:tgtEl>
                                        <p:attrNameLst>
                                          <p:attrName>style.visibility</p:attrName>
                                        </p:attrNameLst>
                                      </p:cBhvr>
                                      <p:to>
                                        <p:strVal val="visible"/>
                                      </p:to>
                                    </p:set>
                                    <p:animEffect transition="in" filter="fade">
                                      <p:cBhvr>
                                        <p:cTn id="236" dur="750"/>
                                        <p:tgtEl>
                                          <p:spTgt spid="52"/>
                                        </p:tgtEl>
                                      </p:cBhvr>
                                    </p:animEffect>
                                    <p:anim calcmode="lin" valueType="num">
                                      <p:cBhvr>
                                        <p:cTn id="237" dur="750" fill="hold"/>
                                        <p:tgtEl>
                                          <p:spTgt spid="52"/>
                                        </p:tgtEl>
                                        <p:attrNameLst>
                                          <p:attrName>ppt_x</p:attrName>
                                        </p:attrNameLst>
                                      </p:cBhvr>
                                      <p:tavLst>
                                        <p:tav tm="0">
                                          <p:val>
                                            <p:strVal val="#ppt_x"/>
                                          </p:val>
                                        </p:tav>
                                        <p:tav tm="100000">
                                          <p:val>
                                            <p:strVal val="#ppt_x"/>
                                          </p:val>
                                        </p:tav>
                                      </p:tavLst>
                                    </p:anim>
                                    <p:anim calcmode="lin" valueType="num">
                                      <p:cBhvr>
                                        <p:cTn id="238" dur="750" fill="hold"/>
                                        <p:tgtEl>
                                          <p:spTgt spid="52"/>
                                        </p:tgtEl>
                                        <p:attrNameLst>
                                          <p:attrName>ppt_y</p:attrName>
                                        </p:attrNameLst>
                                      </p:cBhvr>
                                      <p:tavLst>
                                        <p:tav tm="0">
                                          <p:val>
                                            <p:strVal val="#ppt_y+.1"/>
                                          </p:val>
                                        </p:tav>
                                        <p:tav tm="100000">
                                          <p:val>
                                            <p:strVal val="#ppt_y"/>
                                          </p:val>
                                        </p:tav>
                                      </p:tavLst>
                                    </p:anim>
                                  </p:childTnLst>
                                </p:cTn>
                              </p:par>
                              <p:par>
                                <p:cTn id="239" presetID="42" presetClass="entr" presetSubtype="0" fill="hold" nodeType="withEffect">
                                  <p:stCondLst>
                                    <p:cond delay="0"/>
                                  </p:stCondLst>
                                  <p:childTnLst>
                                    <p:set>
                                      <p:cBhvr>
                                        <p:cTn id="240" dur="1" fill="hold">
                                          <p:stCondLst>
                                            <p:cond delay="0"/>
                                          </p:stCondLst>
                                        </p:cTn>
                                        <p:tgtEl>
                                          <p:spTgt spid="53"/>
                                        </p:tgtEl>
                                        <p:attrNameLst>
                                          <p:attrName>style.visibility</p:attrName>
                                        </p:attrNameLst>
                                      </p:cBhvr>
                                      <p:to>
                                        <p:strVal val="visible"/>
                                      </p:to>
                                    </p:set>
                                    <p:animEffect transition="in" filter="fade">
                                      <p:cBhvr>
                                        <p:cTn id="241" dur="750"/>
                                        <p:tgtEl>
                                          <p:spTgt spid="53"/>
                                        </p:tgtEl>
                                      </p:cBhvr>
                                    </p:animEffect>
                                    <p:anim calcmode="lin" valueType="num">
                                      <p:cBhvr>
                                        <p:cTn id="242" dur="750" fill="hold"/>
                                        <p:tgtEl>
                                          <p:spTgt spid="53"/>
                                        </p:tgtEl>
                                        <p:attrNameLst>
                                          <p:attrName>ppt_x</p:attrName>
                                        </p:attrNameLst>
                                      </p:cBhvr>
                                      <p:tavLst>
                                        <p:tav tm="0">
                                          <p:val>
                                            <p:strVal val="#ppt_x"/>
                                          </p:val>
                                        </p:tav>
                                        <p:tav tm="100000">
                                          <p:val>
                                            <p:strVal val="#ppt_x"/>
                                          </p:val>
                                        </p:tav>
                                      </p:tavLst>
                                    </p:anim>
                                    <p:anim calcmode="lin" valueType="num">
                                      <p:cBhvr>
                                        <p:cTn id="243" dur="750" fill="hold"/>
                                        <p:tgtEl>
                                          <p:spTgt spid="53"/>
                                        </p:tgtEl>
                                        <p:attrNameLst>
                                          <p:attrName>ppt_y</p:attrName>
                                        </p:attrNameLst>
                                      </p:cBhvr>
                                      <p:tavLst>
                                        <p:tav tm="0">
                                          <p:val>
                                            <p:strVal val="#ppt_y+.1"/>
                                          </p:val>
                                        </p:tav>
                                        <p:tav tm="100000">
                                          <p:val>
                                            <p:strVal val="#ppt_y"/>
                                          </p:val>
                                        </p:tav>
                                      </p:tavLst>
                                    </p:anim>
                                  </p:childTnLst>
                                </p:cTn>
                              </p:par>
                              <p:par>
                                <p:cTn id="244" presetID="42" presetClass="entr" presetSubtype="0" fill="hold" nodeType="withEffect">
                                  <p:stCondLst>
                                    <p:cond delay="0"/>
                                  </p:stCondLst>
                                  <p:childTnLst>
                                    <p:set>
                                      <p:cBhvr>
                                        <p:cTn id="245" dur="1" fill="hold">
                                          <p:stCondLst>
                                            <p:cond delay="0"/>
                                          </p:stCondLst>
                                        </p:cTn>
                                        <p:tgtEl>
                                          <p:spTgt spid="54"/>
                                        </p:tgtEl>
                                        <p:attrNameLst>
                                          <p:attrName>style.visibility</p:attrName>
                                        </p:attrNameLst>
                                      </p:cBhvr>
                                      <p:to>
                                        <p:strVal val="visible"/>
                                      </p:to>
                                    </p:set>
                                    <p:animEffect transition="in" filter="fade">
                                      <p:cBhvr>
                                        <p:cTn id="246" dur="750"/>
                                        <p:tgtEl>
                                          <p:spTgt spid="54"/>
                                        </p:tgtEl>
                                      </p:cBhvr>
                                    </p:animEffect>
                                    <p:anim calcmode="lin" valueType="num">
                                      <p:cBhvr>
                                        <p:cTn id="247" dur="750" fill="hold"/>
                                        <p:tgtEl>
                                          <p:spTgt spid="54"/>
                                        </p:tgtEl>
                                        <p:attrNameLst>
                                          <p:attrName>ppt_x</p:attrName>
                                        </p:attrNameLst>
                                      </p:cBhvr>
                                      <p:tavLst>
                                        <p:tav tm="0">
                                          <p:val>
                                            <p:strVal val="#ppt_x"/>
                                          </p:val>
                                        </p:tav>
                                        <p:tav tm="100000">
                                          <p:val>
                                            <p:strVal val="#ppt_x"/>
                                          </p:val>
                                        </p:tav>
                                      </p:tavLst>
                                    </p:anim>
                                    <p:anim calcmode="lin" valueType="num">
                                      <p:cBhvr>
                                        <p:cTn id="248" dur="750" fill="hold"/>
                                        <p:tgtEl>
                                          <p:spTgt spid="54"/>
                                        </p:tgtEl>
                                        <p:attrNameLst>
                                          <p:attrName>ppt_y</p:attrName>
                                        </p:attrNameLst>
                                      </p:cBhvr>
                                      <p:tavLst>
                                        <p:tav tm="0">
                                          <p:val>
                                            <p:strVal val="#ppt_y+.1"/>
                                          </p:val>
                                        </p:tav>
                                        <p:tav tm="100000">
                                          <p:val>
                                            <p:strVal val="#ppt_y"/>
                                          </p:val>
                                        </p:tav>
                                      </p:tavLst>
                                    </p:anim>
                                  </p:childTnLst>
                                </p:cTn>
                              </p:par>
                              <p:par>
                                <p:cTn id="249" presetID="42" presetClass="entr" presetSubtype="0" fill="hold" nodeType="withEffect">
                                  <p:stCondLst>
                                    <p:cond delay="0"/>
                                  </p:stCondLst>
                                  <p:childTnLst>
                                    <p:set>
                                      <p:cBhvr>
                                        <p:cTn id="250" dur="1" fill="hold">
                                          <p:stCondLst>
                                            <p:cond delay="0"/>
                                          </p:stCondLst>
                                        </p:cTn>
                                        <p:tgtEl>
                                          <p:spTgt spid="55"/>
                                        </p:tgtEl>
                                        <p:attrNameLst>
                                          <p:attrName>style.visibility</p:attrName>
                                        </p:attrNameLst>
                                      </p:cBhvr>
                                      <p:to>
                                        <p:strVal val="visible"/>
                                      </p:to>
                                    </p:set>
                                    <p:animEffect transition="in" filter="fade">
                                      <p:cBhvr>
                                        <p:cTn id="251" dur="750"/>
                                        <p:tgtEl>
                                          <p:spTgt spid="55"/>
                                        </p:tgtEl>
                                      </p:cBhvr>
                                    </p:animEffect>
                                    <p:anim calcmode="lin" valueType="num">
                                      <p:cBhvr>
                                        <p:cTn id="252" dur="750" fill="hold"/>
                                        <p:tgtEl>
                                          <p:spTgt spid="55"/>
                                        </p:tgtEl>
                                        <p:attrNameLst>
                                          <p:attrName>ppt_x</p:attrName>
                                        </p:attrNameLst>
                                      </p:cBhvr>
                                      <p:tavLst>
                                        <p:tav tm="0">
                                          <p:val>
                                            <p:strVal val="#ppt_x"/>
                                          </p:val>
                                        </p:tav>
                                        <p:tav tm="100000">
                                          <p:val>
                                            <p:strVal val="#ppt_x"/>
                                          </p:val>
                                        </p:tav>
                                      </p:tavLst>
                                    </p:anim>
                                    <p:anim calcmode="lin" valueType="num">
                                      <p:cBhvr>
                                        <p:cTn id="253" dur="750" fill="hold"/>
                                        <p:tgtEl>
                                          <p:spTgt spid="55"/>
                                        </p:tgtEl>
                                        <p:attrNameLst>
                                          <p:attrName>ppt_y</p:attrName>
                                        </p:attrNameLst>
                                      </p:cBhvr>
                                      <p:tavLst>
                                        <p:tav tm="0">
                                          <p:val>
                                            <p:strVal val="#ppt_y+.1"/>
                                          </p:val>
                                        </p:tav>
                                        <p:tav tm="100000">
                                          <p:val>
                                            <p:strVal val="#ppt_y"/>
                                          </p:val>
                                        </p:tav>
                                      </p:tavLst>
                                    </p:anim>
                                  </p:childTnLst>
                                </p:cTn>
                              </p:par>
                              <p:par>
                                <p:cTn id="254" presetID="42" presetClass="entr" presetSubtype="0" fill="hold" nodeType="withEffect">
                                  <p:stCondLst>
                                    <p:cond delay="0"/>
                                  </p:stCondLst>
                                  <p:childTnLst>
                                    <p:set>
                                      <p:cBhvr>
                                        <p:cTn id="255" dur="1" fill="hold">
                                          <p:stCondLst>
                                            <p:cond delay="0"/>
                                          </p:stCondLst>
                                        </p:cTn>
                                        <p:tgtEl>
                                          <p:spTgt spid="56"/>
                                        </p:tgtEl>
                                        <p:attrNameLst>
                                          <p:attrName>style.visibility</p:attrName>
                                        </p:attrNameLst>
                                      </p:cBhvr>
                                      <p:to>
                                        <p:strVal val="visible"/>
                                      </p:to>
                                    </p:set>
                                    <p:animEffect transition="in" filter="fade">
                                      <p:cBhvr>
                                        <p:cTn id="256" dur="750"/>
                                        <p:tgtEl>
                                          <p:spTgt spid="56"/>
                                        </p:tgtEl>
                                      </p:cBhvr>
                                    </p:animEffect>
                                    <p:anim calcmode="lin" valueType="num">
                                      <p:cBhvr>
                                        <p:cTn id="257" dur="750" fill="hold"/>
                                        <p:tgtEl>
                                          <p:spTgt spid="56"/>
                                        </p:tgtEl>
                                        <p:attrNameLst>
                                          <p:attrName>ppt_x</p:attrName>
                                        </p:attrNameLst>
                                      </p:cBhvr>
                                      <p:tavLst>
                                        <p:tav tm="0">
                                          <p:val>
                                            <p:strVal val="#ppt_x"/>
                                          </p:val>
                                        </p:tav>
                                        <p:tav tm="100000">
                                          <p:val>
                                            <p:strVal val="#ppt_x"/>
                                          </p:val>
                                        </p:tav>
                                      </p:tavLst>
                                    </p:anim>
                                    <p:anim calcmode="lin" valueType="num">
                                      <p:cBhvr>
                                        <p:cTn id="258" dur="750" fill="hold"/>
                                        <p:tgtEl>
                                          <p:spTgt spid="56"/>
                                        </p:tgtEl>
                                        <p:attrNameLst>
                                          <p:attrName>ppt_y</p:attrName>
                                        </p:attrNameLst>
                                      </p:cBhvr>
                                      <p:tavLst>
                                        <p:tav tm="0">
                                          <p:val>
                                            <p:strVal val="#ppt_y+.1"/>
                                          </p:val>
                                        </p:tav>
                                        <p:tav tm="100000">
                                          <p:val>
                                            <p:strVal val="#ppt_y"/>
                                          </p:val>
                                        </p:tav>
                                      </p:tavLst>
                                    </p:anim>
                                  </p:childTnLst>
                                </p:cTn>
                              </p:par>
                              <p:par>
                                <p:cTn id="259" presetID="42" presetClass="entr" presetSubtype="0" fill="hold" nodeType="withEffect">
                                  <p:stCondLst>
                                    <p:cond delay="0"/>
                                  </p:stCondLst>
                                  <p:childTnLst>
                                    <p:set>
                                      <p:cBhvr>
                                        <p:cTn id="260" dur="1" fill="hold">
                                          <p:stCondLst>
                                            <p:cond delay="0"/>
                                          </p:stCondLst>
                                        </p:cTn>
                                        <p:tgtEl>
                                          <p:spTgt spid="57"/>
                                        </p:tgtEl>
                                        <p:attrNameLst>
                                          <p:attrName>style.visibility</p:attrName>
                                        </p:attrNameLst>
                                      </p:cBhvr>
                                      <p:to>
                                        <p:strVal val="visible"/>
                                      </p:to>
                                    </p:set>
                                    <p:animEffect transition="in" filter="fade">
                                      <p:cBhvr>
                                        <p:cTn id="261" dur="750"/>
                                        <p:tgtEl>
                                          <p:spTgt spid="57"/>
                                        </p:tgtEl>
                                      </p:cBhvr>
                                    </p:animEffect>
                                    <p:anim calcmode="lin" valueType="num">
                                      <p:cBhvr>
                                        <p:cTn id="262" dur="750" fill="hold"/>
                                        <p:tgtEl>
                                          <p:spTgt spid="57"/>
                                        </p:tgtEl>
                                        <p:attrNameLst>
                                          <p:attrName>ppt_x</p:attrName>
                                        </p:attrNameLst>
                                      </p:cBhvr>
                                      <p:tavLst>
                                        <p:tav tm="0">
                                          <p:val>
                                            <p:strVal val="#ppt_x"/>
                                          </p:val>
                                        </p:tav>
                                        <p:tav tm="100000">
                                          <p:val>
                                            <p:strVal val="#ppt_x"/>
                                          </p:val>
                                        </p:tav>
                                      </p:tavLst>
                                    </p:anim>
                                    <p:anim calcmode="lin" valueType="num">
                                      <p:cBhvr>
                                        <p:cTn id="263" dur="750" fill="hold"/>
                                        <p:tgtEl>
                                          <p:spTgt spid="57"/>
                                        </p:tgtEl>
                                        <p:attrNameLst>
                                          <p:attrName>ppt_y</p:attrName>
                                        </p:attrNameLst>
                                      </p:cBhvr>
                                      <p:tavLst>
                                        <p:tav tm="0">
                                          <p:val>
                                            <p:strVal val="#ppt_y+.1"/>
                                          </p:val>
                                        </p:tav>
                                        <p:tav tm="100000">
                                          <p:val>
                                            <p:strVal val="#ppt_y"/>
                                          </p:val>
                                        </p:tav>
                                      </p:tavLst>
                                    </p:anim>
                                  </p:childTnLst>
                                </p:cTn>
                              </p:par>
                              <p:par>
                                <p:cTn id="264" presetID="42" presetClass="entr" presetSubtype="0" fill="hold" nodeType="withEffect">
                                  <p:stCondLst>
                                    <p:cond delay="0"/>
                                  </p:stCondLst>
                                  <p:childTnLst>
                                    <p:set>
                                      <p:cBhvr>
                                        <p:cTn id="265" dur="1" fill="hold">
                                          <p:stCondLst>
                                            <p:cond delay="0"/>
                                          </p:stCondLst>
                                        </p:cTn>
                                        <p:tgtEl>
                                          <p:spTgt spid="58"/>
                                        </p:tgtEl>
                                        <p:attrNameLst>
                                          <p:attrName>style.visibility</p:attrName>
                                        </p:attrNameLst>
                                      </p:cBhvr>
                                      <p:to>
                                        <p:strVal val="visible"/>
                                      </p:to>
                                    </p:set>
                                    <p:animEffect transition="in" filter="fade">
                                      <p:cBhvr>
                                        <p:cTn id="266" dur="750"/>
                                        <p:tgtEl>
                                          <p:spTgt spid="58"/>
                                        </p:tgtEl>
                                      </p:cBhvr>
                                    </p:animEffect>
                                    <p:anim calcmode="lin" valueType="num">
                                      <p:cBhvr>
                                        <p:cTn id="267" dur="750" fill="hold"/>
                                        <p:tgtEl>
                                          <p:spTgt spid="58"/>
                                        </p:tgtEl>
                                        <p:attrNameLst>
                                          <p:attrName>ppt_x</p:attrName>
                                        </p:attrNameLst>
                                      </p:cBhvr>
                                      <p:tavLst>
                                        <p:tav tm="0">
                                          <p:val>
                                            <p:strVal val="#ppt_x"/>
                                          </p:val>
                                        </p:tav>
                                        <p:tav tm="100000">
                                          <p:val>
                                            <p:strVal val="#ppt_x"/>
                                          </p:val>
                                        </p:tav>
                                      </p:tavLst>
                                    </p:anim>
                                    <p:anim calcmode="lin" valueType="num">
                                      <p:cBhvr>
                                        <p:cTn id="268" dur="750" fill="hold"/>
                                        <p:tgtEl>
                                          <p:spTgt spid="58"/>
                                        </p:tgtEl>
                                        <p:attrNameLst>
                                          <p:attrName>ppt_y</p:attrName>
                                        </p:attrNameLst>
                                      </p:cBhvr>
                                      <p:tavLst>
                                        <p:tav tm="0">
                                          <p:val>
                                            <p:strVal val="#ppt_y+.1"/>
                                          </p:val>
                                        </p:tav>
                                        <p:tav tm="100000">
                                          <p:val>
                                            <p:strVal val="#ppt_y"/>
                                          </p:val>
                                        </p:tav>
                                      </p:tavLst>
                                    </p:anim>
                                  </p:childTnLst>
                                </p:cTn>
                              </p:par>
                              <p:par>
                                <p:cTn id="269" presetID="42" presetClass="entr" presetSubtype="0" fill="hold" nodeType="withEffect">
                                  <p:stCondLst>
                                    <p:cond delay="0"/>
                                  </p:stCondLst>
                                  <p:childTnLst>
                                    <p:set>
                                      <p:cBhvr>
                                        <p:cTn id="270" dur="1" fill="hold">
                                          <p:stCondLst>
                                            <p:cond delay="0"/>
                                          </p:stCondLst>
                                        </p:cTn>
                                        <p:tgtEl>
                                          <p:spTgt spid="59"/>
                                        </p:tgtEl>
                                        <p:attrNameLst>
                                          <p:attrName>style.visibility</p:attrName>
                                        </p:attrNameLst>
                                      </p:cBhvr>
                                      <p:to>
                                        <p:strVal val="visible"/>
                                      </p:to>
                                    </p:set>
                                    <p:animEffect transition="in" filter="fade">
                                      <p:cBhvr>
                                        <p:cTn id="271" dur="750"/>
                                        <p:tgtEl>
                                          <p:spTgt spid="59"/>
                                        </p:tgtEl>
                                      </p:cBhvr>
                                    </p:animEffect>
                                    <p:anim calcmode="lin" valueType="num">
                                      <p:cBhvr>
                                        <p:cTn id="272" dur="750" fill="hold"/>
                                        <p:tgtEl>
                                          <p:spTgt spid="59"/>
                                        </p:tgtEl>
                                        <p:attrNameLst>
                                          <p:attrName>ppt_x</p:attrName>
                                        </p:attrNameLst>
                                      </p:cBhvr>
                                      <p:tavLst>
                                        <p:tav tm="0">
                                          <p:val>
                                            <p:strVal val="#ppt_x"/>
                                          </p:val>
                                        </p:tav>
                                        <p:tav tm="100000">
                                          <p:val>
                                            <p:strVal val="#ppt_x"/>
                                          </p:val>
                                        </p:tav>
                                      </p:tavLst>
                                    </p:anim>
                                    <p:anim calcmode="lin" valueType="num">
                                      <p:cBhvr>
                                        <p:cTn id="273" dur="750" fill="hold"/>
                                        <p:tgtEl>
                                          <p:spTgt spid="59"/>
                                        </p:tgtEl>
                                        <p:attrNameLst>
                                          <p:attrName>ppt_y</p:attrName>
                                        </p:attrNameLst>
                                      </p:cBhvr>
                                      <p:tavLst>
                                        <p:tav tm="0">
                                          <p:val>
                                            <p:strVal val="#ppt_y+.1"/>
                                          </p:val>
                                        </p:tav>
                                        <p:tav tm="100000">
                                          <p:val>
                                            <p:strVal val="#ppt_y"/>
                                          </p:val>
                                        </p:tav>
                                      </p:tavLst>
                                    </p:anim>
                                  </p:childTnLst>
                                </p:cTn>
                              </p:par>
                              <p:par>
                                <p:cTn id="274" presetID="42" presetClass="entr" presetSubtype="0" fill="hold" nodeType="withEffect">
                                  <p:stCondLst>
                                    <p:cond delay="0"/>
                                  </p:stCondLst>
                                  <p:childTnLst>
                                    <p:set>
                                      <p:cBhvr>
                                        <p:cTn id="275" dur="1" fill="hold">
                                          <p:stCondLst>
                                            <p:cond delay="0"/>
                                          </p:stCondLst>
                                        </p:cTn>
                                        <p:tgtEl>
                                          <p:spTgt spid="60"/>
                                        </p:tgtEl>
                                        <p:attrNameLst>
                                          <p:attrName>style.visibility</p:attrName>
                                        </p:attrNameLst>
                                      </p:cBhvr>
                                      <p:to>
                                        <p:strVal val="visible"/>
                                      </p:to>
                                    </p:set>
                                    <p:animEffect transition="in" filter="fade">
                                      <p:cBhvr>
                                        <p:cTn id="276" dur="750"/>
                                        <p:tgtEl>
                                          <p:spTgt spid="60"/>
                                        </p:tgtEl>
                                      </p:cBhvr>
                                    </p:animEffect>
                                    <p:anim calcmode="lin" valueType="num">
                                      <p:cBhvr>
                                        <p:cTn id="277" dur="750" fill="hold"/>
                                        <p:tgtEl>
                                          <p:spTgt spid="60"/>
                                        </p:tgtEl>
                                        <p:attrNameLst>
                                          <p:attrName>ppt_x</p:attrName>
                                        </p:attrNameLst>
                                      </p:cBhvr>
                                      <p:tavLst>
                                        <p:tav tm="0">
                                          <p:val>
                                            <p:strVal val="#ppt_x"/>
                                          </p:val>
                                        </p:tav>
                                        <p:tav tm="100000">
                                          <p:val>
                                            <p:strVal val="#ppt_x"/>
                                          </p:val>
                                        </p:tav>
                                      </p:tavLst>
                                    </p:anim>
                                    <p:anim calcmode="lin" valueType="num">
                                      <p:cBhvr>
                                        <p:cTn id="278" dur="750" fill="hold"/>
                                        <p:tgtEl>
                                          <p:spTgt spid="60"/>
                                        </p:tgtEl>
                                        <p:attrNameLst>
                                          <p:attrName>ppt_y</p:attrName>
                                        </p:attrNameLst>
                                      </p:cBhvr>
                                      <p:tavLst>
                                        <p:tav tm="0">
                                          <p:val>
                                            <p:strVal val="#ppt_y+.1"/>
                                          </p:val>
                                        </p:tav>
                                        <p:tav tm="100000">
                                          <p:val>
                                            <p:strVal val="#ppt_y"/>
                                          </p:val>
                                        </p:tav>
                                      </p:tavLst>
                                    </p:anim>
                                  </p:childTnLst>
                                </p:cTn>
                              </p:par>
                              <p:par>
                                <p:cTn id="279" presetID="42" presetClass="entr" presetSubtype="0" fill="hold" nodeType="withEffect">
                                  <p:stCondLst>
                                    <p:cond delay="0"/>
                                  </p:stCondLst>
                                  <p:childTnLst>
                                    <p:set>
                                      <p:cBhvr>
                                        <p:cTn id="280" dur="1" fill="hold">
                                          <p:stCondLst>
                                            <p:cond delay="0"/>
                                          </p:stCondLst>
                                        </p:cTn>
                                        <p:tgtEl>
                                          <p:spTgt spid="61"/>
                                        </p:tgtEl>
                                        <p:attrNameLst>
                                          <p:attrName>style.visibility</p:attrName>
                                        </p:attrNameLst>
                                      </p:cBhvr>
                                      <p:to>
                                        <p:strVal val="visible"/>
                                      </p:to>
                                    </p:set>
                                    <p:animEffect transition="in" filter="fade">
                                      <p:cBhvr>
                                        <p:cTn id="281" dur="750"/>
                                        <p:tgtEl>
                                          <p:spTgt spid="61"/>
                                        </p:tgtEl>
                                      </p:cBhvr>
                                    </p:animEffect>
                                    <p:anim calcmode="lin" valueType="num">
                                      <p:cBhvr>
                                        <p:cTn id="282" dur="750" fill="hold"/>
                                        <p:tgtEl>
                                          <p:spTgt spid="61"/>
                                        </p:tgtEl>
                                        <p:attrNameLst>
                                          <p:attrName>ppt_x</p:attrName>
                                        </p:attrNameLst>
                                      </p:cBhvr>
                                      <p:tavLst>
                                        <p:tav tm="0">
                                          <p:val>
                                            <p:strVal val="#ppt_x"/>
                                          </p:val>
                                        </p:tav>
                                        <p:tav tm="100000">
                                          <p:val>
                                            <p:strVal val="#ppt_x"/>
                                          </p:val>
                                        </p:tav>
                                      </p:tavLst>
                                    </p:anim>
                                    <p:anim calcmode="lin" valueType="num">
                                      <p:cBhvr>
                                        <p:cTn id="283" dur="750" fill="hold"/>
                                        <p:tgtEl>
                                          <p:spTgt spid="61"/>
                                        </p:tgtEl>
                                        <p:attrNameLst>
                                          <p:attrName>ppt_y</p:attrName>
                                        </p:attrNameLst>
                                      </p:cBhvr>
                                      <p:tavLst>
                                        <p:tav tm="0">
                                          <p:val>
                                            <p:strVal val="#ppt_y+.1"/>
                                          </p:val>
                                        </p:tav>
                                        <p:tav tm="100000">
                                          <p:val>
                                            <p:strVal val="#ppt_y"/>
                                          </p:val>
                                        </p:tav>
                                      </p:tavLst>
                                    </p:anim>
                                  </p:childTnLst>
                                </p:cTn>
                              </p:par>
                              <p:par>
                                <p:cTn id="284" presetID="42" presetClass="entr" presetSubtype="0" fill="hold" nodeType="withEffect">
                                  <p:stCondLst>
                                    <p:cond delay="0"/>
                                  </p:stCondLst>
                                  <p:childTnLst>
                                    <p:set>
                                      <p:cBhvr>
                                        <p:cTn id="285" dur="1" fill="hold">
                                          <p:stCondLst>
                                            <p:cond delay="0"/>
                                          </p:stCondLst>
                                        </p:cTn>
                                        <p:tgtEl>
                                          <p:spTgt spid="62"/>
                                        </p:tgtEl>
                                        <p:attrNameLst>
                                          <p:attrName>style.visibility</p:attrName>
                                        </p:attrNameLst>
                                      </p:cBhvr>
                                      <p:to>
                                        <p:strVal val="visible"/>
                                      </p:to>
                                    </p:set>
                                    <p:animEffect transition="in" filter="fade">
                                      <p:cBhvr>
                                        <p:cTn id="286" dur="750"/>
                                        <p:tgtEl>
                                          <p:spTgt spid="62"/>
                                        </p:tgtEl>
                                      </p:cBhvr>
                                    </p:animEffect>
                                    <p:anim calcmode="lin" valueType="num">
                                      <p:cBhvr>
                                        <p:cTn id="287" dur="750" fill="hold"/>
                                        <p:tgtEl>
                                          <p:spTgt spid="62"/>
                                        </p:tgtEl>
                                        <p:attrNameLst>
                                          <p:attrName>ppt_x</p:attrName>
                                        </p:attrNameLst>
                                      </p:cBhvr>
                                      <p:tavLst>
                                        <p:tav tm="0">
                                          <p:val>
                                            <p:strVal val="#ppt_x"/>
                                          </p:val>
                                        </p:tav>
                                        <p:tav tm="100000">
                                          <p:val>
                                            <p:strVal val="#ppt_x"/>
                                          </p:val>
                                        </p:tav>
                                      </p:tavLst>
                                    </p:anim>
                                    <p:anim calcmode="lin" valueType="num">
                                      <p:cBhvr>
                                        <p:cTn id="288" dur="750" fill="hold"/>
                                        <p:tgtEl>
                                          <p:spTgt spid="62"/>
                                        </p:tgtEl>
                                        <p:attrNameLst>
                                          <p:attrName>ppt_y</p:attrName>
                                        </p:attrNameLst>
                                      </p:cBhvr>
                                      <p:tavLst>
                                        <p:tav tm="0">
                                          <p:val>
                                            <p:strVal val="#ppt_y+.1"/>
                                          </p:val>
                                        </p:tav>
                                        <p:tav tm="100000">
                                          <p:val>
                                            <p:strVal val="#ppt_y"/>
                                          </p:val>
                                        </p:tav>
                                      </p:tavLst>
                                    </p:anim>
                                  </p:childTnLst>
                                </p:cTn>
                              </p:par>
                              <p:par>
                                <p:cTn id="289" presetID="42" presetClass="entr" presetSubtype="0" fill="hold" nodeType="withEffect">
                                  <p:stCondLst>
                                    <p:cond delay="0"/>
                                  </p:stCondLst>
                                  <p:childTnLst>
                                    <p:set>
                                      <p:cBhvr>
                                        <p:cTn id="290" dur="1" fill="hold">
                                          <p:stCondLst>
                                            <p:cond delay="0"/>
                                          </p:stCondLst>
                                        </p:cTn>
                                        <p:tgtEl>
                                          <p:spTgt spid="63"/>
                                        </p:tgtEl>
                                        <p:attrNameLst>
                                          <p:attrName>style.visibility</p:attrName>
                                        </p:attrNameLst>
                                      </p:cBhvr>
                                      <p:to>
                                        <p:strVal val="visible"/>
                                      </p:to>
                                    </p:set>
                                    <p:animEffect transition="in" filter="fade">
                                      <p:cBhvr>
                                        <p:cTn id="291" dur="750"/>
                                        <p:tgtEl>
                                          <p:spTgt spid="63"/>
                                        </p:tgtEl>
                                      </p:cBhvr>
                                    </p:animEffect>
                                    <p:anim calcmode="lin" valueType="num">
                                      <p:cBhvr>
                                        <p:cTn id="292" dur="750" fill="hold"/>
                                        <p:tgtEl>
                                          <p:spTgt spid="63"/>
                                        </p:tgtEl>
                                        <p:attrNameLst>
                                          <p:attrName>ppt_x</p:attrName>
                                        </p:attrNameLst>
                                      </p:cBhvr>
                                      <p:tavLst>
                                        <p:tav tm="0">
                                          <p:val>
                                            <p:strVal val="#ppt_x"/>
                                          </p:val>
                                        </p:tav>
                                        <p:tav tm="100000">
                                          <p:val>
                                            <p:strVal val="#ppt_x"/>
                                          </p:val>
                                        </p:tav>
                                      </p:tavLst>
                                    </p:anim>
                                    <p:anim calcmode="lin" valueType="num">
                                      <p:cBhvr>
                                        <p:cTn id="293" dur="750" fill="hold"/>
                                        <p:tgtEl>
                                          <p:spTgt spid="63"/>
                                        </p:tgtEl>
                                        <p:attrNameLst>
                                          <p:attrName>ppt_y</p:attrName>
                                        </p:attrNameLst>
                                      </p:cBhvr>
                                      <p:tavLst>
                                        <p:tav tm="0">
                                          <p:val>
                                            <p:strVal val="#ppt_y+.1"/>
                                          </p:val>
                                        </p:tav>
                                        <p:tav tm="100000">
                                          <p:val>
                                            <p:strVal val="#ppt_y"/>
                                          </p:val>
                                        </p:tav>
                                      </p:tavLst>
                                    </p:anim>
                                  </p:childTnLst>
                                </p:cTn>
                              </p:par>
                              <p:par>
                                <p:cTn id="294" presetID="42" presetClass="entr" presetSubtype="0" fill="hold" nodeType="withEffect">
                                  <p:stCondLst>
                                    <p:cond delay="0"/>
                                  </p:stCondLst>
                                  <p:childTnLst>
                                    <p:set>
                                      <p:cBhvr>
                                        <p:cTn id="295" dur="1" fill="hold">
                                          <p:stCondLst>
                                            <p:cond delay="0"/>
                                          </p:stCondLst>
                                        </p:cTn>
                                        <p:tgtEl>
                                          <p:spTgt spid="64"/>
                                        </p:tgtEl>
                                        <p:attrNameLst>
                                          <p:attrName>style.visibility</p:attrName>
                                        </p:attrNameLst>
                                      </p:cBhvr>
                                      <p:to>
                                        <p:strVal val="visible"/>
                                      </p:to>
                                    </p:set>
                                    <p:animEffect transition="in" filter="fade">
                                      <p:cBhvr>
                                        <p:cTn id="296" dur="750"/>
                                        <p:tgtEl>
                                          <p:spTgt spid="64"/>
                                        </p:tgtEl>
                                      </p:cBhvr>
                                    </p:animEffect>
                                    <p:anim calcmode="lin" valueType="num">
                                      <p:cBhvr>
                                        <p:cTn id="297" dur="750" fill="hold"/>
                                        <p:tgtEl>
                                          <p:spTgt spid="64"/>
                                        </p:tgtEl>
                                        <p:attrNameLst>
                                          <p:attrName>ppt_x</p:attrName>
                                        </p:attrNameLst>
                                      </p:cBhvr>
                                      <p:tavLst>
                                        <p:tav tm="0">
                                          <p:val>
                                            <p:strVal val="#ppt_x"/>
                                          </p:val>
                                        </p:tav>
                                        <p:tav tm="100000">
                                          <p:val>
                                            <p:strVal val="#ppt_x"/>
                                          </p:val>
                                        </p:tav>
                                      </p:tavLst>
                                    </p:anim>
                                    <p:anim calcmode="lin" valueType="num">
                                      <p:cBhvr>
                                        <p:cTn id="298" dur="750" fill="hold"/>
                                        <p:tgtEl>
                                          <p:spTgt spid="64"/>
                                        </p:tgtEl>
                                        <p:attrNameLst>
                                          <p:attrName>ppt_y</p:attrName>
                                        </p:attrNameLst>
                                      </p:cBhvr>
                                      <p:tavLst>
                                        <p:tav tm="0">
                                          <p:val>
                                            <p:strVal val="#ppt_y+.1"/>
                                          </p:val>
                                        </p:tav>
                                        <p:tav tm="100000">
                                          <p:val>
                                            <p:strVal val="#ppt_y"/>
                                          </p:val>
                                        </p:tav>
                                      </p:tavLst>
                                    </p:anim>
                                  </p:childTnLst>
                                </p:cTn>
                              </p:par>
                              <p:par>
                                <p:cTn id="299" presetID="42" presetClass="entr" presetSubtype="0" fill="hold" nodeType="withEffect">
                                  <p:stCondLst>
                                    <p:cond delay="0"/>
                                  </p:stCondLst>
                                  <p:childTnLst>
                                    <p:set>
                                      <p:cBhvr>
                                        <p:cTn id="300" dur="1" fill="hold">
                                          <p:stCondLst>
                                            <p:cond delay="0"/>
                                          </p:stCondLst>
                                        </p:cTn>
                                        <p:tgtEl>
                                          <p:spTgt spid="65"/>
                                        </p:tgtEl>
                                        <p:attrNameLst>
                                          <p:attrName>style.visibility</p:attrName>
                                        </p:attrNameLst>
                                      </p:cBhvr>
                                      <p:to>
                                        <p:strVal val="visible"/>
                                      </p:to>
                                    </p:set>
                                    <p:animEffect transition="in" filter="fade">
                                      <p:cBhvr>
                                        <p:cTn id="301" dur="750"/>
                                        <p:tgtEl>
                                          <p:spTgt spid="65"/>
                                        </p:tgtEl>
                                      </p:cBhvr>
                                    </p:animEffect>
                                    <p:anim calcmode="lin" valueType="num">
                                      <p:cBhvr>
                                        <p:cTn id="302" dur="750" fill="hold"/>
                                        <p:tgtEl>
                                          <p:spTgt spid="65"/>
                                        </p:tgtEl>
                                        <p:attrNameLst>
                                          <p:attrName>ppt_x</p:attrName>
                                        </p:attrNameLst>
                                      </p:cBhvr>
                                      <p:tavLst>
                                        <p:tav tm="0">
                                          <p:val>
                                            <p:strVal val="#ppt_x"/>
                                          </p:val>
                                        </p:tav>
                                        <p:tav tm="100000">
                                          <p:val>
                                            <p:strVal val="#ppt_x"/>
                                          </p:val>
                                        </p:tav>
                                      </p:tavLst>
                                    </p:anim>
                                    <p:anim calcmode="lin" valueType="num">
                                      <p:cBhvr>
                                        <p:cTn id="303" dur="750" fill="hold"/>
                                        <p:tgtEl>
                                          <p:spTgt spid="65"/>
                                        </p:tgtEl>
                                        <p:attrNameLst>
                                          <p:attrName>ppt_y</p:attrName>
                                        </p:attrNameLst>
                                      </p:cBhvr>
                                      <p:tavLst>
                                        <p:tav tm="0">
                                          <p:val>
                                            <p:strVal val="#ppt_y+.1"/>
                                          </p:val>
                                        </p:tav>
                                        <p:tav tm="100000">
                                          <p:val>
                                            <p:strVal val="#ppt_y"/>
                                          </p:val>
                                        </p:tav>
                                      </p:tavLst>
                                    </p:anim>
                                  </p:childTnLst>
                                </p:cTn>
                              </p:par>
                              <p:par>
                                <p:cTn id="304" presetID="42" presetClass="entr" presetSubtype="0" fill="hold" nodeType="withEffect">
                                  <p:stCondLst>
                                    <p:cond delay="0"/>
                                  </p:stCondLst>
                                  <p:childTnLst>
                                    <p:set>
                                      <p:cBhvr>
                                        <p:cTn id="305" dur="1" fill="hold">
                                          <p:stCondLst>
                                            <p:cond delay="0"/>
                                          </p:stCondLst>
                                        </p:cTn>
                                        <p:tgtEl>
                                          <p:spTgt spid="66"/>
                                        </p:tgtEl>
                                        <p:attrNameLst>
                                          <p:attrName>style.visibility</p:attrName>
                                        </p:attrNameLst>
                                      </p:cBhvr>
                                      <p:to>
                                        <p:strVal val="visible"/>
                                      </p:to>
                                    </p:set>
                                    <p:animEffect transition="in" filter="fade">
                                      <p:cBhvr>
                                        <p:cTn id="306" dur="750"/>
                                        <p:tgtEl>
                                          <p:spTgt spid="66"/>
                                        </p:tgtEl>
                                      </p:cBhvr>
                                    </p:animEffect>
                                    <p:anim calcmode="lin" valueType="num">
                                      <p:cBhvr>
                                        <p:cTn id="307" dur="750" fill="hold"/>
                                        <p:tgtEl>
                                          <p:spTgt spid="66"/>
                                        </p:tgtEl>
                                        <p:attrNameLst>
                                          <p:attrName>ppt_x</p:attrName>
                                        </p:attrNameLst>
                                      </p:cBhvr>
                                      <p:tavLst>
                                        <p:tav tm="0">
                                          <p:val>
                                            <p:strVal val="#ppt_x"/>
                                          </p:val>
                                        </p:tav>
                                        <p:tav tm="100000">
                                          <p:val>
                                            <p:strVal val="#ppt_x"/>
                                          </p:val>
                                        </p:tav>
                                      </p:tavLst>
                                    </p:anim>
                                    <p:anim calcmode="lin" valueType="num">
                                      <p:cBhvr>
                                        <p:cTn id="308" dur="750" fill="hold"/>
                                        <p:tgtEl>
                                          <p:spTgt spid="66"/>
                                        </p:tgtEl>
                                        <p:attrNameLst>
                                          <p:attrName>ppt_y</p:attrName>
                                        </p:attrNameLst>
                                      </p:cBhvr>
                                      <p:tavLst>
                                        <p:tav tm="0">
                                          <p:val>
                                            <p:strVal val="#ppt_y+.1"/>
                                          </p:val>
                                        </p:tav>
                                        <p:tav tm="100000">
                                          <p:val>
                                            <p:strVal val="#ppt_y"/>
                                          </p:val>
                                        </p:tav>
                                      </p:tavLst>
                                    </p:anim>
                                  </p:childTnLst>
                                </p:cTn>
                              </p:par>
                              <p:par>
                                <p:cTn id="309" presetID="42" presetClass="entr" presetSubtype="0" fill="hold" nodeType="withEffect">
                                  <p:stCondLst>
                                    <p:cond delay="0"/>
                                  </p:stCondLst>
                                  <p:childTnLst>
                                    <p:set>
                                      <p:cBhvr>
                                        <p:cTn id="310" dur="1" fill="hold">
                                          <p:stCondLst>
                                            <p:cond delay="0"/>
                                          </p:stCondLst>
                                        </p:cTn>
                                        <p:tgtEl>
                                          <p:spTgt spid="67"/>
                                        </p:tgtEl>
                                        <p:attrNameLst>
                                          <p:attrName>style.visibility</p:attrName>
                                        </p:attrNameLst>
                                      </p:cBhvr>
                                      <p:to>
                                        <p:strVal val="visible"/>
                                      </p:to>
                                    </p:set>
                                    <p:animEffect transition="in" filter="fade">
                                      <p:cBhvr>
                                        <p:cTn id="311" dur="750"/>
                                        <p:tgtEl>
                                          <p:spTgt spid="67"/>
                                        </p:tgtEl>
                                      </p:cBhvr>
                                    </p:animEffect>
                                    <p:anim calcmode="lin" valueType="num">
                                      <p:cBhvr>
                                        <p:cTn id="312" dur="750" fill="hold"/>
                                        <p:tgtEl>
                                          <p:spTgt spid="67"/>
                                        </p:tgtEl>
                                        <p:attrNameLst>
                                          <p:attrName>ppt_x</p:attrName>
                                        </p:attrNameLst>
                                      </p:cBhvr>
                                      <p:tavLst>
                                        <p:tav tm="0">
                                          <p:val>
                                            <p:strVal val="#ppt_x"/>
                                          </p:val>
                                        </p:tav>
                                        <p:tav tm="100000">
                                          <p:val>
                                            <p:strVal val="#ppt_x"/>
                                          </p:val>
                                        </p:tav>
                                      </p:tavLst>
                                    </p:anim>
                                    <p:anim calcmode="lin" valueType="num">
                                      <p:cBhvr>
                                        <p:cTn id="313" dur="750" fill="hold"/>
                                        <p:tgtEl>
                                          <p:spTgt spid="67"/>
                                        </p:tgtEl>
                                        <p:attrNameLst>
                                          <p:attrName>ppt_y</p:attrName>
                                        </p:attrNameLst>
                                      </p:cBhvr>
                                      <p:tavLst>
                                        <p:tav tm="0">
                                          <p:val>
                                            <p:strVal val="#ppt_y+.1"/>
                                          </p:val>
                                        </p:tav>
                                        <p:tav tm="100000">
                                          <p:val>
                                            <p:strVal val="#ppt_y"/>
                                          </p:val>
                                        </p:tav>
                                      </p:tavLst>
                                    </p:anim>
                                  </p:childTnLst>
                                </p:cTn>
                              </p:par>
                              <p:par>
                                <p:cTn id="314" presetID="42" presetClass="entr" presetSubtype="0" fill="hold" nodeType="withEffect">
                                  <p:stCondLst>
                                    <p:cond delay="0"/>
                                  </p:stCondLst>
                                  <p:childTnLst>
                                    <p:set>
                                      <p:cBhvr>
                                        <p:cTn id="315" dur="1" fill="hold">
                                          <p:stCondLst>
                                            <p:cond delay="0"/>
                                          </p:stCondLst>
                                        </p:cTn>
                                        <p:tgtEl>
                                          <p:spTgt spid="68"/>
                                        </p:tgtEl>
                                        <p:attrNameLst>
                                          <p:attrName>style.visibility</p:attrName>
                                        </p:attrNameLst>
                                      </p:cBhvr>
                                      <p:to>
                                        <p:strVal val="visible"/>
                                      </p:to>
                                    </p:set>
                                    <p:animEffect transition="in" filter="fade">
                                      <p:cBhvr>
                                        <p:cTn id="316" dur="750"/>
                                        <p:tgtEl>
                                          <p:spTgt spid="68"/>
                                        </p:tgtEl>
                                      </p:cBhvr>
                                    </p:animEffect>
                                    <p:anim calcmode="lin" valueType="num">
                                      <p:cBhvr>
                                        <p:cTn id="317" dur="750" fill="hold"/>
                                        <p:tgtEl>
                                          <p:spTgt spid="68"/>
                                        </p:tgtEl>
                                        <p:attrNameLst>
                                          <p:attrName>ppt_x</p:attrName>
                                        </p:attrNameLst>
                                      </p:cBhvr>
                                      <p:tavLst>
                                        <p:tav tm="0">
                                          <p:val>
                                            <p:strVal val="#ppt_x"/>
                                          </p:val>
                                        </p:tav>
                                        <p:tav tm="100000">
                                          <p:val>
                                            <p:strVal val="#ppt_x"/>
                                          </p:val>
                                        </p:tav>
                                      </p:tavLst>
                                    </p:anim>
                                    <p:anim calcmode="lin" valueType="num">
                                      <p:cBhvr>
                                        <p:cTn id="318" dur="750" fill="hold"/>
                                        <p:tgtEl>
                                          <p:spTgt spid="68"/>
                                        </p:tgtEl>
                                        <p:attrNameLst>
                                          <p:attrName>ppt_y</p:attrName>
                                        </p:attrNameLst>
                                      </p:cBhvr>
                                      <p:tavLst>
                                        <p:tav tm="0">
                                          <p:val>
                                            <p:strVal val="#ppt_y+.1"/>
                                          </p:val>
                                        </p:tav>
                                        <p:tav tm="100000">
                                          <p:val>
                                            <p:strVal val="#ppt_y"/>
                                          </p:val>
                                        </p:tav>
                                      </p:tavLst>
                                    </p:anim>
                                  </p:childTnLst>
                                </p:cTn>
                              </p:par>
                              <p:par>
                                <p:cTn id="319" presetID="42" presetClass="entr" presetSubtype="0" fill="hold" nodeType="with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750"/>
                                        <p:tgtEl>
                                          <p:spTgt spid="69"/>
                                        </p:tgtEl>
                                      </p:cBhvr>
                                    </p:animEffect>
                                    <p:anim calcmode="lin" valueType="num">
                                      <p:cBhvr>
                                        <p:cTn id="322" dur="750" fill="hold"/>
                                        <p:tgtEl>
                                          <p:spTgt spid="69"/>
                                        </p:tgtEl>
                                        <p:attrNameLst>
                                          <p:attrName>ppt_x</p:attrName>
                                        </p:attrNameLst>
                                      </p:cBhvr>
                                      <p:tavLst>
                                        <p:tav tm="0">
                                          <p:val>
                                            <p:strVal val="#ppt_x"/>
                                          </p:val>
                                        </p:tav>
                                        <p:tav tm="100000">
                                          <p:val>
                                            <p:strVal val="#ppt_x"/>
                                          </p:val>
                                        </p:tav>
                                      </p:tavLst>
                                    </p:anim>
                                    <p:anim calcmode="lin" valueType="num">
                                      <p:cBhvr>
                                        <p:cTn id="323" dur="750" fill="hold"/>
                                        <p:tgtEl>
                                          <p:spTgt spid="69"/>
                                        </p:tgtEl>
                                        <p:attrNameLst>
                                          <p:attrName>ppt_y</p:attrName>
                                        </p:attrNameLst>
                                      </p:cBhvr>
                                      <p:tavLst>
                                        <p:tav tm="0">
                                          <p:val>
                                            <p:strVal val="#ppt_y+.1"/>
                                          </p:val>
                                        </p:tav>
                                        <p:tav tm="100000">
                                          <p:val>
                                            <p:strVal val="#ppt_y"/>
                                          </p:val>
                                        </p:tav>
                                      </p:tavLst>
                                    </p:anim>
                                  </p:childTnLst>
                                </p:cTn>
                              </p:par>
                              <p:par>
                                <p:cTn id="324" presetID="42" presetClass="entr" presetSubtype="0" fill="hold" nodeType="withEffect">
                                  <p:stCondLst>
                                    <p:cond delay="0"/>
                                  </p:stCondLst>
                                  <p:childTnLst>
                                    <p:set>
                                      <p:cBhvr>
                                        <p:cTn id="325" dur="1" fill="hold">
                                          <p:stCondLst>
                                            <p:cond delay="0"/>
                                          </p:stCondLst>
                                        </p:cTn>
                                        <p:tgtEl>
                                          <p:spTgt spid="70"/>
                                        </p:tgtEl>
                                        <p:attrNameLst>
                                          <p:attrName>style.visibility</p:attrName>
                                        </p:attrNameLst>
                                      </p:cBhvr>
                                      <p:to>
                                        <p:strVal val="visible"/>
                                      </p:to>
                                    </p:set>
                                    <p:animEffect transition="in" filter="fade">
                                      <p:cBhvr>
                                        <p:cTn id="326" dur="750"/>
                                        <p:tgtEl>
                                          <p:spTgt spid="70"/>
                                        </p:tgtEl>
                                      </p:cBhvr>
                                    </p:animEffect>
                                    <p:anim calcmode="lin" valueType="num">
                                      <p:cBhvr>
                                        <p:cTn id="327" dur="750" fill="hold"/>
                                        <p:tgtEl>
                                          <p:spTgt spid="70"/>
                                        </p:tgtEl>
                                        <p:attrNameLst>
                                          <p:attrName>ppt_x</p:attrName>
                                        </p:attrNameLst>
                                      </p:cBhvr>
                                      <p:tavLst>
                                        <p:tav tm="0">
                                          <p:val>
                                            <p:strVal val="#ppt_x"/>
                                          </p:val>
                                        </p:tav>
                                        <p:tav tm="100000">
                                          <p:val>
                                            <p:strVal val="#ppt_x"/>
                                          </p:val>
                                        </p:tav>
                                      </p:tavLst>
                                    </p:anim>
                                    <p:anim calcmode="lin" valueType="num">
                                      <p:cBhvr>
                                        <p:cTn id="328" dur="750" fill="hold"/>
                                        <p:tgtEl>
                                          <p:spTgt spid="70"/>
                                        </p:tgtEl>
                                        <p:attrNameLst>
                                          <p:attrName>ppt_y</p:attrName>
                                        </p:attrNameLst>
                                      </p:cBhvr>
                                      <p:tavLst>
                                        <p:tav tm="0">
                                          <p:val>
                                            <p:strVal val="#ppt_y+.1"/>
                                          </p:val>
                                        </p:tav>
                                        <p:tav tm="100000">
                                          <p:val>
                                            <p:strVal val="#ppt_y"/>
                                          </p:val>
                                        </p:tav>
                                      </p:tavLst>
                                    </p:anim>
                                  </p:childTnLst>
                                </p:cTn>
                              </p:par>
                              <p:par>
                                <p:cTn id="329" presetID="42" presetClass="entr" presetSubtype="0" fill="hold" nodeType="withEffect">
                                  <p:stCondLst>
                                    <p:cond delay="0"/>
                                  </p:stCondLst>
                                  <p:childTnLst>
                                    <p:set>
                                      <p:cBhvr>
                                        <p:cTn id="330" dur="1" fill="hold">
                                          <p:stCondLst>
                                            <p:cond delay="0"/>
                                          </p:stCondLst>
                                        </p:cTn>
                                        <p:tgtEl>
                                          <p:spTgt spid="71"/>
                                        </p:tgtEl>
                                        <p:attrNameLst>
                                          <p:attrName>style.visibility</p:attrName>
                                        </p:attrNameLst>
                                      </p:cBhvr>
                                      <p:to>
                                        <p:strVal val="visible"/>
                                      </p:to>
                                    </p:set>
                                    <p:animEffect transition="in" filter="fade">
                                      <p:cBhvr>
                                        <p:cTn id="331" dur="750"/>
                                        <p:tgtEl>
                                          <p:spTgt spid="71"/>
                                        </p:tgtEl>
                                      </p:cBhvr>
                                    </p:animEffect>
                                    <p:anim calcmode="lin" valueType="num">
                                      <p:cBhvr>
                                        <p:cTn id="332" dur="750" fill="hold"/>
                                        <p:tgtEl>
                                          <p:spTgt spid="71"/>
                                        </p:tgtEl>
                                        <p:attrNameLst>
                                          <p:attrName>ppt_x</p:attrName>
                                        </p:attrNameLst>
                                      </p:cBhvr>
                                      <p:tavLst>
                                        <p:tav tm="0">
                                          <p:val>
                                            <p:strVal val="#ppt_x"/>
                                          </p:val>
                                        </p:tav>
                                        <p:tav tm="100000">
                                          <p:val>
                                            <p:strVal val="#ppt_x"/>
                                          </p:val>
                                        </p:tav>
                                      </p:tavLst>
                                    </p:anim>
                                    <p:anim calcmode="lin" valueType="num">
                                      <p:cBhvr>
                                        <p:cTn id="333" dur="750" fill="hold"/>
                                        <p:tgtEl>
                                          <p:spTgt spid="71"/>
                                        </p:tgtEl>
                                        <p:attrNameLst>
                                          <p:attrName>ppt_y</p:attrName>
                                        </p:attrNameLst>
                                      </p:cBhvr>
                                      <p:tavLst>
                                        <p:tav tm="0">
                                          <p:val>
                                            <p:strVal val="#ppt_y+.1"/>
                                          </p:val>
                                        </p:tav>
                                        <p:tav tm="100000">
                                          <p:val>
                                            <p:strVal val="#ppt_y"/>
                                          </p:val>
                                        </p:tav>
                                      </p:tavLst>
                                    </p:anim>
                                  </p:childTnLst>
                                </p:cTn>
                              </p:par>
                              <p:par>
                                <p:cTn id="334" presetID="42" presetClass="entr" presetSubtype="0" fill="hold" nodeType="withEffect">
                                  <p:stCondLst>
                                    <p:cond delay="0"/>
                                  </p:stCondLst>
                                  <p:childTnLst>
                                    <p:set>
                                      <p:cBhvr>
                                        <p:cTn id="335" dur="1" fill="hold">
                                          <p:stCondLst>
                                            <p:cond delay="0"/>
                                          </p:stCondLst>
                                        </p:cTn>
                                        <p:tgtEl>
                                          <p:spTgt spid="72"/>
                                        </p:tgtEl>
                                        <p:attrNameLst>
                                          <p:attrName>style.visibility</p:attrName>
                                        </p:attrNameLst>
                                      </p:cBhvr>
                                      <p:to>
                                        <p:strVal val="visible"/>
                                      </p:to>
                                    </p:set>
                                    <p:animEffect transition="in" filter="fade">
                                      <p:cBhvr>
                                        <p:cTn id="336" dur="750"/>
                                        <p:tgtEl>
                                          <p:spTgt spid="72"/>
                                        </p:tgtEl>
                                      </p:cBhvr>
                                    </p:animEffect>
                                    <p:anim calcmode="lin" valueType="num">
                                      <p:cBhvr>
                                        <p:cTn id="337" dur="750" fill="hold"/>
                                        <p:tgtEl>
                                          <p:spTgt spid="72"/>
                                        </p:tgtEl>
                                        <p:attrNameLst>
                                          <p:attrName>ppt_x</p:attrName>
                                        </p:attrNameLst>
                                      </p:cBhvr>
                                      <p:tavLst>
                                        <p:tav tm="0">
                                          <p:val>
                                            <p:strVal val="#ppt_x"/>
                                          </p:val>
                                        </p:tav>
                                        <p:tav tm="100000">
                                          <p:val>
                                            <p:strVal val="#ppt_x"/>
                                          </p:val>
                                        </p:tav>
                                      </p:tavLst>
                                    </p:anim>
                                    <p:anim calcmode="lin" valueType="num">
                                      <p:cBhvr>
                                        <p:cTn id="338" dur="750" fill="hold"/>
                                        <p:tgtEl>
                                          <p:spTgt spid="72"/>
                                        </p:tgtEl>
                                        <p:attrNameLst>
                                          <p:attrName>ppt_y</p:attrName>
                                        </p:attrNameLst>
                                      </p:cBhvr>
                                      <p:tavLst>
                                        <p:tav tm="0">
                                          <p:val>
                                            <p:strVal val="#ppt_y+.1"/>
                                          </p:val>
                                        </p:tav>
                                        <p:tav tm="100000">
                                          <p:val>
                                            <p:strVal val="#ppt_y"/>
                                          </p:val>
                                        </p:tav>
                                      </p:tavLst>
                                    </p:anim>
                                  </p:childTnLst>
                                </p:cTn>
                              </p:par>
                              <p:par>
                                <p:cTn id="339" presetID="42" presetClass="entr" presetSubtype="0" fill="hold" nodeType="withEffect">
                                  <p:stCondLst>
                                    <p:cond delay="0"/>
                                  </p:stCondLst>
                                  <p:childTnLst>
                                    <p:set>
                                      <p:cBhvr>
                                        <p:cTn id="340" dur="1" fill="hold">
                                          <p:stCondLst>
                                            <p:cond delay="0"/>
                                          </p:stCondLst>
                                        </p:cTn>
                                        <p:tgtEl>
                                          <p:spTgt spid="73"/>
                                        </p:tgtEl>
                                        <p:attrNameLst>
                                          <p:attrName>style.visibility</p:attrName>
                                        </p:attrNameLst>
                                      </p:cBhvr>
                                      <p:to>
                                        <p:strVal val="visible"/>
                                      </p:to>
                                    </p:set>
                                    <p:animEffect transition="in" filter="fade">
                                      <p:cBhvr>
                                        <p:cTn id="341" dur="750"/>
                                        <p:tgtEl>
                                          <p:spTgt spid="73"/>
                                        </p:tgtEl>
                                      </p:cBhvr>
                                    </p:animEffect>
                                    <p:anim calcmode="lin" valueType="num">
                                      <p:cBhvr>
                                        <p:cTn id="342" dur="750" fill="hold"/>
                                        <p:tgtEl>
                                          <p:spTgt spid="73"/>
                                        </p:tgtEl>
                                        <p:attrNameLst>
                                          <p:attrName>ppt_x</p:attrName>
                                        </p:attrNameLst>
                                      </p:cBhvr>
                                      <p:tavLst>
                                        <p:tav tm="0">
                                          <p:val>
                                            <p:strVal val="#ppt_x"/>
                                          </p:val>
                                        </p:tav>
                                        <p:tav tm="100000">
                                          <p:val>
                                            <p:strVal val="#ppt_x"/>
                                          </p:val>
                                        </p:tav>
                                      </p:tavLst>
                                    </p:anim>
                                    <p:anim calcmode="lin" valueType="num">
                                      <p:cBhvr>
                                        <p:cTn id="343" dur="750" fill="hold"/>
                                        <p:tgtEl>
                                          <p:spTgt spid="73"/>
                                        </p:tgtEl>
                                        <p:attrNameLst>
                                          <p:attrName>ppt_y</p:attrName>
                                        </p:attrNameLst>
                                      </p:cBhvr>
                                      <p:tavLst>
                                        <p:tav tm="0">
                                          <p:val>
                                            <p:strVal val="#ppt_y+.1"/>
                                          </p:val>
                                        </p:tav>
                                        <p:tav tm="100000">
                                          <p:val>
                                            <p:strVal val="#ppt_y"/>
                                          </p:val>
                                        </p:tav>
                                      </p:tavLst>
                                    </p:anim>
                                  </p:childTnLst>
                                </p:cTn>
                              </p:par>
                              <p:par>
                                <p:cTn id="344" presetID="42" presetClass="entr" presetSubtype="0" fill="hold" nodeType="withEffect">
                                  <p:stCondLst>
                                    <p:cond delay="0"/>
                                  </p:stCondLst>
                                  <p:childTnLst>
                                    <p:set>
                                      <p:cBhvr>
                                        <p:cTn id="345" dur="1" fill="hold">
                                          <p:stCondLst>
                                            <p:cond delay="0"/>
                                          </p:stCondLst>
                                        </p:cTn>
                                        <p:tgtEl>
                                          <p:spTgt spid="74"/>
                                        </p:tgtEl>
                                        <p:attrNameLst>
                                          <p:attrName>style.visibility</p:attrName>
                                        </p:attrNameLst>
                                      </p:cBhvr>
                                      <p:to>
                                        <p:strVal val="visible"/>
                                      </p:to>
                                    </p:set>
                                    <p:animEffect transition="in" filter="fade">
                                      <p:cBhvr>
                                        <p:cTn id="346" dur="750"/>
                                        <p:tgtEl>
                                          <p:spTgt spid="74"/>
                                        </p:tgtEl>
                                      </p:cBhvr>
                                    </p:animEffect>
                                    <p:anim calcmode="lin" valueType="num">
                                      <p:cBhvr>
                                        <p:cTn id="347" dur="750" fill="hold"/>
                                        <p:tgtEl>
                                          <p:spTgt spid="74"/>
                                        </p:tgtEl>
                                        <p:attrNameLst>
                                          <p:attrName>ppt_x</p:attrName>
                                        </p:attrNameLst>
                                      </p:cBhvr>
                                      <p:tavLst>
                                        <p:tav tm="0">
                                          <p:val>
                                            <p:strVal val="#ppt_x"/>
                                          </p:val>
                                        </p:tav>
                                        <p:tav tm="100000">
                                          <p:val>
                                            <p:strVal val="#ppt_x"/>
                                          </p:val>
                                        </p:tav>
                                      </p:tavLst>
                                    </p:anim>
                                    <p:anim calcmode="lin" valueType="num">
                                      <p:cBhvr>
                                        <p:cTn id="348" dur="750" fill="hold"/>
                                        <p:tgtEl>
                                          <p:spTgt spid="74"/>
                                        </p:tgtEl>
                                        <p:attrNameLst>
                                          <p:attrName>ppt_y</p:attrName>
                                        </p:attrNameLst>
                                      </p:cBhvr>
                                      <p:tavLst>
                                        <p:tav tm="0">
                                          <p:val>
                                            <p:strVal val="#ppt_y+.1"/>
                                          </p:val>
                                        </p:tav>
                                        <p:tav tm="100000">
                                          <p:val>
                                            <p:strVal val="#ppt_y"/>
                                          </p:val>
                                        </p:tav>
                                      </p:tavLst>
                                    </p:anim>
                                  </p:childTnLst>
                                </p:cTn>
                              </p:par>
                              <p:par>
                                <p:cTn id="349" presetID="42" presetClass="entr" presetSubtype="0" fill="hold" nodeType="withEffect">
                                  <p:stCondLst>
                                    <p:cond delay="0"/>
                                  </p:stCondLst>
                                  <p:childTnLst>
                                    <p:set>
                                      <p:cBhvr>
                                        <p:cTn id="350" dur="1" fill="hold">
                                          <p:stCondLst>
                                            <p:cond delay="0"/>
                                          </p:stCondLst>
                                        </p:cTn>
                                        <p:tgtEl>
                                          <p:spTgt spid="75"/>
                                        </p:tgtEl>
                                        <p:attrNameLst>
                                          <p:attrName>style.visibility</p:attrName>
                                        </p:attrNameLst>
                                      </p:cBhvr>
                                      <p:to>
                                        <p:strVal val="visible"/>
                                      </p:to>
                                    </p:set>
                                    <p:animEffect transition="in" filter="fade">
                                      <p:cBhvr>
                                        <p:cTn id="351" dur="750"/>
                                        <p:tgtEl>
                                          <p:spTgt spid="75"/>
                                        </p:tgtEl>
                                      </p:cBhvr>
                                    </p:animEffect>
                                    <p:anim calcmode="lin" valueType="num">
                                      <p:cBhvr>
                                        <p:cTn id="352" dur="750" fill="hold"/>
                                        <p:tgtEl>
                                          <p:spTgt spid="75"/>
                                        </p:tgtEl>
                                        <p:attrNameLst>
                                          <p:attrName>ppt_x</p:attrName>
                                        </p:attrNameLst>
                                      </p:cBhvr>
                                      <p:tavLst>
                                        <p:tav tm="0">
                                          <p:val>
                                            <p:strVal val="#ppt_x"/>
                                          </p:val>
                                        </p:tav>
                                        <p:tav tm="100000">
                                          <p:val>
                                            <p:strVal val="#ppt_x"/>
                                          </p:val>
                                        </p:tav>
                                      </p:tavLst>
                                    </p:anim>
                                    <p:anim calcmode="lin" valueType="num">
                                      <p:cBhvr>
                                        <p:cTn id="353" dur="750" fill="hold"/>
                                        <p:tgtEl>
                                          <p:spTgt spid="75"/>
                                        </p:tgtEl>
                                        <p:attrNameLst>
                                          <p:attrName>ppt_y</p:attrName>
                                        </p:attrNameLst>
                                      </p:cBhvr>
                                      <p:tavLst>
                                        <p:tav tm="0">
                                          <p:val>
                                            <p:strVal val="#ppt_y+.1"/>
                                          </p:val>
                                        </p:tav>
                                        <p:tav tm="100000">
                                          <p:val>
                                            <p:strVal val="#ppt_y"/>
                                          </p:val>
                                        </p:tav>
                                      </p:tavLst>
                                    </p:anim>
                                  </p:childTnLst>
                                </p:cTn>
                              </p:par>
                              <p:par>
                                <p:cTn id="354" presetID="42" presetClass="entr" presetSubtype="0" fill="hold" nodeType="withEffect">
                                  <p:stCondLst>
                                    <p:cond delay="0"/>
                                  </p:stCondLst>
                                  <p:childTnLst>
                                    <p:set>
                                      <p:cBhvr>
                                        <p:cTn id="355" dur="1" fill="hold">
                                          <p:stCondLst>
                                            <p:cond delay="0"/>
                                          </p:stCondLst>
                                        </p:cTn>
                                        <p:tgtEl>
                                          <p:spTgt spid="76"/>
                                        </p:tgtEl>
                                        <p:attrNameLst>
                                          <p:attrName>style.visibility</p:attrName>
                                        </p:attrNameLst>
                                      </p:cBhvr>
                                      <p:to>
                                        <p:strVal val="visible"/>
                                      </p:to>
                                    </p:set>
                                    <p:animEffect transition="in" filter="fade">
                                      <p:cBhvr>
                                        <p:cTn id="356" dur="750"/>
                                        <p:tgtEl>
                                          <p:spTgt spid="76"/>
                                        </p:tgtEl>
                                      </p:cBhvr>
                                    </p:animEffect>
                                    <p:anim calcmode="lin" valueType="num">
                                      <p:cBhvr>
                                        <p:cTn id="357" dur="750" fill="hold"/>
                                        <p:tgtEl>
                                          <p:spTgt spid="76"/>
                                        </p:tgtEl>
                                        <p:attrNameLst>
                                          <p:attrName>ppt_x</p:attrName>
                                        </p:attrNameLst>
                                      </p:cBhvr>
                                      <p:tavLst>
                                        <p:tav tm="0">
                                          <p:val>
                                            <p:strVal val="#ppt_x"/>
                                          </p:val>
                                        </p:tav>
                                        <p:tav tm="100000">
                                          <p:val>
                                            <p:strVal val="#ppt_x"/>
                                          </p:val>
                                        </p:tav>
                                      </p:tavLst>
                                    </p:anim>
                                    <p:anim calcmode="lin" valueType="num">
                                      <p:cBhvr>
                                        <p:cTn id="358" dur="750" fill="hold"/>
                                        <p:tgtEl>
                                          <p:spTgt spid="76"/>
                                        </p:tgtEl>
                                        <p:attrNameLst>
                                          <p:attrName>ppt_y</p:attrName>
                                        </p:attrNameLst>
                                      </p:cBhvr>
                                      <p:tavLst>
                                        <p:tav tm="0">
                                          <p:val>
                                            <p:strVal val="#ppt_y+.1"/>
                                          </p:val>
                                        </p:tav>
                                        <p:tav tm="100000">
                                          <p:val>
                                            <p:strVal val="#ppt_y"/>
                                          </p:val>
                                        </p:tav>
                                      </p:tavLst>
                                    </p:anim>
                                  </p:childTnLst>
                                </p:cTn>
                              </p:par>
                              <p:par>
                                <p:cTn id="359" presetID="42" presetClass="entr" presetSubtype="0" fill="hold" nodeType="withEffect">
                                  <p:stCondLst>
                                    <p:cond delay="0"/>
                                  </p:stCondLst>
                                  <p:childTnLst>
                                    <p:set>
                                      <p:cBhvr>
                                        <p:cTn id="360" dur="1" fill="hold">
                                          <p:stCondLst>
                                            <p:cond delay="0"/>
                                          </p:stCondLst>
                                        </p:cTn>
                                        <p:tgtEl>
                                          <p:spTgt spid="77"/>
                                        </p:tgtEl>
                                        <p:attrNameLst>
                                          <p:attrName>style.visibility</p:attrName>
                                        </p:attrNameLst>
                                      </p:cBhvr>
                                      <p:to>
                                        <p:strVal val="visible"/>
                                      </p:to>
                                    </p:set>
                                    <p:animEffect transition="in" filter="fade">
                                      <p:cBhvr>
                                        <p:cTn id="361" dur="750"/>
                                        <p:tgtEl>
                                          <p:spTgt spid="77"/>
                                        </p:tgtEl>
                                      </p:cBhvr>
                                    </p:animEffect>
                                    <p:anim calcmode="lin" valueType="num">
                                      <p:cBhvr>
                                        <p:cTn id="362" dur="750" fill="hold"/>
                                        <p:tgtEl>
                                          <p:spTgt spid="77"/>
                                        </p:tgtEl>
                                        <p:attrNameLst>
                                          <p:attrName>ppt_x</p:attrName>
                                        </p:attrNameLst>
                                      </p:cBhvr>
                                      <p:tavLst>
                                        <p:tav tm="0">
                                          <p:val>
                                            <p:strVal val="#ppt_x"/>
                                          </p:val>
                                        </p:tav>
                                        <p:tav tm="100000">
                                          <p:val>
                                            <p:strVal val="#ppt_x"/>
                                          </p:val>
                                        </p:tav>
                                      </p:tavLst>
                                    </p:anim>
                                    <p:anim calcmode="lin" valueType="num">
                                      <p:cBhvr>
                                        <p:cTn id="363" dur="750" fill="hold"/>
                                        <p:tgtEl>
                                          <p:spTgt spid="77"/>
                                        </p:tgtEl>
                                        <p:attrNameLst>
                                          <p:attrName>ppt_y</p:attrName>
                                        </p:attrNameLst>
                                      </p:cBhvr>
                                      <p:tavLst>
                                        <p:tav tm="0">
                                          <p:val>
                                            <p:strVal val="#ppt_y+.1"/>
                                          </p:val>
                                        </p:tav>
                                        <p:tav tm="100000">
                                          <p:val>
                                            <p:strVal val="#ppt_y"/>
                                          </p:val>
                                        </p:tav>
                                      </p:tavLst>
                                    </p:anim>
                                  </p:childTnLst>
                                </p:cTn>
                              </p:par>
                              <p:par>
                                <p:cTn id="364" presetID="42" presetClass="entr" presetSubtype="0" fill="hold" grpId="0" nodeType="withEffect">
                                  <p:stCondLst>
                                    <p:cond delay="0"/>
                                  </p:stCondLst>
                                  <p:childTnLst>
                                    <p:set>
                                      <p:cBhvr>
                                        <p:cTn id="365" dur="1" fill="hold">
                                          <p:stCondLst>
                                            <p:cond delay="0"/>
                                          </p:stCondLst>
                                        </p:cTn>
                                        <p:tgtEl>
                                          <p:spTgt spid="78"/>
                                        </p:tgtEl>
                                        <p:attrNameLst>
                                          <p:attrName>style.visibility</p:attrName>
                                        </p:attrNameLst>
                                      </p:cBhvr>
                                      <p:to>
                                        <p:strVal val="visible"/>
                                      </p:to>
                                    </p:set>
                                    <p:animEffect transition="in" filter="fade">
                                      <p:cBhvr>
                                        <p:cTn id="366" dur="750"/>
                                        <p:tgtEl>
                                          <p:spTgt spid="78"/>
                                        </p:tgtEl>
                                      </p:cBhvr>
                                    </p:animEffect>
                                    <p:anim calcmode="lin" valueType="num">
                                      <p:cBhvr>
                                        <p:cTn id="367" dur="750" fill="hold"/>
                                        <p:tgtEl>
                                          <p:spTgt spid="78"/>
                                        </p:tgtEl>
                                        <p:attrNameLst>
                                          <p:attrName>ppt_x</p:attrName>
                                        </p:attrNameLst>
                                      </p:cBhvr>
                                      <p:tavLst>
                                        <p:tav tm="0">
                                          <p:val>
                                            <p:strVal val="#ppt_x"/>
                                          </p:val>
                                        </p:tav>
                                        <p:tav tm="100000">
                                          <p:val>
                                            <p:strVal val="#ppt_x"/>
                                          </p:val>
                                        </p:tav>
                                      </p:tavLst>
                                    </p:anim>
                                    <p:anim calcmode="lin" valueType="num">
                                      <p:cBhvr>
                                        <p:cTn id="368" dur="750" fill="hold"/>
                                        <p:tgtEl>
                                          <p:spTgt spid="78"/>
                                        </p:tgtEl>
                                        <p:attrNameLst>
                                          <p:attrName>ppt_y</p:attrName>
                                        </p:attrNameLst>
                                      </p:cBhvr>
                                      <p:tavLst>
                                        <p:tav tm="0">
                                          <p:val>
                                            <p:strVal val="#ppt_y+.1"/>
                                          </p:val>
                                        </p:tav>
                                        <p:tav tm="100000">
                                          <p:val>
                                            <p:strVal val="#ppt_y"/>
                                          </p:val>
                                        </p:tav>
                                      </p:tavLst>
                                    </p:anim>
                                  </p:childTnLst>
                                </p:cTn>
                              </p:par>
                              <p:par>
                                <p:cTn id="369" presetID="42" presetClass="entr" presetSubtype="0" fill="hold" grpId="0" nodeType="withEffect">
                                  <p:stCondLst>
                                    <p:cond delay="0"/>
                                  </p:stCondLst>
                                  <p:childTnLst>
                                    <p:set>
                                      <p:cBhvr>
                                        <p:cTn id="370" dur="1" fill="hold">
                                          <p:stCondLst>
                                            <p:cond delay="0"/>
                                          </p:stCondLst>
                                        </p:cTn>
                                        <p:tgtEl>
                                          <p:spTgt spid="79"/>
                                        </p:tgtEl>
                                        <p:attrNameLst>
                                          <p:attrName>style.visibility</p:attrName>
                                        </p:attrNameLst>
                                      </p:cBhvr>
                                      <p:to>
                                        <p:strVal val="visible"/>
                                      </p:to>
                                    </p:set>
                                    <p:animEffect transition="in" filter="fade">
                                      <p:cBhvr>
                                        <p:cTn id="371" dur="750"/>
                                        <p:tgtEl>
                                          <p:spTgt spid="79"/>
                                        </p:tgtEl>
                                      </p:cBhvr>
                                    </p:animEffect>
                                    <p:anim calcmode="lin" valueType="num">
                                      <p:cBhvr>
                                        <p:cTn id="372" dur="750" fill="hold"/>
                                        <p:tgtEl>
                                          <p:spTgt spid="79"/>
                                        </p:tgtEl>
                                        <p:attrNameLst>
                                          <p:attrName>ppt_x</p:attrName>
                                        </p:attrNameLst>
                                      </p:cBhvr>
                                      <p:tavLst>
                                        <p:tav tm="0">
                                          <p:val>
                                            <p:strVal val="#ppt_x"/>
                                          </p:val>
                                        </p:tav>
                                        <p:tav tm="100000">
                                          <p:val>
                                            <p:strVal val="#ppt_x"/>
                                          </p:val>
                                        </p:tav>
                                      </p:tavLst>
                                    </p:anim>
                                    <p:anim calcmode="lin" valueType="num">
                                      <p:cBhvr>
                                        <p:cTn id="373" dur="750" fill="hold"/>
                                        <p:tgtEl>
                                          <p:spTgt spid="79"/>
                                        </p:tgtEl>
                                        <p:attrNameLst>
                                          <p:attrName>ppt_y</p:attrName>
                                        </p:attrNameLst>
                                      </p:cBhvr>
                                      <p:tavLst>
                                        <p:tav tm="0">
                                          <p:val>
                                            <p:strVal val="#ppt_y+.1"/>
                                          </p:val>
                                        </p:tav>
                                        <p:tav tm="100000">
                                          <p:val>
                                            <p:strVal val="#ppt_y"/>
                                          </p:val>
                                        </p:tav>
                                      </p:tavLst>
                                    </p:anim>
                                  </p:childTnLst>
                                </p:cTn>
                              </p:par>
                              <p:par>
                                <p:cTn id="374" presetID="42" presetClass="entr" presetSubtype="0" fill="hold" grpId="0" nodeType="withEffect">
                                  <p:stCondLst>
                                    <p:cond delay="0"/>
                                  </p:stCondLst>
                                  <p:childTnLst>
                                    <p:set>
                                      <p:cBhvr>
                                        <p:cTn id="375" dur="1" fill="hold">
                                          <p:stCondLst>
                                            <p:cond delay="0"/>
                                          </p:stCondLst>
                                        </p:cTn>
                                        <p:tgtEl>
                                          <p:spTgt spid="80"/>
                                        </p:tgtEl>
                                        <p:attrNameLst>
                                          <p:attrName>style.visibility</p:attrName>
                                        </p:attrNameLst>
                                      </p:cBhvr>
                                      <p:to>
                                        <p:strVal val="visible"/>
                                      </p:to>
                                    </p:set>
                                    <p:animEffect transition="in" filter="fade">
                                      <p:cBhvr>
                                        <p:cTn id="376" dur="750"/>
                                        <p:tgtEl>
                                          <p:spTgt spid="80"/>
                                        </p:tgtEl>
                                      </p:cBhvr>
                                    </p:animEffect>
                                    <p:anim calcmode="lin" valueType="num">
                                      <p:cBhvr>
                                        <p:cTn id="377" dur="750" fill="hold"/>
                                        <p:tgtEl>
                                          <p:spTgt spid="80"/>
                                        </p:tgtEl>
                                        <p:attrNameLst>
                                          <p:attrName>ppt_x</p:attrName>
                                        </p:attrNameLst>
                                      </p:cBhvr>
                                      <p:tavLst>
                                        <p:tav tm="0">
                                          <p:val>
                                            <p:strVal val="#ppt_x"/>
                                          </p:val>
                                        </p:tav>
                                        <p:tav tm="100000">
                                          <p:val>
                                            <p:strVal val="#ppt_x"/>
                                          </p:val>
                                        </p:tav>
                                      </p:tavLst>
                                    </p:anim>
                                    <p:anim calcmode="lin" valueType="num">
                                      <p:cBhvr>
                                        <p:cTn id="378" dur="750" fill="hold"/>
                                        <p:tgtEl>
                                          <p:spTgt spid="80"/>
                                        </p:tgtEl>
                                        <p:attrNameLst>
                                          <p:attrName>ppt_y</p:attrName>
                                        </p:attrNameLst>
                                      </p:cBhvr>
                                      <p:tavLst>
                                        <p:tav tm="0">
                                          <p:val>
                                            <p:strVal val="#ppt_y+.1"/>
                                          </p:val>
                                        </p:tav>
                                        <p:tav tm="100000">
                                          <p:val>
                                            <p:strVal val="#ppt_y"/>
                                          </p:val>
                                        </p:tav>
                                      </p:tavLst>
                                    </p:anim>
                                  </p:childTnLst>
                                </p:cTn>
                              </p:par>
                              <p:par>
                                <p:cTn id="379" presetID="42" presetClass="entr" presetSubtype="0" fill="hold" grpId="0" nodeType="withEffect">
                                  <p:stCondLst>
                                    <p:cond delay="0"/>
                                  </p:stCondLst>
                                  <p:childTnLst>
                                    <p:set>
                                      <p:cBhvr>
                                        <p:cTn id="380" dur="1" fill="hold">
                                          <p:stCondLst>
                                            <p:cond delay="0"/>
                                          </p:stCondLst>
                                        </p:cTn>
                                        <p:tgtEl>
                                          <p:spTgt spid="81"/>
                                        </p:tgtEl>
                                        <p:attrNameLst>
                                          <p:attrName>style.visibility</p:attrName>
                                        </p:attrNameLst>
                                      </p:cBhvr>
                                      <p:to>
                                        <p:strVal val="visible"/>
                                      </p:to>
                                    </p:set>
                                    <p:animEffect transition="in" filter="fade">
                                      <p:cBhvr>
                                        <p:cTn id="381" dur="750"/>
                                        <p:tgtEl>
                                          <p:spTgt spid="81"/>
                                        </p:tgtEl>
                                      </p:cBhvr>
                                    </p:animEffect>
                                    <p:anim calcmode="lin" valueType="num">
                                      <p:cBhvr>
                                        <p:cTn id="382" dur="750" fill="hold"/>
                                        <p:tgtEl>
                                          <p:spTgt spid="81"/>
                                        </p:tgtEl>
                                        <p:attrNameLst>
                                          <p:attrName>ppt_x</p:attrName>
                                        </p:attrNameLst>
                                      </p:cBhvr>
                                      <p:tavLst>
                                        <p:tav tm="0">
                                          <p:val>
                                            <p:strVal val="#ppt_x"/>
                                          </p:val>
                                        </p:tav>
                                        <p:tav tm="100000">
                                          <p:val>
                                            <p:strVal val="#ppt_x"/>
                                          </p:val>
                                        </p:tav>
                                      </p:tavLst>
                                    </p:anim>
                                    <p:anim calcmode="lin" valueType="num">
                                      <p:cBhvr>
                                        <p:cTn id="383" dur="750" fill="hold"/>
                                        <p:tgtEl>
                                          <p:spTgt spid="81"/>
                                        </p:tgtEl>
                                        <p:attrNameLst>
                                          <p:attrName>ppt_y</p:attrName>
                                        </p:attrNameLst>
                                      </p:cBhvr>
                                      <p:tavLst>
                                        <p:tav tm="0">
                                          <p:val>
                                            <p:strVal val="#ppt_y+.1"/>
                                          </p:val>
                                        </p:tav>
                                        <p:tav tm="100000">
                                          <p:val>
                                            <p:strVal val="#ppt_y"/>
                                          </p:val>
                                        </p:tav>
                                      </p:tavLst>
                                    </p:anim>
                                  </p:childTnLst>
                                </p:cTn>
                              </p:par>
                              <p:par>
                                <p:cTn id="384" presetID="42" presetClass="entr" presetSubtype="0" fill="hold" grpId="0" nodeType="withEffect">
                                  <p:stCondLst>
                                    <p:cond delay="0"/>
                                  </p:stCondLst>
                                  <p:childTnLst>
                                    <p:set>
                                      <p:cBhvr>
                                        <p:cTn id="385" dur="1" fill="hold">
                                          <p:stCondLst>
                                            <p:cond delay="0"/>
                                          </p:stCondLst>
                                        </p:cTn>
                                        <p:tgtEl>
                                          <p:spTgt spid="82"/>
                                        </p:tgtEl>
                                        <p:attrNameLst>
                                          <p:attrName>style.visibility</p:attrName>
                                        </p:attrNameLst>
                                      </p:cBhvr>
                                      <p:to>
                                        <p:strVal val="visible"/>
                                      </p:to>
                                    </p:set>
                                    <p:animEffect transition="in" filter="fade">
                                      <p:cBhvr>
                                        <p:cTn id="386" dur="750"/>
                                        <p:tgtEl>
                                          <p:spTgt spid="82"/>
                                        </p:tgtEl>
                                      </p:cBhvr>
                                    </p:animEffect>
                                    <p:anim calcmode="lin" valueType="num">
                                      <p:cBhvr>
                                        <p:cTn id="387" dur="750" fill="hold"/>
                                        <p:tgtEl>
                                          <p:spTgt spid="82"/>
                                        </p:tgtEl>
                                        <p:attrNameLst>
                                          <p:attrName>ppt_x</p:attrName>
                                        </p:attrNameLst>
                                      </p:cBhvr>
                                      <p:tavLst>
                                        <p:tav tm="0">
                                          <p:val>
                                            <p:strVal val="#ppt_x"/>
                                          </p:val>
                                        </p:tav>
                                        <p:tav tm="100000">
                                          <p:val>
                                            <p:strVal val="#ppt_x"/>
                                          </p:val>
                                        </p:tav>
                                      </p:tavLst>
                                    </p:anim>
                                    <p:anim calcmode="lin" valueType="num">
                                      <p:cBhvr>
                                        <p:cTn id="388" dur="750" fill="hold"/>
                                        <p:tgtEl>
                                          <p:spTgt spid="82"/>
                                        </p:tgtEl>
                                        <p:attrNameLst>
                                          <p:attrName>ppt_y</p:attrName>
                                        </p:attrNameLst>
                                      </p:cBhvr>
                                      <p:tavLst>
                                        <p:tav tm="0">
                                          <p:val>
                                            <p:strVal val="#ppt_y+.1"/>
                                          </p:val>
                                        </p:tav>
                                        <p:tav tm="100000">
                                          <p:val>
                                            <p:strVal val="#ppt_y"/>
                                          </p:val>
                                        </p:tav>
                                      </p:tavLst>
                                    </p:anim>
                                  </p:childTnLst>
                                </p:cTn>
                              </p:par>
                              <p:par>
                                <p:cTn id="389" presetID="42" presetClass="entr" presetSubtype="0" fill="hold" grpId="0" nodeType="withEffect">
                                  <p:stCondLst>
                                    <p:cond delay="0"/>
                                  </p:stCondLst>
                                  <p:childTnLst>
                                    <p:set>
                                      <p:cBhvr>
                                        <p:cTn id="390" dur="1" fill="hold">
                                          <p:stCondLst>
                                            <p:cond delay="0"/>
                                          </p:stCondLst>
                                        </p:cTn>
                                        <p:tgtEl>
                                          <p:spTgt spid="83"/>
                                        </p:tgtEl>
                                        <p:attrNameLst>
                                          <p:attrName>style.visibility</p:attrName>
                                        </p:attrNameLst>
                                      </p:cBhvr>
                                      <p:to>
                                        <p:strVal val="visible"/>
                                      </p:to>
                                    </p:set>
                                    <p:animEffect transition="in" filter="fade">
                                      <p:cBhvr>
                                        <p:cTn id="391" dur="750"/>
                                        <p:tgtEl>
                                          <p:spTgt spid="83"/>
                                        </p:tgtEl>
                                      </p:cBhvr>
                                    </p:animEffect>
                                    <p:anim calcmode="lin" valueType="num">
                                      <p:cBhvr>
                                        <p:cTn id="392" dur="750" fill="hold"/>
                                        <p:tgtEl>
                                          <p:spTgt spid="83"/>
                                        </p:tgtEl>
                                        <p:attrNameLst>
                                          <p:attrName>ppt_x</p:attrName>
                                        </p:attrNameLst>
                                      </p:cBhvr>
                                      <p:tavLst>
                                        <p:tav tm="0">
                                          <p:val>
                                            <p:strVal val="#ppt_x"/>
                                          </p:val>
                                        </p:tav>
                                        <p:tav tm="100000">
                                          <p:val>
                                            <p:strVal val="#ppt_x"/>
                                          </p:val>
                                        </p:tav>
                                      </p:tavLst>
                                    </p:anim>
                                    <p:anim calcmode="lin" valueType="num">
                                      <p:cBhvr>
                                        <p:cTn id="393" dur="750" fill="hold"/>
                                        <p:tgtEl>
                                          <p:spTgt spid="83"/>
                                        </p:tgtEl>
                                        <p:attrNameLst>
                                          <p:attrName>ppt_y</p:attrName>
                                        </p:attrNameLst>
                                      </p:cBhvr>
                                      <p:tavLst>
                                        <p:tav tm="0">
                                          <p:val>
                                            <p:strVal val="#ppt_y+.1"/>
                                          </p:val>
                                        </p:tav>
                                        <p:tav tm="100000">
                                          <p:val>
                                            <p:strVal val="#ppt_y"/>
                                          </p:val>
                                        </p:tav>
                                      </p:tavLst>
                                    </p:anim>
                                  </p:childTnLst>
                                </p:cTn>
                              </p:par>
                              <p:par>
                                <p:cTn id="394" presetID="42" presetClass="entr" presetSubtype="0" fill="hold" grpId="0" nodeType="withEffect">
                                  <p:stCondLst>
                                    <p:cond delay="0"/>
                                  </p:stCondLst>
                                  <p:childTnLst>
                                    <p:set>
                                      <p:cBhvr>
                                        <p:cTn id="395" dur="1" fill="hold">
                                          <p:stCondLst>
                                            <p:cond delay="0"/>
                                          </p:stCondLst>
                                        </p:cTn>
                                        <p:tgtEl>
                                          <p:spTgt spid="84"/>
                                        </p:tgtEl>
                                        <p:attrNameLst>
                                          <p:attrName>style.visibility</p:attrName>
                                        </p:attrNameLst>
                                      </p:cBhvr>
                                      <p:to>
                                        <p:strVal val="visible"/>
                                      </p:to>
                                    </p:set>
                                    <p:animEffect transition="in" filter="fade">
                                      <p:cBhvr>
                                        <p:cTn id="396" dur="750"/>
                                        <p:tgtEl>
                                          <p:spTgt spid="84"/>
                                        </p:tgtEl>
                                      </p:cBhvr>
                                    </p:animEffect>
                                    <p:anim calcmode="lin" valueType="num">
                                      <p:cBhvr>
                                        <p:cTn id="397" dur="750" fill="hold"/>
                                        <p:tgtEl>
                                          <p:spTgt spid="84"/>
                                        </p:tgtEl>
                                        <p:attrNameLst>
                                          <p:attrName>ppt_x</p:attrName>
                                        </p:attrNameLst>
                                      </p:cBhvr>
                                      <p:tavLst>
                                        <p:tav tm="0">
                                          <p:val>
                                            <p:strVal val="#ppt_x"/>
                                          </p:val>
                                        </p:tav>
                                        <p:tav tm="100000">
                                          <p:val>
                                            <p:strVal val="#ppt_x"/>
                                          </p:val>
                                        </p:tav>
                                      </p:tavLst>
                                    </p:anim>
                                    <p:anim calcmode="lin" valueType="num">
                                      <p:cBhvr>
                                        <p:cTn id="398" dur="750" fill="hold"/>
                                        <p:tgtEl>
                                          <p:spTgt spid="84"/>
                                        </p:tgtEl>
                                        <p:attrNameLst>
                                          <p:attrName>ppt_y</p:attrName>
                                        </p:attrNameLst>
                                      </p:cBhvr>
                                      <p:tavLst>
                                        <p:tav tm="0">
                                          <p:val>
                                            <p:strVal val="#ppt_y+.1"/>
                                          </p:val>
                                        </p:tav>
                                        <p:tav tm="100000">
                                          <p:val>
                                            <p:strVal val="#ppt_y"/>
                                          </p:val>
                                        </p:tav>
                                      </p:tavLst>
                                    </p:anim>
                                  </p:childTnLst>
                                </p:cTn>
                              </p:par>
                              <p:par>
                                <p:cTn id="399" presetID="42" presetClass="entr" presetSubtype="0" fill="hold" grpId="0" nodeType="withEffect">
                                  <p:stCondLst>
                                    <p:cond delay="0"/>
                                  </p:stCondLst>
                                  <p:childTnLst>
                                    <p:set>
                                      <p:cBhvr>
                                        <p:cTn id="400" dur="1" fill="hold">
                                          <p:stCondLst>
                                            <p:cond delay="0"/>
                                          </p:stCondLst>
                                        </p:cTn>
                                        <p:tgtEl>
                                          <p:spTgt spid="85"/>
                                        </p:tgtEl>
                                        <p:attrNameLst>
                                          <p:attrName>style.visibility</p:attrName>
                                        </p:attrNameLst>
                                      </p:cBhvr>
                                      <p:to>
                                        <p:strVal val="visible"/>
                                      </p:to>
                                    </p:set>
                                    <p:animEffect transition="in" filter="fade">
                                      <p:cBhvr>
                                        <p:cTn id="401" dur="750"/>
                                        <p:tgtEl>
                                          <p:spTgt spid="85"/>
                                        </p:tgtEl>
                                      </p:cBhvr>
                                    </p:animEffect>
                                    <p:anim calcmode="lin" valueType="num">
                                      <p:cBhvr>
                                        <p:cTn id="402" dur="750" fill="hold"/>
                                        <p:tgtEl>
                                          <p:spTgt spid="85"/>
                                        </p:tgtEl>
                                        <p:attrNameLst>
                                          <p:attrName>ppt_x</p:attrName>
                                        </p:attrNameLst>
                                      </p:cBhvr>
                                      <p:tavLst>
                                        <p:tav tm="0">
                                          <p:val>
                                            <p:strVal val="#ppt_x"/>
                                          </p:val>
                                        </p:tav>
                                        <p:tav tm="100000">
                                          <p:val>
                                            <p:strVal val="#ppt_x"/>
                                          </p:val>
                                        </p:tav>
                                      </p:tavLst>
                                    </p:anim>
                                    <p:anim calcmode="lin" valueType="num">
                                      <p:cBhvr>
                                        <p:cTn id="403" dur="750" fill="hold"/>
                                        <p:tgtEl>
                                          <p:spTgt spid="85"/>
                                        </p:tgtEl>
                                        <p:attrNameLst>
                                          <p:attrName>ppt_y</p:attrName>
                                        </p:attrNameLst>
                                      </p:cBhvr>
                                      <p:tavLst>
                                        <p:tav tm="0">
                                          <p:val>
                                            <p:strVal val="#ppt_y+.1"/>
                                          </p:val>
                                        </p:tav>
                                        <p:tav tm="100000">
                                          <p:val>
                                            <p:strVal val="#ppt_y"/>
                                          </p:val>
                                        </p:tav>
                                      </p:tavLst>
                                    </p:anim>
                                  </p:childTnLst>
                                </p:cTn>
                              </p:par>
                              <p:par>
                                <p:cTn id="404" presetID="42" presetClass="entr" presetSubtype="0" fill="hold" grpId="0" nodeType="withEffect">
                                  <p:stCondLst>
                                    <p:cond delay="0"/>
                                  </p:stCondLst>
                                  <p:childTnLst>
                                    <p:set>
                                      <p:cBhvr>
                                        <p:cTn id="405" dur="1" fill="hold">
                                          <p:stCondLst>
                                            <p:cond delay="0"/>
                                          </p:stCondLst>
                                        </p:cTn>
                                        <p:tgtEl>
                                          <p:spTgt spid="86"/>
                                        </p:tgtEl>
                                        <p:attrNameLst>
                                          <p:attrName>style.visibility</p:attrName>
                                        </p:attrNameLst>
                                      </p:cBhvr>
                                      <p:to>
                                        <p:strVal val="visible"/>
                                      </p:to>
                                    </p:set>
                                    <p:animEffect transition="in" filter="fade">
                                      <p:cBhvr>
                                        <p:cTn id="406" dur="750"/>
                                        <p:tgtEl>
                                          <p:spTgt spid="86"/>
                                        </p:tgtEl>
                                      </p:cBhvr>
                                    </p:animEffect>
                                    <p:anim calcmode="lin" valueType="num">
                                      <p:cBhvr>
                                        <p:cTn id="407" dur="750" fill="hold"/>
                                        <p:tgtEl>
                                          <p:spTgt spid="86"/>
                                        </p:tgtEl>
                                        <p:attrNameLst>
                                          <p:attrName>ppt_x</p:attrName>
                                        </p:attrNameLst>
                                      </p:cBhvr>
                                      <p:tavLst>
                                        <p:tav tm="0">
                                          <p:val>
                                            <p:strVal val="#ppt_x"/>
                                          </p:val>
                                        </p:tav>
                                        <p:tav tm="100000">
                                          <p:val>
                                            <p:strVal val="#ppt_x"/>
                                          </p:val>
                                        </p:tav>
                                      </p:tavLst>
                                    </p:anim>
                                    <p:anim calcmode="lin" valueType="num">
                                      <p:cBhvr>
                                        <p:cTn id="408" dur="750" fill="hold"/>
                                        <p:tgtEl>
                                          <p:spTgt spid="86"/>
                                        </p:tgtEl>
                                        <p:attrNameLst>
                                          <p:attrName>ppt_y</p:attrName>
                                        </p:attrNameLst>
                                      </p:cBhvr>
                                      <p:tavLst>
                                        <p:tav tm="0">
                                          <p:val>
                                            <p:strVal val="#ppt_y+.1"/>
                                          </p:val>
                                        </p:tav>
                                        <p:tav tm="100000">
                                          <p:val>
                                            <p:strVal val="#ppt_y"/>
                                          </p:val>
                                        </p:tav>
                                      </p:tavLst>
                                    </p:anim>
                                  </p:childTnLst>
                                </p:cTn>
                              </p:par>
                              <p:par>
                                <p:cTn id="409" presetID="42" presetClass="entr" presetSubtype="0" fill="hold" grpId="0" nodeType="withEffect">
                                  <p:stCondLst>
                                    <p:cond delay="0"/>
                                  </p:stCondLst>
                                  <p:childTnLst>
                                    <p:set>
                                      <p:cBhvr>
                                        <p:cTn id="410" dur="1" fill="hold">
                                          <p:stCondLst>
                                            <p:cond delay="0"/>
                                          </p:stCondLst>
                                        </p:cTn>
                                        <p:tgtEl>
                                          <p:spTgt spid="87"/>
                                        </p:tgtEl>
                                        <p:attrNameLst>
                                          <p:attrName>style.visibility</p:attrName>
                                        </p:attrNameLst>
                                      </p:cBhvr>
                                      <p:to>
                                        <p:strVal val="visible"/>
                                      </p:to>
                                    </p:set>
                                    <p:animEffect transition="in" filter="fade">
                                      <p:cBhvr>
                                        <p:cTn id="411" dur="750"/>
                                        <p:tgtEl>
                                          <p:spTgt spid="87"/>
                                        </p:tgtEl>
                                      </p:cBhvr>
                                    </p:animEffect>
                                    <p:anim calcmode="lin" valueType="num">
                                      <p:cBhvr>
                                        <p:cTn id="412" dur="750" fill="hold"/>
                                        <p:tgtEl>
                                          <p:spTgt spid="87"/>
                                        </p:tgtEl>
                                        <p:attrNameLst>
                                          <p:attrName>ppt_x</p:attrName>
                                        </p:attrNameLst>
                                      </p:cBhvr>
                                      <p:tavLst>
                                        <p:tav tm="0">
                                          <p:val>
                                            <p:strVal val="#ppt_x"/>
                                          </p:val>
                                        </p:tav>
                                        <p:tav tm="100000">
                                          <p:val>
                                            <p:strVal val="#ppt_x"/>
                                          </p:val>
                                        </p:tav>
                                      </p:tavLst>
                                    </p:anim>
                                    <p:anim calcmode="lin" valueType="num">
                                      <p:cBhvr>
                                        <p:cTn id="413" dur="750" fill="hold"/>
                                        <p:tgtEl>
                                          <p:spTgt spid="87"/>
                                        </p:tgtEl>
                                        <p:attrNameLst>
                                          <p:attrName>ppt_y</p:attrName>
                                        </p:attrNameLst>
                                      </p:cBhvr>
                                      <p:tavLst>
                                        <p:tav tm="0">
                                          <p:val>
                                            <p:strVal val="#ppt_y+.1"/>
                                          </p:val>
                                        </p:tav>
                                        <p:tav tm="100000">
                                          <p:val>
                                            <p:strVal val="#ppt_y"/>
                                          </p:val>
                                        </p:tav>
                                      </p:tavLst>
                                    </p:anim>
                                  </p:childTnLst>
                                </p:cTn>
                              </p:par>
                              <p:par>
                                <p:cTn id="414" presetID="42" presetClass="entr" presetSubtype="0" fill="hold" grpId="0" nodeType="withEffect">
                                  <p:stCondLst>
                                    <p:cond delay="0"/>
                                  </p:stCondLst>
                                  <p:childTnLst>
                                    <p:set>
                                      <p:cBhvr>
                                        <p:cTn id="415" dur="1" fill="hold">
                                          <p:stCondLst>
                                            <p:cond delay="0"/>
                                          </p:stCondLst>
                                        </p:cTn>
                                        <p:tgtEl>
                                          <p:spTgt spid="88"/>
                                        </p:tgtEl>
                                        <p:attrNameLst>
                                          <p:attrName>style.visibility</p:attrName>
                                        </p:attrNameLst>
                                      </p:cBhvr>
                                      <p:to>
                                        <p:strVal val="visible"/>
                                      </p:to>
                                    </p:set>
                                    <p:animEffect transition="in" filter="fade">
                                      <p:cBhvr>
                                        <p:cTn id="416" dur="750"/>
                                        <p:tgtEl>
                                          <p:spTgt spid="88"/>
                                        </p:tgtEl>
                                      </p:cBhvr>
                                    </p:animEffect>
                                    <p:anim calcmode="lin" valueType="num">
                                      <p:cBhvr>
                                        <p:cTn id="417" dur="750" fill="hold"/>
                                        <p:tgtEl>
                                          <p:spTgt spid="88"/>
                                        </p:tgtEl>
                                        <p:attrNameLst>
                                          <p:attrName>ppt_x</p:attrName>
                                        </p:attrNameLst>
                                      </p:cBhvr>
                                      <p:tavLst>
                                        <p:tav tm="0">
                                          <p:val>
                                            <p:strVal val="#ppt_x"/>
                                          </p:val>
                                        </p:tav>
                                        <p:tav tm="100000">
                                          <p:val>
                                            <p:strVal val="#ppt_x"/>
                                          </p:val>
                                        </p:tav>
                                      </p:tavLst>
                                    </p:anim>
                                    <p:anim calcmode="lin" valueType="num">
                                      <p:cBhvr>
                                        <p:cTn id="418" dur="750" fill="hold"/>
                                        <p:tgtEl>
                                          <p:spTgt spid="88"/>
                                        </p:tgtEl>
                                        <p:attrNameLst>
                                          <p:attrName>ppt_y</p:attrName>
                                        </p:attrNameLst>
                                      </p:cBhvr>
                                      <p:tavLst>
                                        <p:tav tm="0">
                                          <p:val>
                                            <p:strVal val="#ppt_y+.1"/>
                                          </p:val>
                                        </p:tav>
                                        <p:tav tm="100000">
                                          <p:val>
                                            <p:strVal val="#ppt_y"/>
                                          </p:val>
                                        </p:tav>
                                      </p:tavLst>
                                    </p:anim>
                                  </p:childTnLst>
                                </p:cTn>
                              </p:par>
                              <p:par>
                                <p:cTn id="419" presetID="42" presetClass="entr" presetSubtype="0" fill="hold" grpId="0" nodeType="withEffect">
                                  <p:stCondLst>
                                    <p:cond delay="0"/>
                                  </p:stCondLst>
                                  <p:childTnLst>
                                    <p:set>
                                      <p:cBhvr>
                                        <p:cTn id="420" dur="1" fill="hold">
                                          <p:stCondLst>
                                            <p:cond delay="0"/>
                                          </p:stCondLst>
                                        </p:cTn>
                                        <p:tgtEl>
                                          <p:spTgt spid="89"/>
                                        </p:tgtEl>
                                        <p:attrNameLst>
                                          <p:attrName>style.visibility</p:attrName>
                                        </p:attrNameLst>
                                      </p:cBhvr>
                                      <p:to>
                                        <p:strVal val="visible"/>
                                      </p:to>
                                    </p:set>
                                    <p:animEffect transition="in" filter="fade">
                                      <p:cBhvr>
                                        <p:cTn id="421" dur="750"/>
                                        <p:tgtEl>
                                          <p:spTgt spid="89"/>
                                        </p:tgtEl>
                                      </p:cBhvr>
                                    </p:animEffect>
                                    <p:anim calcmode="lin" valueType="num">
                                      <p:cBhvr>
                                        <p:cTn id="422" dur="750" fill="hold"/>
                                        <p:tgtEl>
                                          <p:spTgt spid="89"/>
                                        </p:tgtEl>
                                        <p:attrNameLst>
                                          <p:attrName>ppt_x</p:attrName>
                                        </p:attrNameLst>
                                      </p:cBhvr>
                                      <p:tavLst>
                                        <p:tav tm="0">
                                          <p:val>
                                            <p:strVal val="#ppt_x"/>
                                          </p:val>
                                        </p:tav>
                                        <p:tav tm="100000">
                                          <p:val>
                                            <p:strVal val="#ppt_x"/>
                                          </p:val>
                                        </p:tav>
                                      </p:tavLst>
                                    </p:anim>
                                    <p:anim calcmode="lin" valueType="num">
                                      <p:cBhvr>
                                        <p:cTn id="423" dur="750" fill="hold"/>
                                        <p:tgtEl>
                                          <p:spTgt spid="89"/>
                                        </p:tgtEl>
                                        <p:attrNameLst>
                                          <p:attrName>ppt_y</p:attrName>
                                        </p:attrNameLst>
                                      </p:cBhvr>
                                      <p:tavLst>
                                        <p:tav tm="0">
                                          <p:val>
                                            <p:strVal val="#ppt_y+.1"/>
                                          </p:val>
                                        </p:tav>
                                        <p:tav tm="100000">
                                          <p:val>
                                            <p:strVal val="#ppt_y"/>
                                          </p:val>
                                        </p:tav>
                                      </p:tavLst>
                                    </p:anim>
                                  </p:childTnLst>
                                </p:cTn>
                              </p:par>
                              <p:par>
                                <p:cTn id="424" presetID="42" presetClass="entr" presetSubtype="0" fill="hold" grpId="0" nodeType="withEffect">
                                  <p:stCondLst>
                                    <p:cond delay="0"/>
                                  </p:stCondLst>
                                  <p:childTnLst>
                                    <p:set>
                                      <p:cBhvr>
                                        <p:cTn id="425" dur="1" fill="hold">
                                          <p:stCondLst>
                                            <p:cond delay="0"/>
                                          </p:stCondLst>
                                        </p:cTn>
                                        <p:tgtEl>
                                          <p:spTgt spid="90"/>
                                        </p:tgtEl>
                                        <p:attrNameLst>
                                          <p:attrName>style.visibility</p:attrName>
                                        </p:attrNameLst>
                                      </p:cBhvr>
                                      <p:to>
                                        <p:strVal val="visible"/>
                                      </p:to>
                                    </p:set>
                                    <p:animEffect transition="in" filter="fade">
                                      <p:cBhvr>
                                        <p:cTn id="426" dur="750"/>
                                        <p:tgtEl>
                                          <p:spTgt spid="90"/>
                                        </p:tgtEl>
                                      </p:cBhvr>
                                    </p:animEffect>
                                    <p:anim calcmode="lin" valueType="num">
                                      <p:cBhvr>
                                        <p:cTn id="427" dur="750" fill="hold"/>
                                        <p:tgtEl>
                                          <p:spTgt spid="90"/>
                                        </p:tgtEl>
                                        <p:attrNameLst>
                                          <p:attrName>ppt_x</p:attrName>
                                        </p:attrNameLst>
                                      </p:cBhvr>
                                      <p:tavLst>
                                        <p:tav tm="0">
                                          <p:val>
                                            <p:strVal val="#ppt_x"/>
                                          </p:val>
                                        </p:tav>
                                        <p:tav tm="100000">
                                          <p:val>
                                            <p:strVal val="#ppt_x"/>
                                          </p:val>
                                        </p:tav>
                                      </p:tavLst>
                                    </p:anim>
                                    <p:anim calcmode="lin" valueType="num">
                                      <p:cBhvr>
                                        <p:cTn id="428" dur="750" fill="hold"/>
                                        <p:tgtEl>
                                          <p:spTgt spid="90"/>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91"/>
                                        </p:tgtEl>
                                        <p:attrNameLst>
                                          <p:attrName>style.visibility</p:attrName>
                                        </p:attrNameLst>
                                      </p:cBhvr>
                                      <p:to>
                                        <p:strVal val="visible"/>
                                      </p:to>
                                    </p:set>
                                    <p:animEffect transition="in" filter="fade">
                                      <p:cBhvr>
                                        <p:cTn id="431" dur="750"/>
                                        <p:tgtEl>
                                          <p:spTgt spid="91"/>
                                        </p:tgtEl>
                                      </p:cBhvr>
                                    </p:animEffect>
                                    <p:anim calcmode="lin" valueType="num">
                                      <p:cBhvr>
                                        <p:cTn id="432" dur="750" fill="hold"/>
                                        <p:tgtEl>
                                          <p:spTgt spid="91"/>
                                        </p:tgtEl>
                                        <p:attrNameLst>
                                          <p:attrName>ppt_x</p:attrName>
                                        </p:attrNameLst>
                                      </p:cBhvr>
                                      <p:tavLst>
                                        <p:tav tm="0">
                                          <p:val>
                                            <p:strVal val="#ppt_x"/>
                                          </p:val>
                                        </p:tav>
                                        <p:tav tm="100000">
                                          <p:val>
                                            <p:strVal val="#ppt_x"/>
                                          </p:val>
                                        </p:tav>
                                      </p:tavLst>
                                    </p:anim>
                                    <p:anim calcmode="lin" valueType="num">
                                      <p:cBhvr>
                                        <p:cTn id="433" dur="750" fill="hold"/>
                                        <p:tgtEl>
                                          <p:spTgt spid="91"/>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92"/>
                                        </p:tgtEl>
                                        <p:attrNameLst>
                                          <p:attrName>style.visibility</p:attrName>
                                        </p:attrNameLst>
                                      </p:cBhvr>
                                      <p:to>
                                        <p:strVal val="visible"/>
                                      </p:to>
                                    </p:set>
                                    <p:animEffect transition="in" filter="fade">
                                      <p:cBhvr>
                                        <p:cTn id="436" dur="750"/>
                                        <p:tgtEl>
                                          <p:spTgt spid="92"/>
                                        </p:tgtEl>
                                      </p:cBhvr>
                                    </p:animEffect>
                                    <p:anim calcmode="lin" valueType="num">
                                      <p:cBhvr>
                                        <p:cTn id="437" dur="750" fill="hold"/>
                                        <p:tgtEl>
                                          <p:spTgt spid="92"/>
                                        </p:tgtEl>
                                        <p:attrNameLst>
                                          <p:attrName>ppt_x</p:attrName>
                                        </p:attrNameLst>
                                      </p:cBhvr>
                                      <p:tavLst>
                                        <p:tav tm="0">
                                          <p:val>
                                            <p:strVal val="#ppt_x"/>
                                          </p:val>
                                        </p:tav>
                                        <p:tav tm="100000">
                                          <p:val>
                                            <p:strVal val="#ppt_x"/>
                                          </p:val>
                                        </p:tav>
                                      </p:tavLst>
                                    </p:anim>
                                    <p:anim calcmode="lin" valueType="num">
                                      <p:cBhvr>
                                        <p:cTn id="438" dur="750" fill="hold"/>
                                        <p:tgtEl>
                                          <p:spTgt spid="92"/>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93"/>
                                        </p:tgtEl>
                                        <p:attrNameLst>
                                          <p:attrName>style.visibility</p:attrName>
                                        </p:attrNameLst>
                                      </p:cBhvr>
                                      <p:to>
                                        <p:strVal val="visible"/>
                                      </p:to>
                                    </p:set>
                                    <p:animEffect transition="in" filter="fade">
                                      <p:cBhvr>
                                        <p:cTn id="441" dur="750"/>
                                        <p:tgtEl>
                                          <p:spTgt spid="93"/>
                                        </p:tgtEl>
                                      </p:cBhvr>
                                    </p:animEffect>
                                    <p:anim calcmode="lin" valueType="num">
                                      <p:cBhvr>
                                        <p:cTn id="442" dur="750" fill="hold"/>
                                        <p:tgtEl>
                                          <p:spTgt spid="93"/>
                                        </p:tgtEl>
                                        <p:attrNameLst>
                                          <p:attrName>ppt_x</p:attrName>
                                        </p:attrNameLst>
                                      </p:cBhvr>
                                      <p:tavLst>
                                        <p:tav tm="0">
                                          <p:val>
                                            <p:strVal val="#ppt_x"/>
                                          </p:val>
                                        </p:tav>
                                        <p:tav tm="100000">
                                          <p:val>
                                            <p:strVal val="#ppt_x"/>
                                          </p:val>
                                        </p:tav>
                                      </p:tavLst>
                                    </p:anim>
                                    <p:anim calcmode="lin" valueType="num">
                                      <p:cBhvr>
                                        <p:cTn id="443" dur="750" fill="hold"/>
                                        <p:tgtEl>
                                          <p:spTgt spid="93"/>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94"/>
                                        </p:tgtEl>
                                        <p:attrNameLst>
                                          <p:attrName>style.visibility</p:attrName>
                                        </p:attrNameLst>
                                      </p:cBhvr>
                                      <p:to>
                                        <p:strVal val="visible"/>
                                      </p:to>
                                    </p:set>
                                    <p:animEffect transition="in" filter="fade">
                                      <p:cBhvr>
                                        <p:cTn id="446" dur="750"/>
                                        <p:tgtEl>
                                          <p:spTgt spid="94"/>
                                        </p:tgtEl>
                                      </p:cBhvr>
                                    </p:animEffect>
                                    <p:anim calcmode="lin" valueType="num">
                                      <p:cBhvr>
                                        <p:cTn id="447" dur="750" fill="hold"/>
                                        <p:tgtEl>
                                          <p:spTgt spid="94"/>
                                        </p:tgtEl>
                                        <p:attrNameLst>
                                          <p:attrName>ppt_x</p:attrName>
                                        </p:attrNameLst>
                                      </p:cBhvr>
                                      <p:tavLst>
                                        <p:tav tm="0">
                                          <p:val>
                                            <p:strVal val="#ppt_x"/>
                                          </p:val>
                                        </p:tav>
                                        <p:tav tm="100000">
                                          <p:val>
                                            <p:strVal val="#ppt_x"/>
                                          </p:val>
                                        </p:tav>
                                      </p:tavLst>
                                    </p:anim>
                                    <p:anim calcmode="lin" valueType="num">
                                      <p:cBhvr>
                                        <p:cTn id="448" dur="750" fill="hold"/>
                                        <p:tgtEl>
                                          <p:spTgt spid="94"/>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95"/>
                                        </p:tgtEl>
                                        <p:attrNameLst>
                                          <p:attrName>style.visibility</p:attrName>
                                        </p:attrNameLst>
                                      </p:cBhvr>
                                      <p:to>
                                        <p:strVal val="visible"/>
                                      </p:to>
                                    </p:set>
                                    <p:animEffect transition="in" filter="fade">
                                      <p:cBhvr>
                                        <p:cTn id="451" dur="750"/>
                                        <p:tgtEl>
                                          <p:spTgt spid="95"/>
                                        </p:tgtEl>
                                      </p:cBhvr>
                                    </p:animEffect>
                                    <p:anim calcmode="lin" valueType="num">
                                      <p:cBhvr>
                                        <p:cTn id="452" dur="750" fill="hold"/>
                                        <p:tgtEl>
                                          <p:spTgt spid="95"/>
                                        </p:tgtEl>
                                        <p:attrNameLst>
                                          <p:attrName>ppt_x</p:attrName>
                                        </p:attrNameLst>
                                      </p:cBhvr>
                                      <p:tavLst>
                                        <p:tav tm="0">
                                          <p:val>
                                            <p:strVal val="#ppt_x"/>
                                          </p:val>
                                        </p:tav>
                                        <p:tav tm="100000">
                                          <p:val>
                                            <p:strVal val="#ppt_x"/>
                                          </p:val>
                                        </p:tav>
                                      </p:tavLst>
                                    </p:anim>
                                    <p:anim calcmode="lin" valueType="num">
                                      <p:cBhvr>
                                        <p:cTn id="453" dur="750" fill="hold"/>
                                        <p:tgtEl>
                                          <p:spTgt spid="95"/>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96"/>
                                        </p:tgtEl>
                                        <p:attrNameLst>
                                          <p:attrName>style.visibility</p:attrName>
                                        </p:attrNameLst>
                                      </p:cBhvr>
                                      <p:to>
                                        <p:strVal val="visible"/>
                                      </p:to>
                                    </p:set>
                                    <p:animEffect transition="in" filter="fade">
                                      <p:cBhvr>
                                        <p:cTn id="456" dur="750"/>
                                        <p:tgtEl>
                                          <p:spTgt spid="96"/>
                                        </p:tgtEl>
                                      </p:cBhvr>
                                    </p:animEffect>
                                    <p:anim calcmode="lin" valueType="num">
                                      <p:cBhvr>
                                        <p:cTn id="457" dur="750" fill="hold"/>
                                        <p:tgtEl>
                                          <p:spTgt spid="96"/>
                                        </p:tgtEl>
                                        <p:attrNameLst>
                                          <p:attrName>ppt_x</p:attrName>
                                        </p:attrNameLst>
                                      </p:cBhvr>
                                      <p:tavLst>
                                        <p:tav tm="0">
                                          <p:val>
                                            <p:strVal val="#ppt_x"/>
                                          </p:val>
                                        </p:tav>
                                        <p:tav tm="100000">
                                          <p:val>
                                            <p:strVal val="#ppt_x"/>
                                          </p:val>
                                        </p:tav>
                                      </p:tavLst>
                                    </p:anim>
                                    <p:anim calcmode="lin" valueType="num">
                                      <p:cBhvr>
                                        <p:cTn id="458" dur="750" fill="hold"/>
                                        <p:tgtEl>
                                          <p:spTgt spid="96"/>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97"/>
                                        </p:tgtEl>
                                        <p:attrNameLst>
                                          <p:attrName>style.visibility</p:attrName>
                                        </p:attrNameLst>
                                      </p:cBhvr>
                                      <p:to>
                                        <p:strVal val="visible"/>
                                      </p:to>
                                    </p:set>
                                    <p:animEffect transition="in" filter="fade">
                                      <p:cBhvr>
                                        <p:cTn id="461" dur="750"/>
                                        <p:tgtEl>
                                          <p:spTgt spid="97"/>
                                        </p:tgtEl>
                                      </p:cBhvr>
                                    </p:animEffect>
                                    <p:anim calcmode="lin" valueType="num">
                                      <p:cBhvr>
                                        <p:cTn id="462" dur="750" fill="hold"/>
                                        <p:tgtEl>
                                          <p:spTgt spid="97"/>
                                        </p:tgtEl>
                                        <p:attrNameLst>
                                          <p:attrName>ppt_x</p:attrName>
                                        </p:attrNameLst>
                                      </p:cBhvr>
                                      <p:tavLst>
                                        <p:tav tm="0">
                                          <p:val>
                                            <p:strVal val="#ppt_x"/>
                                          </p:val>
                                        </p:tav>
                                        <p:tav tm="100000">
                                          <p:val>
                                            <p:strVal val="#ppt_x"/>
                                          </p:val>
                                        </p:tav>
                                      </p:tavLst>
                                    </p:anim>
                                    <p:anim calcmode="lin" valueType="num">
                                      <p:cBhvr>
                                        <p:cTn id="463" dur="750" fill="hold"/>
                                        <p:tgtEl>
                                          <p:spTgt spid="97"/>
                                        </p:tgtEl>
                                        <p:attrNameLst>
                                          <p:attrName>ppt_y</p:attrName>
                                        </p:attrNameLst>
                                      </p:cBhvr>
                                      <p:tavLst>
                                        <p:tav tm="0">
                                          <p:val>
                                            <p:strVal val="#ppt_y+.1"/>
                                          </p:val>
                                        </p:tav>
                                        <p:tav tm="100000">
                                          <p:val>
                                            <p:strVal val="#ppt_y"/>
                                          </p:val>
                                        </p:tav>
                                      </p:tavLst>
                                    </p:anim>
                                  </p:childTnLst>
                                </p:cTn>
                              </p:par>
                              <p:par>
                                <p:cTn id="464" presetID="42" presetClass="entr" presetSubtype="0" fill="hold" grpId="0" nodeType="withEffect">
                                  <p:stCondLst>
                                    <p:cond delay="0"/>
                                  </p:stCondLst>
                                  <p:childTnLst>
                                    <p:set>
                                      <p:cBhvr>
                                        <p:cTn id="465" dur="1" fill="hold">
                                          <p:stCondLst>
                                            <p:cond delay="0"/>
                                          </p:stCondLst>
                                        </p:cTn>
                                        <p:tgtEl>
                                          <p:spTgt spid="98"/>
                                        </p:tgtEl>
                                        <p:attrNameLst>
                                          <p:attrName>style.visibility</p:attrName>
                                        </p:attrNameLst>
                                      </p:cBhvr>
                                      <p:to>
                                        <p:strVal val="visible"/>
                                      </p:to>
                                    </p:set>
                                    <p:animEffect transition="in" filter="fade">
                                      <p:cBhvr>
                                        <p:cTn id="466" dur="750"/>
                                        <p:tgtEl>
                                          <p:spTgt spid="98"/>
                                        </p:tgtEl>
                                      </p:cBhvr>
                                    </p:animEffect>
                                    <p:anim calcmode="lin" valueType="num">
                                      <p:cBhvr>
                                        <p:cTn id="467" dur="750" fill="hold"/>
                                        <p:tgtEl>
                                          <p:spTgt spid="98"/>
                                        </p:tgtEl>
                                        <p:attrNameLst>
                                          <p:attrName>ppt_x</p:attrName>
                                        </p:attrNameLst>
                                      </p:cBhvr>
                                      <p:tavLst>
                                        <p:tav tm="0">
                                          <p:val>
                                            <p:strVal val="#ppt_x"/>
                                          </p:val>
                                        </p:tav>
                                        <p:tav tm="100000">
                                          <p:val>
                                            <p:strVal val="#ppt_x"/>
                                          </p:val>
                                        </p:tav>
                                      </p:tavLst>
                                    </p:anim>
                                    <p:anim calcmode="lin" valueType="num">
                                      <p:cBhvr>
                                        <p:cTn id="468" dur="750" fill="hold"/>
                                        <p:tgtEl>
                                          <p:spTgt spid="98"/>
                                        </p:tgtEl>
                                        <p:attrNameLst>
                                          <p:attrName>ppt_y</p:attrName>
                                        </p:attrNameLst>
                                      </p:cBhvr>
                                      <p:tavLst>
                                        <p:tav tm="0">
                                          <p:val>
                                            <p:strVal val="#ppt_y+.1"/>
                                          </p:val>
                                        </p:tav>
                                        <p:tav tm="100000">
                                          <p:val>
                                            <p:strVal val="#ppt_y"/>
                                          </p:val>
                                        </p:tav>
                                      </p:tavLst>
                                    </p:anim>
                                  </p:childTnLst>
                                </p:cTn>
                              </p:par>
                              <p:par>
                                <p:cTn id="469" presetID="42" presetClass="entr" presetSubtype="0" fill="hold" grpId="0" nodeType="withEffect">
                                  <p:stCondLst>
                                    <p:cond delay="0"/>
                                  </p:stCondLst>
                                  <p:childTnLst>
                                    <p:set>
                                      <p:cBhvr>
                                        <p:cTn id="470" dur="1" fill="hold">
                                          <p:stCondLst>
                                            <p:cond delay="0"/>
                                          </p:stCondLst>
                                        </p:cTn>
                                        <p:tgtEl>
                                          <p:spTgt spid="99"/>
                                        </p:tgtEl>
                                        <p:attrNameLst>
                                          <p:attrName>style.visibility</p:attrName>
                                        </p:attrNameLst>
                                      </p:cBhvr>
                                      <p:to>
                                        <p:strVal val="visible"/>
                                      </p:to>
                                    </p:set>
                                    <p:animEffect transition="in" filter="fade">
                                      <p:cBhvr>
                                        <p:cTn id="471" dur="750"/>
                                        <p:tgtEl>
                                          <p:spTgt spid="99"/>
                                        </p:tgtEl>
                                      </p:cBhvr>
                                    </p:animEffect>
                                    <p:anim calcmode="lin" valueType="num">
                                      <p:cBhvr>
                                        <p:cTn id="472" dur="750" fill="hold"/>
                                        <p:tgtEl>
                                          <p:spTgt spid="99"/>
                                        </p:tgtEl>
                                        <p:attrNameLst>
                                          <p:attrName>ppt_x</p:attrName>
                                        </p:attrNameLst>
                                      </p:cBhvr>
                                      <p:tavLst>
                                        <p:tav tm="0">
                                          <p:val>
                                            <p:strVal val="#ppt_x"/>
                                          </p:val>
                                        </p:tav>
                                        <p:tav tm="100000">
                                          <p:val>
                                            <p:strVal val="#ppt_x"/>
                                          </p:val>
                                        </p:tav>
                                      </p:tavLst>
                                    </p:anim>
                                    <p:anim calcmode="lin" valueType="num">
                                      <p:cBhvr>
                                        <p:cTn id="473" dur="750" fill="hold"/>
                                        <p:tgtEl>
                                          <p:spTgt spid="99"/>
                                        </p:tgtEl>
                                        <p:attrNameLst>
                                          <p:attrName>ppt_y</p:attrName>
                                        </p:attrNameLst>
                                      </p:cBhvr>
                                      <p:tavLst>
                                        <p:tav tm="0">
                                          <p:val>
                                            <p:strVal val="#ppt_y+.1"/>
                                          </p:val>
                                        </p:tav>
                                        <p:tav tm="100000">
                                          <p:val>
                                            <p:strVal val="#ppt_y"/>
                                          </p:val>
                                        </p:tav>
                                      </p:tavLst>
                                    </p:anim>
                                  </p:childTnLst>
                                </p:cTn>
                              </p:par>
                              <p:par>
                                <p:cTn id="474" presetID="42" presetClass="entr" presetSubtype="0" fill="hold" grpId="0" nodeType="withEffect">
                                  <p:stCondLst>
                                    <p:cond delay="0"/>
                                  </p:stCondLst>
                                  <p:childTnLst>
                                    <p:set>
                                      <p:cBhvr>
                                        <p:cTn id="475" dur="1" fill="hold">
                                          <p:stCondLst>
                                            <p:cond delay="0"/>
                                          </p:stCondLst>
                                        </p:cTn>
                                        <p:tgtEl>
                                          <p:spTgt spid="100"/>
                                        </p:tgtEl>
                                        <p:attrNameLst>
                                          <p:attrName>style.visibility</p:attrName>
                                        </p:attrNameLst>
                                      </p:cBhvr>
                                      <p:to>
                                        <p:strVal val="visible"/>
                                      </p:to>
                                    </p:set>
                                    <p:animEffect transition="in" filter="fade">
                                      <p:cBhvr>
                                        <p:cTn id="476" dur="750"/>
                                        <p:tgtEl>
                                          <p:spTgt spid="100"/>
                                        </p:tgtEl>
                                      </p:cBhvr>
                                    </p:animEffect>
                                    <p:anim calcmode="lin" valueType="num">
                                      <p:cBhvr>
                                        <p:cTn id="477" dur="750" fill="hold"/>
                                        <p:tgtEl>
                                          <p:spTgt spid="100"/>
                                        </p:tgtEl>
                                        <p:attrNameLst>
                                          <p:attrName>ppt_x</p:attrName>
                                        </p:attrNameLst>
                                      </p:cBhvr>
                                      <p:tavLst>
                                        <p:tav tm="0">
                                          <p:val>
                                            <p:strVal val="#ppt_x"/>
                                          </p:val>
                                        </p:tav>
                                        <p:tav tm="100000">
                                          <p:val>
                                            <p:strVal val="#ppt_x"/>
                                          </p:val>
                                        </p:tav>
                                      </p:tavLst>
                                    </p:anim>
                                    <p:anim calcmode="lin" valueType="num">
                                      <p:cBhvr>
                                        <p:cTn id="478" dur="750" fill="hold"/>
                                        <p:tgtEl>
                                          <p:spTgt spid="100"/>
                                        </p:tgtEl>
                                        <p:attrNameLst>
                                          <p:attrName>ppt_y</p:attrName>
                                        </p:attrNameLst>
                                      </p:cBhvr>
                                      <p:tavLst>
                                        <p:tav tm="0">
                                          <p:val>
                                            <p:strVal val="#ppt_y+.1"/>
                                          </p:val>
                                        </p:tav>
                                        <p:tav tm="100000">
                                          <p:val>
                                            <p:strVal val="#ppt_y"/>
                                          </p:val>
                                        </p:tav>
                                      </p:tavLst>
                                    </p:anim>
                                  </p:childTnLst>
                                </p:cTn>
                              </p:par>
                              <p:par>
                                <p:cTn id="479" presetID="42" presetClass="entr" presetSubtype="0" fill="hold" grpId="0" nodeType="withEffect">
                                  <p:stCondLst>
                                    <p:cond delay="0"/>
                                  </p:stCondLst>
                                  <p:childTnLst>
                                    <p:set>
                                      <p:cBhvr>
                                        <p:cTn id="480" dur="1" fill="hold">
                                          <p:stCondLst>
                                            <p:cond delay="0"/>
                                          </p:stCondLst>
                                        </p:cTn>
                                        <p:tgtEl>
                                          <p:spTgt spid="101"/>
                                        </p:tgtEl>
                                        <p:attrNameLst>
                                          <p:attrName>style.visibility</p:attrName>
                                        </p:attrNameLst>
                                      </p:cBhvr>
                                      <p:to>
                                        <p:strVal val="visible"/>
                                      </p:to>
                                    </p:set>
                                    <p:animEffect transition="in" filter="fade">
                                      <p:cBhvr>
                                        <p:cTn id="481" dur="750"/>
                                        <p:tgtEl>
                                          <p:spTgt spid="101"/>
                                        </p:tgtEl>
                                      </p:cBhvr>
                                    </p:animEffect>
                                    <p:anim calcmode="lin" valueType="num">
                                      <p:cBhvr>
                                        <p:cTn id="482" dur="750" fill="hold"/>
                                        <p:tgtEl>
                                          <p:spTgt spid="101"/>
                                        </p:tgtEl>
                                        <p:attrNameLst>
                                          <p:attrName>ppt_x</p:attrName>
                                        </p:attrNameLst>
                                      </p:cBhvr>
                                      <p:tavLst>
                                        <p:tav tm="0">
                                          <p:val>
                                            <p:strVal val="#ppt_x"/>
                                          </p:val>
                                        </p:tav>
                                        <p:tav tm="100000">
                                          <p:val>
                                            <p:strVal val="#ppt_x"/>
                                          </p:val>
                                        </p:tav>
                                      </p:tavLst>
                                    </p:anim>
                                    <p:anim calcmode="lin" valueType="num">
                                      <p:cBhvr>
                                        <p:cTn id="483" dur="750" fill="hold"/>
                                        <p:tgtEl>
                                          <p:spTgt spid="101"/>
                                        </p:tgtEl>
                                        <p:attrNameLst>
                                          <p:attrName>ppt_y</p:attrName>
                                        </p:attrNameLst>
                                      </p:cBhvr>
                                      <p:tavLst>
                                        <p:tav tm="0">
                                          <p:val>
                                            <p:strVal val="#ppt_y+.1"/>
                                          </p:val>
                                        </p:tav>
                                        <p:tav tm="100000">
                                          <p:val>
                                            <p:strVal val="#ppt_y"/>
                                          </p:val>
                                        </p:tav>
                                      </p:tavLst>
                                    </p:anim>
                                  </p:childTnLst>
                                </p:cTn>
                              </p:par>
                              <p:par>
                                <p:cTn id="484" presetID="42" presetClass="entr" presetSubtype="0" fill="hold" grpId="0" nodeType="withEffect">
                                  <p:stCondLst>
                                    <p:cond delay="0"/>
                                  </p:stCondLst>
                                  <p:childTnLst>
                                    <p:set>
                                      <p:cBhvr>
                                        <p:cTn id="485" dur="1" fill="hold">
                                          <p:stCondLst>
                                            <p:cond delay="0"/>
                                          </p:stCondLst>
                                        </p:cTn>
                                        <p:tgtEl>
                                          <p:spTgt spid="102"/>
                                        </p:tgtEl>
                                        <p:attrNameLst>
                                          <p:attrName>style.visibility</p:attrName>
                                        </p:attrNameLst>
                                      </p:cBhvr>
                                      <p:to>
                                        <p:strVal val="visible"/>
                                      </p:to>
                                    </p:set>
                                    <p:animEffect transition="in" filter="fade">
                                      <p:cBhvr>
                                        <p:cTn id="486" dur="750"/>
                                        <p:tgtEl>
                                          <p:spTgt spid="102"/>
                                        </p:tgtEl>
                                      </p:cBhvr>
                                    </p:animEffect>
                                    <p:anim calcmode="lin" valueType="num">
                                      <p:cBhvr>
                                        <p:cTn id="487" dur="750" fill="hold"/>
                                        <p:tgtEl>
                                          <p:spTgt spid="102"/>
                                        </p:tgtEl>
                                        <p:attrNameLst>
                                          <p:attrName>ppt_x</p:attrName>
                                        </p:attrNameLst>
                                      </p:cBhvr>
                                      <p:tavLst>
                                        <p:tav tm="0">
                                          <p:val>
                                            <p:strVal val="#ppt_x"/>
                                          </p:val>
                                        </p:tav>
                                        <p:tav tm="100000">
                                          <p:val>
                                            <p:strVal val="#ppt_x"/>
                                          </p:val>
                                        </p:tav>
                                      </p:tavLst>
                                    </p:anim>
                                    <p:anim calcmode="lin" valueType="num">
                                      <p:cBhvr>
                                        <p:cTn id="488" dur="750" fill="hold"/>
                                        <p:tgtEl>
                                          <p:spTgt spid="102"/>
                                        </p:tgtEl>
                                        <p:attrNameLst>
                                          <p:attrName>ppt_y</p:attrName>
                                        </p:attrNameLst>
                                      </p:cBhvr>
                                      <p:tavLst>
                                        <p:tav tm="0">
                                          <p:val>
                                            <p:strVal val="#ppt_y+.1"/>
                                          </p:val>
                                        </p:tav>
                                        <p:tav tm="100000">
                                          <p:val>
                                            <p:strVal val="#ppt_y"/>
                                          </p:val>
                                        </p:tav>
                                      </p:tavLst>
                                    </p:anim>
                                  </p:childTnLst>
                                </p:cTn>
                              </p:par>
                              <p:par>
                                <p:cTn id="489" presetID="42" presetClass="entr" presetSubtype="0" fill="hold" grpId="0" nodeType="withEffect">
                                  <p:stCondLst>
                                    <p:cond delay="0"/>
                                  </p:stCondLst>
                                  <p:childTnLst>
                                    <p:set>
                                      <p:cBhvr>
                                        <p:cTn id="490" dur="1" fill="hold">
                                          <p:stCondLst>
                                            <p:cond delay="0"/>
                                          </p:stCondLst>
                                        </p:cTn>
                                        <p:tgtEl>
                                          <p:spTgt spid="103"/>
                                        </p:tgtEl>
                                        <p:attrNameLst>
                                          <p:attrName>style.visibility</p:attrName>
                                        </p:attrNameLst>
                                      </p:cBhvr>
                                      <p:to>
                                        <p:strVal val="visible"/>
                                      </p:to>
                                    </p:set>
                                    <p:animEffect transition="in" filter="fade">
                                      <p:cBhvr>
                                        <p:cTn id="491" dur="750"/>
                                        <p:tgtEl>
                                          <p:spTgt spid="103"/>
                                        </p:tgtEl>
                                      </p:cBhvr>
                                    </p:animEffect>
                                    <p:anim calcmode="lin" valueType="num">
                                      <p:cBhvr>
                                        <p:cTn id="492" dur="750" fill="hold"/>
                                        <p:tgtEl>
                                          <p:spTgt spid="103"/>
                                        </p:tgtEl>
                                        <p:attrNameLst>
                                          <p:attrName>ppt_x</p:attrName>
                                        </p:attrNameLst>
                                      </p:cBhvr>
                                      <p:tavLst>
                                        <p:tav tm="0">
                                          <p:val>
                                            <p:strVal val="#ppt_x"/>
                                          </p:val>
                                        </p:tav>
                                        <p:tav tm="100000">
                                          <p:val>
                                            <p:strVal val="#ppt_x"/>
                                          </p:val>
                                        </p:tav>
                                      </p:tavLst>
                                    </p:anim>
                                    <p:anim calcmode="lin" valueType="num">
                                      <p:cBhvr>
                                        <p:cTn id="493" dur="750" fill="hold"/>
                                        <p:tgtEl>
                                          <p:spTgt spid="103"/>
                                        </p:tgtEl>
                                        <p:attrNameLst>
                                          <p:attrName>ppt_y</p:attrName>
                                        </p:attrNameLst>
                                      </p:cBhvr>
                                      <p:tavLst>
                                        <p:tav tm="0">
                                          <p:val>
                                            <p:strVal val="#ppt_y+.1"/>
                                          </p:val>
                                        </p:tav>
                                        <p:tav tm="100000">
                                          <p:val>
                                            <p:strVal val="#ppt_y"/>
                                          </p:val>
                                        </p:tav>
                                      </p:tavLst>
                                    </p:anim>
                                  </p:childTnLst>
                                </p:cTn>
                              </p:par>
                              <p:par>
                                <p:cTn id="494" presetID="42" presetClass="entr" presetSubtype="0" fill="hold" grpId="0" nodeType="withEffect">
                                  <p:stCondLst>
                                    <p:cond delay="0"/>
                                  </p:stCondLst>
                                  <p:childTnLst>
                                    <p:set>
                                      <p:cBhvr>
                                        <p:cTn id="495" dur="1" fill="hold">
                                          <p:stCondLst>
                                            <p:cond delay="0"/>
                                          </p:stCondLst>
                                        </p:cTn>
                                        <p:tgtEl>
                                          <p:spTgt spid="104"/>
                                        </p:tgtEl>
                                        <p:attrNameLst>
                                          <p:attrName>style.visibility</p:attrName>
                                        </p:attrNameLst>
                                      </p:cBhvr>
                                      <p:to>
                                        <p:strVal val="visible"/>
                                      </p:to>
                                    </p:set>
                                    <p:animEffect transition="in" filter="fade">
                                      <p:cBhvr>
                                        <p:cTn id="496" dur="750"/>
                                        <p:tgtEl>
                                          <p:spTgt spid="104"/>
                                        </p:tgtEl>
                                      </p:cBhvr>
                                    </p:animEffect>
                                    <p:anim calcmode="lin" valueType="num">
                                      <p:cBhvr>
                                        <p:cTn id="497" dur="750" fill="hold"/>
                                        <p:tgtEl>
                                          <p:spTgt spid="104"/>
                                        </p:tgtEl>
                                        <p:attrNameLst>
                                          <p:attrName>ppt_x</p:attrName>
                                        </p:attrNameLst>
                                      </p:cBhvr>
                                      <p:tavLst>
                                        <p:tav tm="0">
                                          <p:val>
                                            <p:strVal val="#ppt_x"/>
                                          </p:val>
                                        </p:tav>
                                        <p:tav tm="100000">
                                          <p:val>
                                            <p:strVal val="#ppt_x"/>
                                          </p:val>
                                        </p:tav>
                                      </p:tavLst>
                                    </p:anim>
                                    <p:anim calcmode="lin" valueType="num">
                                      <p:cBhvr>
                                        <p:cTn id="498" dur="750" fill="hold"/>
                                        <p:tgtEl>
                                          <p:spTgt spid="104"/>
                                        </p:tgtEl>
                                        <p:attrNameLst>
                                          <p:attrName>ppt_y</p:attrName>
                                        </p:attrNameLst>
                                      </p:cBhvr>
                                      <p:tavLst>
                                        <p:tav tm="0">
                                          <p:val>
                                            <p:strVal val="#ppt_y+.1"/>
                                          </p:val>
                                        </p:tav>
                                        <p:tav tm="100000">
                                          <p:val>
                                            <p:strVal val="#ppt_y"/>
                                          </p:val>
                                        </p:tav>
                                      </p:tavLst>
                                    </p:anim>
                                  </p:childTnLst>
                                </p:cTn>
                              </p:par>
                              <p:par>
                                <p:cTn id="499" presetID="42" presetClass="entr" presetSubtype="0" fill="hold" grpId="0" nodeType="withEffect">
                                  <p:stCondLst>
                                    <p:cond delay="0"/>
                                  </p:stCondLst>
                                  <p:childTnLst>
                                    <p:set>
                                      <p:cBhvr>
                                        <p:cTn id="500" dur="1" fill="hold">
                                          <p:stCondLst>
                                            <p:cond delay="0"/>
                                          </p:stCondLst>
                                        </p:cTn>
                                        <p:tgtEl>
                                          <p:spTgt spid="105"/>
                                        </p:tgtEl>
                                        <p:attrNameLst>
                                          <p:attrName>style.visibility</p:attrName>
                                        </p:attrNameLst>
                                      </p:cBhvr>
                                      <p:to>
                                        <p:strVal val="visible"/>
                                      </p:to>
                                    </p:set>
                                    <p:animEffect transition="in" filter="fade">
                                      <p:cBhvr>
                                        <p:cTn id="501" dur="750"/>
                                        <p:tgtEl>
                                          <p:spTgt spid="105"/>
                                        </p:tgtEl>
                                      </p:cBhvr>
                                    </p:animEffect>
                                    <p:anim calcmode="lin" valueType="num">
                                      <p:cBhvr>
                                        <p:cTn id="502" dur="750" fill="hold"/>
                                        <p:tgtEl>
                                          <p:spTgt spid="105"/>
                                        </p:tgtEl>
                                        <p:attrNameLst>
                                          <p:attrName>ppt_x</p:attrName>
                                        </p:attrNameLst>
                                      </p:cBhvr>
                                      <p:tavLst>
                                        <p:tav tm="0">
                                          <p:val>
                                            <p:strVal val="#ppt_x"/>
                                          </p:val>
                                        </p:tav>
                                        <p:tav tm="100000">
                                          <p:val>
                                            <p:strVal val="#ppt_x"/>
                                          </p:val>
                                        </p:tav>
                                      </p:tavLst>
                                    </p:anim>
                                    <p:anim calcmode="lin" valueType="num">
                                      <p:cBhvr>
                                        <p:cTn id="503" dur="750" fill="hold"/>
                                        <p:tgtEl>
                                          <p:spTgt spid="105"/>
                                        </p:tgtEl>
                                        <p:attrNameLst>
                                          <p:attrName>ppt_y</p:attrName>
                                        </p:attrNameLst>
                                      </p:cBhvr>
                                      <p:tavLst>
                                        <p:tav tm="0">
                                          <p:val>
                                            <p:strVal val="#ppt_y+.1"/>
                                          </p:val>
                                        </p:tav>
                                        <p:tav tm="100000">
                                          <p:val>
                                            <p:strVal val="#ppt_y"/>
                                          </p:val>
                                        </p:tav>
                                      </p:tavLst>
                                    </p:anim>
                                  </p:childTnLst>
                                </p:cTn>
                              </p:par>
                              <p:par>
                                <p:cTn id="504" presetID="42" presetClass="entr" presetSubtype="0" fill="hold" grpId="0" nodeType="withEffect">
                                  <p:stCondLst>
                                    <p:cond delay="0"/>
                                  </p:stCondLst>
                                  <p:childTnLst>
                                    <p:set>
                                      <p:cBhvr>
                                        <p:cTn id="505" dur="1" fill="hold">
                                          <p:stCondLst>
                                            <p:cond delay="0"/>
                                          </p:stCondLst>
                                        </p:cTn>
                                        <p:tgtEl>
                                          <p:spTgt spid="106"/>
                                        </p:tgtEl>
                                        <p:attrNameLst>
                                          <p:attrName>style.visibility</p:attrName>
                                        </p:attrNameLst>
                                      </p:cBhvr>
                                      <p:to>
                                        <p:strVal val="visible"/>
                                      </p:to>
                                    </p:set>
                                    <p:animEffect transition="in" filter="fade">
                                      <p:cBhvr>
                                        <p:cTn id="506" dur="750"/>
                                        <p:tgtEl>
                                          <p:spTgt spid="106"/>
                                        </p:tgtEl>
                                      </p:cBhvr>
                                    </p:animEffect>
                                    <p:anim calcmode="lin" valueType="num">
                                      <p:cBhvr>
                                        <p:cTn id="507" dur="750" fill="hold"/>
                                        <p:tgtEl>
                                          <p:spTgt spid="106"/>
                                        </p:tgtEl>
                                        <p:attrNameLst>
                                          <p:attrName>ppt_x</p:attrName>
                                        </p:attrNameLst>
                                      </p:cBhvr>
                                      <p:tavLst>
                                        <p:tav tm="0">
                                          <p:val>
                                            <p:strVal val="#ppt_x"/>
                                          </p:val>
                                        </p:tav>
                                        <p:tav tm="100000">
                                          <p:val>
                                            <p:strVal val="#ppt_x"/>
                                          </p:val>
                                        </p:tav>
                                      </p:tavLst>
                                    </p:anim>
                                    <p:anim calcmode="lin" valueType="num">
                                      <p:cBhvr>
                                        <p:cTn id="508" dur="750" fill="hold"/>
                                        <p:tgtEl>
                                          <p:spTgt spid="106"/>
                                        </p:tgtEl>
                                        <p:attrNameLst>
                                          <p:attrName>ppt_y</p:attrName>
                                        </p:attrNameLst>
                                      </p:cBhvr>
                                      <p:tavLst>
                                        <p:tav tm="0">
                                          <p:val>
                                            <p:strVal val="#ppt_y+.1"/>
                                          </p:val>
                                        </p:tav>
                                        <p:tav tm="100000">
                                          <p:val>
                                            <p:strVal val="#ppt_y"/>
                                          </p:val>
                                        </p:tav>
                                      </p:tavLst>
                                    </p:anim>
                                  </p:childTnLst>
                                </p:cTn>
                              </p:par>
                              <p:par>
                                <p:cTn id="509" presetID="42" presetClass="entr" presetSubtype="0" fill="hold" grpId="0" nodeType="withEffect">
                                  <p:stCondLst>
                                    <p:cond delay="0"/>
                                  </p:stCondLst>
                                  <p:childTnLst>
                                    <p:set>
                                      <p:cBhvr>
                                        <p:cTn id="510" dur="1" fill="hold">
                                          <p:stCondLst>
                                            <p:cond delay="0"/>
                                          </p:stCondLst>
                                        </p:cTn>
                                        <p:tgtEl>
                                          <p:spTgt spid="107"/>
                                        </p:tgtEl>
                                        <p:attrNameLst>
                                          <p:attrName>style.visibility</p:attrName>
                                        </p:attrNameLst>
                                      </p:cBhvr>
                                      <p:to>
                                        <p:strVal val="visible"/>
                                      </p:to>
                                    </p:set>
                                    <p:animEffect transition="in" filter="fade">
                                      <p:cBhvr>
                                        <p:cTn id="511" dur="750"/>
                                        <p:tgtEl>
                                          <p:spTgt spid="107"/>
                                        </p:tgtEl>
                                      </p:cBhvr>
                                    </p:animEffect>
                                    <p:anim calcmode="lin" valueType="num">
                                      <p:cBhvr>
                                        <p:cTn id="512" dur="750" fill="hold"/>
                                        <p:tgtEl>
                                          <p:spTgt spid="107"/>
                                        </p:tgtEl>
                                        <p:attrNameLst>
                                          <p:attrName>ppt_x</p:attrName>
                                        </p:attrNameLst>
                                      </p:cBhvr>
                                      <p:tavLst>
                                        <p:tav tm="0">
                                          <p:val>
                                            <p:strVal val="#ppt_x"/>
                                          </p:val>
                                        </p:tav>
                                        <p:tav tm="100000">
                                          <p:val>
                                            <p:strVal val="#ppt_x"/>
                                          </p:val>
                                        </p:tav>
                                      </p:tavLst>
                                    </p:anim>
                                    <p:anim calcmode="lin" valueType="num">
                                      <p:cBhvr>
                                        <p:cTn id="513" dur="750" fill="hold"/>
                                        <p:tgtEl>
                                          <p:spTgt spid="107"/>
                                        </p:tgtEl>
                                        <p:attrNameLst>
                                          <p:attrName>ppt_y</p:attrName>
                                        </p:attrNameLst>
                                      </p:cBhvr>
                                      <p:tavLst>
                                        <p:tav tm="0">
                                          <p:val>
                                            <p:strVal val="#ppt_y+.1"/>
                                          </p:val>
                                        </p:tav>
                                        <p:tav tm="100000">
                                          <p:val>
                                            <p:strVal val="#ppt_y"/>
                                          </p:val>
                                        </p:tav>
                                      </p:tavLst>
                                    </p:anim>
                                  </p:childTnLst>
                                </p:cTn>
                              </p:par>
                              <p:par>
                                <p:cTn id="514" presetID="42" presetClass="entr" presetSubtype="0" fill="hold" nodeType="withEffect">
                                  <p:stCondLst>
                                    <p:cond delay="0"/>
                                  </p:stCondLst>
                                  <p:childTnLst>
                                    <p:set>
                                      <p:cBhvr>
                                        <p:cTn id="515" dur="1" fill="hold">
                                          <p:stCondLst>
                                            <p:cond delay="0"/>
                                          </p:stCondLst>
                                        </p:cTn>
                                        <p:tgtEl>
                                          <p:spTgt spid="108"/>
                                        </p:tgtEl>
                                        <p:attrNameLst>
                                          <p:attrName>style.visibility</p:attrName>
                                        </p:attrNameLst>
                                      </p:cBhvr>
                                      <p:to>
                                        <p:strVal val="visible"/>
                                      </p:to>
                                    </p:set>
                                    <p:animEffect transition="in" filter="fade">
                                      <p:cBhvr>
                                        <p:cTn id="516" dur="750"/>
                                        <p:tgtEl>
                                          <p:spTgt spid="108"/>
                                        </p:tgtEl>
                                      </p:cBhvr>
                                    </p:animEffect>
                                    <p:anim calcmode="lin" valueType="num">
                                      <p:cBhvr>
                                        <p:cTn id="517" dur="750" fill="hold"/>
                                        <p:tgtEl>
                                          <p:spTgt spid="108"/>
                                        </p:tgtEl>
                                        <p:attrNameLst>
                                          <p:attrName>ppt_x</p:attrName>
                                        </p:attrNameLst>
                                      </p:cBhvr>
                                      <p:tavLst>
                                        <p:tav tm="0">
                                          <p:val>
                                            <p:strVal val="#ppt_x"/>
                                          </p:val>
                                        </p:tav>
                                        <p:tav tm="100000">
                                          <p:val>
                                            <p:strVal val="#ppt_x"/>
                                          </p:val>
                                        </p:tav>
                                      </p:tavLst>
                                    </p:anim>
                                    <p:anim calcmode="lin" valueType="num">
                                      <p:cBhvr>
                                        <p:cTn id="518" dur="750" fill="hold"/>
                                        <p:tgtEl>
                                          <p:spTgt spid="108"/>
                                        </p:tgtEl>
                                        <p:attrNameLst>
                                          <p:attrName>ppt_y</p:attrName>
                                        </p:attrNameLst>
                                      </p:cBhvr>
                                      <p:tavLst>
                                        <p:tav tm="0">
                                          <p:val>
                                            <p:strVal val="#ppt_y+.1"/>
                                          </p:val>
                                        </p:tav>
                                        <p:tav tm="100000">
                                          <p:val>
                                            <p:strVal val="#ppt_y"/>
                                          </p:val>
                                        </p:tav>
                                      </p:tavLst>
                                    </p:anim>
                                  </p:childTnLst>
                                </p:cTn>
                              </p:par>
                              <p:par>
                                <p:cTn id="519" presetID="42" presetClass="entr" presetSubtype="0" fill="hold" nodeType="withEffect">
                                  <p:stCondLst>
                                    <p:cond delay="0"/>
                                  </p:stCondLst>
                                  <p:childTnLst>
                                    <p:set>
                                      <p:cBhvr>
                                        <p:cTn id="520" dur="1" fill="hold">
                                          <p:stCondLst>
                                            <p:cond delay="0"/>
                                          </p:stCondLst>
                                        </p:cTn>
                                        <p:tgtEl>
                                          <p:spTgt spid="109"/>
                                        </p:tgtEl>
                                        <p:attrNameLst>
                                          <p:attrName>style.visibility</p:attrName>
                                        </p:attrNameLst>
                                      </p:cBhvr>
                                      <p:to>
                                        <p:strVal val="visible"/>
                                      </p:to>
                                    </p:set>
                                    <p:animEffect transition="in" filter="fade">
                                      <p:cBhvr>
                                        <p:cTn id="521" dur="750"/>
                                        <p:tgtEl>
                                          <p:spTgt spid="109"/>
                                        </p:tgtEl>
                                      </p:cBhvr>
                                    </p:animEffect>
                                    <p:anim calcmode="lin" valueType="num">
                                      <p:cBhvr>
                                        <p:cTn id="522" dur="750" fill="hold"/>
                                        <p:tgtEl>
                                          <p:spTgt spid="109"/>
                                        </p:tgtEl>
                                        <p:attrNameLst>
                                          <p:attrName>ppt_x</p:attrName>
                                        </p:attrNameLst>
                                      </p:cBhvr>
                                      <p:tavLst>
                                        <p:tav tm="0">
                                          <p:val>
                                            <p:strVal val="#ppt_x"/>
                                          </p:val>
                                        </p:tav>
                                        <p:tav tm="100000">
                                          <p:val>
                                            <p:strVal val="#ppt_x"/>
                                          </p:val>
                                        </p:tav>
                                      </p:tavLst>
                                    </p:anim>
                                    <p:anim calcmode="lin" valueType="num">
                                      <p:cBhvr>
                                        <p:cTn id="523" dur="750" fill="hold"/>
                                        <p:tgtEl>
                                          <p:spTgt spid="109"/>
                                        </p:tgtEl>
                                        <p:attrNameLst>
                                          <p:attrName>ppt_y</p:attrName>
                                        </p:attrNameLst>
                                      </p:cBhvr>
                                      <p:tavLst>
                                        <p:tav tm="0">
                                          <p:val>
                                            <p:strVal val="#ppt_y+.1"/>
                                          </p:val>
                                        </p:tav>
                                        <p:tav tm="100000">
                                          <p:val>
                                            <p:strVal val="#ppt_y"/>
                                          </p:val>
                                        </p:tav>
                                      </p:tavLst>
                                    </p:anim>
                                  </p:childTnLst>
                                </p:cTn>
                              </p:par>
                              <p:par>
                                <p:cTn id="524" presetID="42" presetClass="entr" presetSubtype="0" fill="hold" nodeType="withEffect">
                                  <p:stCondLst>
                                    <p:cond delay="0"/>
                                  </p:stCondLst>
                                  <p:childTnLst>
                                    <p:set>
                                      <p:cBhvr>
                                        <p:cTn id="525" dur="1" fill="hold">
                                          <p:stCondLst>
                                            <p:cond delay="0"/>
                                          </p:stCondLst>
                                        </p:cTn>
                                        <p:tgtEl>
                                          <p:spTgt spid="110"/>
                                        </p:tgtEl>
                                        <p:attrNameLst>
                                          <p:attrName>style.visibility</p:attrName>
                                        </p:attrNameLst>
                                      </p:cBhvr>
                                      <p:to>
                                        <p:strVal val="visible"/>
                                      </p:to>
                                    </p:set>
                                    <p:animEffect transition="in" filter="fade">
                                      <p:cBhvr>
                                        <p:cTn id="526" dur="750"/>
                                        <p:tgtEl>
                                          <p:spTgt spid="110"/>
                                        </p:tgtEl>
                                      </p:cBhvr>
                                    </p:animEffect>
                                    <p:anim calcmode="lin" valueType="num">
                                      <p:cBhvr>
                                        <p:cTn id="527" dur="750" fill="hold"/>
                                        <p:tgtEl>
                                          <p:spTgt spid="110"/>
                                        </p:tgtEl>
                                        <p:attrNameLst>
                                          <p:attrName>ppt_x</p:attrName>
                                        </p:attrNameLst>
                                      </p:cBhvr>
                                      <p:tavLst>
                                        <p:tav tm="0">
                                          <p:val>
                                            <p:strVal val="#ppt_x"/>
                                          </p:val>
                                        </p:tav>
                                        <p:tav tm="100000">
                                          <p:val>
                                            <p:strVal val="#ppt_x"/>
                                          </p:val>
                                        </p:tav>
                                      </p:tavLst>
                                    </p:anim>
                                    <p:anim calcmode="lin" valueType="num">
                                      <p:cBhvr>
                                        <p:cTn id="528" dur="750" fill="hold"/>
                                        <p:tgtEl>
                                          <p:spTgt spid="110"/>
                                        </p:tgtEl>
                                        <p:attrNameLst>
                                          <p:attrName>ppt_y</p:attrName>
                                        </p:attrNameLst>
                                      </p:cBhvr>
                                      <p:tavLst>
                                        <p:tav tm="0">
                                          <p:val>
                                            <p:strVal val="#ppt_y+.1"/>
                                          </p:val>
                                        </p:tav>
                                        <p:tav tm="100000">
                                          <p:val>
                                            <p:strVal val="#ppt_y"/>
                                          </p:val>
                                        </p:tav>
                                      </p:tavLst>
                                    </p:anim>
                                  </p:childTnLst>
                                </p:cTn>
                              </p:par>
                              <p:par>
                                <p:cTn id="529" presetID="42" presetClass="entr" presetSubtype="0" fill="hold" nodeType="withEffect">
                                  <p:stCondLst>
                                    <p:cond delay="0"/>
                                  </p:stCondLst>
                                  <p:childTnLst>
                                    <p:set>
                                      <p:cBhvr>
                                        <p:cTn id="530" dur="1" fill="hold">
                                          <p:stCondLst>
                                            <p:cond delay="0"/>
                                          </p:stCondLst>
                                        </p:cTn>
                                        <p:tgtEl>
                                          <p:spTgt spid="111"/>
                                        </p:tgtEl>
                                        <p:attrNameLst>
                                          <p:attrName>style.visibility</p:attrName>
                                        </p:attrNameLst>
                                      </p:cBhvr>
                                      <p:to>
                                        <p:strVal val="visible"/>
                                      </p:to>
                                    </p:set>
                                    <p:animEffect transition="in" filter="fade">
                                      <p:cBhvr>
                                        <p:cTn id="531" dur="750"/>
                                        <p:tgtEl>
                                          <p:spTgt spid="111"/>
                                        </p:tgtEl>
                                      </p:cBhvr>
                                    </p:animEffect>
                                    <p:anim calcmode="lin" valueType="num">
                                      <p:cBhvr>
                                        <p:cTn id="532" dur="750" fill="hold"/>
                                        <p:tgtEl>
                                          <p:spTgt spid="111"/>
                                        </p:tgtEl>
                                        <p:attrNameLst>
                                          <p:attrName>ppt_x</p:attrName>
                                        </p:attrNameLst>
                                      </p:cBhvr>
                                      <p:tavLst>
                                        <p:tav tm="0">
                                          <p:val>
                                            <p:strVal val="#ppt_x"/>
                                          </p:val>
                                        </p:tav>
                                        <p:tav tm="100000">
                                          <p:val>
                                            <p:strVal val="#ppt_x"/>
                                          </p:val>
                                        </p:tav>
                                      </p:tavLst>
                                    </p:anim>
                                    <p:anim calcmode="lin" valueType="num">
                                      <p:cBhvr>
                                        <p:cTn id="533" dur="750" fill="hold"/>
                                        <p:tgtEl>
                                          <p:spTgt spid="111"/>
                                        </p:tgtEl>
                                        <p:attrNameLst>
                                          <p:attrName>ppt_y</p:attrName>
                                        </p:attrNameLst>
                                      </p:cBhvr>
                                      <p:tavLst>
                                        <p:tav tm="0">
                                          <p:val>
                                            <p:strVal val="#ppt_y+.1"/>
                                          </p:val>
                                        </p:tav>
                                        <p:tav tm="100000">
                                          <p:val>
                                            <p:strVal val="#ppt_y"/>
                                          </p:val>
                                        </p:tav>
                                      </p:tavLst>
                                    </p:anim>
                                  </p:childTnLst>
                                </p:cTn>
                              </p:par>
                              <p:par>
                                <p:cTn id="534" presetID="42" presetClass="entr" presetSubtype="0" fill="hold" nodeType="withEffect">
                                  <p:stCondLst>
                                    <p:cond delay="0"/>
                                  </p:stCondLst>
                                  <p:childTnLst>
                                    <p:set>
                                      <p:cBhvr>
                                        <p:cTn id="535" dur="1" fill="hold">
                                          <p:stCondLst>
                                            <p:cond delay="0"/>
                                          </p:stCondLst>
                                        </p:cTn>
                                        <p:tgtEl>
                                          <p:spTgt spid="112"/>
                                        </p:tgtEl>
                                        <p:attrNameLst>
                                          <p:attrName>style.visibility</p:attrName>
                                        </p:attrNameLst>
                                      </p:cBhvr>
                                      <p:to>
                                        <p:strVal val="visible"/>
                                      </p:to>
                                    </p:set>
                                    <p:animEffect transition="in" filter="fade">
                                      <p:cBhvr>
                                        <p:cTn id="536" dur="750"/>
                                        <p:tgtEl>
                                          <p:spTgt spid="112"/>
                                        </p:tgtEl>
                                      </p:cBhvr>
                                    </p:animEffect>
                                    <p:anim calcmode="lin" valueType="num">
                                      <p:cBhvr>
                                        <p:cTn id="537" dur="750" fill="hold"/>
                                        <p:tgtEl>
                                          <p:spTgt spid="112"/>
                                        </p:tgtEl>
                                        <p:attrNameLst>
                                          <p:attrName>ppt_x</p:attrName>
                                        </p:attrNameLst>
                                      </p:cBhvr>
                                      <p:tavLst>
                                        <p:tav tm="0">
                                          <p:val>
                                            <p:strVal val="#ppt_x"/>
                                          </p:val>
                                        </p:tav>
                                        <p:tav tm="100000">
                                          <p:val>
                                            <p:strVal val="#ppt_x"/>
                                          </p:val>
                                        </p:tav>
                                      </p:tavLst>
                                    </p:anim>
                                    <p:anim calcmode="lin" valueType="num">
                                      <p:cBhvr>
                                        <p:cTn id="538" dur="750" fill="hold"/>
                                        <p:tgtEl>
                                          <p:spTgt spid="112"/>
                                        </p:tgtEl>
                                        <p:attrNameLst>
                                          <p:attrName>ppt_y</p:attrName>
                                        </p:attrNameLst>
                                      </p:cBhvr>
                                      <p:tavLst>
                                        <p:tav tm="0">
                                          <p:val>
                                            <p:strVal val="#ppt_y+.1"/>
                                          </p:val>
                                        </p:tav>
                                        <p:tav tm="100000">
                                          <p:val>
                                            <p:strVal val="#ppt_y"/>
                                          </p:val>
                                        </p:tav>
                                      </p:tavLst>
                                    </p:anim>
                                  </p:childTnLst>
                                </p:cTn>
                              </p:par>
                              <p:par>
                                <p:cTn id="539" presetID="42" presetClass="entr" presetSubtype="0" fill="hold" nodeType="withEffect">
                                  <p:stCondLst>
                                    <p:cond delay="0"/>
                                  </p:stCondLst>
                                  <p:childTnLst>
                                    <p:set>
                                      <p:cBhvr>
                                        <p:cTn id="540" dur="1" fill="hold">
                                          <p:stCondLst>
                                            <p:cond delay="0"/>
                                          </p:stCondLst>
                                        </p:cTn>
                                        <p:tgtEl>
                                          <p:spTgt spid="113"/>
                                        </p:tgtEl>
                                        <p:attrNameLst>
                                          <p:attrName>style.visibility</p:attrName>
                                        </p:attrNameLst>
                                      </p:cBhvr>
                                      <p:to>
                                        <p:strVal val="visible"/>
                                      </p:to>
                                    </p:set>
                                    <p:animEffect transition="in" filter="fade">
                                      <p:cBhvr>
                                        <p:cTn id="541" dur="750"/>
                                        <p:tgtEl>
                                          <p:spTgt spid="113"/>
                                        </p:tgtEl>
                                      </p:cBhvr>
                                    </p:animEffect>
                                    <p:anim calcmode="lin" valueType="num">
                                      <p:cBhvr>
                                        <p:cTn id="542" dur="750" fill="hold"/>
                                        <p:tgtEl>
                                          <p:spTgt spid="113"/>
                                        </p:tgtEl>
                                        <p:attrNameLst>
                                          <p:attrName>ppt_x</p:attrName>
                                        </p:attrNameLst>
                                      </p:cBhvr>
                                      <p:tavLst>
                                        <p:tav tm="0">
                                          <p:val>
                                            <p:strVal val="#ppt_x"/>
                                          </p:val>
                                        </p:tav>
                                        <p:tav tm="100000">
                                          <p:val>
                                            <p:strVal val="#ppt_x"/>
                                          </p:val>
                                        </p:tav>
                                      </p:tavLst>
                                    </p:anim>
                                    <p:anim calcmode="lin" valueType="num">
                                      <p:cBhvr>
                                        <p:cTn id="543" dur="750" fill="hold"/>
                                        <p:tgtEl>
                                          <p:spTgt spid="113"/>
                                        </p:tgtEl>
                                        <p:attrNameLst>
                                          <p:attrName>ppt_y</p:attrName>
                                        </p:attrNameLst>
                                      </p:cBhvr>
                                      <p:tavLst>
                                        <p:tav tm="0">
                                          <p:val>
                                            <p:strVal val="#ppt_y+.1"/>
                                          </p:val>
                                        </p:tav>
                                        <p:tav tm="100000">
                                          <p:val>
                                            <p:strVal val="#ppt_y"/>
                                          </p:val>
                                        </p:tav>
                                      </p:tavLst>
                                    </p:anim>
                                  </p:childTnLst>
                                </p:cTn>
                              </p:par>
                              <p:par>
                                <p:cTn id="544" presetID="42" presetClass="entr" presetSubtype="0" fill="hold" nodeType="withEffect">
                                  <p:stCondLst>
                                    <p:cond delay="0"/>
                                  </p:stCondLst>
                                  <p:childTnLst>
                                    <p:set>
                                      <p:cBhvr>
                                        <p:cTn id="545" dur="1" fill="hold">
                                          <p:stCondLst>
                                            <p:cond delay="0"/>
                                          </p:stCondLst>
                                        </p:cTn>
                                        <p:tgtEl>
                                          <p:spTgt spid="114"/>
                                        </p:tgtEl>
                                        <p:attrNameLst>
                                          <p:attrName>style.visibility</p:attrName>
                                        </p:attrNameLst>
                                      </p:cBhvr>
                                      <p:to>
                                        <p:strVal val="visible"/>
                                      </p:to>
                                    </p:set>
                                    <p:animEffect transition="in" filter="fade">
                                      <p:cBhvr>
                                        <p:cTn id="546" dur="750"/>
                                        <p:tgtEl>
                                          <p:spTgt spid="114"/>
                                        </p:tgtEl>
                                      </p:cBhvr>
                                    </p:animEffect>
                                    <p:anim calcmode="lin" valueType="num">
                                      <p:cBhvr>
                                        <p:cTn id="547" dur="750" fill="hold"/>
                                        <p:tgtEl>
                                          <p:spTgt spid="114"/>
                                        </p:tgtEl>
                                        <p:attrNameLst>
                                          <p:attrName>ppt_x</p:attrName>
                                        </p:attrNameLst>
                                      </p:cBhvr>
                                      <p:tavLst>
                                        <p:tav tm="0">
                                          <p:val>
                                            <p:strVal val="#ppt_x"/>
                                          </p:val>
                                        </p:tav>
                                        <p:tav tm="100000">
                                          <p:val>
                                            <p:strVal val="#ppt_x"/>
                                          </p:val>
                                        </p:tav>
                                      </p:tavLst>
                                    </p:anim>
                                    <p:anim calcmode="lin" valueType="num">
                                      <p:cBhvr>
                                        <p:cTn id="548" dur="750" fill="hold"/>
                                        <p:tgtEl>
                                          <p:spTgt spid="114"/>
                                        </p:tgtEl>
                                        <p:attrNameLst>
                                          <p:attrName>ppt_y</p:attrName>
                                        </p:attrNameLst>
                                      </p:cBhvr>
                                      <p:tavLst>
                                        <p:tav tm="0">
                                          <p:val>
                                            <p:strVal val="#ppt_y+.1"/>
                                          </p:val>
                                        </p:tav>
                                        <p:tav tm="100000">
                                          <p:val>
                                            <p:strVal val="#ppt_y"/>
                                          </p:val>
                                        </p:tav>
                                      </p:tavLst>
                                    </p:anim>
                                  </p:childTnLst>
                                </p:cTn>
                              </p:par>
                              <p:par>
                                <p:cTn id="549" presetID="42" presetClass="entr" presetSubtype="0" fill="hold" nodeType="withEffect">
                                  <p:stCondLst>
                                    <p:cond delay="0"/>
                                  </p:stCondLst>
                                  <p:childTnLst>
                                    <p:set>
                                      <p:cBhvr>
                                        <p:cTn id="550" dur="1" fill="hold">
                                          <p:stCondLst>
                                            <p:cond delay="0"/>
                                          </p:stCondLst>
                                        </p:cTn>
                                        <p:tgtEl>
                                          <p:spTgt spid="115"/>
                                        </p:tgtEl>
                                        <p:attrNameLst>
                                          <p:attrName>style.visibility</p:attrName>
                                        </p:attrNameLst>
                                      </p:cBhvr>
                                      <p:to>
                                        <p:strVal val="visible"/>
                                      </p:to>
                                    </p:set>
                                    <p:animEffect transition="in" filter="fade">
                                      <p:cBhvr>
                                        <p:cTn id="551" dur="750"/>
                                        <p:tgtEl>
                                          <p:spTgt spid="115"/>
                                        </p:tgtEl>
                                      </p:cBhvr>
                                    </p:animEffect>
                                    <p:anim calcmode="lin" valueType="num">
                                      <p:cBhvr>
                                        <p:cTn id="552" dur="750" fill="hold"/>
                                        <p:tgtEl>
                                          <p:spTgt spid="115"/>
                                        </p:tgtEl>
                                        <p:attrNameLst>
                                          <p:attrName>ppt_x</p:attrName>
                                        </p:attrNameLst>
                                      </p:cBhvr>
                                      <p:tavLst>
                                        <p:tav tm="0">
                                          <p:val>
                                            <p:strVal val="#ppt_x"/>
                                          </p:val>
                                        </p:tav>
                                        <p:tav tm="100000">
                                          <p:val>
                                            <p:strVal val="#ppt_x"/>
                                          </p:val>
                                        </p:tav>
                                      </p:tavLst>
                                    </p:anim>
                                    <p:anim calcmode="lin" valueType="num">
                                      <p:cBhvr>
                                        <p:cTn id="553" dur="750" fill="hold"/>
                                        <p:tgtEl>
                                          <p:spTgt spid="115"/>
                                        </p:tgtEl>
                                        <p:attrNameLst>
                                          <p:attrName>ppt_y</p:attrName>
                                        </p:attrNameLst>
                                      </p:cBhvr>
                                      <p:tavLst>
                                        <p:tav tm="0">
                                          <p:val>
                                            <p:strVal val="#ppt_y+.1"/>
                                          </p:val>
                                        </p:tav>
                                        <p:tav tm="100000">
                                          <p:val>
                                            <p:strVal val="#ppt_y"/>
                                          </p:val>
                                        </p:tav>
                                      </p:tavLst>
                                    </p:anim>
                                  </p:childTnLst>
                                </p:cTn>
                              </p:par>
                              <p:par>
                                <p:cTn id="554" presetID="42" presetClass="entr" presetSubtype="0" fill="hold" nodeType="withEffect">
                                  <p:stCondLst>
                                    <p:cond delay="0"/>
                                  </p:stCondLst>
                                  <p:childTnLst>
                                    <p:set>
                                      <p:cBhvr>
                                        <p:cTn id="555" dur="1" fill="hold">
                                          <p:stCondLst>
                                            <p:cond delay="0"/>
                                          </p:stCondLst>
                                        </p:cTn>
                                        <p:tgtEl>
                                          <p:spTgt spid="116"/>
                                        </p:tgtEl>
                                        <p:attrNameLst>
                                          <p:attrName>style.visibility</p:attrName>
                                        </p:attrNameLst>
                                      </p:cBhvr>
                                      <p:to>
                                        <p:strVal val="visible"/>
                                      </p:to>
                                    </p:set>
                                    <p:animEffect transition="in" filter="fade">
                                      <p:cBhvr>
                                        <p:cTn id="556" dur="750"/>
                                        <p:tgtEl>
                                          <p:spTgt spid="116"/>
                                        </p:tgtEl>
                                      </p:cBhvr>
                                    </p:animEffect>
                                    <p:anim calcmode="lin" valueType="num">
                                      <p:cBhvr>
                                        <p:cTn id="557" dur="750" fill="hold"/>
                                        <p:tgtEl>
                                          <p:spTgt spid="116"/>
                                        </p:tgtEl>
                                        <p:attrNameLst>
                                          <p:attrName>ppt_x</p:attrName>
                                        </p:attrNameLst>
                                      </p:cBhvr>
                                      <p:tavLst>
                                        <p:tav tm="0">
                                          <p:val>
                                            <p:strVal val="#ppt_x"/>
                                          </p:val>
                                        </p:tav>
                                        <p:tav tm="100000">
                                          <p:val>
                                            <p:strVal val="#ppt_x"/>
                                          </p:val>
                                        </p:tav>
                                      </p:tavLst>
                                    </p:anim>
                                    <p:anim calcmode="lin" valueType="num">
                                      <p:cBhvr>
                                        <p:cTn id="558" dur="750" fill="hold"/>
                                        <p:tgtEl>
                                          <p:spTgt spid="116"/>
                                        </p:tgtEl>
                                        <p:attrNameLst>
                                          <p:attrName>ppt_y</p:attrName>
                                        </p:attrNameLst>
                                      </p:cBhvr>
                                      <p:tavLst>
                                        <p:tav tm="0">
                                          <p:val>
                                            <p:strVal val="#ppt_y+.1"/>
                                          </p:val>
                                        </p:tav>
                                        <p:tav tm="100000">
                                          <p:val>
                                            <p:strVal val="#ppt_y"/>
                                          </p:val>
                                        </p:tav>
                                      </p:tavLst>
                                    </p:anim>
                                  </p:childTnLst>
                                </p:cTn>
                              </p:par>
                              <p:par>
                                <p:cTn id="559" presetID="42" presetClass="entr" presetSubtype="0" fill="hold" nodeType="withEffect">
                                  <p:stCondLst>
                                    <p:cond delay="0"/>
                                  </p:stCondLst>
                                  <p:childTnLst>
                                    <p:set>
                                      <p:cBhvr>
                                        <p:cTn id="560" dur="1" fill="hold">
                                          <p:stCondLst>
                                            <p:cond delay="0"/>
                                          </p:stCondLst>
                                        </p:cTn>
                                        <p:tgtEl>
                                          <p:spTgt spid="117"/>
                                        </p:tgtEl>
                                        <p:attrNameLst>
                                          <p:attrName>style.visibility</p:attrName>
                                        </p:attrNameLst>
                                      </p:cBhvr>
                                      <p:to>
                                        <p:strVal val="visible"/>
                                      </p:to>
                                    </p:set>
                                    <p:animEffect transition="in" filter="fade">
                                      <p:cBhvr>
                                        <p:cTn id="561" dur="750"/>
                                        <p:tgtEl>
                                          <p:spTgt spid="117"/>
                                        </p:tgtEl>
                                      </p:cBhvr>
                                    </p:animEffect>
                                    <p:anim calcmode="lin" valueType="num">
                                      <p:cBhvr>
                                        <p:cTn id="562" dur="750" fill="hold"/>
                                        <p:tgtEl>
                                          <p:spTgt spid="117"/>
                                        </p:tgtEl>
                                        <p:attrNameLst>
                                          <p:attrName>ppt_x</p:attrName>
                                        </p:attrNameLst>
                                      </p:cBhvr>
                                      <p:tavLst>
                                        <p:tav tm="0">
                                          <p:val>
                                            <p:strVal val="#ppt_x"/>
                                          </p:val>
                                        </p:tav>
                                        <p:tav tm="100000">
                                          <p:val>
                                            <p:strVal val="#ppt_x"/>
                                          </p:val>
                                        </p:tav>
                                      </p:tavLst>
                                    </p:anim>
                                    <p:anim calcmode="lin" valueType="num">
                                      <p:cBhvr>
                                        <p:cTn id="563" dur="750" fill="hold"/>
                                        <p:tgtEl>
                                          <p:spTgt spid="117"/>
                                        </p:tgtEl>
                                        <p:attrNameLst>
                                          <p:attrName>ppt_y</p:attrName>
                                        </p:attrNameLst>
                                      </p:cBhvr>
                                      <p:tavLst>
                                        <p:tav tm="0">
                                          <p:val>
                                            <p:strVal val="#ppt_y+.1"/>
                                          </p:val>
                                        </p:tav>
                                        <p:tav tm="100000">
                                          <p:val>
                                            <p:strVal val="#ppt_y"/>
                                          </p:val>
                                        </p:tav>
                                      </p:tavLst>
                                    </p:anim>
                                  </p:childTnLst>
                                </p:cTn>
                              </p:par>
                              <p:par>
                                <p:cTn id="564" presetID="42" presetClass="entr" presetSubtype="0" fill="hold" nodeType="withEffect">
                                  <p:stCondLst>
                                    <p:cond delay="0"/>
                                  </p:stCondLst>
                                  <p:childTnLst>
                                    <p:set>
                                      <p:cBhvr>
                                        <p:cTn id="565" dur="1" fill="hold">
                                          <p:stCondLst>
                                            <p:cond delay="0"/>
                                          </p:stCondLst>
                                        </p:cTn>
                                        <p:tgtEl>
                                          <p:spTgt spid="118"/>
                                        </p:tgtEl>
                                        <p:attrNameLst>
                                          <p:attrName>style.visibility</p:attrName>
                                        </p:attrNameLst>
                                      </p:cBhvr>
                                      <p:to>
                                        <p:strVal val="visible"/>
                                      </p:to>
                                    </p:set>
                                    <p:animEffect transition="in" filter="fade">
                                      <p:cBhvr>
                                        <p:cTn id="566" dur="750"/>
                                        <p:tgtEl>
                                          <p:spTgt spid="118"/>
                                        </p:tgtEl>
                                      </p:cBhvr>
                                    </p:animEffect>
                                    <p:anim calcmode="lin" valueType="num">
                                      <p:cBhvr>
                                        <p:cTn id="567" dur="750" fill="hold"/>
                                        <p:tgtEl>
                                          <p:spTgt spid="118"/>
                                        </p:tgtEl>
                                        <p:attrNameLst>
                                          <p:attrName>ppt_x</p:attrName>
                                        </p:attrNameLst>
                                      </p:cBhvr>
                                      <p:tavLst>
                                        <p:tav tm="0">
                                          <p:val>
                                            <p:strVal val="#ppt_x"/>
                                          </p:val>
                                        </p:tav>
                                        <p:tav tm="100000">
                                          <p:val>
                                            <p:strVal val="#ppt_x"/>
                                          </p:val>
                                        </p:tav>
                                      </p:tavLst>
                                    </p:anim>
                                    <p:anim calcmode="lin" valueType="num">
                                      <p:cBhvr>
                                        <p:cTn id="568" dur="750" fill="hold"/>
                                        <p:tgtEl>
                                          <p:spTgt spid="118"/>
                                        </p:tgtEl>
                                        <p:attrNameLst>
                                          <p:attrName>ppt_y</p:attrName>
                                        </p:attrNameLst>
                                      </p:cBhvr>
                                      <p:tavLst>
                                        <p:tav tm="0">
                                          <p:val>
                                            <p:strVal val="#ppt_y+.1"/>
                                          </p:val>
                                        </p:tav>
                                        <p:tav tm="100000">
                                          <p:val>
                                            <p:strVal val="#ppt_y"/>
                                          </p:val>
                                        </p:tav>
                                      </p:tavLst>
                                    </p:anim>
                                  </p:childTnLst>
                                </p:cTn>
                              </p:par>
                              <p:par>
                                <p:cTn id="569" presetID="42" presetClass="entr" presetSubtype="0" fill="hold" nodeType="withEffect">
                                  <p:stCondLst>
                                    <p:cond delay="0"/>
                                  </p:stCondLst>
                                  <p:childTnLst>
                                    <p:set>
                                      <p:cBhvr>
                                        <p:cTn id="570" dur="1" fill="hold">
                                          <p:stCondLst>
                                            <p:cond delay="0"/>
                                          </p:stCondLst>
                                        </p:cTn>
                                        <p:tgtEl>
                                          <p:spTgt spid="119"/>
                                        </p:tgtEl>
                                        <p:attrNameLst>
                                          <p:attrName>style.visibility</p:attrName>
                                        </p:attrNameLst>
                                      </p:cBhvr>
                                      <p:to>
                                        <p:strVal val="visible"/>
                                      </p:to>
                                    </p:set>
                                    <p:animEffect transition="in" filter="fade">
                                      <p:cBhvr>
                                        <p:cTn id="571" dur="750"/>
                                        <p:tgtEl>
                                          <p:spTgt spid="119"/>
                                        </p:tgtEl>
                                      </p:cBhvr>
                                    </p:animEffect>
                                    <p:anim calcmode="lin" valueType="num">
                                      <p:cBhvr>
                                        <p:cTn id="572" dur="750" fill="hold"/>
                                        <p:tgtEl>
                                          <p:spTgt spid="119"/>
                                        </p:tgtEl>
                                        <p:attrNameLst>
                                          <p:attrName>ppt_x</p:attrName>
                                        </p:attrNameLst>
                                      </p:cBhvr>
                                      <p:tavLst>
                                        <p:tav tm="0">
                                          <p:val>
                                            <p:strVal val="#ppt_x"/>
                                          </p:val>
                                        </p:tav>
                                        <p:tav tm="100000">
                                          <p:val>
                                            <p:strVal val="#ppt_x"/>
                                          </p:val>
                                        </p:tav>
                                      </p:tavLst>
                                    </p:anim>
                                    <p:anim calcmode="lin" valueType="num">
                                      <p:cBhvr>
                                        <p:cTn id="573" dur="750" fill="hold"/>
                                        <p:tgtEl>
                                          <p:spTgt spid="119"/>
                                        </p:tgtEl>
                                        <p:attrNameLst>
                                          <p:attrName>ppt_y</p:attrName>
                                        </p:attrNameLst>
                                      </p:cBhvr>
                                      <p:tavLst>
                                        <p:tav tm="0">
                                          <p:val>
                                            <p:strVal val="#ppt_y+.1"/>
                                          </p:val>
                                        </p:tav>
                                        <p:tav tm="100000">
                                          <p:val>
                                            <p:strVal val="#ppt_y"/>
                                          </p:val>
                                        </p:tav>
                                      </p:tavLst>
                                    </p:anim>
                                  </p:childTnLst>
                                </p:cTn>
                              </p:par>
                              <p:par>
                                <p:cTn id="574" presetID="42" presetClass="entr" presetSubtype="0" fill="hold" nodeType="withEffect">
                                  <p:stCondLst>
                                    <p:cond delay="0"/>
                                  </p:stCondLst>
                                  <p:childTnLst>
                                    <p:set>
                                      <p:cBhvr>
                                        <p:cTn id="575" dur="1" fill="hold">
                                          <p:stCondLst>
                                            <p:cond delay="0"/>
                                          </p:stCondLst>
                                        </p:cTn>
                                        <p:tgtEl>
                                          <p:spTgt spid="120"/>
                                        </p:tgtEl>
                                        <p:attrNameLst>
                                          <p:attrName>style.visibility</p:attrName>
                                        </p:attrNameLst>
                                      </p:cBhvr>
                                      <p:to>
                                        <p:strVal val="visible"/>
                                      </p:to>
                                    </p:set>
                                    <p:animEffect transition="in" filter="fade">
                                      <p:cBhvr>
                                        <p:cTn id="576" dur="750"/>
                                        <p:tgtEl>
                                          <p:spTgt spid="120"/>
                                        </p:tgtEl>
                                      </p:cBhvr>
                                    </p:animEffect>
                                    <p:anim calcmode="lin" valueType="num">
                                      <p:cBhvr>
                                        <p:cTn id="577" dur="750" fill="hold"/>
                                        <p:tgtEl>
                                          <p:spTgt spid="120"/>
                                        </p:tgtEl>
                                        <p:attrNameLst>
                                          <p:attrName>ppt_x</p:attrName>
                                        </p:attrNameLst>
                                      </p:cBhvr>
                                      <p:tavLst>
                                        <p:tav tm="0">
                                          <p:val>
                                            <p:strVal val="#ppt_x"/>
                                          </p:val>
                                        </p:tav>
                                        <p:tav tm="100000">
                                          <p:val>
                                            <p:strVal val="#ppt_x"/>
                                          </p:val>
                                        </p:tav>
                                      </p:tavLst>
                                    </p:anim>
                                    <p:anim calcmode="lin" valueType="num">
                                      <p:cBhvr>
                                        <p:cTn id="578" dur="750" fill="hold"/>
                                        <p:tgtEl>
                                          <p:spTgt spid="120"/>
                                        </p:tgtEl>
                                        <p:attrNameLst>
                                          <p:attrName>ppt_y</p:attrName>
                                        </p:attrNameLst>
                                      </p:cBhvr>
                                      <p:tavLst>
                                        <p:tav tm="0">
                                          <p:val>
                                            <p:strVal val="#ppt_y+.1"/>
                                          </p:val>
                                        </p:tav>
                                        <p:tav tm="100000">
                                          <p:val>
                                            <p:strVal val="#ppt_y"/>
                                          </p:val>
                                        </p:tav>
                                      </p:tavLst>
                                    </p:anim>
                                  </p:childTnLst>
                                </p:cTn>
                              </p:par>
                              <p:par>
                                <p:cTn id="579" presetID="42" presetClass="entr" presetSubtype="0" fill="hold" nodeType="withEffect">
                                  <p:stCondLst>
                                    <p:cond delay="0"/>
                                  </p:stCondLst>
                                  <p:childTnLst>
                                    <p:set>
                                      <p:cBhvr>
                                        <p:cTn id="580" dur="1" fill="hold">
                                          <p:stCondLst>
                                            <p:cond delay="0"/>
                                          </p:stCondLst>
                                        </p:cTn>
                                        <p:tgtEl>
                                          <p:spTgt spid="121"/>
                                        </p:tgtEl>
                                        <p:attrNameLst>
                                          <p:attrName>style.visibility</p:attrName>
                                        </p:attrNameLst>
                                      </p:cBhvr>
                                      <p:to>
                                        <p:strVal val="visible"/>
                                      </p:to>
                                    </p:set>
                                    <p:animEffect transition="in" filter="fade">
                                      <p:cBhvr>
                                        <p:cTn id="581" dur="750"/>
                                        <p:tgtEl>
                                          <p:spTgt spid="121"/>
                                        </p:tgtEl>
                                      </p:cBhvr>
                                    </p:animEffect>
                                    <p:anim calcmode="lin" valueType="num">
                                      <p:cBhvr>
                                        <p:cTn id="582" dur="750" fill="hold"/>
                                        <p:tgtEl>
                                          <p:spTgt spid="121"/>
                                        </p:tgtEl>
                                        <p:attrNameLst>
                                          <p:attrName>ppt_x</p:attrName>
                                        </p:attrNameLst>
                                      </p:cBhvr>
                                      <p:tavLst>
                                        <p:tav tm="0">
                                          <p:val>
                                            <p:strVal val="#ppt_x"/>
                                          </p:val>
                                        </p:tav>
                                        <p:tav tm="100000">
                                          <p:val>
                                            <p:strVal val="#ppt_x"/>
                                          </p:val>
                                        </p:tav>
                                      </p:tavLst>
                                    </p:anim>
                                    <p:anim calcmode="lin" valueType="num">
                                      <p:cBhvr>
                                        <p:cTn id="583" dur="750" fill="hold"/>
                                        <p:tgtEl>
                                          <p:spTgt spid="121"/>
                                        </p:tgtEl>
                                        <p:attrNameLst>
                                          <p:attrName>ppt_y</p:attrName>
                                        </p:attrNameLst>
                                      </p:cBhvr>
                                      <p:tavLst>
                                        <p:tav tm="0">
                                          <p:val>
                                            <p:strVal val="#ppt_y+.1"/>
                                          </p:val>
                                        </p:tav>
                                        <p:tav tm="100000">
                                          <p:val>
                                            <p:strVal val="#ppt_y"/>
                                          </p:val>
                                        </p:tav>
                                      </p:tavLst>
                                    </p:anim>
                                  </p:childTnLst>
                                </p:cTn>
                              </p:par>
                              <p:par>
                                <p:cTn id="584" presetID="42" presetClass="entr" presetSubtype="0" fill="hold" nodeType="withEffect">
                                  <p:stCondLst>
                                    <p:cond delay="0"/>
                                  </p:stCondLst>
                                  <p:childTnLst>
                                    <p:set>
                                      <p:cBhvr>
                                        <p:cTn id="585" dur="1" fill="hold">
                                          <p:stCondLst>
                                            <p:cond delay="0"/>
                                          </p:stCondLst>
                                        </p:cTn>
                                        <p:tgtEl>
                                          <p:spTgt spid="122"/>
                                        </p:tgtEl>
                                        <p:attrNameLst>
                                          <p:attrName>style.visibility</p:attrName>
                                        </p:attrNameLst>
                                      </p:cBhvr>
                                      <p:to>
                                        <p:strVal val="visible"/>
                                      </p:to>
                                    </p:set>
                                    <p:animEffect transition="in" filter="fade">
                                      <p:cBhvr>
                                        <p:cTn id="586" dur="750"/>
                                        <p:tgtEl>
                                          <p:spTgt spid="122"/>
                                        </p:tgtEl>
                                      </p:cBhvr>
                                    </p:animEffect>
                                    <p:anim calcmode="lin" valueType="num">
                                      <p:cBhvr>
                                        <p:cTn id="587" dur="750" fill="hold"/>
                                        <p:tgtEl>
                                          <p:spTgt spid="122"/>
                                        </p:tgtEl>
                                        <p:attrNameLst>
                                          <p:attrName>ppt_x</p:attrName>
                                        </p:attrNameLst>
                                      </p:cBhvr>
                                      <p:tavLst>
                                        <p:tav tm="0">
                                          <p:val>
                                            <p:strVal val="#ppt_x"/>
                                          </p:val>
                                        </p:tav>
                                        <p:tav tm="100000">
                                          <p:val>
                                            <p:strVal val="#ppt_x"/>
                                          </p:val>
                                        </p:tav>
                                      </p:tavLst>
                                    </p:anim>
                                    <p:anim calcmode="lin" valueType="num">
                                      <p:cBhvr>
                                        <p:cTn id="588" dur="750" fill="hold"/>
                                        <p:tgtEl>
                                          <p:spTgt spid="122"/>
                                        </p:tgtEl>
                                        <p:attrNameLst>
                                          <p:attrName>ppt_y</p:attrName>
                                        </p:attrNameLst>
                                      </p:cBhvr>
                                      <p:tavLst>
                                        <p:tav tm="0">
                                          <p:val>
                                            <p:strVal val="#ppt_y+.1"/>
                                          </p:val>
                                        </p:tav>
                                        <p:tav tm="100000">
                                          <p:val>
                                            <p:strVal val="#ppt_y"/>
                                          </p:val>
                                        </p:tav>
                                      </p:tavLst>
                                    </p:anim>
                                  </p:childTnLst>
                                </p:cTn>
                              </p:par>
                              <p:par>
                                <p:cTn id="589" presetID="42" presetClass="entr" presetSubtype="0" fill="hold" nodeType="withEffect">
                                  <p:stCondLst>
                                    <p:cond delay="0"/>
                                  </p:stCondLst>
                                  <p:childTnLst>
                                    <p:set>
                                      <p:cBhvr>
                                        <p:cTn id="590" dur="1" fill="hold">
                                          <p:stCondLst>
                                            <p:cond delay="0"/>
                                          </p:stCondLst>
                                        </p:cTn>
                                        <p:tgtEl>
                                          <p:spTgt spid="123"/>
                                        </p:tgtEl>
                                        <p:attrNameLst>
                                          <p:attrName>style.visibility</p:attrName>
                                        </p:attrNameLst>
                                      </p:cBhvr>
                                      <p:to>
                                        <p:strVal val="visible"/>
                                      </p:to>
                                    </p:set>
                                    <p:animEffect transition="in" filter="fade">
                                      <p:cBhvr>
                                        <p:cTn id="591" dur="750"/>
                                        <p:tgtEl>
                                          <p:spTgt spid="123"/>
                                        </p:tgtEl>
                                      </p:cBhvr>
                                    </p:animEffect>
                                    <p:anim calcmode="lin" valueType="num">
                                      <p:cBhvr>
                                        <p:cTn id="592" dur="750" fill="hold"/>
                                        <p:tgtEl>
                                          <p:spTgt spid="123"/>
                                        </p:tgtEl>
                                        <p:attrNameLst>
                                          <p:attrName>ppt_x</p:attrName>
                                        </p:attrNameLst>
                                      </p:cBhvr>
                                      <p:tavLst>
                                        <p:tav tm="0">
                                          <p:val>
                                            <p:strVal val="#ppt_x"/>
                                          </p:val>
                                        </p:tav>
                                        <p:tav tm="100000">
                                          <p:val>
                                            <p:strVal val="#ppt_x"/>
                                          </p:val>
                                        </p:tav>
                                      </p:tavLst>
                                    </p:anim>
                                    <p:anim calcmode="lin" valueType="num">
                                      <p:cBhvr>
                                        <p:cTn id="593" dur="750" fill="hold"/>
                                        <p:tgtEl>
                                          <p:spTgt spid="123"/>
                                        </p:tgtEl>
                                        <p:attrNameLst>
                                          <p:attrName>ppt_y</p:attrName>
                                        </p:attrNameLst>
                                      </p:cBhvr>
                                      <p:tavLst>
                                        <p:tav tm="0">
                                          <p:val>
                                            <p:strVal val="#ppt_y+.1"/>
                                          </p:val>
                                        </p:tav>
                                        <p:tav tm="100000">
                                          <p:val>
                                            <p:strVal val="#ppt_y"/>
                                          </p:val>
                                        </p:tav>
                                      </p:tavLst>
                                    </p:anim>
                                  </p:childTnLst>
                                </p:cTn>
                              </p:par>
                              <p:par>
                                <p:cTn id="594" presetID="42" presetClass="entr" presetSubtype="0" fill="hold" nodeType="withEffect">
                                  <p:stCondLst>
                                    <p:cond delay="0"/>
                                  </p:stCondLst>
                                  <p:childTnLst>
                                    <p:set>
                                      <p:cBhvr>
                                        <p:cTn id="595" dur="1" fill="hold">
                                          <p:stCondLst>
                                            <p:cond delay="0"/>
                                          </p:stCondLst>
                                        </p:cTn>
                                        <p:tgtEl>
                                          <p:spTgt spid="124"/>
                                        </p:tgtEl>
                                        <p:attrNameLst>
                                          <p:attrName>style.visibility</p:attrName>
                                        </p:attrNameLst>
                                      </p:cBhvr>
                                      <p:to>
                                        <p:strVal val="visible"/>
                                      </p:to>
                                    </p:set>
                                    <p:animEffect transition="in" filter="fade">
                                      <p:cBhvr>
                                        <p:cTn id="596" dur="750"/>
                                        <p:tgtEl>
                                          <p:spTgt spid="124"/>
                                        </p:tgtEl>
                                      </p:cBhvr>
                                    </p:animEffect>
                                    <p:anim calcmode="lin" valueType="num">
                                      <p:cBhvr>
                                        <p:cTn id="597" dur="750" fill="hold"/>
                                        <p:tgtEl>
                                          <p:spTgt spid="124"/>
                                        </p:tgtEl>
                                        <p:attrNameLst>
                                          <p:attrName>ppt_x</p:attrName>
                                        </p:attrNameLst>
                                      </p:cBhvr>
                                      <p:tavLst>
                                        <p:tav tm="0">
                                          <p:val>
                                            <p:strVal val="#ppt_x"/>
                                          </p:val>
                                        </p:tav>
                                        <p:tav tm="100000">
                                          <p:val>
                                            <p:strVal val="#ppt_x"/>
                                          </p:val>
                                        </p:tav>
                                      </p:tavLst>
                                    </p:anim>
                                    <p:anim calcmode="lin" valueType="num">
                                      <p:cBhvr>
                                        <p:cTn id="598" dur="750" fill="hold"/>
                                        <p:tgtEl>
                                          <p:spTgt spid="124"/>
                                        </p:tgtEl>
                                        <p:attrNameLst>
                                          <p:attrName>ppt_y</p:attrName>
                                        </p:attrNameLst>
                                      </p:cBhvr>
                                      <p:tavLst>
                                        <p:tav tm="0">
                                          <p:val>
                                            <p:strVal val="#ppt_y+.1"/>
                                          </p:val>
                                        </p:tav>
                                        <p:tav tm="100000">
                                          <p:val>
                                            <p:strVal val="#ppt_y"/>
                                          </p:val>
                                        </p:tav>
                                      </p:tavLst>
                                    </p:anim>
                                  </p:childTnLst>
                                </p:cTn>
                              </p:par>
                              <p:par>
                                <p:cTn id="599" presetID="42" presetClass="entr" presetSubtype="0" fill="hold" nodeType="withEffect">
                                  <p:stCondLst>
                                    <p:cond delay="0"/>
                                  </p:stCondLst>
                                  <p:childTnLst>
                                    <p:set>
                                      <p:cBhvr>
                                        <p:cTn id="600" dur="1" fill="hold">
                                          <p:stCondLst>
                                            <p:cond delay="0"/>
                                          </p:stCondLst>
                                        </p:cTn>
                                        <p:tgtEl>
                                          <p:spTgt spid="125"/>
                                        </p:tgtEl>
                                        <p:attrNameLst>
                                          <p:attrName>style.visibility</p:attrName>
                                        </p:attrNameLst>
                                      </p:cBhvr>
                                      <p:to>
                                        <p:strVal val="visible"/>
                                      </p:to>
                                    </p:set>
                                    <p:animEffect transition="in" filter="fade">
                                      <p:cBhvr>
                                        <p:cTn id="601" dur="750"/>
                                        <p:tgtEl>
                                          <p:spTgt spid="125"/>
                                        </p:tgtEl>
                                      </p:cBhvr>
                                    </p:animEffect>
                                    <p:anim calcmode="lin" valueType="num">
                                      <p:cBhvr>
                                        <p:cTn id="602" dur="750" fill="hold"/>
                                        <p:tgtEl>
                                          <p:spTgt spid="125"/>
                                        </p:tgtEl>
                                        <p:attrNameLst>
                                          <p:attrName>ppt_x</p:attrName>
                                        </p:attrNameLst>
                                      </p:cBhvr>
                                      <p:tavLst>
                                        <p:tav tm="0">
                                          <p:val>
                                            <p:strVal val="#ppt_x"/>
                                          </p:val>
                                        </p:tav>
                                        <p:tav tm="100000">
                                          <p:val>
                                            <p:strVal val="#ppt_x"/>
                                          </p:val>
                                        </p:tav>
                                      </p:tavLst>
                                    </p:anim>
                                    <p:anim calcmode="lin" valueType="num">
                                      <p:cBhvr>
                                        <p:cTn id="603" dur="750" fill="hold"/>
                                        <p:tgtEl>
                                          <p:spTgt spid="125"/>
                                        </p:tgtEl>
                                        <p:attrNameLst>
                                          <p:attrName>ppt_y</p:attrName>
                                        </p:attrNameLst>
                                      </p:cBhvr>
                                      <p:tavLst>
                                        <p:tav tm="0">
                                          <p:val>
                                            <p:strVal val="#ppt_y+.1"/>
                                          </p:val>
                                        </p:tav>
                                        <p:tav tm="100000">
                                          <p:val>
                                            <p:strVal val="#ppt_y"/>
                                          </p:val>
                                        </p:tav>
                                      </p:tavLst>
                                    </p:anim>
                                  </p:childTnLst>
                                </p:cTn>
                              </p:par>
                              <p:par>
                                <p:cTn id="604" presetID="42" presetClass="entr" presetSubtype="0" fill="hold" nodeType="withEffect">
                                  <p:stCondLst>
                                    <p:cond delay="0"/>
                                  </p:stCondLst>
                                  <p:childTnLst>
                                    <p:set>
                                      <p:cBhvr>
                                        <p:cTn id="605" dur="1" fill="hold">
                                          <p:stCondLst>
                                            <p:cond delay="0"/>
                                          </p:stCondLst>
                                        </p:cTn>
                                        <p:tgtEl>
                                          <p:spTgt spid="126"/>
                                        </p:tgtEl>
                                        <p:attrNameLst>
                                          <p:attrName>style.visibility</p:attrName>
                                        </p:attrNameLst>
                                      </p:cBhvr>
                                      <p:to>
                                        <p:strVal val="visible"/>
                                      </p:to>
                                    </p:set>
                                    <p:animEffect transition="in" filter="fade">
                                      <p:cBhvr>
                                        <p:cTn id="606" dur="750"/>
                                        <p:tgtEl>
                                          <p:spTgt spid="126"/>
                                        </p:tgtEl>
                                      </p:cBhvr>
                                    </p:animEffect>
                                    <p:anim calcmode="lin" valueType="num">
                                      <p:cBhvr>
                                        <p:cTn id="607" dur="750" fill="hold"/>
                                        <p:tgtEl>
                                          <p:spTgt spid="126"/>
                                        </p:tgtEl>
                                        <p:attrNameLst>
                                          <p:attrName>ppt_x</p:attrName>
                                        </p:attrNameLst>
                                      </p:cBhvr>
                                      <p:tavLst>
                                        <p:tav tm="0">
                                          <p:val>
                                            <p:strVal val="#ppt_x"/>
                                          </p:val>
                                        </p:tav>
                                        <p:tav tm="100000">
                                          <p:val>
                                            <p:strVal val="#ppt_x"/>
                                          </p:val>
                                        </p:tav>
                                      </p:tavLst>
                                    </p:anim>
                                    <p:anim calcmode="lin" valueType="num">
                                      <p:cBhvr>
                                        <p:cTn id="608" dur="750" fill="hold"/>
                                        <p:tgtEl>
                                          <p:spTgt spid="126"/>
                                        </p:tgtEl>
                                        <p:attrNameLst>
                                          <p:attrName>ppt_y</p:attrName>
                                        </p:attrNameLst>
                                      </p:cBhvr>
                                      <p:tavLst>
                                        <p:tav tm="0">
                                          <p:val>
                                            <p:strVal val="#ppt_y+.1"/>
                                          </p:val>
                                        </p:tav>
                                        <p:tav tm="100000">
                                          <p:val>
                                            <p:strVal val="#ppt_y"/>
                                          </p:val>
                                        </p:tav>
                                      </p:tavLst>
                                    </p:anim>
                                  </p:childTnLst>
                                </p:cTn>
                              </p:par>
                              <p:par>
                                <p:cTn id="609" presetID="42" presetClass="entr" presetSubtype="0" fill="hold" nodeType="withEffect">
                                  <p:stCondLst>
                                    <p:cond delay="0"/>
                                  </p:stCondLst>
                                  <p:childTnLst>
                                    <p:set>
                                      <p:cBhvr>
                                        <p:cTn id="610" dur="1" fill="hold">
                                          <p:stCondLst>
                                            <p:cond delay="0"/>
                                          </p:stCondLst>
                                        </p:cTn>
                                        <p:tgtEl>
                                          <p:spTgt spid="127"/>
                                        </p:tgtEl>
                                        <p:attrNameLst>
                                          <p:attrName>style.visibility</p:attrName>
                                        </p:attrNameLst>
                                      </p:cBhvr>
                                      <p:to>
                                        <p:strVal val="visible"/>
                                      </p:to>
                                    </p:set>
                                    <p:animEffect transition="in" filter="fade">
                                      <p:cBhvr>
                                        <p:cTn id="611" dur="750"/>
                                        <p:tgtEl>
                                          <p:spTgt spid="127"/>
                                        </p:tgtEl>
                                      </p:cBhvr>
                                    </p:animEffect>
                                    <p:anim calcmode="lin" valueType="num">
                                      <p:cBhvr>
                                        <p:cTn id="612" dur="750" fill="hold"/>
                                        <p:tgtEl>
                                          <p:spTgt spid="127"/>
                                        </p:tgtEl>
                                        <p:attrNameLst>
                                          <p:attrName>ppt_x</p:attrName>
                                        </p:attrNameLst>
                                      </p:cBhvr>
                                      <p:tavLst>
                                        <p:tav tm="0">
                                          <p:val>
                                            <p:strVal val="#ppt_x"/>
                                          </p:val>
                                        </p:tav>
                                        <p:tav tm="100000">
                                          <p:val>
                                            <p:strVal val="#ppt_x"/>
                                          </p:val>
                                        </p:tav>
                                      </p:tavLst>
                                    </p:anim>
                                    <p:anim calcmode="lin" valueType="num">
                                      <p:cBhvr>
                                        <p:cTn id="613" dur="750" fill="hold"/>
                                        <p:tgtEl>
                                          <p:spTgt spid="127"/>
                                        </p:tgtEl>
                                        <p:attrNameLst>
                                          <p:attrName>ppt_y</p:attrName>
                                        </p:attrNameLst>
                                      </p:cBhvr>
                                      <p:tavLst>
                                        <p:tav tm="0">
                                          <p:val>
                                            <p:strVal val="#ppt_y+.1"/>
                                          </p:val>
                                        </p:tav>
                                        <p:tav tm="100000">
                                          <p:val>
                                            <p:strVal val="#ppt_y"/>
                                          </p:val>
                                        </p:tav>
                                      </p:tavLst>
                                    </p:anim>
                                  </p:childTnLst>
                                </p:cTn>
                              </p:par>
                              <p:par>
                                <p:cTn id="614" presetID="42" presetClass="entr" presetSubtype="0" fill="hold" nodeType="withEffect">
                                  <p:stCondLst>
                                    <p:cond delay="0"/>
                                  </p:stCondLst>
                                  <p:childTnLst>
                                    <p:set>
                                      <p:cBhvr>
                                        <p:cTn id="615" dur="1" fill="hold">
                                          <p:stCondLst>
                                            <p:cond delay="0"/>
                                          </p:stCondLst>
                                        </p:cTn>
                                        <p:tgtEl>
                                          <p:spTgt spid="128"/>
                                        </p:tgtEl>
                                        <p:attrNameLst>
                                          <p:attrName>style.visibility</p:attrName>
                                        </p:attrNameLst>
                                      </p:cBhvr>
                                      <p:to>
                                        <p:strVal val="visible"/>
                                      </p:to>
                                    </p:set>
                                    <p:animEffect transition="in" filter="fade">
                                      <p:cBhvr>
                                        <p:cTn id="616" dur="750"/>
                                        <p:tgtEl>
                                          <p:spTgt spid="128"/>
                                        </p:tgtEl>
                                      </p:cBhvr>
                                    </p:animEffect>
                                    <p:anim calcmode="lin" valueType="num">
                                      <p:cBhvr>
                                        <p:cTn id="617" dur="750" fill="hold"/>
                                        <p:tgtEl>
                                          <p:spTgt spid="128"/>
                                        </p:tgtEl>
                                        <p:attrNameLst>
                                          <p:attrName>ppt_x</p:attrName>
                                        </p:attrNameLst>
                                      </p:cBhvr>
                                      <p:tavLst>
                                        <p:tav tm="0">
                                          <p:val>
                                            <p:strVal val="#ppt_x"/>
                                          </p:val>
                                        </p:tav>
                                        <p:tav tm="100000">
                                          <p:val>
                                            <p:strVal val="#ppt_x"/>
                                          </p:val>
                                        </p:tav>
                                      </p:tavLst>
                                    </p:anim>
                                    <p:anim calcmode="lin" valueType="num">
                                      <p:cBhvr>
                                        <p:cTn id="618" dur="750" fill="hold"/>
                                        <p:tgtEl>
                                          <p:spTgt spid="128"/>
                                        </p:tgtEl>
                                        <p:attrNameLst>
                                          <p:attrName>ppt_y</p:attrName>
                                        </p:attrNameLst>
                                      </p:cBhvr>
                                      <p:tavLst>
                                        <p:tav tm="0">
                                          <p:val>
                                            <p:strVal val="#ppt_y+.1"/>
                                          </p:val>
                                        </p:tav>
                                        <p:tav tm="100000">
                                          <p:val>
                                            <p:strVal val="#ppt_y"/>
                                          </p:val>
                                        </p:tav>
                                      </p:tavLst>
                                    </p:anim>
                                  </p:childTnLst>
                                </p:cTn>
                              </p:par>
                              <p:par>
                                <p:cTn id="619" presetID="42" presetClass="entr" presetSubtype="0" fill="hold" nodeType="withEffect">
                                  <p:stCondLst>
                                    <p:cond delay="0"/>
                                  </p:stCondLst>
                                  <p:childTnLst>
                                    <p:set>
                                      <p:cBhvr>
                                        <p:cTn id="620" dur="1" fill="hold">
                                          <p:stCondLst>
                                            <p:cond delay="0"/>
                                          </p:stCondLst>
                                        </p:cTn>
                                        <p:tgtEl>
                                          <p:spTgt spid="129"/>
                                        </p:tgtEl>
                                        <p:attrNameLst>
                                          <p:attrName>style.visibility</p:attrName>
                                        </p:attrNameLst>
                                      </p:cBhvr>
                                      <p:to>
                                        <p:strVal val="visible"/>
                                      </p:to>
                                    </p:set>
                                    <p:animEffect transition="in" filter="fade">
                                      <p:cBhvr>
                                        <p:cTn id="621" dur="750"/>
                                        <p:tgtEl>
                                          <p:spTgt spid="129"/>
                                        </p:tgtEl>
                                      </p:cBhvr>
                                    </p:animEffect>
                                    <p:anim calcmode="lin" valueType="num">
                                      <p:cBhvr>
                                        <p:cTn id="622" dur="750" fill="hold"/>
                                        <p:tgtEl>
                                          <p:spTgt spid="129"/>
                                        </p:tgtEl>
                                        <p:attrNameLst>
                                          <p:attrName>ppt_x</p:attrName>
                                        </p:attrNameLst>
                                      </p:cBhvr>
                                      <p:tavLst>
                                        <p:tav tm="0">
                                          <p:val>
                                            <p:strVal val="#ppt_x"/>
                                          </p:val>
                                        </p:tav>
                                        <p:tav tm="100000">
                                          <p:val>
                                            <p:strVal val="#ppt_x"/>
                                          </p:val>
                                        </p:tav>
                                      </p:tavLst>
                                    </p:anim>
                                    <p:anim calcmode="lin" valueType="num">
                                      <p:cBhvr>
                                        <p:cTn id="623" dur="750" fill="hold"/>
                                        <p:tgtEl>
                                          <p:spTgt spid="129"/>
                                        </p:tgtEl>
                                        <p:attrNameLst>
                                          <p:attrName>ppt_y</p:attrName>
                                        </p:attrNameLst>
                                      </p:cBhvr>
                                      <p:tavLst>
                                        <p:tav tm="0">
                                          <p:val>
                                            <p:strVal val="#ppt_y+.1"/>
                                          </p:val>
                                        </p:tav>
                                        <p:tav tm="100000">
                                          <p:val>
                                            <p:strVal val="#ppt_y"/>
                                          </p:val>
                                        </p:tav>
                                      </p:tavLst>
                                    </p:anim>
                                  </p:childTnLst>
                                </p:cTn>
                              </p:par>
                              <p:par>
                                <p:cTn id="624" presetID="42" presetClass="entr" presetSubtype="0" fill="hold" nodeType="withEffect">
                                  <p:stCondLst>
                                    <p:cond delay="0"/>
                                  </p:stCondLst>
                                  <p:childTnLst>
                                    <p:set>
                                      <p:cBhvr>
                                        <p:cTn id="625" dur="1" fill="hold">
                                          <p:stCondLst>
                                            <p:cond delay="0"/>
                                          </p:stCondLst>
                                        </p:cTn>
                                        <p:tgtEl>
                                          <p:spTgt spid="130"/>
                                        </p:tgtEl>
                                        <p:attrNameLst>
                                          <p:attrName>style.visibility</p:attrName>
                                        </p:attrNameLst>
                                      </p:cBhvr>
                                      <p:to>
                                        <p:strVal val="visible"/>
                                      </p:to>
                                    </p:set>
                                    <p:animEffect transition="in" filter="fade">
                                      <p:cBhvr>
                                        <p:cTn id="626" dur="750"/>
                                        <p:tgtEl>
                                          <p:spTgt spid="130"/>
                                        </p:tgtEl>
                                      </p:cBhvr>
                                    </p:animEffect>
                                    <p:anim calcmode="lin" valueType="num">
                                      <p:cBhvr>
                                        <p:cTn id="627" dur="750" fill="hold"/>
                                        <p:tgtEl>
                                          <p:spTgt spid="130"/>
                                        </p:tgtEl>
                                        <p:attrNameLst>
                                          <p:attrName>ppt_x</p:attrName>
                                        </p:attrNameLst>
                                      </p:cBhvr>
                                      <p:tavLst>
                                        <p:tav tm="0">
                                          <p:val>
                                            <p:strVal val="#ppt_x"/>
                                          </p:val>
                                        </p:tav>
                                        <p:tav tm="100000">
                                          <p:val>
                                            <p:strVal val="#ppt_x"/>
                                          </p:val>
                                        </p:tav>
                                      </p:tavLst>
                                    </p:anim>
                                    <p:anim calcmode="lin" valueType="num">
                                      <p:cBhvr>
                                        <p:cTn id="628" dur="750" fill="hold"/>
                                        <p:tgtEl>
                                          <p:spTgt spid="130"/>
                                        </p:tgtEl>
                                        <p:attrNameLst>
                                          <p:attrName>ppt_y</p:attrName>
                                        </p:attrNameLst>
                                      </p:cBhvr>
                                      <p:tavLst>
                                        <p:tav tm="0">
                                          <p:val>
                                            <p:strVal val="#ppt_y+.1"/>
                                          </p:val>
                                        </p:tav>
                                        <p:tav tm="100000">
                                          <p:val>
                                            <p:strVal val="#ppt_y"/>
                                          </p:val>
                                        </p:tav>
                                      </p:tavLst>
                                    </p:anim>
                                  </p:childTnLst>
                                </p:cTn>
                              </p:par>
                              <p:par>
                                <p:cTn id="629" presetID="42" presetClass="entr" presetSubtype="0" fill="hold" nodeType="withEffect">
                                  <p:stCondLst>
                                    <p:cond delay="0"/>
                                  </p:stCondLst>
                                  <p:childTnLst>
                                    <p:set>
                                      <p:cBhvr>
                                        <p:cTn id="630" dur="1" fill="hold">
                                          <p:stCondLst>
                                            <p:cond delay="0"/>
                                          </p:stCondLst>
                                        </p:cTn>
                                        <p:tgtEl>
                                          <p:spTgt spid="131"/>
                                        </p:tgtEl>
                                        <p:attrNameLst>
                                          <p:attrName>style.visibility</p:attrName>
                                        </p:attrNameLst>
                                      </p:cBhvr>
                                      <p:to>
                                        <p:strVal val="visible"/>
                                      </p:to>
                                    </p:set>
                                    <p:animEffect transition="in" filter="fade">
                                      <p:cBhvr>
                                        <p:cTn id="631" dur="750"/>
                                        <p:tgtEl>
                                          <p:spTgt spid="131"/>
                                        </p:tgtEl>
                                      </p:cBhvr>
                                    </p:animEffect>
                                    <p:anim calcmode="lin" valueType="num">
                                      <p:cBhvr>
                                        <p:cTn id="632" dur="750" fill="hold"/>
                                        <p:tgtEl>
                                          <p:spTgt spid="131"/>
                                        </p:tgtEl>
                                        <p:attrNameLst>
                                          <p:attrName>ppt_x</p:attrName>
                                        </p:attrNameLst>
                                      </p:cBhvr>
                                      <p:tavLst>
                                        <p:tav tm="0">
                                          <p:val>
                                            <p:strVal val="#ppt_x"/>
                                          </p:val>
                                        </p:tav>
                                        <p:tav tm="100000">
                                          <p:val>
                                            <p:strVal val="#ppt_x"/>
                                          </p:val>
                                        </p:tav>
                                      </p:tavLst>
                                    </p:anim>
                                    <p:anim calcmode="lin" valueType="num">
                                      <p:cBhvr>
                                        <p:cTn id="633" dur="750" fill="hold"/>
                                        <p:tgtEl>
                                          <p:spTgt spid="131"/>
                                        </p:tgtEl>
                                        <p:attrNameLst>
                                          <p:attrName>ppt_y</p:attrName>
                                        </p:attrNameLst>
                                      </p:cBhvr>
                                      <p:tavLst>
                                        <p:tav tm="0">
                                          <p:val>
                                            <p:strVal val="#ppt_y+.1"/>
                                          </p:val>
                                        </p:tav>
                                        <p:tav tm="100000">
                                          <p:val>
                                            <p:strVal val="#ppt_y"/>
                                          </p:val>
                                        </p:tav>
                                      </p:tavLst>
                                    </p:anim>
                                  </p:childTnLst>
                                </p:cTn>
                              </p:par>
                              <p:par>
                                <p:cTn id="634" presetID="42" presetClass="entr" presetSubtype="0" fill="hold" nodeType="withEffect">
                                  <p:stCondLst>
                                    <p:cond delay="0"/>
                                  </p:stCondLst>
                                  <p:childTnLst>
                                    <p:set>
                                      <p:cBhvr>
                                        <p:cTn id="635" dur="1" fill="hold">
                                          <p:stCondLst>
                                            <p:cond delay="0"/>
                                          </p:stCondLst>
                                        </p:cTn>
                                        <p:tgtEl>
                                          <p:spTgt spid="132"/>
                                        </p:tgtEl>
                                        <p:attrNameLst>
                                          <p:attrName>style.visibility</p:attrName>
                                        </p:attrNameLst>
                                      </p:cBhvr>
                                      <p:to>
                                        <p:strVal val="visible"/>
                                      </p:to>
                                    </p:set>
                                    <p:animEffect transition="in" filter="fade">
                                      <p:cBhvr>
                                        <p:cTn id="636" dur="750"/>
                                        <p:tgtEl>
                                          <p:spTgt spid="132"/>
                                        </p:tgtEl>
                                      </p:cBhvr>
                                    </p:animEffect>
                                    <p:anim calcmode="lin" valueType="num">
                                      <p:cBhvr>
                                        <p:cTn id="637" dur="750" fill="hold"/>
                                        <p:tgtEl>
                                          <p:spTgt spid="132"/>
                                        </p:tgtEl>
                                        <p:attrNameLst>
                                          <p:attrName>ppt_x</p:attrName>
                                        </p:attrNameLst>
                                      </p:cBhvr>
                                      <p:tavLst>
                                        <p:tav tm="0">
                                          <p:val>
                                            <p:strVal val="#ppt_x"/>
                                          </p:val>
                                        </p:tav>
                                        <p:tav tm="100000">
                                          <p:val>
                                            <p:strVal val="#ppt_x"/>
                                          </p:val>
                                        </p:tav>
                                      </p:tavLst>
                                    </p:anim>
                                    <p:anim calcmode="lin" valueType="num">
                                      <p:cBhvr>
                                        <p:cTn id="638" dur="750" fill="hold"/>
                                        <p:tgtEl>
                                          <p:spTgt spid="132"/>
                                        </p:tgtEl>
                                        <p:attrNameLst>
                                          <p:attrName>ppt_y</p:attrName>
                                        </p:attrNameLst>
                                      </p:cBhvr>
                                      <p:tavLst>
                                        <p:tav tm="0">
                                          <p:val>
                                            <p:strVal val="#ppt_y+.1"/>
                                          </p:val>
                                        </p:tav>
                                        <p:tav tm="100000">
                                          <p:val>
                                            <p:strVal val="#ppt_y"/>
                                          </p:val>
                                        </p:tav>
                                      </p:tavLst>
                                    </p:anim>
                                  </p:childTnLst>
                                </p:cTn>
                              </p:par>
                              <p:par>
                                <p:cTn id="639" presetID="42" presetClass="entr" presetSubtype="0" fill="hold" nodeType="withEffect">
                                  <p:stCondLst>
                                    <p:cond delay="0"/>
                                  </p:stCondLst>
                                  <p:childTnLst>
                                    <p:set>
                                      <p:cBhvr>
                                        <p:cTn id="640" dur="1" fill="hold">
                                          <p:stCondLst>
                                            <p:cond delay="0"/>
                                          </p:stCondLst>
                                        </p:cTn>
                                        <p:tgtEl>
                                          <p:spTgt spid="133"/>
                                        </p:tgtEl>
                                        <p:attrNameLst>
                                          <p:attrName>style.visibility</p:attrName>
                                        </p:attrNameLst>
                                      </p:cBhvr>
                                      <p:to>
                                        <p:strVal val="visible"/>
                                      </p:to>
                                    </p:set>
                                    <p:animEffect transition="in" filter="fade">
                                      <p:cBhvr>
                                        <p:cTn id="641" dur="750"/>
                                        <p:tgtEl>
                                          <p:spTgt spid="133"/>
                                        </p:tgtEl>
                                      </p:cBhvr>
                                    </p:animEffect>
                                    <p:anim calcmode="lin" valueType="num">
                                      <p:cBhvr>
                                        <p:cTn id="642" dur="750" fill="hold"/>
                                        <p:tgtEl>
                                          <p:spTgt spid="133"/>
                                        </p:tgtEl>
                                        <p:attrNameLst>
                                          <p:attrName>ppt_x</p:attrName>
                                        </p:attrNameLst>
                                      </p:cBhvr>
                                      <p:tavLst>
                                        <p:tav tm="0">
                                          <p:val>
                                            <p:strVal val="#ppt_x"/>
                                          </p:val>
                                        </p:tav>
                                        <p:tav tm="100000">
                                          <p:val>
                                            <p:strVal val="#ppt_x"/>
                                          </p:val>
                                        </p:tav>
                                      </p:tavLst>
                                    </p:anim>
                                    <p:anim calcmode="lin" valueType="num">
                                      <p:cBhvr>
                                        <p:cTn id="643" dur="750" fill="hold"/>
                                        <p:tgtEl>
                                          <p:spTgt spid="133"/>
                                        </p:tgtEl>
                                        <p:attrNameLst>
                                          <p:attrName>ppt_y</p:attrName>
                                        </p:attrNameLst>
                                      </p:cBhvr>
                                      <p:tavLst>
                                        <p:tav tm="0">
                                          <p:val>
                                            <p:strVal val="#ppt_y+.1"/>
                                          </p:val>
                                        </p:tav>
                                        <p:tav tm="100000">
                                          <p:val>
                                            <p:strVal val="#ppt_y"/>
                                          </p:val>
                                        </p:tav>
                                      </p:tavLst>
                                    </p:anim>
                                  </p:childTnLst>
                                </p:cTn>
                              </p:par>
                              <p:par>
                                <p:cTn id="644" presetID="42" presetClass="entr" presetSubtype="0" fill="hold" nodeType="withEffect">
                                  <p:stCondLst>
                                    <p:cond delay="0"/>
                                  </p:stCondLst>
                                  <p:childTnLst>
                                    <p:set>
                                      <p:cBhvr>
                                        <p:cTn id="645" dur="1" fill="hold">
                                          <p:stCondLst>
                                            <p:cond delay="0"/>
                                          </p:stCondLst>
                                        </p:cTn>
                                        <p:tgtEl>
                                          <p:spTgt spid="134"/>
                                        </p:tgtEl>
                                        <p:attrNameLst>
                                          <p:attrName>style.visibility</p:attrName>
                                        </p:attrNameLst>
                                      </p:cBhvr>
                                      <p:to>
                                        <p:strVal val="visible"/>
                                      </p:to>
                                    </p:set>
                                    <p:animEffect transition="in" filter="fade">
                                      <p:cBhvr>
                                        <p:cTn id="646" dur="750"/>
                                        <p:tgtEl>
                                          <p:spTgt spid="134"/>
                                        </p:tgtEl>
                                      </p:cBhvr>
                                    </p:animEffect>
                                    <p:anim calcmode="lin" valueType="num">
                                      <p:cBhvr>
                                        <p:cTn id="647" dur="750" fill="hold"/>
                                        <p:tgtEl>
                                          <p:spTgt spid="134"/>
                                        </p:tgtEl>
                                        <p:attrNameLst>
                                          <p:attrName>ppt_x</p:attrName>
                                        </p:attrNameLst>
                                      </p:cBhvr>
                                      <p:tavLst>
                                        <p:tav tm="0">
                                          <p:val>
                                            <p:strVal val="#ppt_x"/>
                                          </p:val>
                                        </p:tav>
                                        <p:tav tm="100000">
                                          <p:val>
                                            <p:strVal val="#ppt_x"/>
                                          </p:val>
                                        </p:tav>
                                      </p:tavLst>
                                    </p:anim>
                                    <p:anim calcmode="lin" valueType="num">
                                      <p:cBhvr>
                                        <p:cTn id="648" dur="750" fill="hold"/>
                                        <p:tgtEl>
                                          <p:spTgt spid="134"/>
                                        </p:tgtEl>
                                        <p:attrNameLst>
                                          <p:attrName>ppt_y</p:attrName>
                                        </p:attrNameLst>
                                      </p:cBhvr>
                                      <p:tavLst>
                                        <p:tav tm="0">
                                          <p:val>
                                            <p:strVal val="#ppt_y+.1"/>
                                          </p:val>
                                        </p:tav>
                                        <p:tav tm="100000">
                                          <p:val>
                                            <p:strVal val="#ppt_y"/>
                                          </p:val>
                                        </p:tav>
                                      </p:tavLst>
                                    </p:anim>
                                  </p:childTnLst>
                                </p:cTn>
                              </p:par>
                              <p:par>
                                <p:cTn id="649" presetID="42" presetClass="entr" presetSubtype="0" fill="hold" nodeType="withEffect">
                                  <p:stCondLst>
                                    <p:cond delay="0"/>
                                  </p:stCondLst>
                                  <p:childTnLst>
                                    <p:set>
                                      <p:cBhvr>
                                        <p:cTn id="650" dur="1" fill="hold">
                                          <p:stCondLst>
                                            <p:cond delay="0"/>
                                          </p:stCondLst>
                                        </p:cTn>
                                        <p:tgtEl>
                                          <p:spTgt spid="135"/>
                                        </p:tgtEl>
                                        <p:attrNameLst>
                                          <p:attrName>style.visibility</p:attrName>
                                        </p:attrNameLst>
                                      </p:cBhvr>
                                      <p:to>
                                        <p:strVal val="visible"/>
                                      </p:to>
                                    </p:set>
                                    <p:animEffect transition="in" filter="fade">
                                      <p:cBhvr>
                                        <p:cTn id="651" dur="750"/>
                                        <p:tgtEl>
                                          <p:spTgt spid="135"/>
                                        </p:tgtEl>
                                      </p:cBhvr>
                                    </p:animEffect>
                                    <p:anim calcmode="lin" valueType="num">
                                      <p:cBhvr>
                                        <p:cTn id="652" dur="750" fill="hold"/>
                                        <p:tgtEl>
                                          <p:spTgt spid="135"/>
                                        </p:tgtEl>
                                        <p:attrNameLst>
                                          <p:attrName>ppt_x</p:attrName>
                                        </p:attrNameLst>
                                      </p:cBhvr>
                                      <p:tavLst>
                                        <p:tav tm="0">
                                          <p:val>
                                            <p:strVal val="#ppt_x"/>
                                          </p:val>
                                        </p:tav>
                                        <p:tav tm="100000">
                                          <p:val>
                                            <p:strVal val="#ppt_x"/>
                                          </p:val>
                                        </p:tav>
                                      </p:tavLst>
                                    </p:anim>
                                    <p:anim calcmode="lin" valueType="num">
                                      <p:cBhvr>
                                        <p:cTn id="653" dur="750" fill="hold"/>
                                        <p:tgtEl>
                                          <p:spTgt spid="135"/>
                                        </p:tgtEl>
                                        <p:attrNameLst>
                                          <p:attrName>ppt_y</p:attrName>
                                        </p:attrNameLst>
                                      </p:cBhvr>
                                      <p:tavLst>
                                        <p:tav tm="0">
                                          <p:val>
                                            <p:strVal val="#ppt_y+.1"/>
                                          </p:val>
                                        </p:tav>
                                        <p:tav tm="100000">
                                          <p:val>
                                            <p:strVal val="#ppt_y"/>
                                          </p:val>
                                        </p:tav>
                                      </p:tavLst>
                                    </p:anim>
                                  </p:childTnLst>
                                </p:cTn>
                              </p:par>
                              <p:par>
                                <p:cTn id="654" presetID="42" presetClass="entr" presetSubtype="0" fill="hold" nodeType="withEffect">
                                  <p:stCondLst>
                                    <p:cond delay="0"/>
                                  </p:stCondLst>
                                  <p:childTnLst>
                                    <p:set>
                                      <p:cBhvr>
                                        <p:cTn id="655" dur="1" fill="hold">
                                          <p:stCondLst>
                                            <p:cond delay="0"/>
                                          </p:stCondLst>
                                        </p:cTn>
                                        <p:tgtEl>
                                          <p:spTgt spid="136"/>
                                        </p:tgtEl>
                                        <p:attrNameLst>
                                          <p:attrName>style.visibility</p:attrName>
                                        </p:attrNameLst>
                                      </p:cBhvr>
                                      <p:to>
                                        <p:strVal val="visible"/>
                                      </p:to>
                                    </p:set>
                                    <p:animEffect transition="in" filter="fade">
                                      <p:cBhvr>
                                        <p:cTn id="656" dur="750"/>
                                        <p:tgtEl>
                                          <p:spTgt spid="136"/>
                                        </p:tgtEl>
                                      </p:cBhvr>
                                    </p:animEffect>
                                    <p:anim calcmode="lin" valueType="num">
                                      <p:cBhvr>
                                        <p:cTn id="657" dur="750" fill="hold"/>
                                        <p:tgtEl>
                                          <p:spTgt spid="136"/>
                                        </p:tgtEl>
                                        <p:attrNameLst>
                                          <p:attrName>ppt_x</p:attrName>
                                        </p:attrNameLst>
                                      </p:cBhvr>
                                      <p:tavLst>
                                        <p:tav tm="0">
                                          <p:val>
                                            <p:strVal val="#ppt_x"/>
                                          </p:val>
                                        </p:tav>
                                        <p:tav tm="100000">
                                          <p:val>
                                            <p:strVal val="#ppt_x"/>
                                          </p:val>
                                        </p:tav>
                                      </p:tavLst>
                                    </p:anim>
                                    <p:anim calcmode="lin" valueType="num">
                                      <p:cBhvr>
                                        <p:cTn id="658" dur="750" fill="hold"/>
                                        <p:tgtEl>
                                          <p:spTgt spid="136"/>
                                        </p:tgtEl>
                                        <p:attrNameLst>
                                          <p:attrName>ppt_y</p:attrName>
                                        </p:attrNameLst>
                                      </p:cBhvr>
                                      <p:tavLst>
                                        <p:tav tm="0">
                                          <p:val>
                                            <p:strVal val="#ppt_y+.1"/>
                                          </p:val>
                                        </p:tav>
                                        <p:tav tm="100000">
                                          <p:val>
                                            <p:strVal val="#ppt_y"/>
                                          </p:val>
                                        </p:tav>
                                      </p:tavLst>
                                    </p:anim>
                                  </p:childTnLst>
                                </p:cTn>
                              </p:par>
                              <p:par>
                                <p:cTn id="659" presetID="42" presetClass="entr" presetSubtype="0" fill="hold" nodeType="withEffect">
                                  <p:stCondLst>
                                    <p:cond delay="0"/>
                                  </p:stCondLst>
                                  <p:childTnLst>
                                    <p:set>
                                      <p:cBhvr>
                                        <p:cTn id="660" dur="1" fill="hold">
                                          <p:stCondLst>
                                            <p:cond delay="0"/>
                                          </p:stCondLst>
                                        </p:cTn>
                                        <p:tgtEl>
                                          <p:spTgt spid="137"/>
                                        </p:tgtEl>
                                        <p:attrNameLst>
                                          <p:attrName>style.visibility</p:attrName>
                                        </p:attrNameLst>
                                      </p:cBhvr>
                                      <p:to>
                                        <p:strVal val="visible"/>
                                      </p:to>
                                    </p:set>
                                    <p:animEffect transition="in" filter="fade">
                                      <p:cBhvr>
                                        <p:cTn id="661" dur="750"/>
                                        <p:tgtEl>
                                          <p:spTgt spid="137"/>
                                        </p:tgtEl>
                                      </p:cBhvr>
                                    </p:animEffect>
                                    <p:anim calcmode="lin" valueType="num">
                                      <p:cBhvr>
                                        <p:cTn id="662" dur="750" fill="hold"/>
                                        <p:tgtEl>
                                          <p:spTgt spid="137"/>
                                        </p:tgtEl>
                                        <p:attrNameLst>
                                          <p:attrName>ppt_x</p:attrName>
                                        </p:attrNameLst>
                                      </p:cBhvr>
                                      <p:tavLst>
                                        <p:tav tm="0">
                                          <p:val>
                                            <p:strVal val="#ppt_x"/>
                                          </p:val>
                                        </p:tav>
                                        <p:tav tm="100000">
                                          <p:val>
                                            <p:strVal val="#ppt_x"/>
                                          </p:val>
                                        </p:tav>
                                      </p:tavLst>
                                    </p:anim>
                                    <p:anim calcmode="lin" valueType="num">
                                      <p:cBhvr>
                                        <p:cTn id="663" dur="750" fill="hold"/>
                                        <p:tgtEl>
                                          <p:spTgt spid="137"/>
                                        </p:tgtEl>
                                        <p:attrNameLst>
                                          <p:attrName>ppt_y</p:attrName>
                                        </p:attrNameLst>
                                      </p:cBhvr>
                                      <p:tavLst>
                                        <p:tav tm="0">
                                          <p:val>
                                            <p:strVal val="#ppt_y+.1"/>
                                          </p:val>
                                        </p:tav>
                                        <p:tav tm="100000">
                                          <p:val>
                                            <p:strVal val="#ppt_y"/>
                                          </p:val>
                                        </p:tav>
                                      </p:tavLst>
                                    </p:anim>
                                  </p:childTnLst>
                                </p:cTn>
                              </p:par>
                              <p:par>
                                <p:cTn id="664" presetID="42" presetClass="entr" presetSubtype="0" fill="hold" nodeType="withEffect">
                                  <p:stCondLst>
                                    <p:cond delay="0"/>
                                  </p:stCondLst>
                                  <p:childTnLst>
                                    <p:set>
                                      <p:cBhvr>
                                        <p:cTn id="665" dur="1" fill="hold">
                                          <p:stCondLst>
                                            <p:cond delay="0"/>
                                          </p:stCondLst>
                                        </p:cTn>
                                        <p:tgtEl>
                                          <p:spTgt spid="138"/>
                                        </p:tgtEl>
                                        <p:attrNameLst>
                                          <p:attrName>style.visibility</p:attrName>
                                        </p:attrNameLst>
                                      </p:cBhvr>
                                      <p:to>
                                        <p:strVal val="visible"/>
                                      </p:to>
                                    </p:set>
                                    <p:animEffect transition="in" filter="fade">
                                      <p:cBhvr>
                                        <p:cTn id="666" dur="750"/>
                                        <p:tgtEl>
                                          <p:spTgt spid="138"/>
                                        </p:tgtEl>
                                      </p:cBhvr>
                                    </p:animEffect>
                                    <p:anim calcmode="lin" valueType="num">
                                      <p:cBhvr>
                                        <p:cTn id="667" dur="750" fill="hold"/>
                                        <p:tgtEl>
                                          <p:spTgt spid="138"/>
                                        </p:tgtEl>
                                        <p:attrNameLst>
                                          <p:attrName>ppt_x</p:attrName>
                                        </p:attrNameLst>
                                      </p:cBhvr>
                                      <p:tavLst>
                                        <p:tav tm="0">
                                          <p:val>
                                            <p:strVal val="#ppt_x"/>
                                          </p:val>
                                        </p:tav>
                                        <p:tav tm="100000">
                                          <p:val>
                                            <p:strVal val="#ppt_x"/>
                                          </p:val>
                                        </p:tav>
                                      </p:tavLst>
                                    </p:anim>
                                    <p:anim calcmode="lin" valueType="num">
                                      <p:cBhvr>
                                        <p:cTn id="668" dur="750" fill="hold"/>
                                        <p:tgtEl>
                                          <p:spTgt spid="138"/>
                                        </p:tgtEl>
                                        <p:attrNameLst>
                                          <p:attrName>ppt_y</p:attrName>
                                        </p:attrNameLst>
                                      </p:cBhvr>
                                      <p:tavLst>
                                        <p:tav tm="0">
                                          <p:val>
                                            <p:strVal val="#ppt_y+.1"/>
                                          </p:val>
                                        </p:tav>
                                        <p:tav tm="100000">
                                          <p:val>
                                            <p:strVal val="#ppt_y"/>
                                          </p:val>
                                        </p:tav>
                                      </p:tavLst>
                                    </p:anim>
                                  </p:childTnLst>
                                </p:cTn>
                              </p:par>
                              <p:par>
                                <p:cTn id="669" presetID="42" presetClass="entr" presetSubtype="0" fill="hold" nodeType="withEffect">
                                  <p:stCondLst>
                                    <p:cond delay="0"/>
                                  </p:stCondLst>
                                  <p:childTnLst>
                                    <p:set>
                                      <p:cBhvr>
                                        <p:cTn id="670" dur="1" fill="hold">
                                          <p:stCondLst>
                                            <p:cond delay="0"/>
                                          </p:stCondLst>
                                        </p:cTn>
                                        <p:tgtEl>
                                          <p:spTgt spid="139"/>
                                        </p:tgtEl>
                                        <p:attrNameLst>
                                          <p:attrName>style.visibility</p:attrName>
                                        </p:attrNameLst>
                                      </p:cBhvr>
                                      <p:to>
                                        <p:strVal val="visible"/>
                                      </p:to>
                                    </p:set>
                                    <p:animEffect transition="in" filter="fade">
                                      <p:cBhvr>
                                        <p:cTn id="671" dur="750"/>
                                        <p:tgtEl>
                                          <p:spTgt spid="139"/>
                                        </p:tgtEl>
                                      </p:cBhvr>
                                    </p:animEffect>
                                    <p:anim calcmode="lin" valueType="num">
                                      <p:cBhvr>
                                        <p:cTn id="672" dur="750" fill="hold"/>
                                        <p:tgtEl>
                                          <p:spTgt spid="139"/>
                                        </p:tgtEl>
                                        <p:attrNameLst>
                                          <p:attrName>ppt_x</p:attrName>
                                        </p:attrNameLst>
                                      </p:cBhvr>
                                      <p:tavLst>
                                        <p:tav tm="0">
                                          <p:val>
                                            <p:strVal val="#ppt_x"/>
                                          </p:val>
                                        </p:tav>
                                        <p:tav tm="100000">
                                          <p:val>
                                            <p:strVal val="#ppt_x"/>
                                          </p:val>
                                        </p:tav>
                                      </p:tavLst>
                                    </p:anim>
                                    <p:anim calcmode="lin" valueType="num">
                                      <p:cBhvr>
                                        <p:cTn id="673" dur="750" fill="hold"/>
                                        <p:tgtEl>
                                          <p:spTgt spid="139"/>
                                        </p:tgtEl>
                                        <p:attrNameLst>
                                          <p:attrName>ppt_y</p:attrName>
                                        </p:attrNameLst>
                                      </p:cBhvr>
                                      <p:tavLst>
                                        <p:tav tm="0">
                                          <p:val>
                                            <p:strVal val="#ppt_y+.1"/>
                                          </p:val>
                                        </p:tav>
                                        <p:tav tm="100000">
                                          <p:val>
                                            <p:strVal val="#ppt_y"/>
                                          </p:val>
                                        </p:tav>
                                      </p:tavLst>
                                    </p:anim>
                                  </p:childTnLst>
                                </p:cTn>
                              </p:par>
                              <p:par>
                                <p:cTn id="674" presetID="42" presetClass="entr" presetSubtype="0" fill="hold" nodeType="withEffect">
                                  <p:stCondLst>
                                    <p:cond delay="0"/>
                                  </p:stCondLst>
                                  <p:childTnLst>
                                    <p:set>
                                      <p:cBhvr>
                                        <p:cTn id="675" dur="1" fill="hold">
                                          <p:stCondLst>
                                            <p:cond delay="0"/>
                                          </p:stCondLst>
                                        </p:cTn>
                                        <p:tgtEl>
                                          <p:spTgt spid="140"/>
                                        </p:tgtEl>
                                        <p:attrNameLst>
                                          <p:attrName>style.visibility</p:attrName>
                                        </p:attrNameLst>
                                      </p:cBhvr>
                                      <p:to>
                                        <p:strVal val="visible"/>
                                      </p:to>
                                    </p:set>
                                    <p:animEffect transition="in" filter="fade">
                                      <p:cBhvr>
                                        <p:cTn id="676" dur="750"/>
                                        <p:tgtEl>
                                          <p:spTgt spid="140"/>
                                        </p:tgtEl>
                                      </p:cBhvr>
                                    </p:animEffect>
                                    <p:anim calcmode="lin" valueType="num">
                                      <p:cBhvr>
                                        <p:cTn id="677" dur="750" fill="hold"/>
                                        <p:tgtEl>
                                          <p:spTgt spid="140"/>
                                        </p:tgtEl>
                                        <p:attrNameLst>
                                          <p:attrName>ppt_x</p:attrName>
                                        </p:attrNameLst>
                                      </p:cBhvr>
                                      <p:tavLst>
                                        <p:tav tm="0">
                                          <p:val>
                                            <p:strVal val="#ppt_x"/>
                                          </p:val>
                                        </p:tav>
                                        <p:tav tm="100000">
                                          <p:val>
                                            <p:strVal val="#ppt_x"/>
                                          </p:val>
                                        </p:tav>
                                      </p:tavLst>
                                    </p:anim>
                                    <p:anim calcmode="lin" valueType="num">
                                      <p:cBhvr>
                                        <p:cTn id="678" dur="750" fill="hold"/>
                                        <p:tgtEl>
                                          <p:spTgt spid="140"/>
                                        </p:tgtEl>
                                        <p:attrNameLst>
                                          <p:attrName>ppt_y</p:attrName>
                                        </p:attrNameLst>
                                      </p:cBhvr>
                                      <p:tavLst>
                                        <p:tav tm="0">
                                          <p:val>
                                            <p:strVal val="#ppt_y+.1"/>
                                          </p:val>
                                        </p:tav>
                                        <p:tav tm="100000">
                                          <p:val>
                                            <p:strVal val="#ppt_y"/>
                                          </p:val>
                                        </p:tav>
                                      </p:tavLst>
                                    </p:anim>
                                  </p:childTnLst>
                                </p:cTn>
                              </p:par>
                              <p:par>
                                <p:cTn id="679" presetID="42" presetClass="entr" presetSubtype="0" fill="hold" nodeType="withEffect">
                                  <p:stCondLst>
                                    <p:cond delay="0"/>
                                  </p:stCondLst>
                                  <p:childTnLst>
                                    <p:set>
                                      <p:cBhvr>
                                        <p:cTn id="680" dur="1" fill="hold">
                                          <p:stCondLst>
                                            <p:cond delay="0"/>
                                          </p:stCondLst>
                                        </p:cTn>
                                        <p:tgtEl>
                                          <p:spTgt spid="141"/>
                                        </p:tgtEl>
                                        <p:attrNameLst>
                                          <p:attrName>style.visibility</p:attrName>
                                        </p:attrNameLst>
                                      </p:cBhvr>
                                      <p:to>
                                        <p:strVal val="visible"/>
                                      </p:to>
                                    </p:set>
                                    <p:animEffect transition="in" filter="fade">
                                      <p:cBhvr>
                                        <p:cTn id="681" dur="750"/>
                                        <p:tgtEl>
                                          <p:spTgt spid="141"/>
                                        </p:tgtEl>
                                      </p:cBhvr>
                                    </p:animEffect>
                                    <p:anim calcmode="lin" valueType="num">
                                      <p:cBhvr>
                                        <p:cTn id="682" dur="750" fill="hold"/>
                                        <p:tgtEl>
                                          <p:spTgt spid="141"/>
                                        </p:tgtEl>
                                        <p:attrNameLst>
                                          <p:attrName>ppt_x</p:attrName>
                                        </p:attrNameLst>
                                      </p:cBhvr>
                                      <p:tavLst>
                                        <p:tav tm="0">
                                          <p:val>
                                            <p:strVal val="#ppt_x"/>
                                          </p:val>
                                        </p:tav>
                                        <p:tav tm="100000">
                                          <p:val>
                                            <p:strVal val="#ppt_x"/>
                                          </p:val>
                                        </p:tav>
                                      </p:tavLst>
                                    </p:anim>
                                    <p:anim calcmode="lin" valueType="num">
                                      <p:cBhvr>
                                        <p:cTn id="683" dur="750" fill="hold"/>
                                        <p:tgtEl>
                                          <p:spTgt spid="141"/>
                                        </p:tgtEl>
                                        <p:attrNameLst>
                                          <p:attrName>ppt_y</p:attrName>
                                        </p:attrNameLst>
                                      </p:cBhvr>
                                      <p:tavLst>
                                        <p:tav tm="0">
                                          <p:val>
                                            <p:strVal val="#ppt_y+.1"/>
                                          </p:val>
                                        </p:tav>
                                        <p:tav tm="100000">
                                          <p:val>
                                            <p:strVal val="#ppt_y"/>
                                          </p:val>
                                        </p:tav>
                                      </p:tavLst>
                                    </p:anim>
                                  </p:childTnLst>
                                </p:cTn>
                              </p:par>
                              <p:par>
                                <p:cTn id="684" presetID="42" presetClass="entr" presetSubtype="0" fill="hold" nodeType="withEffect">
                                  <p:stCondLst>
                                    <p:cond delay="0"/>
                                  </p:stCondLst>
                                  <p:childTnLst>
                                    <p:set>
                                      <p:cBhvr>
                                        <p:cTn id="685" dur="1" fill="hold">
                                          <p:stCondLst>
                                            <p:cond delay="0"/>
                                          </p:stCondLst>
                                        </p:cTn>
                                        <p:tgtEl>
                                          <p:spTgt spid="142"/>
                                        </p:tgtEl>
                                        <p:attrNameLst>
                                          <p:attrName>style.visibility</p:attrName>
                                        </p:attrNameLst>
                                      </p:cBhvr>
                                      <p:to>
                                        <p:strVal val="visible"/>
                                      </p:to>
                                    </p:set>
                                    <p:animEffect transition="in" filter="fade">
                                      <p:cBhvr>
                                        <p:cTn id="686" dur="750"/>
                                        <p:tgtEl>
                                          <p:spTgt spid="142"/>
                                        </p:tgtEl>
                                      </p:cBhvr>
                                    </p:animEffect>
                                    <p:anim calcmode="lin" valueType="num">
                                      <p:cBhvr>
                                        <p:cTn id="687" dur="750" fill="hold"/>
                                        <p:tgtEl>
                                          <p:spTgt spid="142"/>
                                        </p:tgtEl>
                                        <p:attrNameLst>
                                          <p:attrName>ppt_x</p:attrName>
                                        </p:attrNameLst>
                                      </p:cBhvr>
                                      <p:tavLst>
                                        <p:tav tm="0">
                                          <p:val>
                                            <p:strVal val="#ppt_x"/>
                                          </p:val>
                                        </p:tav>
                                        <p:tav tm="100000">
                                          <p:val>
                                            <p:strVal val="#ppt_x"/>
                                          </p:val>
                                        </p:tav>
                                      </p:tavLst>
                                    </p:anim>
                                    <p:anim calcmode="lin" valueType="num">
                                      <p:cBhvr>
                                        <p:cTn id="688" dur="750" fill="hold"/>
                                        <p:tgtEl>
                                          <p:spTgt spid="142"/>
                                        </p:tgtEl>
                                        <p:attrNameLst>
                                          <p:attrName>ppt_y</p:attrName>
                                        </p:attrNameLst>
                                      </p:cBhvr>
                                      <p:tavLst>
                                        <p:tav tm="0">
                                          <p:val>
                                            <p:strVal val="#ppt_y+.1"/>
                                          </p:val>
                                        </p:tav>
                                        <p:tav tm="100000">
                                          <p:val>
                                            <p:strVal val="#ppt_y"/>
                                          </p:val>
                                        </p:tav>
                                      </p:tavLst>
                                    </p:anim>
                                  </p:childTnLst>
                                </p:cTn>
                              </p:par>
                              <p:par>
                                <p:cTn id="689" presetID="42" presetClass="entr" presetSubtype="0" fill="hold" nodeType="withEffect">
                                  <p:stCondLst>
                                    <p:cond delay="0"/>
                                  </p:stCondLst>
                                  <p:childTnLst>
                                    <p:set>
                                      <p:cBhvr>
                                        <p:cTn id="690" dur="1" fill="hold">
                                          <p:stCondLst>
                                            <p:cond delay="0"/>
                                          </p:stCondLst>
                                        </p:cTn>
                                        <p:tgtEl>
                                          <p:spTgt spid="143"/>
                                        </p:tgtEl>
                                        <p:attrNameLst>
                                          <p:attrName>style.visibility</p:attrName>
                                        </p:attrNameLst>
                                      </p:cBhvr>
                                      <p:to>
                                        <p:strVal val="visible"/>
                                      </p:to>
                                    </p:set>
                                    <p:animEffect transition="in" filter="fade">
                                      <p:cBhvr>
                                        <p:cTn id="691" dur="750"/>
                                        <p:tgtEl>
                                          <p:spTgt spid="143"/>
                                        </p:tgtEl>
                                      </p:cBhvr>
                                    </p:animEffect>
                                    <p:anim calcmode="lin" valueType="num">
                                      <p:cBhvr>
                                        <p:cTn id="692" dur="750" fill="hold"/>
                                        <p:tgtEl>
                                          <p:spTgt spid="143"/>
                                        </p:tgtEl>
                                        <p:attrNameLst>
                                          <p:attrName>ppt_x</p:attrName>
                                        </p:attrNameLst>
                                      </p:cBhvr>
                                      <p:tavLst>
                                        <p:tav tm="0">
                                          <p:val>
                                            <p:strVal val="#ppt_x"/>
                                          </p:val>
                                        </p:tav>
                                        <p:tav tm="100000">
                                          <p:val>
                                            <p:strVal val="#ppt_x"/>
                                          </p:val>
                                        </p:tav>
                                      </p:tavLst>
                                    </p:anim>
                                    <p:anim calcmode="lin" valueType="num">
                                      <p:cBhvr>
                                        <p:cTn id="693" dur="750" fill="hold"/>
                                        <p:tgtEl>
                                          <p:spTgt spid="143"/>
                                        </p:tgtEl>
                                        <p:attrNameLst>
                                          <p:attrName>ppt_y</p:attrName>
                                        </p:attrNameLst>
                                      </p:cBhvr>
                                      <p:tavLst>
                                        <p:tav tm="0">
                                          <p:val>
                                            <p:strVal val="#ppt_y+.1"/>
                                          </p:val>
                                        </p:tav>
                                        <p:tav tm="100000">
                                          <p:val>
                                            <p:strVal val="#ppt_y"/>
                                          </p:val>
                                        </p:tav>
                                      </p:tavLst>
                                    </p:anim>
                                  </p:childTnLst>
                                </p:cTn>
                              </p:par>
                              <p:par>
                                <p:cTn id="694" presetID="42" presetClass="entr" presetSubtype="0" fill="hold" nodeType="withEffect">
                                  <p:stCondLst>
                                    <p:cond delay="0"/>
                                  </p:stCondLst>
                                  <p:childTnLst>
                                    <p:set>
                                      <p:cBhvr>
                                        <p:cTn id="695" dur="1" fill="hold">
                                          <p:stCondLst>
                                            <p:cond delay="0"/>
                                          </p:stCondLst>
                                        </p:cTn>
                                        <p:tgtEl>
                                          <p:spTgt spid="144"/>
                                        </p:tgtEl>
                                        <p:attrNameLst>
                                          <p:attrName>style.visibility</p:attrName>
                                        </p:attrNameLst>
                                      </p:cBhvr>
                                      <p:to>
                                        <p:strVal val="visible"/>
                                      </p:to>
                                    </p:set>
                                    <p:animEffect transition="in" filter="fade">
                                      <p:cBhvr>
                                        <p:cTn id="696" dur="750"/>
                                        <p:tgtEl>
                                          <p:spTgt spid="144"/>
                                        </p:tgtEl>
                                      </p:cBhvr>
                                    </p:animEffect>
                                    <p:anim calcmode="lin" valueType="num">
                                      <p:cBhvr>
                                        <p:cTn id="697" dur="750" fill="hold"/>
                                        <p:tgtEl>
                                          <p:spTgt spid="144"/>
                                        </p:tgtEl>
                                        <p:attrNameLst>
                                          <p:attrName>ppt_x</p:attrName>
                                        </p:attrNameLst>
                                      </p:cBhvr>
                                      <p:tavLst>
                                        <p:tav tm="0">
                                          <p:val>
                                            <p:strVal val="#ppt_x"/>
                                          </p:val>
                                        </p:tav>
                                        <p:tav tm="100000">
                                          <p:val>
                                            <p:strVal val="#ppt_x"/>
                                          </p:val>
                                        </p:tav>
                                      </p:tavLst>
                                    </p:anim>
                                    <p:anim calcmode="lin" valueType="num">
                                      <p:cBhvr>
                                        <p:cTn id="698" dur="750" fill="hold"/>
                                        <p:tgtEl>
                                          <p:spTgt spid="144"/>
                                        </p:tgtEl>
                                        <p:attrNameLst>
                                          <p:attrName>ppt_y</p:attrName>
                                        </p:attrNameLst>
                                      </p:cBhvr>
                                      <p:tavLst>
                                        <p:tav tm="0">
                                          <p:val>
                                            <p:strVal val="#ppt_y+.1"/>
                                          </p:val>
                                        </p:tav>
                                        <p:tav tm="100000">
                                          <p:val>
                                            <p:strVal val="#ppt_y"/>
                                          </p:val>
                                        </p:tav>
                                      </p:tavLst>
                                    </p:anim>
                                  </p:childTnLst>
                                </p:cTn>
                              </p:par>
                              <p:par>
                                <p:cTn id="699" presetID="42" presetClass="entr" presetSubtype="0" fill="hold" nodeType="withEffect">
                                  <p:stCondLst>
                                    <p:cond delay="0"/>
                                  </p:stCondLst>
                                  <p:childTnLst>
                                    <p:set>
                                      <p:cBhvr>
                                        <p:cTn id="700" dur="1" fill="hold">
                                          <p:stCondLst>
                                            <p:cond delay="0"/>
                                          </p:stCondLst>
                                        </p:cTn>
                                        <p:tgtEl>
                                          <p:spTgt spid="145"/>
                                        </p:tgtEl>
                                        <p:attrNameLst>
                                          <p:attrName>style.visibility</p:attrName>
                                        </p:attrNameLst>
                                      </p:cBhvr>
                                      <p:to>
                                        <p:strVal val="visible"/>
                                      </p:to>
                                    </p:set>
                                    <p:animEffect transition="in" filter="fade">
                                      <p:cBhvr>
                                        <p:cTn id="701" dur="750"/>
                                        <p:tgtEl>
                                          <p:spTgt spid="145"/>
                                        </p:tgtEl>
                                      </p:cBhvr>
                                    </p:animEffect>
                                    <p:anim calcmode="lin" valueType="num">
                                      <p:cBhvr>
                                        <p:cTn id="702" dur="750" fill="hold"/>
                                        <p:tgtEl>
                                          <p:spTgt spid="145"/>
                                        </p:tgtEl>
                                        <p:attrNameLst>
                                          <p:attrName>ppt_x</p:attrName>
                                        </p:attrNameLst>
                                      </p:cBhvr>
                                      <p:tavLst>
                                        <p:tav tm="0">
                                          <p:val>
                                            <p:strVal val="#ppt_x"/>
                                          </p:val>
                                        </p:tav>
                                        <p:tav tm="100000">
                                          <p:val>
                                            <p:strVal val="#ppt_x"/>
                                          </p:val>
                                        </p:tav>
                                      </p:tavLst>
                                    </p:anim>
                                    <p:anim calcmode="lin" valueType="num">
                                      <p:cBhvr>
                                        <p:cTn id="703" dur="750" fill="hold"/>
                                        <p:tgtEl>
                                          <p:spTgt spid="145"/>
                                        </p:tgtEl>
                                        <p:attrNameLst>
                                          <p:attrName>ppt_y</p:attrName>
                                        </p:attrNameLst>
                                      </p:cBhvr>
                                      <p:tavLst>
                                        <p:tav tm="0">
                                          <p:val>
                                            <p:strVal val="#ppt_y+.1"/>
                                          </p:val>
                                        </p:tav>
                                        <p:tav tm="100000">
                                          <p:val>
                                            <p:strVal val="#ppt_y"/>
                                          </p:val>
                                        </p:tav>
                                      </p:tavLst>
                                    </p:anim>
                                  </p:childTnLst>
                                </p:cTn>
                              </p:par>
                              <p:par>
                                <p:cTn id="704" presetID="42" presetClass="entr" presetSubtype="0" fill="hold" nodeType="withEffect">
                                  <p:stCondLst>
                                    <p:cond delay="0"/>
                                  </p:stCondLst>
                                  <p:childTnLst>
                                    <p:set>
                                      <p:cBhvr>
                                        <p:cTn id="705" dur="1" fill="hold">
                                          <p:stCondLst>
                                            <p:cond delay="0"/>
                                          </p:stCondLst>
                                        </p:cTn>
                                        <p:tgtEl>
                                          <p:spTgt spid="146"/>
                                        </p:tgtEl>
                                        <p:attrNameLst>
                                          <p:attrName>style.visibility</p:attrName>
                                        </p:attrNameLst>
                                      </p:cBhvr>
                                      <p:to>
                                        <p:strVal val="visible"/>
                                      </p:to>
                                    </p:set>
                                    <p:animEffect transition="in" filter="fade">
                                      <p:cBhvr>
                                        <p:cTn id="706" dur="750"/>
                                        <p:tgtEl>
                                          <p:spTgt spid="146"/>
                                        </p:tgtEl>
                                      </p:cBhvr>
                                    </p:animEffect>
                                    <p:anim calcmode="lin" valueType="num">
                                      <p:cBhvr>
                                        <p:cTn id="707" dur="750" fill="hold"/>
                                        <p:tgtEl>
                                          <p:spTgt spid="146"/>
                                        </p:tgtEl>
                                        <p:attrNameLst>
                                          <p:attrName>ppt_x</p:attrName>
                                        </p:attrNameLst>
                                      </p:cBhvr>
                                      <p:tavLst>
                                        <p:tav tm="0">
                                          <p:val>
                                            <p:strVal val="#ppt_x"/>
                                          </p:val>
                                        </p:tav>
                                        <p:tav tm="100000">
                                          <p:val>
                                            <p:strVal val="#ppt_x"/>
                                          </p:val>
                                        </p:tav>
                                      </p:tavLst>
                                    </p:anim>
                                    <p:anim calcmode="lin" valueType="num">
                                      <p:cBhvr>
                                        <p:cTn id="708" dur="750" fill="hold"/>
                                        <p:tgtEl>
                                          <p:spTgt spid="146"/>
                                        </p:tgtEl>
                                        <p:attrNameLst>
                                          <p:attrName>ppt_y</p:attrName>
                                        </p:attrNameLst>
                                      </p:cBhvr>
                                      <p:tavLst>
                                        <p:tav tm="0">
                                          <p:val>
                                            <p:strVal val="#ppt_y+.1"/>
                                          </p:val>
                                        </p:tav>
                                        <p:tav tm="100000">
                                          <p:val>
                                            <p:strVal val="#ppt_y"/>
                                          </p:val>
                                        </p:tav>
                                      </p:tavLst>
                                    </p:anim>
                                  </p:childTnLst>
                                </p:cTn>
                              </p:par>
                              <p:par>
                                <p:cTn id="709" presetID="42" presetClass="entr" presetSubtype="0" fill="hold" nodeType="withEffect">
                                  <p:stCondLst>
                                    <p:cond delay="0"/>
                                  </p:stCondLst>
                                  <p:childTnLst>
                                    <p:set>
                                      <p:cBhvr>
                                        <p:cTn id="710" dur="1" fill="hold">
                                          <p:stCondLst>
                                            <p:cond delay="0"/>
                                          </p:stCondLst>
                                        </p:cTn>
                                        <p:tgtEl>
                                          <p:spTgt spid="147"/>
                                        </p:tgtEl>
                                        <p:attrNameLst>
                                          <p:attrName>style.visibility</p:attrName>
                                        </p:attrNameLst>
                                      </p:cBhvr>
                                      <p:to>
                                        <p:strVal val="visible"/>
                                      </p:to>
                                    </p:set>
                                    <p:animEffect transition="in" filter="fade">
                                      <p:cBhvr>
                                        <p:cTn id="711" dur="750"/>
                                        <p:tgtEl>
                                          <p:spTgt spid="147"/>
                                        </p:tgtEl>
                                      </p:cBhvr>
                                    </p:animEffect>
                                    <p:anim calcmode="lin" valueType="num">
                                      <p:cBhvr>
                                        <p:cTn id="712" dur="750" fill="hold"/>
                                        <p:tgtEl>
                                          <p:spTgt spid="147"/>
                                        </p:tgtEl>
                                        <p:attrNameLst>
                                          <p:attrName>ppt_x</p:attrName>
                                        </p:attrNameLst>
                                      </p:cBhvr>
                                      <p:tavLst>
                                        <p:tav tm="0">
                                          <p:val>
                                            <p:strVal val="#ppt_x"/>
                                          </p:val>
                                        </p:tav>
                                        <p:tav tm="100000">
                                          <p:val>
                                            <p:strVal val="#ppt_x"/>
                                          </p:val>
                                        </p:tav>
                                      </p:tavLst>
                                    </p:anim>
                                    <p:anim calcmode="lin" valueType="num">
                                      <p:cBhvr>
                                        <p:cTn id="713" dur="750" fill="hold"/>
                                        <p:tgtEl>
                                          <p:spTgt spid="147"/>
                                        </p:tgtEl>
                                        <p:attrNameLst>
                                          <p:attrName>ppt_y</p:attrName>
                                        </p:attrNameLst>
                                      </p:cBhvr>
                                      <p:tavLst>
                                        <p:tav tm="0">
                                          <p:val>
                                            <p:strVal val="#ppt_y+.1"/>
                                          </p:val>
                                        </p:tav>
                                        <p:tav tm="100000">
                                          <p:val>
                                            <p:strVal val="#ppt_y"/>
                                          </p:val>
                                        </p:tav>
                                      </p:tavLst>
                                    </p:anim>
                                  </p:childTnLst>
                                </p:cTn>
                              </p:par>
                              <p:par>
                                <p:cTn id="714" presetID="42" presetClass="entr" presetSubtype="0" fill="hold" nodeType="withEffect">
                                  <p:stCondLst>
                                    <p:cond delay="0"/>
                                  </p:stCondLst>
                                  <p:childTnLst>
                                    <p:set>
                                      <p:cBhvr>
                                        <p:cTn id="715" dur="1" fill="hold">
                                          <p:stCondLst>
                                            <p:cond delay="0"/>
                                          </p:stCondLst>
                                        </p:cTn>
                                        <p:tgtEl>
                                          <p:spTgt spid="148"/>
                                        </p:tgtEl>
                                        <p:attrNameLst>
                                          <p:attrName>style.visibility</p:attrName>
                                        </p:attrNameLst>
                                      </p:cBhvr>
                                      <p:to>
                                        <p:strVal val="visible"/>
                                      </p:to>
                                    </p:set>
                                    <p:animEffect transition="in" filter="fade">
                                      <p:cBhvr>
                                        <p:cTn id="716" dur="750"/>
                                        <p:tgtEl>
                                          <p:spTgt spid="148"/>
                                        </p:tgtEl>
                                      </p:cBhvr>
                                    </p:animEffect>
                                    <p:anim calcmode="lin" valueType="num">
                                      <p:cBhvr>
                                        <p:cTn id="717" dur="750" fill="hold"/>
                                        <p:tgtEl>
                                          <p:spTgt spid="148"/>
                                        </p:tgtEl>
                                        <p:attrNameLst>
                                          <p:attrName>ppt_x</p:attrName>
                                        </p:attrNameLst>
                                      </p:cBhvr>
                                      <p:tavLst>
                                        <p:tav tm="0">
                                          <p:val>
                                            <p:strVal val="#ppt_x"/>
                                          </p:val>
                                        </p:tav>
                                        <p:tav tm="100000">
                                          <p:val>
                                            <p:strVal val="#ppt_x"/>
                                          </p:val>
                                        </p:tav>
                                      </p:tavLst>
                                    </p:anim>
                                    <p:anim calcmode="lin" valueType="num">
                                      <p:cBhvr>
                                        <p:cTn id="718" dur="750" fill="hold"/>
                                        <p:tgtEl>
                                          <p:spTgt spid="148"/>
                                        </p:tgtEl>
                                        <p:attrNameLst>
                                          <p:attrName>ppt_y</p:attrName>
                                        </p:attrNameLst>
                                      </p:cBhvr>
                                      <p:tavLst>
                                        <p:tav tm="0">
                                          <p:val>
                                            <p:strVal val="#ppt_y+.1"/>
                                          </p:val>
                                        </p:tav>
                                        <p:tav tm="100000">
                                          <p:val>
                                            <p:strVal val="#ppt_y"/>
                                          </p:val>
                                        </p:tav>
                                      </p:tavLst>
                                    </p:anim>
                                  </p:childTnLst>
                                </p:cTn>
                              </p:par>
                              <p:par>
                                <p:cTn id="719" presetID="42" presetClass="entr" presetSubtype="0" fill="hold" nodeType="withEffect">
                                  <p:stCondLst>
                                    <p:cond delay="0"/>
                                  </p:stCondLst>
                                  <p:childTnLst>
                                    <p:set>
                                      <p:cBhvr>
                                        <p:cTn id="720" dur="1" fill="hold">
                                          <p:stCondLst>
                                            <p:cond delay="0"/>
                                          </p:stCondLst>
                                        </p:cTn>
                                        <p:tgtEl>
                                          <p:spTgt spid="149"/>
                                        </p:tgtEl>
                                        <p:attrNameLst>
                                          <p:attrName>style.visibility</p:attrName>
                                        </p:attrNameLst>
                                      </p:cBhvr>
                                      <p:to>
                                        <p:strVal val="visible"/>
                                      </p:to>
                                    </p:set>
                                    <p:animEffect transition="in" filter="fade">
                                      <p:cBhvr>
                                        <p:cTn id="721" dur="750"/>
                                        <p:tgtEl>
                                          <p:spTgt spid="149"/>
                                        </p:tgtEl>
                                      </p:cBhvr>
                                    </p:animEffect>
                                    <p:anim calcmode="lin" valueType="num">
                                      <p:cBhvr>
                                        <p:cTn id="722" dur="750" fill="hold"/>
                                        <p:tgtEl>
                                          <p:spTgt spid="149"/>
                                        </p:tgtEl>
                                        <p:attrNameLst>
                                          <p:attrName>ppt_x</p:attrName>
                                        </p:attrNameLst>
                                      </p:cBhvr>
                                      <p:tavLst>
                                        <p:tav tm="0">
                                          <p:val>
                                            <p:strVal val="#ppt_x"/>
                                          </p:val>
                                        </p:tav>
                                        <p:tav tm="100000">
                                          <p:val>
                                            <p:strVal val="#ppt_x"/>
                                          </p:val>
                                        </p:tav>
                                      </p:tavLst>
                                    </p:anim>
                                    <p:anim calcmode="lin" valueType="num">
                                      <p:cBhvr>
                                        <p:cTn id="723" dur="750" fill="hold"/>
                                        <p:tgtEl>
                                          <p:spTgt spid="149"/>
                                        </p:tgtEl>
                                        <p:attrNameLst>
                                          <p:attrName>ppt_y</p:attrName>
                                        </p:attrNameLst>
                                      </p:cBhvr>
                                      <p:tavLst>
                                        <p:tav tm="0">
                                          <p:val>
                                            <p:strVal val="#ppt_y+.1"/>
                                          </p:val>
                                        </p:tav>
                                        <p:tav tm="100000">
                                          <p:val>
                                            <p:strVal val="#ppt_y"/>
                                          </p:val>
                                        </p:tav>
                                      </p:tavLst>
                                    </p:anim>
                                  </p:childTnLst>
                                </p:cTn>
                              </p:par>
                              <p:par>
                                <p:cTn id="724" presetID="42" presetClass="entr" presetSubtype="0" fill="hold" nodeType="withEffect">
                                  <p:stCondLst>
                                    <p:cond delay="0"/>
                                  </p:stCondLst>
                                  <p:childTnLst>
                                    <p:set>
                                      <p:cBhvr>
                                        <p:cTn id="725" dur="1" fill="hold">
                                          <p:stCondLst>
                                            <p:cond delay="0"/>
                                          </p:stCondLst>
                                        </p:cTn>
                                        <p:tgtEl>
                                          <p:spTgt spid="150"/>
                                        </p:tgtEl>
                                        <p:attrNameLst>
                                          <p:attrName>style.visibility</p:attrName>
                                        </p:attrNameLst>
                                      </p:cBhvr>
                                      <p:to>
                                        <p:strVal val="visible"/>
                                      </p:to>
                                    </p:set>
                                    <p:animEffect transition="in" filter="fade">
                                      <p:cBhvr>
                                        <p:cTn id="726" dur="750"/>
                                        <p:tgtEl>
                                          <p:spTgt spid="150"/>
                                        </p:tgtEl>
                                      </p:cBhvr>
                                    </p:animEffect>
                                    <p:anim calcmode="lin" valueType="num">
                                      <p:cBhvr>
                                        <p:cTn id="727" dur="750" fill="hold"/>
                                        <p:tgtEl>
                                          <p:spTgt spid="150"/>
                                        </p:tgtEl>
                                        <p:attrNameLst>
                                          <p:attrName>ppt_x</p:attrName>
                                        </p:attrNameLst>
                                      </p:cBhvr>
                                      <p:tavLst>
                                        <p:tav tm="0">
                                          <p:val>
                                            <p:strVal val="#ppt_x"/>
                                          </p:val>
                                        </p:tav>
                                        <p:tav tm="100000">
                                          <p:val>
                                            <p:strVal val="#ppt_x"/>
                                          </p:val>
                                        </p:tav>
                                      </p:tavLst>
                                    </p:anim>
                                    <p:anim calcmode="lin" valueType="num">
                                      <p:cBhvr>
                                        <p:cTn id="728" dur="750" fill="hold"/>
                                        <p:tgtEl>
                                          <p:spTgt spid="150"/>
                                        </p:tgtEl>
                                        <p:attrNameLst>
                                          <p:attrName>ppt_y</p:attrName>
                                        </p:attrNameLst>
                                      </p:cBhvr>
                                      <p:tavLst>
                                        <p:tav tm="0">
                                          <p:val>
                                            <p:strVal val="#ppt_y+.1"/>
                                          </p:val>
                                        </p:tav>
                                        <p:tav tm="100000">
                                          <p:val>
                                            <p:strVal val="#ppt_y"/>
                                          </p:val>
                                        </p:tav>
                                      </p:tavLst>
                                    </p:anim>
                                  </p:childTnLst>
                                </p:cTn>
                              </p:par>
                              <p:par>
                                <p:cTn id="729" presetID="42" presetClass="entr" presetSubtype="0" fill="hold" nodeType="withEffect">
                                  <p:stCondLst>
                                    <p:cond delay="0"/>
                                  </p:stCondLst>
                                  <p:childTnLst>
                                    <p:set>
                                      <p:cBhvr>
                                        <p:cTn id="730" dur="1" fill="hold">
                                          <p:stCondLst>
                                            <p:cond delay="0"/>
                                          </p:stCondLst>
                                        </p:cTn>
                                        <p:tgtEl>
                                          <p:spTgt spid="151"/>
                                        </p:tgtEl>
                                        <p:attrNameLst>
                                          <p:attrName>style.visibility</p:attrName>
                                        </p:attrNameLst>
                                      </p:cBhvr>
                                      <p:to>
                                        <p:strVal val="visible"/>
                                      </p:to>
                                    </p:set>
                                    <p:animEffect transition="in" filter="fade">
                                      <p:cBhvr>
                                        <p:cTn id="731" dur="750"/>
                                        <p:tgtEl>
                                          <p:spTgt spid="151"/>
                                        </p:tgtEl>
                                      </p:cBhvr>
                                    </p:animEffect>
                                    <p:anim calcmode="lin" valueType="num">
                                      <p:cBhvr>
                                        <p:cTn id="732" dur="750" fill="hold"/>
                                        <p:tgtEl>
                                          <p:spTgt spid="151"/>
                                        </p:tgtEl>
                                        <p:attrNameLst>
                                          <p:attrName>ppt_x</p:attrName>
                                        </p:attrNameLst>
                                      </p:cBhvr>
                                      <p:tavLst>
                                        <p:tav tm="0">
                                          <p:val>
                                            <p:strVal val="#ppt_x"/>
                                          </p:val>
                                        </p:tav>
                                        <p:tav tm="100000">
                                          <p:val>
                                            <p:strVal val="#ppt_x"/>
                                          </p:val>
                                        </p:tav>
                                      </p:tavLst>
                                    </p:anim>
                                    <p:anim calcmode="lin" valueType="num">
                                      <p:cBhvr>
                                        <p:cTn id="733" dur="750" fill="hold"/>
                                        <p:tgtEl>
                                          <p:spTgt spid="151"/>
                                        </p:tgtEl>
                                        <p:attrNameLst>
                                          <p:attrName>ppt_y</p:attrName>
                                        </p:attrNameLst>
                                      </p:cBhvr>
                                      <p:tavLst>
                                        <p:tav tm="0">
                                          <p:val>
                                            <p:strVal val="#ppt_y+.1"/>
                                          </p:val>
                                        </p:tav>
                                        <p:tav tm="100000">
                                          <p:val>
                                            <p:strVal val="#ppt_y"/>
                                          </p:val>
                                        </p:tav>
                                      </p:tavLst>
                                    </p:anim>
                                  </p:childTnLst>
                                </p:cTn>
                              </p:par>
                              <p:par>
                                <p:cTn id="734" presetID="42" presetClass="entr" presetSubtype="0" fill="hold" nodeType="withEffect">
                                  <p:stCondLst>
                                    <p:cond delay="0"/>
                                  </p:stCondLst>
                                  <p:childTnLst>
                                    <p:set>
                                      <p:cBhvr>
                                        <p:cTn id="735" dur="1" fill="hold">
                                          <p:stCondLst>
                                            <p:cond delay="0"/>
                                          </p:stCondLst>
                                        </p:cTn>
                                        <p:tgtEl>
                                          <p:spTgt spid="152"/>
                                        </p:tgtEl>
                                        <p:attrNameLst>
                                          <p:attrName>style.visibility</p:attrName>
                                        </p:attrNameLst>
                                      </p:cBhvr>
                                      <p:to>
                                        <p:strVal val="visible"/>
                                      </p:to>
                                    </p:set>
                                    <p:animEffect transition="in" filter="fade">
                                      <p:cBhvr>
                                        <p:cTn id="736" dur="750"/>
                                        <p:tgtEl>
                                          <p:spTgt spid="152"/>
                                        </p:tgtEl>
                                      </p:cBhvr>
                                    </p:animEffect>
                                    <p:anim calcmode="lin" valueType="num">
                                      <p:cBhvr>
                                        <p:cTn id="737" dur="750" fill="hold"/>
                                        <p:tgtEl>
                                          <p:spTgt spid="152"/>
                                        </p:tgtEl>
                                        <p:attrNameLst>
                                          <p:attrName>ppt_x</p:attrName>
                                        </p:attrNameLst>
                                      </p:cBhvr>
                                      <p:tavLst>
                                        <p:tav tm="0">
                                          <p:val>
                                            <p:strVal val="#ppt_x"/>
                                          </p:val>
                                        </p:tav>
                                        <p:tav tm="100000">
                                          <p:val>
                                            <p:strVal val="#ppt_x"/>
                                          </p:val>
                                        </p:tav>
                                      </p:tavLst>
                                    </p:anim>
                                    <p:anim calcmode="lin" valueType="num">
                                      <p:cBhvr>
                                        <p:cTn id="738" dur="750" fill="hold"/>
                                        <p:tgtEl>
                                          <p:spTgt spid="152"/>
                                        </p:tgtEl>
                                        <p:attrNameLst>
                                          <p:attrName>ppt_y</p:attrName>
                                        </p:attrNameLst>
                                      </p:cBhvr>
                                      <p:tavLst>
                                        <p:tav tm="0">
                                          <p:val>
                                            <p:strVal val="#ppt_y+.1"/>
                                          </p:val>
                                        </p:tav>
                                        <p:tav tm="100000">
                                          <p:val>
                                            <p:strVal val="#ppt_y"/>
                                          </p:val>
                                        </p:tav>
                                      </p:tavLst>
                                    </p:anim>
                                  </p:childTnLst>
                                </p:cTn>
                              </p:par>
                              <p:par>
                                <p:cTn id="739" presetID="42" presetClass="entr" presetSubtype="0" fill="hold" nodeType="withEffect">
                                  <p:stCondLst>
                                    <p:cond delay="0"/>
                                  </p:stCondLst>
                                  <p:childTnLst>
                                    <p:set>
                                      <p:cBhvr>
                                        <p:cTn id="740" dur="1" fill="hold">
                                          <p:stCondLst>
                                            <p:cond delay="0"/>
                                          </p:stCondLst>
                                        </p:cTn>
                                        <p:tgtEl>
                                          <p:spTgt spid="153"/>
                                        </p:tgtEl>
                                        <p:attrNameLst>
                                          <p:attrName>style.visibility</p:attrName>
                                        </p:attrNameLst>
                                      </p:cBhvr>
                                      <p:to>
                                        <p:strVal val="visible"/>
                                      </p:to>
                                    </p:set>
                                    <p:animEffect transition="in" filter="fade">
                                      <p:cBhvr>
                                        <p:cTn id="741" dur="750"/>
                                        <p:tgtEl>
                                          <p:spTgt spid="153"/>
                                        </p:tgtEl>
                                      </p:cBhvr>
                                    </p:animEffect>
                                    <p:anim calcmode="lin" valueType="num">
                                      <p:cBhvr>
                                        <p:cTn id="742" dur="750" fill="hold"/>
                                        <p:tgtEl>
                                          <p:spTgt spid="153"/>
                                        </p:tgtEl>
                                        <p:attrNameLst>
                                          <p:attrName>ppt_x</p:attrName>
                                        </p:attrNameLst>
                                      </p:cBhvr>
                                      <p:tavLst>
                                        <p:tav tm="0">
                                          <p:val>
                                            <p:strVal val="#ppt_x"/>
                                          </p:val>
                                        </p:tav>
                                        <p:tav tm="100000">
                                          <p:val>
                                            <p:strVal val="#ppt_x"/>
                                          </p:val>
                                        </p:tav>
                                      </p:tavLst>
                                    </p:anim>
                                    <p:anim calcmode="lin" valueType="num">
                                      <p:cBhvr>
                                        <p:cTn id="743" dur="750" fill="hold"/>
                                        <p:tgtEl>
                                          <p:spTgt spid="153"/>
                                        </p:tgtEl>
                                        <p:attrNameLst>
                                          <p:attrName>ppt_y</p:attrName>
                                        </p:attrNameLst>
                                      </p:cBhvr>
                                      <p:tavLst>
                                        <p:tav tm="0">
                                          <p:val>
                                            <p:strVal val="#ppt_y+.1"/>
                                          </p:val>
                                        </p:tav>
                                        <p:tav tm="100000">
                                          <p:val>
                                            <p:strVal val="#ppt_y"/>
                                          </p:val>
                                        </p:tav>
                                      </p:tavLst>
                                    </p:anim>
                                  </p:childTnLst>
                                </p:cTn>
                              </p:par>
                              <p:par>
                                <p:cTn id="744" presetID="42" presetClass="entr" presetSubtype="0" fill="hold" nodeType="withEffect">
                                  <p:stCondLst>
                                    <p:cond delay="0"/>
                                  </p:stCondLst>
                                  <p:childTnLst>
                                    <p:set>
                                      <p:cBhvr>
                                        <p:cTn id="745" dur="1" fill="hold">
                                          <p:stCondLst>
                                            <p:cond delay="0"/>
                                          </p:stCondLst>
                                        </p:cTn>
                                        <p:tgtEl>
                                          <p:spTgt spid="154"/>
                                        </p:tgtEl>
                                        <p:attrNameLst>
                                          <p:attrName>style.visibility</p:attrName>
                                        </p:attrNameLst>
                                      </p:cBhvr>
                                      <p:to>
                                        <p:strVal val="visible"/>
                                      </p:to>
                                    </p:set>
                                    <p:animEffect transition="in" filter="fade">
                                      <p:cBhvr>
                                        <p:cTn id="746" dur="750"/>
                                        <p:tgtEl>
                                          <p:spTgt spid="154"/>
                                        </p:tgtEl>
                                      </p:cBhvr>
                                    </p:animEffect>
                                    <p:anim calcmode="lin" valueType="num">
                                      <p:cBhvr>
                                        <p:cTn id="747" dur="750" fill="hold"/>
                                        <p:tgtEl>
                                          <p:spTgt spid="154"/>
                                        </p:tgtEl>
                                        <p:attrNameLst>
                                          <p:attrName>ppt_x</p:attrName>
                                        </p:attrNameLst>
                                      </p:cBhvr>
                                      <p:tavLst>
                                        <p:tav tm="0">
                                          <p:val>
                                            <p:strVal val="#ppt_x"/>
                                          </p:val>
                                        </p:tav>
                                        <p:tav tm="100000">
                                          <p:val>
                                            <p:strVal val="#ppt_x"/>
                                          </p:val>
                                        </p:tav>
                                      </p:tavLst>
                                    </p:anim>
                                    <p:anim calcmode="lin" valueType="num">
                                      <p:cBhvr>
                                        <p:cTn id="748" dur="750" fill="hold"/>
                                        <p:tgtEl>
                                          <p:spTgt spid="154"/>
                                        </p:tgtEl>
                                        <p:attrNameLst>
                                          <p:attrName>ppt_y</p:attrName>
                                        </p:attrNameLst>
                                      </p:cBhvr>
                                      <p:tavLst>
                                        <p:tav tm="0">
                                          <p:val>
                                            <p:strVal val="#ppt_y+.1"/>
                                          </p:val>
                                        </p:tav>
                                        <p:tav tm="100000">
                                          <p:val>
                                            <p:strVal val="#ppt_y"/>
                                          </p:val>
                                        </p:tav>
                                      </p:tavLst>
                                    </p:anim>
                                  </p:childTnLst>
                                </p:cTn>
                              </p:par>
                              <p:par>
                                <p:cTn id="749" presetID="42" presetClass="entr" presetSubtype="0" fill="hold" grpId="0" nodeType="withEffect">
                                  <p:stCondLst>
                                    <p:cond delay="0"/>
                                  </p:stCondLst>
                                  <p:childTnLst>
                                    <p:set>
                                      <p:cBhvr>
                                        <p:cTn id="750" dur="1" fill="hold">
                                          <p:stCondLst>
                                            <p:cond delay="0"/>
                                          </p:stCondLst>
                                        </p:cTn>
                                        <p:tgtEl>
                                          <p:spTgt spid="155"/>
                                        </p:tgtEl>
                                        <p:attrNameLst>
                                          <p:attrName>style.visibility</p:attrName>
                                        </p:attrNameLst>
                                      </p:cBhvr>
                                      <p:to>
                                        <p:strVal val="visible"/>
                                      </p:to>
                                    </p:set>
                                    <p:animEffect transition="in" filter="fade">
                                      <p:cBhvr>
                                        <p:cTn id="751" dur="750"/>
                                        <p:tgtEl>
                                          <p:spTgt spid="155"/>
                                        </p:tgtEl>
                                      </p:cBhvr>
                                    </p:animEffect>
                                    <p:anim calcmode="lin" valueType="num">
                                      <p:cBhvr>
                                        <p:cTn id="752" dur="750" fill="hold"/>
                                        <p:tgtEl>
                                          <p:spTgt spid="155"/>
                                        </p:tgtEl>
                                        <p:attrNameLst>
                                          <p:attrName>ppt_x</p:attrName>
                                        </p:attrNameLst>
                                      </p:cBhvr>
                                      <p:tavLst>
                                        <p:tav tm="0">
                                          <p:val>
                                            <p:strVal val="#ppt_x"/>
                                          </p:val>
                                        </p:tav>
                                        <p:tav tm="100000">
                                          <p:val>
                                            <p:strVal val="#ppt_x"/>
                                          </p:val>
                                        </p:tav>
                                      </p:tavLst>
                                    </p:anim>
                                    <p:anim calcmode="lin" valueType="num">
                                      <p:cBhvr>
                                        <p:cTn id="753" dur="750" fill="hold"/>
                                        <p:tgtEl>
                                          <p:spTgt spid="155"/>
                                        </p:tgtEl>
                                        <p:attrNameLst>
                                          <p:attrName>ppt_y</p:attrName>
                                        </p:attrNameLst>
                                      </p:cBhvr>
                                      <p:tavLst>
                                        <p:tav tm="0">
                                          <p:val>
                                            <p:strVal val="#ppt_y+.1"/>
                                          </p:val>
                                        </p:tav>
                                        <p:tav tm="100000">
                                          <p:val>
                                            <p:strVal val="#ppt_y"/>
                                          </p:val>
                                        </p:tav>
                                      </p:tavLst>
                                    </p:anim>
                                  </p:childTnLst>
                                </p:cTn>
                              </p:par>
                              <p:par>
                                <p:cTn id="754" presetID="42" presetClass="entr" presetSubtype="0" fill="hold" grpId="0" nodeType="withEffect">
                                  <p:stCondLst>
                                    <p:cond delay="0"/>
                                  </p:stCondLst>
                                  <p:childTnLst>
                                    <p:set>
                                      <p:cBhvr>
                                        <p:cTn id="755" dur="1" fill="hold">
                                          <p:stCondLst>
                                            <p:cond delay="0"/>
                                          </p:stCondLst>
                                        </p:cTn>
                                        <p:tgtEl>
                                          <p:spTgt spid="156"/>
                                        </p:tgtEl>
                                        <p:attrNameLst>
                                          <p:attrName>style.visibility</p:attrName>
                                        </p:attrNameLst>
                                      </p:cBhvr>
                                      <p:to>
                                        <p:strVal val="visible"/>
                                      </p:to>
                                    </p:set>
                                    <p:animEffect transition="in" filter="fade">
                                      <p:cBhvr>
                                        <p:cTn id="756" dur="750"/>
                                        <p:tgtEl>
                                          <p:spTgt spid="156"/>
                                        </p:tgtEl>
                                      </p:cBhvr>
                                    </p:animEffect>
                                    <p:anim calcmode="lin" valueType="num">
                                      <p:cBhvr>
                                        <p:cTn id="757" dur="750" fill="hold"/>
                                        <p:tgtEl>
                                          <p:spTgt spid="156"/>
                                        </p:tgtEl>
                                        <p:attrNameLst>
                                          <p:attrName>ppt_x</p:attrName>
                                        </p:attrNameLst>
                                      </p:cBhvr>
                                      <p:tavLst>
                                        <p:tav tm="0">
                                          <p:val>
                                            <p:strVal val="#ppt_x"/>
                                          </p:val>
                                        </p:tav>
                                        <p:tav tm="100000">
                                          <p:val>
                                            <p:strVal val="#ppt_x"/>
                                          </p:val>
                                        </p:tav>
                                      </p:tavLst>
                                    </p:anim>
                                    <p:anim calcmode="lin" valueType="num">
                                      <p:cBhvr>
                                        <p:cTn id="758" dur="750" fill="hold"/>
                                        <p:tgtEl>
                                          <p:spTgt spid="156"/>
                                        </p:tgtEl>
                                        <p:attrNameLst>
                                          <p:attrName>ppt_y</p:attrName>
                                        </p:attrNameLst>
                                      </p:cBhvr>
                                      <p:tavLst>
                                        <p:tav tm="0">
                                          <p:val>
                                            <p:strVal val="#ppt_y+.1"/>
                                          </p:val>
                                        </p:tav>
                                        <p:tav tm="100000">
                                          <p:val>
                                            <p:strVal val="#ppt_y"/>
                                          </p:val>
                                        </p:tav>
                                      </p:tavLst>
                                    </p:anim>
                                  </p:childTnLst>
                                </p:cTn>
                              </p:par>
                              <p:par>
                                <p:cTn id="759" presetID="42" presetClass="entr" presetSubtype="0" fill="hold" grpId="0" nodeType="withEffect">
                                  <p:stCondLst>
                                    <p:cond delay="0"/>
                                  </p:stCondLst>
                                  <p:childTnLst>
                                    <p:set>
                                      <p:cBhvr>
                                        <p:cTn id="760" dur="1" fill="hold">
                                          <p:stCondLst>
                                            <p:cond delay="0"/>
                                          </p:stCondLst>
                                        </p:cTn>
                                        <p:tgtEl>
                                          <p:spTgt spid="157"/>
                                        </p:tgtEl>
                                        <p:attrNameLst>
                                          <p:attrName>style.visibility</p:attrName>
                                        </p:attrNameLst>
                                      </p:cBhvr>
                                      <p:to>
                                        <p:strVal val="visible"/>
                                      </p:to>
                                    </p:set>
                                    <p:animEffect transition="in" filter="fade">
                                      <p:cBhvr>
                                        <p:cTn id="761" dur="750"/>
                                        <p:tgtEl>
                                          <p:spTgt spid="157"/>
                                        </p:tgtEl>
                                      </p:cBhvr>
                                    </p:animEffect>
                                    <p:anim calcmode="lin" valueType="num">
                                      <p:cBhvr>
                                        <p:cTn id="762" dur="750" fill="hold"/>
                                        <p:tgtEl>
                                          <p:spTgt spid="157"/>
                                        </p:tgtEl>
                                        <p:attrNameLst>
                                          <p:attrName>ppt_x</p:attrName>
                                        </p:attrNameLst>
                                      </p:cBhvr>
                                      <p:tavLst>
                                        <p:tav tm="0">
                                          <p:val>
                                            <p:strVal val="#ppt_x"/>
                                          </p:val>
                                        </p:tav>
                                        <p:tav tm="100000">
                                          <p:val>
                                            <p:strVal val="#ppt_x"/>
                                          </p:val>
                                        </p:tav>
                                      </p:tavLst>
                                    </p:anim>
                                    <p:anim calcmode="lin" valueType="num">
                                      <p:cBhvr>
                                        <p:cTn id="763" dur="750" fill="hold"/>
                                        <p:tgtEl>
                                          <p:spTgt spid="157"/>
                                        </p:tgtEl>
                                        <p:attrNameLst>
                                          <p:attrName>ppt_y</p:attrName>
                                        </p:attrNameLst>
                                      </p:cBhvr>
                                      <p:tavLst>
                                        <p:tav tm="0">
                                          <p:val>
                                            <p:strVal val="#ppt_y+.1"/>
                                          </p:val>
                                        </p:tav>
                                        <p:tav tm="100000">
                                          <p:val>
                                            <p:strVal val="#ppt_y"/>
                                          </p:val>
                                        </p:tav>
                                      </p:tavLst>
                                    </p:anim>
                                  </p:childTnLst>
                                </p:cTn>
                              </p:par>
                              <p:par>
                                <p:cTn id="764" presetID="42" presetClass="entr" presetSubtype="0" fill="hold" grpId="0" nodeType="withEffect">
                                  <p:stCondLst>
                                    <p:cond delay="0"/>
                                  </p:stCondLst>
                                  <p:childTnLst>
                                    <p:set>
                                      <p:cBhvr>
                                        <p:cTn id="765" dur="1" fill="hold">
                                          <p:stCondLst>
                                            <p:cond delay="0"/>
                                          </p:stCondLst>
                                        </p:cTn>
                                        <p:tgtEl>
                                          <p:spTgt spid="158"/>
                                        </p:tgtEl>
                                        <p:attrNameLst>
                                          <p:attrName>style.visibility</p:attrName>
                                        </p:attrNameLst>
                                      </p:cBhvr>
                                      <p:to>
                                        <p:strVal val="visible"/>
                                      </p:to>
                                    </p:set>
                                    <p:animEffect transition="in" filter="fade">
                                      <p:cBhvr>
                                        <p:cTn id="766" dur="750"/>
                                        <p:tgtEl>
                                          <p:spTgt spid="158"/>
                                        </p:tgtEl>
                                      </p:cBhvr>
                                    </p:animEffect>
                                    <p:anim calcmode="lin" valueType="num">
                                      <p:cBhvr>
                                        <p:cTn id="767" dur="750" fill="hold"/>
                                        <p:tgtEl>
                                          <p:spTgt spid="158"/>
                                        </p:tgtEl>
                                        <p:attrNameLst>
                                          <p:attrName>ppt_x</p:attrName>
                                        </p:attrNameLst>
                                      </p:cBhvr>
                                      <p:tavLst>
                                        <p:tav tm="0">
                                          <p:val>
                                            <p:strVal val="#ppt_x"/>
                                          </p:val>
                                        </p:tav>
                                        <p:tav tm="100000">
                                          <p:val>
                                            <p:strVal val="#ppt_x"/>
                                          </p:val>
                                        </p:tav>
                                      </p:tavLst>
                                    </p:anim>
                                    <p:anim calcmode="lin" valueType="num">
                                      <p:cBhvr>
                                        <p:cTn id="768" dur="750" fill="hold"/>
                                        <p:tgtEl>
                                          <p:spTgt spid="158"/>
                                        </p:tgtEl>
                                        <p:attrNameLst>
                                          <p:attrName>ppt_y</p:attrName>
                                        </p:attrNameLst>
                                      </p:cBhvr>
                                      <p:tavLst>
                                        <p:tav tm="0">
                                          <p:val>
                                            <p:strVal val="#ppt_y+.1"/>
                                          </p:val>
                                        </p:tav>
                                        <p:tav tm="100000">
                                          <p:val>
                                            <p:strVal val="#ppt_y"/>
                                          </p:val>
                                        </p:tav>
                                      </p:tavLst>
                                    </p:anim>
                                  </p:childTnLst>
                                </p:cTn>
                              </p:par>
                              <p:par>
                                <p:cTn id="769" presetID="42" presetClass="entr" presetSubtype="0" fill="hold" grpId="0" nodeType="withEffect">
                                  <p:stCondLst>
                                    <p:cond delay="0"/>
                                  </p:stCondLst>
                                  <p:childTnLst>
                                    <p:set>
                                      <p:cBhvr>
                                        <p:cTn id="770" dur="1" fill="hold">
                                          <p:stCondLst>
                                            <p:cond delay="0"/>
                                          </p:stCondLst>
                                        </p:cTn>
                                        <p:tgtEl>
                                          <p:spTgt spid="159"/>
                                        </p:tgtEl>
                                        <p:attrNameLst>
                                          <p:attrName>style.visibility</p:attrName>
                                        </p:attrNameLst>
                                      </p:cBhvr>
                                      <p:to>
                                        <p:strVal val="visible"/>
                                      </p:to>
                                    </p:set>
                                    <p:animEffect transition="in" filter="fade">
                                      <p:cBhvr>
                                        <p:cTn id="771" dur="750"/>
                                        <p:tgtEl>
                                          <p:spTgt spid="159"/>
                                        </p:tgtEl>
                                      </p:cBhvr>
                                    </p:animEffect>
                                    <p:anim calcmode="lin" valueType="num">
                                      <p:cBhvr>
                                        <p:cTn id="772" dur="750" fill="hold"/>
                                        <p:tgtEl>
                                          <p:spTgt spid="159"/>
                                        </p:tgtEl>
                                        <p:attrNameLst>
                                          <p:attrName>ppt_x</p:attrName>
                                        </p:attrNameLst>
                                      </p:cBhvr>
                                      <p:tavLst>
                                        <p:tav tm="0">
                                          <p:val>
                                            <p:strVal val="#ppt_x"/>
                                          </p:val>
                                        </p:tav>
                                        <p:tav tm="100000">
                                          <p:val>
                                            <p:strVal val="#ppt_x"/>
                                          </p:val>
                                        </p:tav>
                                      </p:tavLst>
                                    </p:anim>
                                    <p:anim calcmode="lin" valueType="num">
                                      <p:cBhvr>
                                        <p:cTn id="773" dur="750" fill="hold"/>
                                        <p:tgtEl>
                                          <p:spTgt spid="159"/>
                                        </p:tgtEl>
                                        <p:attrNameLst>
                                          <p:attrName>ppt_y</p:attrName>
                                        </p:attrNameLst>
                                      </p:cBhvr>
                                      <p:tavLst>
                                        <p:tav tm="0">
                                          <p:val>
                                            <p:strVal val="#ppt_y+.1"/>
                                          </p:val>
                                        </p:tav>
                                        <p:tav tm="100000">
                                          <p:val>
                                            <p:strVal val="#ppt_y"/>
                                          </p:val>
                                        </p:tav>
                                      </p:tavLst>
                                    </p:anim>
                                  </p:childTnLst>
                                </p:cTn>
                              </p:par>
                              <p:par>
                                <p:cTn id="774" presetID="42" presetClass="entr" presetSubtype="0" fill="hold" grpId="0" nodeType="withEffect">
                                  <p:stCondLst>
                                    <p:cond delay="0"/>
                                  </p:stCondLst>
                                  <p:childTnLst>
                                    <p:set>
                                      <p:cBhvr>
                                        <p:cTn id="775" dur="1" fill="hold">
                                          <p:stCondLst>
                                            <p:cond delay="0"/>
                                          </p:stCondLst>
                                        </p:cTn>
                                        <p:tgtEl>
                                          <p:spTgt spid="160"/>
                                        </p:tgtEl>
                                        <p:attrNameLst>
                                          <p:attrName>style.visibility</p:attrName>
                                        </p:attrNameLst>
                                      </p:cBhvr>
                                      <p:to>
                                        <p:strVal val="visible"/>
                                      </p:to>
                                    </p:set>
                                    <p:animEffect transition="in" filter="fade">
                                      <p:cBhvr>
                                        <p:cTn id="776" dur="750"/>
                                        <p:tgtEl>
                                          <p:spTgt spid="160"/>
                                        </p:tgtEl>
                                      </p:cBhvr>
                                    </p:animEffect>
                                    <p:anim calcmode="lin" valueType="num">
                                      <p:cBhvr>
                                        <p:cTn id="777" dur="750" fill="hold"/>
                                        <p:tgtEl>
                                          <p:spTgt spid="160"/>
                                        </p:tgtEl>
                                        <p:attrNameLst>
                                          <p:attrName>ppt_x</p:attrName>
                                        </p:attrNameLst>
                                      </p:cBhvr>
                                      <p:tavLst>
                                        <p:tav tm="0">
                                          <p:val>
                                            <p:strVal val="#ppt_x"/>
                                          </p:val>
                                        </p:tav>
                                        <p:tav tm="100000">
                                          <p:val>
                                            <p:strVal val="#ppt_x"/>
                                          </p:val>
                                        </p:tav>
                                      </p:tavLst>
                                    </p:anim>
                                    <p:anim calcmode="lin" valueType="num">
                                      <p:cBhvr>
                                        <p:cTn id="778" dur="750" fill="hold"/>
                                        <p:tgtEl>
                                          <p:spTgt spid="160"/>
                                        </p:tgtEl>
                                        <p:attrNameLst>
                                          <p:attrName>ppt_y</p:attrName>
                                        </p:attrNameLst>
                                      </p:cBhvr>
                                      <p:tavLst>
                                        <p:tav tm="0">
                                          <p:val>
                                            <p:strVal val="#ppt_y+.1"/>
                                          </p:val>
                                        </p:tav>
                                        <p:tav tm="100000">
                                          <p:val>
                                            <p:strVal val="#ppt_y"/>
                                          </p:val>
                                        </p:tav>
                                      </p:tavLst>
                                    </p:anim>
                                  </p:childTnLst>
                                </p:cTn>
                              </p:par>
                              <p:par>
                                <p:cTn id="779" presetID="42" presetClass="entr" presetSubtype="0" fill="hold" grpId="0" nodeType="withEffect">
                                  <p:stCondLst>
                                    <p:cond delay="0"/>
                                  </p:stCondLst>
                                  <p:childTnLst>
                                    <p:set>
                                      <p:cBhvr>
                                        <p:cTn id="780" dur="1" fill="hold">
                                          <p:stCondLst>
                                            <p:cond delay="0"/>
                                          </p:stCondLst>
                                        </p:cTn>
                                        <p:tgtEl>
                                          <p:spTgt spid="161"/>
                                        </p:tgtEl>
                                        <p:attrNameLst>
                                          <p:attrName>style.visibility</p:attrName>
                                        </p:attrNameLst>
                                      </p:cBhvr>
                                      <p:to>
                                        <p:strVal val="visible"/>
                                      </p:to>
                                    </p:set>
                                    <p:animEffect transition="in" filter="fade">
                                      <p:cBhvr>
                                        <p:cTn id="781" dur="750"/>
                                        <p:tgtEl>
                                          <p:spTgt spid="161"/>
                                        </p:tgtEl>
                                      </p:cBhvr>
                                    </p:animEffect>
                                    <p:anim calcmode="lin" valueType="num">
                                      <p:cBhvr>
                                        <p:cTn id="782" dur="750" fill="hold"/>
                                        <p:tgtEl>
                                          <p:spTgt spid="161"/>
                                        </p:tgtEl>
                                        <p:attrNameLst>
                                          <p:attrName>ppt_x</p:attrName>
                                        </p:attrNameLst>
                                      </p:cBhvr>
                                      <p:tavLst>
                                        <p:tav tm="0">
                                          <p:val>
                                            <p:strVal val="#ppt_x"/>
                                          </p:val>
                                        </p:tav>
                                        <p:tav tm="100000">
                                          <p:val>
                                            <p:strVal val="#ppt_x"/>
                                          </p:val>
                                        </p:tav>
                                      </p:tavLst>
                                    </p:anim>
                                    <p:anim calcmode="lin" valueType="num">
                                      <p:cBhvr>
                                        <p:cTn id="783" dur="750" fill="hold"/>
                                        <p:tgtEl>
                                          <p:spTgt spid="161"/>
                                        </p:tgtEl>
                                        <p:attrNameLst>
                                          <p:attrName>ppt_y</p:attrName>
                                        </p:attrNameLst>
                                      </p:cBhvr>
                                      <p:tavLst>
                                        <p:tav tm="0">
                                          <p:val>
                                            <p:strVal val="#ppt_y+.1"/>
                                          </p:val>
                                        </p:tav>
                                        <p:tav tm="100000">
                                          <p:val>
                                            <p:strVal val="#ppt_y"/>
                                          </p:val>
                                        </p:tav>
                                      </p:tavLst>
                                    </p:anim>
                                  </p:childTnLst>
                                </p:cTn>
                              </p:par>
                              <p:par>
                                <p:cTn id="784" presetID="42" presetClass="entr" presetSubtype="0" fill="hold" grpId="0" nodeType="withEffect">
                                  <p:stCondLst>
                                    <p:cond delay="0"/>
                                  </p:stCondLst>
                                  <p:childTnLst>
                                    <p:set>
                                      <p:cBhvr>
                                        <p:cTn id="785" dur="1" fill="hold">
                                          <p:stCondLst>
                                            <p:cond delay="0"/>
                                          </p:stCondLst>
                                        </p:cTn>
                                        <p:tgtEl>
                                          <p:spTgt spid="162"/>
                                        </p:tgtEl>
                                        <p:attrNameLst>
                                          <p:attrName>style.visibility</p:attrName>
                                        </p:attrNameLst>
                                      </p:cBhvr>
                                      <p:to>
                                        <p:strVal val="visible"/>
                                      </p:to>
                                    </p:set>
                                    <p:animEffect transition="in" filter="fade">
                                      <p:cBhvr>
                                        <p:cTn id="786" dur="750"/>
                                        <p:tgtEl>
                                          <p:spTgt spid="162"/>
                                        </p:tgtEl>
                                      </p:cBhvr>
                                    </p:animEffect>
                                    <p:anim calcmode="lin" valueType="num">
                                      <p:cBhvr>
                                        <p:cTn id="787" dur="750" fill="hold"/>
                                        <p:tgtEl>
                                          <p:spTgt spid="162"/>
                                        </p:tgtEl>
                                        <p:attrNameLst>
                                          <p:attrName>ppt_x</p:attrName>
                                        </p:attrNameLst>
                                      </p:cBhvr>
                                      <p:tavLst>
                                        <p:tav tm="0">
                                          <p:val>
                                            <p:strVal val="#ppt_x"/>
                                          </p:val>
                                        </p:tav>
                                        <p:tav tm="100000">
                                          <p:val>
                                            <p:strVal val="#ppt_x"/>
                                          </p:val>
                                        </p:tav>
                                      </p:tavLst>
                                    </p:anim>
                                    <p:anim calcmode="lin" valueType="num">
                                      <p:cBhvr>
                                        <p:cTn id="788" dur="750" fill="hold"/>
                                        <p:tgtEl>
                                          <p:spTgt spid="162"/>
                                        </p:tgtEl>
                                        <p:attrNameLst>
                                          <p:attrName>ppt_y</p:attrName>
                                        </p:attrNameLst>
                                      </p:cBhvr>
                                      <p:tavLst>
                                        <p:tav tm="0">
                                          <p:val>
                                            <p:strVal val="#ppt_y+.1"/>
                                          </p:val>
                                        </p:tav>
                                        <p:tav tm="100000">
                                          <p:val>
                                            <p:strVal val="#ppt_y"/>
                                          </p:val>
                                        </p:tav>
                                      </p:tavLst>
                                    </p:anim>
                                  </p:childTnLst>
                                </p:cTn>
                              </p:par>
                              <p:par>
                                <p:cTn id="789" presetID="42" presetClass="entr" presetSubtype="0" fill="hold" grpId="0" nodeType="withEffect">
                                  <p:stCondLst>
                                    <p:cond delay="0"/>
                                  </p:stCondLst>
                                  <p:childTnLst>
                                    <p:set>
                                      <p:cBhvr>
                                        <p:cTn id="790" dur="1" fill="hold">
                                          <p:stCondLst>
                                            <p:cond delay="0"/>
                                          </p:stCondLst>
                                        </p:cTn>
                                        <p:tgtEl>
                                          <p:spTgt spid="163"/>
                                        </p:tgtEl>
                                        <p:attrNameLst>
                                          <p:attrName>style.visibility</p:attrName>
                                        </p:attrNameLst>
                                      </p:cBhvr>
                                      <p:to>
                                        <p:strVal val="visible"/>
                                      </p:to>
                                    </p:set>
                                    <p:animEffect transition="in" filter="fade">
                                      <p:cBhvr>
                                        <p:cTn id="791" dur="750"/>
                                        <p:tgtEl>
                                          <p:spTgt spid="163"/>
                                        </p:tgtEl>
                                      </p:cBhvr>
                                    </p:animEffect>
                                    <p:anim calcmode="lin" valueType="num">
                                      <p:cBhvr>
                                        <p:cTn id="792" dur="750" fill="hold"/>
                                        <p:tgtEl>
                                          <p:spTgt spid="163"/>
                                        </p:tgtEl>
                                        <p:attrNameLst>
                                          <p:attrName>ppt_x</p:attrName>
                                        </p:attrNameLst>
                                      </p:cBhvr>
                                      <p:tavLst>
                                        <p:tav tm="0">
                                          <p:val>
                                            <p:strVal val="#ppt_x"/>
                                          </p:val>
                                        </p:tav>
                                        <p:tav tm="100000">
                                          <p:val>
                                            <p:strVal val="#ppt_x"/>
                                          </p:val>
                                        </p:tav>
                                      </p:tavLst>
                                    </p:anim>
                                    <p:anim calcmode="lin" valueType="num">
                                      <p:cBhvr>
                                        <p:cTn id="793" dur="750" fill="hold"/>
                                        <p:tgtEl>
                                          <p:spTgt spid="163"/>
                                        </p:tgtEl>
                                        <p:attrNameLst>
                                          <p:attrName>ppt_y</p:attrName>
                                        </p:attrNameLst>
                                      </p:cBhvr>
                                      <p:tavLst>
                                        <p:tav tm="0">
                                          <p:val>
                                            <p:strVal val="#ppt_y+.1"/>
                                          </p:val>
                                        </p:tav>
                                        <p:tav tm="100000">
                                          <p:val>
                                            <p:strVal val="#ppt_y"/>
                                          </p:val>
                                        </p:tav>
                                      </p:tavLst>
                                    </p:anim>
                                  </p:childTnLst>
                                </p:cTn>
                              </p:par>
                              <p:par>
                                <p:cTn id="794" presetID="42" presetClass="entr" presetSubtype="0" fill="hold" grpId="0" nodeType="withEffect">
                                  <p:stCondLst>
                                    <p:cond delay="0"/>
                                  </p:stCondLst>
                                  <p:childTnLst>
                                    <p:set>
                                      <p:cBhvr>
                                        <p:cTn id="795" dur="1" fill="hold">
                                          <p:stCondLst>
                                            <p:cond delay="0"/>
                                          </p:stCondLst>
                                        </p:cTn>
                                        <p:tgtEl>
                                          <p:spTgt spid="164"/>
                                        </p:tgtEl>
                                        <p:attrNameLst>
                                          <p:attrName>style.visibility</p:attrName>
                                        </p:attrNameLst>
                                      </p:cBhvr>
                                      <p:to>
                                        <p:strVal val="visible"/>
                                      </p:to>
                                    </p:set>
                                    <p:animEffect transition="in" filter="fade">
                                      <p:cBhvr>
                                        <p:cTn id="796" dur="750"/>
                                        <p:tgtEl>
                                          <p:spTgt spid="164"/>
                                        </p:tgtEl>
                                      </p:cBhvr>
                                    </p:animEffect>
                                    <p:anim calcmode="lin" valueType="num">
                                      <p:cBhvr>
                                        <p:cTn id="797" dur="750" fill="hold"/>
                                        <p:tgtEl>
                                          <p:spTgt spid="164"/>
                                        </p:tgtEl>
                                        <p:attrNameLst>
                                          <p:attrName>ppt_x</p:attrName>
                                        </p:attrNameLst>
                                      </p:cBhvr>
                                      <p:tavLst>
                                        <p:tav tm="0">
                                          <p:val>
                                            <p:strVal val="#ppt_x"/>
                                          </p:val>
                                        </p:tav>
                                        <p:tav tm="100000">
                                          <p:val>
                                            <p:strVal val="#ppt_x"/>
                                          </p:val>
                                        </p:tav>
                                      </p:tavLst>
                                    </p:anim>
                                    <p:anim calcmode="lin" valueType="num">
                                      <p:cBhvr>
                                        <p:cTn id="798" dur="750" fill="hold"/>
                                        <p:tgtEl>
                                          <p:spTgt spid="164"/>
                                        </p:tgtEl>
                                        <p:attrNameLst>
                                          <p:attrName>ppt_y</p:attrName>
                                        </p:attrNameLst>
                                      </p:cBhvr>
                                      <p:tavLst>
                                        <p:tav tm="0">
                                          <p:val>
                                            <p:strVal val="#ppt_y+.1"/>
                                          </p:val>
                                        </p:tav>
                                        <p:tav tm="100000">
                                          <p:val>
                                            <p:strVal val="#ppt_y"/>
                                          </p:val>
                                        </p:tav>
                                      </p:tavLst>
                                    </p:anim>
                                  </p:childTnLst>
                                </p:cTn>
                              </p:par>
                              <p:par>
                                <p:cTn id="799" presetID="42" presetClass="entr" presetSubtype="0" fill="hold" grpId="0" nodeType="withEffect">
                                  <p:stCondLst>
                                    <p:cond delay="0"/>
                                  </p:stCondLst>
                                  <p:childTnLst>
                                    <p:set>
                                      <p:cBhvr>
                                        <p:cTn id="800" dur="1" fill="hold">
                                          <p:stCondLst>
                                            <p:cond delay="0"/>
                                          </p:stCondLst>
                                        </p:cTn>
                                        <p:tgtEl>
                                          <p:spTgt spid="165"/>
                                        </p:tgtEl>
                                        <p:attrNameLst>
                                          <p:attrName>style.visibility</p:attrName>
                                        </p:attrNameLst>
                                      </p:cBhvr>
                                      <p:to>
                                        <p:strVal val="visible"/>
                                      </p:to>
                                    </p:set>
                                    <p:animEffect transition="in" filter="fade">
                                      <p:cBhvr>
                                        <p:cTn id="801" dur="750"/>
                                        <p:tgtEl>
                                          <p:spTgt spid="165"/>
                                        </p:tgtEl>
                                      </p:cBhvr>
                                    </p:animEffect>
                                    <p:anim calcmode="lin" valueType="num">
                                      <p:cBhvr>
                                        <p:cTn id="802" dur="750" fill="hold"/>
                                        <p:tgtEl>
                                          <p:spTgt spid="165"/>
                                        </p:tgtEl>
                                        <p:attrNameLst>
                                          <p:attrName>ppt_x</p:attrName>
                                        </p:attrNameLst>
                                      </p:cBhvr>
                                      <p:tavLst>
                                        <p:tav tm="0">
                                          <p:val>
                                            <p:strVal val="#ppt_x"/>
                                          </p:val>
                                        </p:tav>
                                        <p:tav tm="100000">
                                          <p:val>
                                            <p:strVal val="#ppt_x"/>
                                          </p:val>
                                        </p:tav>
                                      </p:tavLst>
                                    </p:anim>
                                    <p:anim calcmode="lin" valueType="num">
                                      <p:cBhvr>
                                        <p:cTn id="803" dur="750" fill="hold"/>
                                        <p:tgtEl>
                                          <p:spTgt spid="165"/>
                                        </p:tgtEl>
                                        <p:attrNameLst>
                                          <p:attrName>ppt_y</p:attrName>
                                        </p:attrNameLst>
                                      </p:cBhvr>
                                      <p:tavLst>
                                        <p:tav tm="0">
                                          <p:val>
                                            <p:strVal val="#ppt_y+.1"/>
                                          </p:val>
                                        </p:tav>
                                        <p:tav tm="100000">
                                          <p:val>
                                            <p:strVal val="#ppt_y"/>
                                          </p:val>
                                        </p:tav>
                                      </p:tavLst>
                                    </p:anim>
                                  </p:childTnLst>
                                </p:cTn>
                              </p:par>
                              <p:par>
                                <p:cTn id="804" presetID="42" presetClass="entr" presetSubtype="0" fill="hold" grpId="0" nodeType="withEffect">
                                  <p:stCondLst>
                                    <p:cond delay="0"/>
                                  </p:stCondLst>
                                  <p:childTnLst>
                                    <p:set>
                                      <p:cBhvr>
                                        <p:cTn id="805" dur="1" fill="hold">
                                          <p:stCondLst>
                                            <p:cond delay="0"/>
                                          </p:stCondLst>
                                        </p:cTn>
                                        <p:tgtEl>
                                          <p:spTgt spid="166"/>
                                        </p:tgtEl>
                                        <p:attrNameLst>
                                          <p:attrName>style.visibility</p:attrName>
                                        </p:attrNameLst>
                                      </p:cBhvr>
                                      <p:to>
                                        <p:strVal val="visible"/>
                                      </p:to>
                                    </p:set>
                                    <p:animEffect transition="in" filter="fade">
                                      <p:cBhvr>
                                        <p:cTn id="806" dur="750"/>
                                        <p:tgtEl>
                                          <p:spTgt spid="166"/>
                                        </p:tgtEl>
                                      </p:cBhvr>
                                    </p:animEffect>
                                    <p:anim calcmode="lin" valueType="num">
                                      <p:cBhvr>
                                        <p:cTn id="807" dur="750" fill="hold"/>
                                        <p:tgtEl>
                                          <p:spTgt spid="166"/>
                                        </p:tgtEl>
                                        <p:attrNameLst>
                                          <p:attrName>ppt_x</p:attrName>
                                        </p:attrNameLst>
                                      </p:cBhvr>
                                      <p:tavLst>
                                        <p:tav tm="0">
                                          <p:val>
                                            <p:strVal val="#ppt_x"/>
                                          </p:val>
                                        </p:tav>
                                        <p:tav tm="100000">
                                          <p:val>
                                            <p:strVal val="#ppt_x"/>
                                          </p:val>
                                        </p:tav>
                                      </p:tavLst>
                                    </p:anim>
                                    <p:anim calcmode="lin" valueType="num">
                                      <p:cBhvr>
                                        <p:cTn id="808" dur="750" fill="hold"/>
                                        <p:tgtEl>
                                          <p:spTgt spid="166"/>
                                        </p:tgtEl>
                                        <p:attrNameLst>
                                          <p:attrName>ppt_y</p:attrName>
                                        </p:attrNameLst>
                                      </p:cBhvr>
                                      <p:tavLst>
                                        <p:tav tm="0">
                                          <p:val>
                                            <p:strVal val="#ppt_y+.1"/>
                                          </p:val>
                                        </p:tav>
                                        <p:tav tm="100000">
                                          <p:val>
                                            <p:strVal val="#ppt_y"/>
                                          </p:val>
                                        </p:tav>
                                      </p:tavLst>
                                    </p:anim>
                                  </p:childTnLst>
                                </p:cTn>
                              </p:par>
                              <p:par>
                                <p:cTn id="809" presetID="42" presetClass="entr" presetSubtype="0" fill="hold" grpId="0" nodeType="withEffect">
                                  <p:stCondLst>
                                    <p:cond delay="0"/>
                                  </p:stCondLst>
                                  <p:childTnLst>
                                    <p:set>
                                      <p:cBhvr>
                                        <p:cTn id="810" dur="1" fill="hold">
                                          <p:stCondLst>
                                            <p:cond delay="0"/>
                                          </p:stCondLst>
                                        </p:cTn>
                                        <p:tgtEl>
                                          <p:spTgt spid="167"/>
                                        </p:tgtEl>
                                        <p:attrNameLst>
                                          <p:attrName>style.visibility</p:attrName>
                                        </p:attrNameLst>
                                      </p:cBhvr>
                                      <p:to>
                                        <p:strVal val="visible"/>
                                      </p:to>
                                    </p:set>
                                    <p:animEffect transition="in" filter="fade">
                                      <p:cBhvr>
                                        <p:cTn id="811" dur="750"/>
                                        <p:tgtEl>
                                          <p:spTgt spid="167"/>
                                        </p:tgtEl>
                                      </p:cBhvr>
                                    </p:animEffect>
                                    <p:anim calcmode="lin" valueType="num">
                                      <p:cBhvr>
                                        <p:cTn id="812" dur="750" fill="hold"/>
                                        <p:tgtEl>
                                          <p:spTgt spid="167"/>
                                        </p:tgtEl>
                                        <p:attrNameLst>
                                          <p:attrName>ppt_x</p:attrName>
                                        </p:attrNameLst>
                                      </p:cBhvr>
                                      <p:tavLst>
                                        <p:tav tm="0">
                                          <p:val>
                                            <p:strVal val="#ppt_x"/>
                                          </p:val>
                                        </p:tav>
                                        <p:tav tm="100000">
                                          <p:val>
                                            <p:strVal val="#ppt_x"/>
                                          </p:val>
                                        </p:tav>
                                      </p:tavLst>
                                    </p:anim>
                                    <p:anim calcmode="lin" valueType="num">
                                      <p:cBhvr>
                                        <p:cTn id="813" dur="750" fill="hold"/>
                                        <p:tgtEl>
                                          <p:spTgt spid="167"/>
                                        </p:tgtEl>
                                        <p:attrNameLst>
                                          <p:attrName>ppt_y</p:attrName>
                                        </p:attrNameLst>
                                      </p:cBhvr>
                                      <p:tavLst>
                                        <p:tav tm="0">
                                          <p:val>
                                            <p:strVal val="#ppt_y+.1"/>
                                          </p:val>
                                        </p:tav>
                                        <p:tav tm="100000">
                                          <p:val>
                                            <p:strVal val="#ppt_y"/>
                                          </p:val>
                                        </p:tav>
                                      </p:tavLst>
                                    </p:anim>
                                  </p:childTnLst>
                                </p:cTn>
                              </p:par>
                              <p:par>
                                <p:cTn id="814" presetID="42" presetClass="entr" presetSubtype="0" fill="hold" grpId="0" nodeType="withEffect">
                                  <p:stCondLst>
                                    <p:cond delay="0"/>
                                  </p:stCondLst>
                                  <p:childTnLst>
                                    <p:set>
                                      <p:cBhvr>
                                        <p:cTn id="815" dur="1" fill="hold">
                                          <p:stCondLst>
                                            <p:cond delay="0"/>
                                          </p:stCondLst>
                                        </p:cTn>
                                        <p:tgtEl>
                                          <p:spTgt spid="168"/>
                                        </p:tgtEl>
                                        <p:attrNameLst>
                                          <p:attrName>style.visibility</p:attrName>
                                        </p:attrNameLst>
                                      </p:cBhvr>
                                      <p:to>
                                        <p:strVal val="visible"/>
                                      </p:to>
                                    </p:set>
                                    <p:animEffect transition="in" filter="fade">
                                      <p:cBhvr>
                                        <p:cTn id="816" dur="750"/>
                                        <p:tgtEl>
                                          <p:spTgt spid="168"/>
                                        </p:tgtEl>
                                      </p:cBhvr>
                                    </p:animEffect>
                                    <p:anim calcmode="lin" valueType="num">
                                      <p:cBhvr>
                                        <p:cTn id="817" dur="750" fill="hold"/>
                                        <p:tgtEl>
                                          <p:spTgt spid="168"/>
                                        </p:tgtEl>
                                        <p:attrNameLst>
                                          <p:attrName>ppt_x</p:attrName>
                                        </p:attrNameLst>
                                      </p:cBhvr>
                                      <p:tavLst>
                                        <p:tav tm="0">
                                          <p:val>
                                            <p:strVal val="#ppt_x"/>
                                          </p:val>
                                        </p:tav>
                                        <p:tav tm="100000">
                                          <p:val>
                                            <p:strVal val="#ppt_x"/>
                                          </p:val>
                                        </p:tav>
                                      </p:tavLst>
                                    </p:anim>
                                    <p:anim calcmode="lin" valueType="num">
                                      <p:cBhvr>
                                        <p:cTn id="818" dur="750" fill="hold"/>
                                        <p:tgtEl>
                                          <p:spTgt spid="168"/>
                                        </p:tgtEl>
                                        <p:attrNameLst>
                                          <p:attrName>ppt_y</p:attrName>
                                        </p:attrNameLst>
                                      </p:cBhvr>
                                      <p:tavLst>
                                        <p:tav tm="0">
                                          <p:val>
                                            <p:strVal val="#ppt_y+.1"/>
                                          </p:val>
                                        </p:tav>
                                        <p:tav tm="100000">
                                          <p:val>
                                            <p:strVal val="#ppt_y"/>
                                          </p:val>
                                        </p:tav>
                                      </p:tavLst>
                                    </p:anim>
                                  </p:childTnLst>
                                </p:cTn>
                              </p:par>
                              <p:par>
                                <p:cTn id="819" presetID="42" presetClass="entr" presetSubtype="0" fill="hold" grpId="0" nodeType="withEffect">
                                  <p:stCondLst>
                                    <p:cond delay="0"/>
                                  </p:stCondLst>
                                  <p:childTnLst>
                                    <p:set>
                                      <p:cBhvr>
                                        <p:cTn id="820" dur="1" fill="hold">
                                          <p:stCondLst>
                                            <p:cond delay="0"/>
                                          </p:stCondLst>
                                        </p:cTn>
                                        <p:tgtEl>
                                          <p:spTgt spid="169"/>
                                        </p:tgtEl>
                                        <p:attrNameLst>
                                          <p:attrName>style.visibility</p:attrName>
                                        </p:attrNameLst>
                                      </p:cBhvr>
                                      <p:to>
                                        <p:strVal val="visible"/>
                                      </p:to>
                                    </p:set>
                                    <p:animEffect transition="in" filter="fade">
                                      <p:cBhvr>
                                        <p:cTn id="821" dur="750"/>
                                        <p:tgtEl>
                                          <p:spTgt spid="169"/>
                                        </p:tgtEl>
                                      </p:cBhvr>
                                    </p:animEffect>
                                    <p:anim calcmode="lin" valueType="num">
                                      <p:cBhvr>
                                        <p:cTn id="822" dur="750" fill="hold"/>
                                        <p:tgtEl>
                                          <p:spTgt spid="169"/>
                                        </p:tgtEl>
                                        <p:attrNameLst>
                                          <p:attrName>ppt_x</p:attrName>
                                        </p:attrNameLst>
                                      </p:cBhvr>
                                      <p:tavLst>
                                        <p:tav tm="0">
                                          <p:val>
                                            <p:strVal val="#ppt_x"/>
                                          </p:val>
                                        </p:tav>
                                        <p:tav tm="100000">
                                          <p:val>
                                            <p:strVal val="#ppt_x"/>
                                          </p:val>
                                        </p:tav>
                                      </p:tavLst>
                                    </p:anim>
                                    <p:anim calcmode="lin" valueType="num">
                                      <p:cBhvr>
                                        <p:cTn id="823" dur="750" fill="hold"/>
                                        <p:tgtEl>
                                          <p:spTgt spid="169"/>
                                        </p:tgtEl>
                                        <p:attrNameLst>
                                          <p:attrName>ppt_y</p:attrName>
                                        </p:attrNameLst>
                                      </p:cBhvr>
                                      <p:tavLst>
                                        <p:tav tm="0">
                                          <p:val>
                                            <p:strVal val="#ppt_y+.1"/>
                                          </p:val>
                                        </p:tav>
                                        <p:tav tm="100000">
                                          <p:val>
                                            <p:strVal val="#ppt_y"/>
                                          </p:val>
                                        </p:tav>
                                      </p:tavLst>
                                    </p:anim>
                                  </p:childTnLst>
                                </p:cTn>
                              </p:par>
                              <p:par>
                                <p:cTn id="824" presetID="42" presetClass="entr" presetSubtype="0" fill="hold" grpId="0" nodeType="withEffect">
                                  <p:stCondLst>
                                    <p:cond delay="0"/>
                                  </p:stCondLst>
                                  <p:childTnLst>
                                    <p:set>
                                      <p:cBhvr>
                                        <p:cTn id="825" dur="1" fill="hold">
                                          <p:stCondLst>
                                            <p:cond delay="0"/>
                                          </p:stCondLst>
                                        </p:cTn>
                                        <p:tgtEl>
                                          <p:spTgt spid="170"/>
                                        </p:tgtEl>
                                        <p:attrNameLst>
                                          <p:attrName>style.visibility</p:attrName>
                                        </p:attrNameLst>
                                      </p:cBhvr>
                                      <p:to>
                                        <p:strVal val="visible"/>
                                      </p:to>
                                    </p:set>
                                    <p:animEffect transition="in" filter="fade">
                                      <p:cBhvr>
                                        <p:cTn id="826" dur="750"/>
                                        <p:tgtEl>
                                          <p:spTgt spid="170"/>
                                        </p:tgtEl>
                                      </p:cBhvr>
                                    </p:animEffect>
                                    <p:anim calcmode="lin" valueType="num">
                                      <p:cBhvr>
                                        <p:cTn id="827" dur="750" fill="hold"/>
                                        <p:tgtEl>
                                          <p:spTgt spid="170"/>
                                        </p:tgtEl>
                                        <p:attrNameLst>
                                          <p:attrName>ppt_x</p:attrName>
                                        </p:attrNameLst>
                                      </p:cBhvr>
                                      <p:tavLst>
                                        <p:tav tm="0">
                                          <p:val>
                                            <p:strVal val="#ppt_x"/>
                                          </p:val>
                                        </p:tav>
                                        <p:tav tm="100000">
                                          <p:val>
                                            <p:strVal val="#ppt_x"/>
                                          </p:val>
                                        </p:tav>
                                      </p:tavLst>
                                    </p:anim>
                                    <p:anim calcmode="lin" valueType="num">
                                      <p:cBhvr>
                                        <p:cTn id="828" dur="750" fill="hold"/>
                                        <p:tgtEl>
                                          <p:spTgt spid="170"/>
                                        </p:tgtEl>
                                        <p:attrNameLst>
                                          <p:attrName>ppt_y</p:attrName>
                                        </p:attrNameLst>
                                      </p:cBhvr>
                                      <p:tavLst>
                                        <p:tav tm="0">
                                          <p:val>
                                            <p:strVal val="#ppt_y+.1"/>
                                          </p:val>
                                        </p:tav>
                                        <p:tav tm="100000">
                                          <p:val>
                                            <p:strVal val="#ppt_y"/>
                                          </p:val>
                                        </p:tav>
                                      </p:tavLst>
                                    </p:anim>
                                  </p:childTnLst>
                                </p:cTn>
                              </p:par>
                              <p:par>
                                <p:cTn id="829" presetID="42" presetClass="entr" presetSubtype="0" fill="hold" grpId="0" nodeType="withEffect">
                                  <p:stCondLst>
                                    <p:cond delay="0"/>
                                  </p:stCondLst>
                                  <p:childTnLst>
                                    <p:set>
                                      <p:cBhvr>
                                        <p:cTn id="830" dur="1" fill="hold">
                                          <p:stCondLst>
                                            <p:cond delay="0"/>
                                          </p:stCondLst>
                                        </p:cTn>
                                        <p:tgtEl>
                                          <p:spTgt spid="171"/>
                                        </p:tgtEl>
                                        <p:attrNameLst>
                                          <p:attrName>style.visibility</p:attrName>
                                        </p:attrNameLst>
                                      </p:cBhvr>
                                      <p:to>
                                        <p:strVal val="visible"/>
                                      </p:to>
                                    </p:set>
                                    <p:animEffect transition="in" filter="fade">
                                      <p:cBhvr>
                                        <p:cTn id="831" dur="750"/>
                                        <p:tgtEl>
                                          <p:spTgt spid="171"/>
                                        </p:tgtEl>
                                      </p:cBhvr>
                                    </p:animEffect>
                                    <p:anim calcmode="lin" valueType="num">
                                      <p:cBhvr>
                                        <p:cTn id="832" dur="750" fill="hold"/>
                                        <p:tgtEl>
                                          <p:spTgt spid="171"/>
                                        </p:tgtEl>
                                        <p:attrNameLst>
                                          <p:attrName>ppt_x</p:attrName>
                                        </p:attrNameLst>
                                      </p:cBhvr>
                                      <p:tavLst>
                                        <p:tav tm="0">
                                          <p:val>
                                            <p:strVal val="#ppt_x"/>
                                          </p:val>
                                        </p:tav>
                                        <p:tav tm="100000">
                                          <p:val>
                                            <p:strVal val="#ppt_x"/>
                                          </p:val>
                                        </p:tav>
                                      </p:tavLst>
                                    </p:anim>
                                    <p:anim calcmode="lin" valueType="num">
                                      <p:cBhvr>
                                        <p:cTn id="833" dur="750" fill="hold"/>
                                        <p:tgtEl>
                                          <p:spTgt spid="171"/>
                                        </p:tgtEl>
                                        <p:attrNameLst>
                                          <p:attrName>ppt_y</p:attrName>
                                        </p:attrNameLst>
                                      </p:cBhvr>
                                      <p:tavLst>
                                        <p:tav tm="0">
                                          <p:val>
                                            <p:strVal val="#ppt_y+.1"/>
                                          </p:val>
                                        </p:tav>
                                        <p:tav tm="100000">
                                          <p:val>
                                            <p:strVal val="#ppt_y"/>
                                          </p:val>
                                        </p:tav>
                                      </p:tavLst>
                                    </p:anim>
                                  </p:childTnLst>
                                </p:cTn>
                              </p:par>
                              <p:par>
                                <p:cTn id="834" presetID="42" presetClass="entr" presetSubtype="0" fill="hold" grpId="0" nodeType="withEffect">
                                  <p:stCondLst>
                                    <p:cond delay="0"/>
                                  </p:stCondLst>
                                  <p:childTnLst>
                                    <p:set>
                                      <p:cBhvr>
                                        <p:cTn id="835" dur="1" fill="hold">
                                          <p:stCondLst>
                                            <p:cond delay="0"/>
                                          </p:stCondLst>
                                        </p:cTn>
                                        <p:tgtEl>
                                          <p:spTgt spid="172"/>
                                        </p:tgtEl>
                                        <p:attrNameLst>
                                          <p:attrName>style.visibility</p:attrName>
                                        </p:attrNameLst>
                                      </p:cBhvr>
                                      <p:to>
                                        <p:strVal val="visible"/>
                                      </p:to>
                                    </p:set>
                                    <p:animEffect transition="in" filter="fade">
                                      <p:cBhvr>
                                        <p:cTn id="836" dur="750"/>
                                        <p:tgtEl>
                                          <p:spTgt spid="172"/>
                                        </p:tgtEl>
                                      </p:cBhvr>
                                    </p:animEffect>
                                    <p:anim calcmode="lin" valueType="num">
                                      <p:cBhvr>
                                        <p:cTn id="837" dur="750" fill="hold"/>
                                        <p:tgtEl>
                                          <p:spTgt spid="172"/>
                                        </p:tgtEl>
                                        <p:attrNameLst>
                                          <p:attrName>ppt_x</p:attrName>
                                        </p:attrNameLst>
                                      </p:cBhvr>
                                      <p:tavLst>
                                        <p:tav tm="0">
                                          <p:val>
                                            <p:strVal val="#ppt_x"/>
                                          </p:val>
                                        </p:tav>
                                        <p:tav tm="100000">
                                          <p:val>
                                            <p:strVal val="#ppt_x"/>
                                          </p:val>
                                        </p:tav>
                                      </p:tavLst>
                                    </p:anim>
                                    <p:anim calcmode="lin" valueType="num">
                                      <p:cBhvr>
                                        <p:cTn id="838" dur="750" fill="hold"/>
                                        <p:tgtEl>
                                          <p:spTgt spid="172"/>
                                        </p:tgtEl>
                                        <p:attrNameLst>
                                          <p:attrName>ppt_y</p:attrName>
                                        </p:attrNameLst>
                                      </p:cBhvr>
                                      <p:tavLst>
                                        <p:tav tm="0">
                                          <p:val>
                                            <p:strVal val="#ppt_y+.1"/>
                                          </p:val>
                                        </p:tav>
                                        <p:tav tm="100000">
                                          <p:val>
                                            <p:strVal val="#ppt_y"/>
                                          </p:val>
                                        </p:tav>
                                      </p:tavLst>
                                    </p:anim>
                                  </p:childTnLst>
                                </p:cTn>
                              </p:par>
                              <p:par>
                                <p:cTn id="839" presetID="42" presetClass="entr" presetSubtype="0" fill="hold" grpId="0" nodeType="withEffect">
                                  <p:stCondLst>
                                    <p:cond delay="0"/>
                                  </p:stCondLst>
                                  <p:childTnLst>
                                    <p:set>
                                      <p:cBhvr>
                                        <p:cTn id="840" dur="1" fill="hold">
                                          <p:stCondLst>
                                            <p:cond delay="0"/>
                                          </p:stCondLst>
                                        </p:cTn>
                                        <p:tgtEl>
                                          <p:spTgt spid="173"/>
                                        </p:tgtEl>
                                        <p:attrNameLst>
                                          <p:attrName>style.visibility</p:attrName>
                                        </p:attrNameLst>
                                      </p:cBhvr>
                                      <p:to>
                                        <p:strVal val="visible"/>
                                      </p:to>
                                    </p:set>
                                    <p:animEffect transition="in" filter="fade">
                                      <p:cBhvr>
                                        <p:cTn id="841" dur="750"/>
                                        <p:tgtEl>
                                          <p:spTgt spid="173"/>
                                        </p:tgtEl>
                                      </p:cBhvr>
                                    </p:animEffect>
                                    <p:anim calcmode="lin" valueType="num">
                                      <p:cBhvr>
                                        <p:cTn id="842" dur="750" fill="hold"/>
                                        <p:tgtEl>
                                          <p:spTgt spid="173"/>
                                        </p:tgtEl>
                                        <p:attrNameLst>
                                          <p:attrName>ppt_x</p:attrName>
                                        </p:attrNameLst>
                                      </p:cBhvr>
                                      <p:tavLst>
                                        <p:tav tm="0">
                                          <p:val>
                                            <p:strVal val="#ppt_x"/>
                                          </p:val>
                                        </p:tav>
                                        <p:tav tm="100000">
                                          <p:val>
                                            <p:strVal val="#ppt_x"/>
                                          </p:val>
                                        </p:tav>
                                      </p:tavLst>
                                    </p:anim>
                                    <p:anim calcmode="lin" valueType="num">
                                      <p:cBhvr>
                                        <p:cTn id="843" dur="750" fill="hold"/>
                                        <p:tgtEl>
                                          <p:spTgt spid="173"/>
                                        </p:tgtEl>
                                        <p:attrNameLst>
                                          <p:attrName>ppt_y</p:attrName>
                                        </p:attrNameLst>
                                      </p:cBhvr>
                                      <p:tavLst>
                                        <p:tav tm="0">
                                          <p:val>
                                            <p:strVal val="#ppt_y+.1"/>
                                          </p:val>
                                        </p:tav>
                                        <p:tav tm="100000">
                                          <p:val>
                                            <p:strVal val="#ppt_y"/>
                                          </p:val>
                                        </p:tav>
                                      </p:tavLst>
                                    </p:anim>
                                  </p:childTnLst>
                                </p:cTn>
                              </p:par>
                              <p:par>
                                <p:cTn id="844" presetID="42" presetClass="entr" presetSubtype="0" fill="hold" grpId="0" nodeType="withEffect">
                                  <p:stCondLst>
                                    <p:cond delay="0"/>
                                  </p:stCondLst>
                                  <p:childTnLst>
                                    <p:set>
                                      <p:cBhvr>
                                        <p:cTn id="845" dur="1" fill="hold">
                                          <p:stCondLst>
                                            <p:cond delay="0"/>
                                          </p:stCondLst>
                                        </p:cTn>
                                        <p:tgtEl>
                                          <p:spTgt spid="174"/>
                                        </p:tgtEl>
                                        <p:attrNameLst>
                                          <p:attrName>style.visibility</p:attrName>
                                        </p:attrNameLst>
                                      </p:cBhvr>
                                      <p:to>
                                        <p:strVal val="visible"/>
                                      </p:to>
                                    </p:set>
                                    <p:animEffect transition="in" filter="fade">
                                      <p:cBhvr>
                                        <p:cTn id="846" dur="750"/>
                                        <p:tgtEl>
                                          <p:spTgt spid="174"/>
                                        </p:tgtEl>
                                      </p:cBhvr>
                                    </p:animEffect>
                                    <p:anim calcmode="lin" valueType="num">
                                      <p:cBhvr>
                                        <p:cTn id="847" dur="750" fill="hold"/>
                                        <p:tgtEl>
                                          <p:spTgt spid="174"/>
                                        </p:tgtEl>
                                        <p:attrNameLst>
                                          <p:attrName>ppt_x</p:attrName>
                                        </p:attrNameLst>
                                      </p:cBhvr>
                                      <p:tavLst>
                                        <p:tav tm="0">
                                          <p:val>
                                            <p:strVal val="#ppt_x"/>
                                          </p:val>
                                        </p:tav>
                                        <p:tav tm="100000">
                                          <p:val>
                                            <p:strVal val="#ppt_x"/>
                                          </p:val>
                                        </p:tav>
                                      </p:tavLst>
                                    </p:anim>
                                    <p:anim calcmode="lin" valueType="num">
                                      <p:cBhvr>
                                        <p:cTn id="848" dur="750" fill="hold"/>
                                        <p:tgtEl>
                                          <p:spTgt spid="174"/>
                                        </p:tgtEl>
                                        <p:attrNameLst>
                                          <p:attrName>ppt_y</p:attrName>
                                        </p:attrNameLst>
                                      </p:cBhvr>
                                      <p:tavLst>
                                        <p:tav tm="0">
                                          <p:val>
                                            <p:strVal val="#ppt_y+.1"/>
                                          </p:val>
                                        </p:tav>
                                        <p:tav tm="100000">
                                          <p:val>
                                            <p:strVal val="#ppt_y"/>
                                          </p:val>
                                        </p:tav>
                                      </p:tavLst>
                                    </p:anim>
                                  </p:childTnLst>
                                </p:cTn>
                              </p:par>
                              <p:par>
                                <p:cTn id="849" presetID="42" presetClass="entr" presetSubtype="0" fill="hold" grpId="0" nodeType="withEffect">
                                  <p:stCondLst>
                                    <p:cond delay="0"/>
                                  </p:stCondLst>
                                  <p:childTnLst>
                                    <p:set>
                                      <p:cBhvr>
                                        <p:cTn id="850" dur="1" fill="hold">
                                          <p:stCondLst>
                                            <p:cond delay="0"/>
                                          </p:stCondLst>
                                        </p:cTn>
                                        <p:tgtEl>
                                          <p:spTgt spid="175"/>
                                        </p:tgtEl>
                                        <p:attrNameLst>
                                          <p:attrName>style.visibility</p:attrName>
                                        </p:attrNameLst>
                                      </p:cBhvr>
                                      <p:to>
                                        <p:strVal val="visible"/>
                                      </p:to>
                                    </p:set>
                                    <p:animEffect transition="in" filter="fade">
                                      <p:cBhvr>
                                        <p:cTn id="851" dur="750"/>
                                        <p:tgtEl>
                                          <p:spTgt spid="175"/>
                                        </p:tgtEl>
                                      </p:cBhvr>
                                    </p:animEffect>
                                    <p:anim calcmode="lin" valueType="num">
                                      <p:cBhvr>
                                        <p:cTn id="852" dur="750" fill="hold"/>
                                        <p:tgtEl>
                                          <p:spTgt spid="175"/>
                                        </p:tgtEl>
                                        <p:attrNameLst>
                                          <p:attrName>ppt_x</p:attrName>
                                        </p:attrNameLst>
                                      </p:cBhvr>
                                      <p:tavLst>
                                        <p:tav tm="0">
                                          <p:val>
                                            <p:strVal val="#ppt_x"/>
                                          </p:val>
                                        </p:tav>
                                        <p:tav tm="100000">
                                          <p:val>
                                            <p:strVal val="#ppt_x"/>
                                          </p:val>
                                        </p:tav>
                                      </p:tavLst>
                                    </p:anim>
                                    <p:anim calcmode="lin" valueType="num">
                                      <p:cBhvr>
                                        <p:cTn id="853" dur="750" fill="hold"/>
                                        <p:tgtEl>
                                          <p:spTgt spid="175"/>
                                        </p:tgtEl>
                                        <p:attrNameLst>
                                          <p:attrName>ppt_y</p:attrName>
                                        </p:attrNameLst>
                                      </p:cBhvr>
                                      <p:tavLst>
                                        <p:tav tm="0">
                                          <p:val>
                                            <p:strVal val="#ppt_y+.1"/>
                                          </p:val>
                                        </p:tav>
                                        <p:tav tm="100000">
                                          <p:val>
                                            <p:strVal val="#ppt_y"/>
                                          </p:val>
                                        </p:tav>
                                      </p:tavLst>
                                    </p:anim>
                                  </p:childTnLst>
                                </p:cTn>
                              </p:par>
                              <p:par>
                                <p:cTn id="854" presetID="42" presetClass="entr" presetSubtype="0" fill="hold" grpId="0" nodeType="withEffect">
                                  <p:stCondLst>
                                    <p:cond delay="0"/>
                                  </p:stCondLst>
                                  <p:childTnLst>
                                    <p:set>
                                      <p:cBhvr>
                                        <p:cTn id="855" dur="1" fill="hold">
                                          <p:stCondLst>
                                            <p:cond delay="0"/>
                                          </p:stCondLst>
                                        </p:cTn>
                                        <p:tgtEl>
                                          <p:spTgt spid="176"/>
                                        </p:tgtEl>
                                        <p:attrNameLst>
                                          <p:attrName>style.visibility</p:attrName>
                                        </p:attrNameLst>
                                      </p:cBhvr>
                                      <p:to>
                                        <p:strVal val="visible"/>
                                      </p:to>
                                    </p:set>
                                    <p:animEffect transition="in" filter="fade">
                                      <p:cBhvr>
                                        <p:cTn id="856" dur="750"/>
                                        <p:tgtEl>
                                          <p:spTgt spid="176"/>
                                        </p:tgtEl>
                                      </p:cBhvr>
                                    </p:animEffect>
                                    <p:anim calcmode="lin" valueType="num">
                                      <p:cBhvr>
                                        <p:cTn id="857" dur="750" fill="hold"/>
                                        <p:tgtEl>
                                          <p:spTgt spid="176"/>
                                        </p:tgtEl>
                                        <p:attrNameLst>
                                          <p:attrName>ppt_x</p:attrName>
                                        </p:attrNameLst>
                                      </p:cBhvr>
                                      <p:tavLst>
                                        <p:tav tm="0">
                                          <p:val>
                                            <p:strVal val="#ppt_x"/>
                                          </p:val>
                                        </p:tav>
                                        <p:tav tm="100000">
                                          <p:val>
                                            <p:strVal val="#ppt_x"/>
                                          </p:val>
                                        </p:tav>
                                      </p:tavLst>
                                    </p:anim>
                                    <p:anim calcmode="lin" valueType="num">
                                      <p:cBhvr>
                                        <p:cTn id="858" dur="750" fill="hold"/>
                                        <p:tgtEl>
                                          <p:spTgt spid="176"/>
                                        </p:tgtEl>
                                        <p:attrNameLst>
                                          <p:attrName>ppt_y</p:attrName>
                                        </p:attrNameLst>
                                      </p:cBhvr>
                                      <p:tavLst>
                                        <p:tav tm="0">
                                          <p:val>
                                            <p:strVal val="#ppt_y+.1"/>
                                          </p:val>
                                        </p:tav>
                                        <p:tav tm="100000">
                                          <p:val>
                                            <p:strVal val="#ppt_y"/>
                                          </p:val>
                                        </p:tav>
                                      </p:tavLst>
                                    </p:anim>
                                  </p:childTnLst>
                                </p:cTn>
                              </p:par>
                              <p:par>
                                <p:cTn id="859" presetID="42" presetClass="entr" presetSubtype="0" fill="hold" grpId="0" nodeType="withEffect">
                                  <p:stCondLst>
                                    <p:cond delay="0"/>
                                  </p:stCondLst>
                                  <p:childTnLst>
                                    <p:set>
                                      <p:cBhvr>
                                        <p:cTn id="860" dur="1" fill="hold">
                                          <p:stCondLst>
                                            <p:cond delay="0"/>
                                          </p:stCondLst>
                                        </p:cTn>
                                        <p:tgtEl>
                                          <p:spTgt spid="177"/>
                                        </p:tgtEl>
                                        <p:attrNameLst>
                                          <p:attrName>style.visibility</p:attrName>
                                        </p:attrNameLst>
                                      </p:cBhvr>
                                      <p:to>
                                        <p:strVal val="visible"/>
                                      </p:to>
                                    </p:set>
                                    <p:animEffect transition="in" filter="fade">
                                      <p:cBhvr>
                                        <p:cTn id="861" dur="750"/>
                                        <p:tgtEl>
                                          <p:spTgt spid="177"/>
                                        </p:tgtEl>
                                      </p:cBhvr>
                                    </p:animEffect>
                                    <p:anim calcmode="lin" valueType="num">
                                      <p:cBhvr>
                                        <p:cTn id="862" dur="750" fill="hold"/>
                                        <p:tgtEl>
                                          <p:spTgt spid="177"/>
                                        </p:tgtEl>
                                        <p:attrNameLst>
                                          <p:attrName>ppt_x</p:attrName>
                                        </p:attrNameLst>
                                      </p:cBhvr>
                                      <p:tavLst>
                                        <p:tav tm="0">
                                          <p:val>
                                            <p:strVal val="#ppt_x"/>
                                          </p:val>
                                        </p:tav>
                                        <p:tav tm="100000">
                                          <p:val>
                                            <p:strVal val="#ppt_x"/>
                                          </p:val>
                                        </p:tav>
                                      </p:tavLst>
                                    </p:anim>
                                    <p:anim calcmode="lin" valueType="num">
                                      <p:cBhvr>
                                        <p:cTn id="863" dur="750" fill="hold"/>
                                        <p:tgtEl>
                                          <p:spTgt spid="177"/>
                                        </p:tgtEl>
                                        <p:attrNameLst>
                                          <p:attrName>ppt_y</p:attrName>
                                        </p:attrNameLst>
                                      </p:cBhvr>
                                      <p:tavLst>
                                        <p:tav tm="0">
                                          <p:val>
                                            <p:strVal val="#ppt_y+.1"/>
                                          </p:val>
                                        </p:tav>
                                        <p:tav tm="100000">
                                          <p:val>
                                            <p:strVal val="#ppt_y"/>
                                          </p:val>
                                        </p:tav>
                                      </p:tavLst>
                                    </p:anim>
                                  </p:childTnLst>
                                </p:cTn>
                              </p:par>
                              <p:par>
                                <p:cTn id="864" presetID="42" presetClass="entr" presetSubtype="0" fill="hold" grpId="0" nodeType="withEffect">
                                  <p:stCondLst>
                                    <p:cond delay="0"/>
                                  </p:stCondLst>
                                  <p:childTnLst>
                                    <p:set>
                                      <p:cBhvr>
                                        <p:cTn id="865" dur="1" fill="hold">
                                          <p:stCondLst>
                                            <p:cond delay="0"/>
                                          </p:stCondLst>
                                        </p:cTn>
                                        <p:tgtEl>
                                          <p:spTgt spid="178"/>
                                        </p:tgtEl>
                                        <p:attrNameLst>
                                          <p:attrName>style.visibility</p:attrName>
                                        </p:attrNameLst>
                                      </p:cBhvr>
                                      <p:to>
                                        <p:strVal val="visible"/>
                                      </p:to>
                                    </p:set>
                                    <p:animEffect transition="in" filter="fade">
                                      <p:cBhvr>
                                        <p:cTn id="866" dur="750"/>
                                        <p:tgtEl>
                                          <p:spTgt spid="178"/>
                                        </p:tgtEl>
                                      </p:cBhvr>
                                    </p:animEffect>
                                    <p:anim calcmode="lin" valueType="num">
                                      <p:cBhvr>
                                        <p:cTn id="867" dur="750" fill="hold"/>
                                        <p:tgtEl>
                                          <p:spTgt spid="178"/>
                                        </p:tgtEl>
                                        <p:attrNameLst>
                                          <p:attrName>ppt_x</p:attrName>
                                        </p:attrNameLst>
                                      </p:cBhvr>
                                      <p:tavLst>
                                        <p:tav tm="0">
                                          <p:val>
                                            <p:strVal val="#ppt_x"/>
                                          </p:val>
                                        </p:tav>
                                        <p:tav tm="100000">
                                          <p:val>
                                            <p:strVal val="#ppt_x"/>
                                          </p:val>
                                        </p:tav>
                                      </p:tavLst>
                                    </p:anim>
                                    <p:anim calcmode="lin" valueType="num">
                                      <p:cBhvr>
                                        <p:cTn id="868" dur="750" fill="hold"/>
                                        <p:tgtEl>
                                          <p:spTgt spid="178"/>
                                        </p:tgtEl>
                                        <p:attrNameLst>
                                          <p:attrName>ppt_y</p:attrName>
                                        </p:attrNameLst>
                                      </p:cBhvr>
                                      <p:tavLst>
                                        <p:tav tm="0">
                                          <p:val>
                                            <p:strVal val="#ppt_y+.1"/>
                                          </p:val>
                                        </p:tav>
                                        <p:tav tm="100000">
                                          <p:val>
                                            <p:strVal val="#ppt_y"/>
                                          </p:val>
                                        </p:tav>
                                      </p:tavLst>
                                    </p:anim>
                                  </p:childTnLst>
                                </p:cTn>
                              </p:par>
                              <p:par>
                                <p:cTn id="869" presetID="42" presetClass="entr" presetSubtype="0" fill="hold" grpId="0" nodeType="withEffect">
                                  <p:stCondLst>
                                    <p:cond delay="0"/>
                                  </p:stCondLst>
                                  <p:childTnLst>
                                    <p:set>
                                      <p:cBhvr>
                                        <p:cTn id="870" dur="1" fill="hold">
                                          <p:stCondLst>
                                            <p:cond delay="0"/>
                                          </p:stCondLst>
                                        </p:cTn>
                                        <p:tgtEl>
                                          <p:spTgt spid="179"/>
                                        </p:tgtEl>
                                        <p:attrNameLst>
                                          <p:attrName>style.visibility</p:attrName>
                                        </p:attrNameLst>
                                      </p:cBhvr>
                                      <p:to>
                                        <p:strVal val="visible"/>
                                      </p:to>
                                    </p:set>
                                    <p:animEffect transition="in" filter="fade">
                                      <p:cBhvr>
                                        <p:cTn id="871" dur="750"/>
                                        <p:tgtEl>
                                          <p:spTgt spid="179"/>
                                        </p:tgtEl>
                                      </p:cBhvr>
                                    </p:animEffect>
                                    <p:anim calcmode="lin" valueType="num">
                                      <p:cBhvr>
                                        <p:cTn id="872" dur="750" fill="hold"/>
                                        <p:tgtEl>
                                          <p:spTgt spid="179"/>
                                        </p:tgtEl>
                                        <p:attrNameLst>
                                          <p:attrName>ppt_x</p:attrName>
                                        </p:attrNameLst>
                                      </p:cBhvr>
                                      <p:tavLst>
                                        <p:tav tm="0">
                                          <p:val>
                                            <p:strVal val="#ppt_x"/>
                                          </p:val>
                                        </p:tav>
                                        <p:tav tm="100000">
                                          <p:val>
                                            <p:strVal val="#ppt_x"/>
                                          </p:val>
                                        </p:tav>
                                      </p:tavLst>
                                    </p:anim>
                                    <p:anim calcmode="lin" valueType="num">
                                      <p:cBhvr>
                                        <p:cTn id="873" dur="750" fill="hold"/>
                                        <p:tgtEl>
                                          <p:spTgt spid="179"/>
                                        </p:tgtEl>
                                        <p:attrNameLst>
                                          <p:attrName>ppt_y</p:attrName>
                                        </p:attrNameLst>
                                      </p:cBhvr>
                                      <p:tavLst>
                                        <p:tav tm="0">
                                          <p:val>
                                            <p:strVal val="#ppt_y+.1"/>
                                          </p:val>
                                        </p:tav>
                                        <p:tav tm="100000">
                                          <p:val>
                                            <p:strVal val="#ppt_y"/>
                                          </p:val>
                                        </p:tav>
                                      </p:tavLst>
                                    </p:anim>
                                  </p:childTnLst>
                                </p:cTn>
                              </p:par>
                              <p:par>
                                <p:cTn id="874" presetID="42" presetClass="entr" presetSubtype="0" fill="hold" grpId="0" nodeType="withEffect">
                                  <p:stCondLst>
                                    <p:cond delay="0"/>
                                  </p:stCondLst>
                                  <p:childTnLst>
                                    <p:set>
                                      <p:cBhvr>
                                        <p:cTn id="875" dur="1" fill="hold">
                                          <p:stCondLst>
                                            <p:cond delay="0"/>
                                          </p:stCondLst>
                                        </p:cTn>
                                        <p:tgtEl>
                                          <p:spTgt spid="180"/>
                                        </p:tgtEl>
                                        <p:attrNameLst>
                                          <p:attrName>style.visibility</p:attrName>
                                        </p:attrNameLst>
                                      </p:cBhvr>
                                      <p:to>
                                        <p:strVal val="visible"/>
                                      </p:to>
                                    </p:set>
                                    <p:animEffect transition="in" filter="fade">
                                      <p:cBhvr>
                                        <p:cTn id="876" dur="750"/>
                                        <p:tgtEl>
                                          <p:spTgt spid="180"/>
                                        </p:tgtEl>
                                      </p:cBhvr>
                                    </p:animEffect>
                                    <p:anim calcmode="lin" valueType="num">
                                      <p:cBhvr>
                                        <p:cTn id="877" dur="750" fill="hold"/>
                                        <p:tgtEl>
                                          <p:spTgt spid="180"/>
                                        </p:tgtEl>
                                        <p:attrNameLst>
                                          <p:attrName>ppt_x</p:attrName>
                                        </p:attrNameLst>
                                      </p:cBhvr>
                                      <p:tavLst>
                                        <p:tav tm="0">
                                          <p:val>
                                            <p:strVal val="#ppt_x"/>
                                          </p:val>
                                        </p:tav>
                                        <p:tav tm="100000">
                                          <p:val>
                                            <p:strVal val="#ppt_x"/>
                                          </p:val>
                                        </p:tav>
                                      </p:tavLst>
                                    </p:anim>
                                    <p:anim calcmode="lin" valueType="num">
                                      <p:cBhvr>
                                        <p:cTn id="878" dur="750" fill="hold"/>
                                        <p:tgtEl>
                                          <p:spTgt spid="180"/>
                                        </p:tgtEl>
                                        <p:attrNameLst>
                                          <p:attrName>ppt_y</p:attrName>
                                        </p:attrNameLst>
                                      </p:cBhvr>
                                      <p:tavLst>
                                        <p:tav tm="0">
                                          <p:val>
                                            <p:strVal val="#ppt_y+.1"/>
                                          </p:val>
                                        </p:tav>
                                        <p:tav tm="100000">
                                          <p:val>
                                            <p:strVal val="#ppt_y"/>
                                          </p:val>
                                        </p:tav>
                                      </p:tavLst>
                                    </p:anim>
                                  </p:childTnLst>
                                </p:cTn>
                              </p:par>
                              <p:par>
                                <p:cTn id="879" presetID="42" presetClass="entr" presetSubtype="0" fill="hold" nodeType="withEffect">
                                  <p:stCondLst>
                                    <p:cond delay="0"/>
                                  </p:stCondLst>
                                  <p:childTnLst>
                                    <p:set>
                                      <p:cBhvr>
                                        <p:cTn id="880" dur="1" fill="hold">
                                          <p:stCondLst>
                                            <p:cond delay="0"/>
                                          </p:stCondLst>
                                        </p:cTn>
                                        <p:tgtEl>
                                          <p:spTgt spid="181"/>
                                        </p:tgtEl>
                                        <p:attrNameLst>
                                          <p:attrName>style.visibility</p:attrName>
                                        </p:attrNameLst>
                                      </p:cBhvr>
                                      <p:to>
                                        <p:strVal val="visible"/>
                                      </p:to>
                                    </p:set>
                                    <p:animEffect transition="in" filter="fade">
                                      <p:cBhvr>
                                        <p:cTn id="881" dur="750"/>
                                        <p:tgtEl>
                                          <p:spTgt spid="181"/>
                                        </p:tgtEl>
                                      </p:cBhvr>
                                    </p:animEffect>
                                    <p:anim calcmode="lin" valueType="num">
                                      <p:cBhvr>
                                        <p:cTn id="882" dur="750" fill="hold"/>
                                        <p:tgtEl>
                                          <p:spTgt spid="181"/>
                                        </p:tgtEl>
                                        <p:attrNameLst>
                                          <p:attrName>ppt_x</p:attrName>
                                        </p:attrNameLst>
                                      </p:cBhvr>
                                      <p:tavLst>
                                        <p:tav tm="0">
                                          <p:val>
                                            <p:strVal val="#ppt_x"/>
                                          </p:val>
                                        </p:tav>
                                        <p:tav tm="100000">
                                          <p:val>
                                            <p:strVal val="#ppt_x"/>
                                          </p:val>
                                        </p:tav>
                                      </p:tavLst>
                                    </p:anim>
                                    <p:anim calcmode="lin" valueType="num">
                                      <p:cBhvr>
                                        <p:cTn id="883" dur="750" fill="hold"/>
                                        <p:tgtEl>
                                          <p:spTgt spid="181"/>
                                        </p:tgtEl>
                                        <p:attrNameLst>
                                          <p:attrName>ppt_y</p:attrName>
                                        </p:attrNameLst>
                                      </p:cBhvr>
                                      <p:tavLst>
                                        <p:tav tm="0">
                                          <p:val>
                                            <p:strVal val="#ppt_y+.1"/>
                                          </p:val>
                                        </p:tav>
                                        <p:tav tm="100000">
                                          <p:val>
                                            <p:strVal val="#ppt_y"/>
                                          </p:val>
                                        </p:tav>
                                      </p:tavLst>
                                    </p:anim>
                                  </p:childTnLst>
                                </p:cTn>
                              </p:par>
                              <p:par>
                                <p:cTn id="884" presetID="42" presetClass="entr" presetSubtype="0" fill="hold" nodeType="withEffect">
                                  <p:stCondLst>
                                    <p:cond delay="0"/>
                                  </p:stCondLst>
                                  <p:childTnLst>
                                    <p:set>
                                      <p:cBhvr>
                                        <p:cTn id="885" dur="1" fill="hold">
                                          <p:stCondLst>
                                            <p:cond delay="0"/>
                                          </p:stCondLst>
                                        </p:cTn>
                                        <p:tgtEl>
                                          <p:spTgt spid="182"/>
                                        </p:tgtEl>
                                        <p:attrNameLst>
                                          <p:attrName>style.visibility</p:attrName>
                                        </p:attrNameLst>
                                      </p:cBhvr>
                                      <p:to>
                                        <p:strVal val="visible"/>
                                      </p:to>
                                    </p:set>
                                    <p:animEffect transition="in" filter="fade">
                                      <p:cBhvr>
                                        <p:cTn id="886" dur="750"/>
                                        <p:tgtEl>
                                          <p:spTgt spid="182"/>
                                        </p:tgtEl>
                                      </p:cBhvr>
                                    </p:animEffect>
                                    <p:anim calcmode="lin" valueType="num">
                                      <p:cBhvr>
                                        <p:cTn id="887" dur="750" fill="hold"/>
                                        <p:tgtEl>
                                          <p:spTgt spid="182"/>
                                        </p:tgtEl>
                                        <p:attrNameLst>
                                          <p:attrName>ppt_x</p:attrName>
                                        </p:attrNameLst>
                                      </p:cBhvr>
                                      <p:tavLst>
                                        <p:tav tm="0">
                                          <p:val>
                                            <p:strVal val="#ppt_x"/>
                                          </p:val>
                                        </p:tav>
                                        <p:tav tm="100000">
                                          <p:val>
                                            <p:strVal val="#ppt_x"/>
                                          </p:val>
                                        </p:tav>
                                      </p:tavLst>
                                    </p:anim>
                                    <p:anim calcmode="lin" valueType="num">
                                      <p:cBhvr>
                                        <p:cTn id="888" dur="750" fill="hold"/>
                                        <p:tgtEl>
                                          <p:spTgt spid="182"/>
                                        </p:tgtEl>
                                        <p:attrNameLst>
                                          <p:attrName>ppt_y</p:attrName>
                                        </p:attrNameLst>
                                      </p:cBhvr>
                                      <p:tavLst>
                                        <p:tav tm="0">
                                          <p:val>
                                            <p:strVal val="#ppt_y+.1"/>
                                          </p:val>
                                        </p:tav>
                                        <p:tav tm="100000">
                                          <p:val>
                                            <p:strVal val="#ppt_y"/>
                                          </p:val>
                                        </p:tav>
                                      </p:tavLst>
                                    </p:anim>
                                  </p:childTnLst>
                                </p:cTn>
                              </p:par>
                              <p:par>
                                <p:cTn id="889" presetID="42" presetClass="entr" presetSubtype="0" fill="hold" nodeType="withEffect">
                                  <p:stCondLst>
                                    <p:cond delay="0"/>
                                  </p:stCondLst>
                                  <p:childTnLst>
                                    <p:set>
                                      <p:cBhvr>
                                        <p:cTn id="890" dur="1" fill="hold">
                                          <p:stCondLst>
                                            <p:cond delay="0"/>
                                          </p:stCondLst>
                                        </p:cTn>
                                        <p:tgtEl>
                                          <p:spTgt spid="183"/>
                                        </p:tgtEl>
                                        <p:attrNameLst>
                                          <p:attrName>style.visibility</p:attrName>
                                        </p:attrNameLst>
                                      </p:cBhvr>
                                      <p:to>
                                        <p:strVal val="visible"/>
                                      </p:to>
                                    </p:set>
                                    <p:animEffect transition="in" filter="fade">
                                      <p:cBhvr>
                                        <p:cTn id="891" dur="750"/>
                                        <p:tgtEl>
                                          <p:spTgt spid="183"/>
                                        </p:tgtEl>
                                      </p:cBhvr>
                                    </p:animEffect>
                                    <p:anim calcmode="lin" valueType="num">
                                      <p:cBhvr>
                                        <p:cTn id="892" dur="750" fill="hold"/>
                                        <p:tgtEl>
                                          <p:spTgt spid="183"/>
                                        </p:tgtEl>
                                        <p:attrNameLst>
                                          <p:attrName>ppt_x</p:attrName>
                                        </p:attrNameLst>
                                      </p:cBhvr>
                                      <p:tavLst>
                                        <p:tav tm="0">
                                          <p:val>
                                            <p:strVal val="#ppt_x"/>
                                          </p:val>
                                        </p:tav>
                                        <p:tav tm="100000">
                                          <p:val>
                                            <p:strVal val="#ppt_x"/>
                                          </p:val>
                                        </p:tav>
                                      </p:tavLst>
                                    </p:anim>
                                    <p:anim calcmode="lin" valueType="num">
                                      <p:cBhvr>
                                        <p:cTn id="893" dur="750" fill="hold"/>
                                        <p:tgtEl>
                                          <p:spTgt spid="183"/>
                                        </p:tgtEl>
                                        <p:attrNameLst>
                                          <p:attrName>ppt_y</p:attrName>
                                        </p:attrNameLst>
                                      </p:cBhvr>
                                      <p:tavLst>
                                        <p:tav tm="0">
                                          <p:val>
                                            <p:strVal val="#ppt_y+.1"/>
                                          </p:val>
                                        </p:tav>
                                        <p:tav tm="100000">
                                          <p:val>
                                            <p:strVal val="#ppt_y"/>
                                          </p:val>
                                        </p:tav>
                                      </p:tavLst>
                                    </p:anim>
                                  </p:childTnLst>
                                </p:cTn>
                              </p:par>
                              <p:par>
                                <p:cTn id="894" presetID="42" presetClass="entr" presetSubtype="0" fill="hold" nodeType="withEffect">
                                  <p:stCondLst>
                                    <p:cond delay="0"/>
                                  </p:stCondLst>
                                  <p:childTnLst>
                                    <p:set>
                                      <p:cBhvr>
                                        <p:cTn id="895" dur="1" fill="hold">
                                          <p:stCondLst>
                                            <p:cond delay="0"/>
                                          </p:stCondLst>
                                        </p:cTn>
                                        <p:tgtEl>
                                          <p:spTgt spid="184"/>
                                        </p:tgtEl>
                                        <p:attrNameLst>
                                          <p:attrName>style.visibility</p:attrName>
                                        </p:attrNameLst>
                                      </p:cBhvr>
                                      <p:to>
                                        <p:strVal val="visible"/>
                                      </p:to>
                                    </p:set>
                                    <p:animEffect transition="in" filter="fade">
                                      <p:cBhvr>
                                        <p:cTn id="896" dur="750"/>
                                        <p:tgtEl>
                                          <p:spTgt spid="184"/>
                                        </p:tgtEl>
                                      </p:cBhvr>
                                    </p:animEffect>
                                    <p:anim calcmode="lin" valueType="num">
                                      <p:cBhvr>
                                        <p:cTn id="897" dur="750" fill="hold"/>
                                        <p:tgtEl>
                                          <p:spTgt spid="184"/>
                                        </p:tgtEl>
                                        <p:attrNameLst>
                                          <p:attrName>ppt_x</p:attrName>
                                        </p:attrNameLst>
                                      </p:cBhvr>
                                      <p:tavLst>
                                        <p:tav tm="0">
                                          <p:val>
                                            <p:strVal val="#ppt_x"/>
                                          </p:val>
                                        </p:tav>
                                        <p:tav tm="100000">
                                          <p:val>
                                            <p:strVal val="#ppt_x"/>
                                          </p:val>
                                        </p:tav>
                                      </p:tavLst>
                                    </p:anim>
                                    <p:anim calcmode="lin" valueType="num">
                                      <p:cBhvr>
                                        <p:cTn id="898" dur="750" fill="hold"/>
                                        <p:tgtEl>
                                          <p:spTgt spid="184"/>
                                        </p:tgtEl>
                                        <p:attrNameLst>
                                          <p:attrName>ppt_y</p:attrName>
                                        </p:attrNameLst>
                                      </p:cBhvr>
                                      <p:tavLst>
                                        <p:tav tm="0">
                                          <p:val>
                                            <p:strVal val="#ppt_y+.1"/>
                                          </p:val>
                                        </p:tav>
                                        <p:tav tm="100000">
                                          <p:val>
                                            <p:strVal val="#ppt_y"/>
                                          </p:val>
                                        </p:tav>
                                      </p:tavLst>
                                    </p:anim>
                                  </p:childTnLst>
                                </p:cTn>
                              </p:par>
                              <p:par>
                                <p:cTn id="899" presetID="42" presetClass="entr" presetSubtype="0" fill="hold" nodeType="withEffect">
                                  <p:stCondLst>
                                    <p:cond delay="0"/>
                                  </p:stCondLst>
                                  <p:childTnLst>
                                    <p:set>
                                      <p:cBhvr>
                                        <p:cTn id="900" dur="1" fill="hold">
                                          <p:stCondLst>
                                            <p:cond delay="0"/>
                                          </p:stCondLst>
                                        </p:cTn>
                                        <p:tgtEl>
                                          <p:spTgt spid="185"/>
                                        </p:tgtEl>
                                        <p:attrNameLst>
                                          <p:attrName>style.visibility</p:attrName>
                                        </p:attrNameLst>
                                      </p:cBhvr>
                                      <p:to>
                                        <p:strVal val="visible"/>
                                      </p:to>
                                    </p:set>
                                    <p:animEffect transition="in" filter="fade">
                                      <p:cBhvr>
                                        <p:cTn id="901" dur="750"/>
                                        <p:tgtEl>
                                          <p:spTgt spid="185"/>
                                        </p:tgtEl>
                                      </p:cBhvr>
                                    </p:animEffect>
                                    <p:anim calcmode="lin" valueType="num">
                                      <p:cBhvr>
                                        <p:cTn id="902" dur="750" fill="hold"/>
                                        <p:tgtEl>
                                          <p:spTgt spid="185"/>
                                        </p:tgtEl>
                                        <p:attrNameLst>
                                          <p:attrName>ppt_x</p:attrName>
                                        </p:attrNameLst>
                                      </p:cBhvr>
                                      <p:tavLst>
                                        <p:tav tm="0">
                                          <p:val>
                                            <p:strVal val="#ppt_x"/>
                                          </p:val>
                                        </p:tav>
                                        <p:tav tm="100000">
                                          <p:val>
                                            <p:strVal val="#ppt_x"/>
                                          </p:val>
                                        </p:tav>
                                      </p:tavLst>
                                    </p:anim>
                                    <p:anim calcmode="lin" valueType="num">
                                      <p:cBhvr>
                                        <p:cTn id="903" dur="750" fill="hold"/>
                                        <p:tgtEl>
                                          <p:spTgt spid="185"/>
                                        </p:tgtEl>
                                        <p:attrNameLst>
                                          <p:attrName>ppt_y</p:attrName>
                                        </p:attrNameLst>
                                      </p:cBhvr>
                                      <p:tavLst>
                                        <p:tav tm="0">
                                          <p:val>
                                            <p:strVal val="#ppt_y+.1"/>
                                          </p:val>
                                        </p:tav>
                                        <p:tav tm="100000">
                                          <p:val>
                                            <p:strVal val="#ppt_y"/>
                                          </p:val>
                                        </p:tav>
                                      </p:tavLst>
                                    </p:anim>
                                  </p:childTnLst>
                                </p:cTn>
                              </p:par>
                              <p:par>
                                <p:cTn id="904" presetID="42" presetClass="entr" presetSubtype="0" fill="hold" nodeType="withEffect">
                                  <p:stCondLst>
                                    <p:cond delay="0"/>
                                  </p:stCondLst>
                                  <p:childTnLst>
                                    <p:set>
                                      <p:cBhvr>
                                        <p:cTn id="905" dur="1" fill="hold">
                                          <p:stCondLst>
                                            <p:cond delay="0"/>
                                          </p:stCondLst>
                                        </p:cTn>
                                        <p:tgtEl>
                                          <p:spTgt spid="186"/>
                                        </p:tgtEl>
                                        <p:attrNameLst>
                                          <p:attrName>style.visibility</p:attrName>
                                        </p:attrNameLst>
                                      </p:cBhvr>
                                      <p:to>
                                        <p:strVal val="visible"/>
                                      </p:to>
                                    </p:set>
                                    <p:animEffect transition="in" filter="fade">
                                      <p:cBhvr>
                                        <p:cTn id="906" dur="750"/>
                                        <p:tgtEl>
                                          <p:spTgt spid="186"/>
                                        </p:tgtEl>
                                      </p:cBhvr>
                                    </p:animEffect>
                                    <p:anim calcmode="lin" valueType="num">
                                      <p:cBhvr>
                                        <p:cTn id="907" dur="750" fill="hold"/>
                                        <p:tgtEl>
                                          <p:spTgt spid="186"/>
                                        </p:tgtEl>
                                        <p:attrNameLst>
                                          <p:attrName>ppt_x</p:attrName>
                                        </p:attrNameLst>
                                      </p:cBhvr>
                                      <p:tavLst>
                                        <p:tav tm="0">
                                          <p:val>
                                            <p:strVal val="#ppt_x"/>
                                          </p:val>
                                        </p:tav>
                                        <p:tav tm="100000">
                                          <p:val>
                                            <p:strVal val="#ppt_x"/>
                                          </p:val>
                                        </p:tav>
                                      </p:tavLst>
                                    </p:anim>
                                    <p:anim calcmode="lin" valueType="num">
                                      <p:cBhvr>
                                        <p:cTn id="908" dur="750" fill="hold"/>
                                        <p:tgtEl>
                                          <p:spTgt spid="186"/>
                                        </p:tgtEl>
                                        <p:attrNameLst>
                                          <p:attrName>ppt_y</p:attrName>
                                        </p:attrNameLst>
                                      </p:cBhvr>
                                      <p:tavLst>
                                        <p:tav tm="0">
                                          <p:val>
                                            <p:strVal val="#ppt_y+.1"/>
                                          </p:val>
                                        </p:tav>
                                        <p:tav tm="100000">
                                          <p:val>
                                            <p:strVal val="#ppt_y"/>
                                          </p:val>
                                        </p:tav>
                                      </p:tavLst>
                                    </p:anim>
                                  </p:childTnLst>
                                </p:cTn>
                              </p:par>
                              <p:par>
                                <p:cTn id="909" presetID="42" presetClass="entr" presetSubtype="0" fill="hold" nodeType="withEffect">
                                  <p:stCondLst>
                                    <p:cond delay="0"/>
                                  </p:stCondLst>
                                  <p:childTnLst>
                                    <p:set>
                                      <p:cBhvr>
                                        <p:cTn id="910" dur="1" fill="hold">
                                          <p:stCondLst>
                                            <p:cond delay="0"/>
                                          </p:stCondLst>
                                        </p:cTn>
                                        <p:tgtEl>
                                          <p:spTgt spid="187"/>
                                        </p:tgtEl>
                                        <p:attrNameLst>
                                          <p:attrName>style.visibility</p:attrName>
                                        </p:attrNameLst>
                                      </p:cBhvr>
                                      <p:to>
                                        <p:strVal val="visible"/>
                                      </p:to>
                                    </p:set>
                                    <p:animEffect transition="in" filter="fade">
                                      <p:cBhvr>
                                        <p:cTn id="911" dur="750"/>
                                        <p:tgtEl>
                                          <p:spTgt spid="187"/>
                                        </p:tgtEl>
                                      </p:cBhvr>
                                    </p:animEffect>
                                    <p:anim calcmode="lin" valueType="num">
                                      <p:cBhvr>
                                        <p:cTn id="912" dur="750" fill="hold"/>
                                        <p:tgtEl>
                                          <p:spTgt spid="187"/>
                                        </p:tgtEl>
                                        <p:attrNameLst>
                                          <p:attrName>ppt_x</p:attrName>
                                        </p:attrNameLst>
                                      </p:cBhvr>
                                      <p:tavLst>
                                        <p:tav tm="0">
                                          <p:val>
                                            <p:strVal val="#ppt_x"/>
                                          </p:val>
                                        </p:tav>
                                        <p:tav tm="100000">
                                          <p:val>
                                            <p:strVal val="#ppt_x"/>
                                          </p:val>
                                        </p:tav>
                                      </p:tavLst>
                                    </p:anim>
                                    <p:anim calcmode="lin" valueType="num">
                                      <p:cBhvr>
                                        <p:cTn id="913" dur="750" fill="hold"/>
                                        <p:tgtEl>
                                          <p:spTgt spid="187"/>
                                        </p:tgtEl>
                                        <p:attrNameLst>
                                          <p:attrName>ppt_y</p:attrName>
                                        </p:attrNameLst>
                                      </p:cBhvr>
                                      <p:tavLst>
                                        <p:tav tm="0">
                                          <p:val>
                                            <p:strVal val="#ppt_y+.1"/>
                                          </p:val>
                                        </p:tav>
                                        <p:tav tm="100000">
                                          <p:val>
                                            <p:strVal val="#ppt_y"/>
                                          </p:val>
                                        </p:tav>
                                      </p:tavLst>
                                    </p:anim>
                                  </p:childTnLst>
                                </p:cTn>
                              </p:par>
                              <p:par>
                                <p:cTn id="914" presetID="42" presetClass="entr" presetSubtype="0" fill="hold" nodeType="withEffect">
                                  <p:stCondLst>
                                    <p:cond delay="0"/>
                                  </p:stCondLst>
                                  <p:childTnLst>
                                    <p:set>
                                      <p:cBhvr>
                                        <p:cTn id="915" dur="1" fill="hold">
                                          <p:stCondLst>
                                            <p:cond delay="0"/>
                                          </p:stCondLst>
                                        </p:cTn>
                                        <p:tgtEl>
                                          <p:spTgt spid="188"/>
                                        </p:tgtEl>
                                        <p:attrNameLst>
                                          <p:attrName>style.visibility</p:attrName>
                                        </p:attrNameLst>
                                      </p:cBhvr>
                                      <p:to>
                                        <p:strVal val="visible"/>
                                      </p:to>
                                    </p:set>
                                    <p:animEffect transition="in" filter="fade">
                                      <p:cBhvr>
                                        <p:cTn id="916" dur="750"/>
                                        <p:tgtEl>
                                          <p:spTgt spid="188"/>
                                        </p:tgtEl>
                                      </p:cBhvr>
                                    </p:animEffect>
                                    <p:anim calcmode="lin" valueType="num">
                                      <p:cBhvr>
                                        <p:cTn id="917" dur="750" fill="hold"/>
                                        <p:tgtEl>
                                          <p:spTgt spid="188"/>
                                        </p:tgtEl>
                                        <p:attrNameLst>
                                          <p:attrName>ppt_x</p:attrName>
                                        </p:attrNameLst>
                                      </p:cBhvr>
                                      <p:tavLst>
                                        <p:tav tm="0">
                                          <p:val>
                                            <p:strVal val="#ppt_x"/>
                                          </p:val>
                                        </p:tav>
                                        <p:tav tm="100000">
                                          <p:val>
                                            <p:strVal val="#ppt_x"/>
                                          </p:val>
                                        </p:tav>
                                      </p:tavLst>
                                    </p:anim>
                                    <p:anim calcmode="lin" valueType="num">
                                      <p:cBhvr>
                                        <p:cTn id="918" dur="750" fill="hold"/>
                                        <p:tgtEl>
                                          <p:spTgt spid="188"/>
                                        </p:tgtEl>
                                        <p:attrNameLst>
                                          <p:attrName>ppt_y</p:attrName>
                                        </p:attrNameLst>
                                      </p:cBhvr>
                                      <p:tavLst>
                                        <p:tav tm="0">
                                          <p:val>
                                            <p:strVal val="#ppt_y+.1"/>
                                          </p:val>
                                        </p:tav>
                                        <p:tav tm="100000">
                                          <p:val>
                                            <p:strVal val="#ppt_y"/>
                                          </p:val>
                                        </p:tav>
                                      </p:tavLst>
                                    </p:anim>
                                  </p:childTnLst>
                                </p:cTn>
                              </p:par>
                              <p:par>
                                <p:cTn id="919" presetID="42" presetClass="entr" presetSubtype="0" fill="hold" nodeType="withEffect">
                                  <p:stCondLst>
                                    <p:cond delay="0"/>
                                  </p:stCondLst>
                                  <p:childTnLst>
                                    <p:set>
                                      <p:cBhvr>
                                        <p:cTn id="920" dur="1" fill="hold">
                                          <p:stCondLst>
                                            <p:cond delay="0"/>
                                          </p:stCondLst>
                                        </p:cTn>
                                        <p:tgtEl>
                                          <p:spTgt spid="189"/>
                                        </p:tgtEl>
                                        <p:attrNameLst>
                                          <p:attrName>style.visibility</p:attrName>
                                        </p:attrNameLst>
                                      </p:cBhvr>
                                      <p:to>
                                        <p:strVal val="visible"/>
                                      </p:to>
                                    </p:set>
                                    <p:animEffect transition="in" filter="fade">
                                      <p:cBhvr>
                                        <p:cTn id="921" dur="750"/>
                                        <p:tgtEl>
                                          <p:spTgt spid="189"/>
                                        </p:tgtEl>
                                      </p:cBhvr>
                                    </p:animEffect>
                                    <p:anim calcmode="lin" valueType="num">
                                      <p:cBhvr>
                                        <p:cTn id="922" dur="750" fill="hold"/>
                                        <p:tgtEl>
                                          <p:spTgt spid="189"/>
                                        </p:tgtEl>
                                        <p:attrNameLst>
                                          <p:attrName>ppt_x</p:attrName>
                                        </p:attrNameLst>
                                      </p:cBhvr>
                                      <p:tavLst>
                                        <p:tav tm="0">
                                          <p:val>
                                            <p:strVal val="#ppt_x"/>
                                          </p:val>
                                        </p:tav>
                                        <p:tav tm="100000">
                                          <p:val>
                                            <p:strVal val="#ppt_x"/>
                                          </p:val>
                                        </p:tav>
                                      </p:tavLst>
                                    </p:anim>
                                    <p:anim calcmode="lin" valueType="num">
                                      <p:cBhvr>
                                        <p:cTn id="923" dur="750" fill="hold"/>
                                        <p:tgtEl>
                                          <p:spTgt spid="189"/>
                                        </p:tgtEl>
                                        <p:attrNameLst>
                                          <p:attrName>ppt_y</p:attrName>
                                        </p:attrNameLst>
                                      </p:cBhvr>
                                      <p:tavLst>
                                        <p:tav tm="0">
                                          <p:val>
                                            <p:strVal val="#ppt_y+.1"/>
                                          </p:val>
                                        </p:tav>
                                        <p:tav tm="100000">
                                          <p:val>
                                            <p:strVal val="#ppt_y"/>
                                          </p:val>
                                        </p:tav>
                                      </p:tavLst>
                                    </p:anim>
                                  </p:childTnLst>
                                </p:cTn>
                              </p:par>
                              <p:par>
                                <p:cTn id="924" presetID="42" presetClass="entr" presetSubtype="0" fill="hold" nodeType="withEffect">
                                  <p:stCondLst>
                                    <p:cond delay="0"/>
                                  </p:stCondLst>
                                  <p:childTnLst>
                                    <p:set>
                                      <p:cBhvr>
                                        <p:cTn id="925" dur="1" fill="hold">
                                          <p:stCondLst>
                                            <p:cond delay="0"/>
                                          </p:stCondLst>
                                        </p:cTn>
                                        <p:tgtEl>
                                          <p:spTgt spid="190"/>
                                        </p:tgtEl>
                                        <p:attrNameLst>
                                          <p:attrName>style.visibility</p:attrName>
                                        </p:attrNameLst>
                                      </p:cBhvr>
                                      <p:to>
                                        <p:strVal val="visible"/>
                                      </p:to>
                                    </p:set>
                                    <p:animEffect transition="in" filter="fade">
                                      <p:cBhvr>
                                        <p:cTn id="926" dur="750"/>
                                        <p:tgtEl>
                                          <p:spTgt spid="190"/>
                                        </p:tgtEl>
                                      </p:cBhvr>
                                    </p:animEffect>
                                    <p:anim calcmode="lin" valueType="num">
                                      <p:cBhvr>
                                        <p:cTn id="927" dur="750" fill="hold"/>
                                        <p:tgtEl>
                                          <p:spTgt spid="190"/>
                                        </p:tgtEl>
                                        <p:attrNameLst>
                                          <p:attrName>ppt_x</p:attrName>
                                        </p:attrNameLst>
                                      </p:cBhvr>
                                      <p:tavLst>
                                        <p:tav tm="0">
                                          <p:val>
                                            <p:strVal val="#ppt_x"/>
                                          </p:val>
                                        </p:tav>
                                        <p:tav tm="100000">
                                          <p:val>
                                            <p:strVal val="#ppt_x"/>
                                          </p:val>
                                        </p:tav>
                                      </p:tavLst>
                                    </p:anim>
                                    <p:anim calcmode="lin" valueType="num">
                                      <p:cBhvr>
                                        <p:cTn id="928" dur="750" fill="hold"/>
                                        <p:tgtEl>
                                          <p:spTgt spid="190"/>
                                        </p:tgtEl>
                                        <p:attrNameLst>
                                          <p:attrName>ppt_y</p:attrName>
                                        </p:attrNameLst>
                                      </p:cBhvr>
                                      <p:tavLst>
                                        <p:tav tm="0">
                                          <p:val>
                                            <p:strVal val="#ppt_y+.1"/>
                                          </p:val>
                                        </p:tav>
                                        <p:tav tm="100000">
                                          <p:val>
                                            <p:strVal val="#ppt_y"/>
                                          </p:val>
                                        </p:tav>
                                      </p:tavLst>
                                    </p:anim>
                                  </p:childTnLst>
                                </p:cTn>
                              </p:par>
                              <p:par>
                                <p:cTn id="929" presetID="42" presetClass="entr" presetSubtype="0" fill="hold" nodeType="withEffect">
                                  <p:stCondLst>
                                    <p:cond delay="0"/>
                                  </p:stCondLst>
                                  <p:childTnLst>
                                    <p:set>
                                      <p:cBhvr>
                                        <p:cTn id="930" dur="1" fill="hold">
                                          <p:stCondLst>
                                            <p:cond delay="0"/>
                                          </p:stCondLst>
                                        </p:cTn>
                                        <p:tgtEl>
                                          <p:spTgt spid="191"/>
                                        </p:tgtEl>
                                        <p:attrNameLst>
                                          <p:attrName>style.visibility</p:attrName>
                                        </p:attrNameLst>
                                      </p:cBhvr>
                                      <p:to>
                                        <p:strVal val="visible"/>
                                      </p:to>
                                    </p:set>
                                    <p:animEffect transition="in" filter="fade">
                                      <p:cBhvr>
                                        <p:cTn id="931" dur="750"/>
                                        <p:tgtEl>
                                          <p:spTgt spid="191"/>
                                        </p:tgtEl>
                                      </p:cBhvr>
                                    </p:animEffect>
                                    <p:anim calcmode="lin" valueType="num">
                                      <p:cBhvr>
                                        <p:cTn id="932" dur="750" fill="hold"/>
                                        <p:tgtEl>
                                          <p:spTgt spid="191"/>
                                        </p:tgtEl>
                                        <p:attrNameLst>
                                          <p:attrName>ppt_x</p:attrName>
                                        </p:attrNameLst>
                                      </p:cBhvr>
                                      <p:tavLst>
                                        <p:tav tm="0">
                                          <p:val>
                                            <p:strVal val="#ppt_x"/>
                                          </p:val>
                                        </p:tav>
                                        <p:tav tm="100000">
                                          <p:val>
                                            <p:strVal val="#ppt_x"/>
                                          </p:val>
                                        </p:tav>
                                      </p:tavLst>
                                    </p:anim>
                                    <p:anim calcmode="lin" valueType="num">
                                      <p:cBhvr>
                                        <p:cTn id="933" dur="750" fill="hold"/>
                                        <p:tgtEl>
                                          <p:spTgt spid="191"/>
                                        </p:tgtEl>
                                        <p:attrNameLst>
                                          <p:attrName>ppt_y</p:attrName>
                                        </p:attrNameLst>
                                      </p:cBhvr>
                                      <p:tavLst>
                                        <p:tav tm="0">
                                          <p:val>
                                            <p:strVal val="#ppt_y+.1"/>
                                          </p:val>
                                        </p:tav>
                                        <p:tav tm="100000">
                                          <p:val>
                                            <p:strVal val="#ppt_y"/>
                                          </p:val>
                                        </p:tav>
                                      </p:tavLst>
                                    </p:anim>
                                  </p:childTnLst>
                                </p:cTn>
                              </p:par>
                              <p:par>
                                <p:cTn id="934" presetID="42" presetClass="entr" presetSubtype="0" fill="hold" nodeType="withEffect">
                                  <p:stCondLst>
                                    <p:cond delay="0"/>
                                  </p:stCondLst>
                                  <p:childTnLst>
                                    <p:set>
                                      <p:cBhvr>
                                        <p:cTn id="935" dur="1" fill="hold">
                                          <p:stCondLst>
                                            <p:cond delay="0"/>
                                          </p:stCondLst>
                                        </p:cTn>
                                        <p:tgtEl>
                                          <p:spTgt spid="192"/>
                                        </p:tgtEl>
                                        <p:attrNameLst>
                                          <p:attrName>style.visibility</p:attrName>
                                        </p:attrNameLst>
                                      </p:cBhvr>
                                      <p:to>
                                        <p:strVal val="visible"/>
                                      </p:to>
                                    </p:set>
                                    <p:animEffect transition="in" filter="fade">
                                      <p:cBhvr>
                                        <p:cTn id="936" dur="750"/>
                                        <p:tgtEl>
                                          <p:spTgt spid="192"/>
                                        </p:tgtEl>
                                      </p:cBhvr>
                                    </p:animEffect>
                                    <p:anim calcmode="lin" valueType="num">
                                      <p:cBhvr>
                                        <p:cTn id="937" dur="750" fill="hold"/>
                                        <p:tgtEl>
                                          <p:spTgt spid="192"/>
                                        </p:tgtEl>
                                        <p:attrNameLst>
                                          <p:attrName>ppt_x</p:attrName>
                                        </p:attrNameLst>
                                      </p:cBhvr>
                                      <p:tavLst>
                                        <p:tav tm="0">
                                          <p:val>
                                            <p:strVal val="#ppt_x"/>
                                          </p:val>
                                        </p:tav>
                                        <p:tav tm="100000">
                                          <p:val>
                                            <p:strVal val="#ppt_x"/>
                                          </p:val>
                                        </p:tav>
                                      </p:tavLst>
                                    </p:anim>
                                    <p:anim calcmode="lin" valueType="num">
                                      <p:cBhvr>
                                        <p:cTn id="938" dur="750" fill="hold"/>
                                        <p:tgtEl>
                                          <p:spTgt spid="192"/>
                                        </p:tgtEl>
                                        <p:attrNameLst>
                                          <p:attrName>ppt_y</p:attrName>
                                        </p:attrNameLst>
                                      </p:cBhvr>
                                      <p:tavLst>
                                        <p:tav tm="0">
                                          <p:val>
                                            <p:strVal val="#ppt_y+.1"/>
                                          </p:val>
                                        </p:tav>
                                        <p:tav tm="100000">
                                          <p:val>
                                            <p:strVal val="#ppt_y"/>
                                          </p:val>
                                        </p:tav>
                                      </p:tavLst>
                                    </p:anim>
                                  </p:childTnLst>
                                </p:cTn>
                              </p:par>
                              <p:par>
                                <p:cTn id="939" presetID="42" presetClass="entr" presetSubtype="0" fill="hold" nodeType="withEffect">
                                  <p:stCondLst>
                                    <p:cond delay="0"/>
                                  </p:stCondLst>
                                  <p:childTnLst>
                                    <p:set>
                                      <p:cBhvr>
                                        <p:cTn id="940" dur="1" fill="hold">
                                          <p:stCondLst>
                                            <p:cond delay="0"/>
                                          </p:stCondLst>
                                        </p:cTn>
                                        <p:tgtEl>
                                          <p:spTgt spid="193"/>
                                        </p:tgtEl>
                                        <p:attrNameLst>
                                          <p:attrName>style.visibility</p:attrName>
                                        </p:attrNameLst>
                                      </p:cBhvr>
                                      <p:to>
                                        <p:strVal val="visible"/>
                                      </p:to>
                                    </p:set>
                                    <p:animEffect transition="in" filter="fade">
                                      <p:cBhvr>
                                        <p:cTn id="941" dur="750"/>
                                        <p:tgtEl>
                                          <p:spTgt spid="193"/>
                                        </p:tgtEl>
                                      </p:cBhvr>
                                    </p:animEffect>
                                    <p:anim calcmode="lin" valueType="num">
                                      <p:cBhvr>
                                        <p:cTn id="942" dur="750" fill="hold"/>
                                        <p:tgtEl>
                                          <p:spTgt spid="193"/>
                                        </p:tgtEl>
                                        <p:attrNameLst>
                                          <p:attrName>ppt_x</p:attrName>
                                        </p:attrNameLst>
                                      </p:cBhvr>
                                      <p:tavLst>
                                        <p:tav tm="0">
                                          <p:val>
                                            <p:strVal val="#ppt_x"/>
                                          </p:val>
                                        </p:tav>
                                        <p:tav tm="100000">
                                          <p:val>
                                            <p:strVal val="#ppt_x"/>
                                          </p:val>
                                        </p:tav>
                                      </p:tavLst>
                                    </p:anim>
                                    <p:anim calcmode="lin" valueType="num">
                                      <p:cBhvr>
                                        <p:cTn id="943" dur="750" fill="hold"/>
                                        <p:tgtEl>
                                          <p:spTgt spid="193"/>
                                        </p:tgtEl>
                                        <p:attrNameLst>
                                          <p:attrName>ppt_y</p:attrName>
                                        </p:attrNameLst>
                                      </p:cBhvr>
                                      <p:tavLst>
                                        <p:tav tm="0">
                                          <p:val>
                                            <p:strVal val="#ppt_y+.1"/>
                                          </p:val>
                                        </p:tav>
                                        <p:tav tm="100000">
                                          <p:val>
                                            <p:strVal val="#ppt_y"/>
                                          </p:val>
                                        </p:tav>
                                      </p:tavLst>
                                    </p:anim>
                                  </p:childTnLst>
                                </p:cTn>
                              </p:par>
                              <p:par>
                                <p:cTn id="944" presetID="42" presetClass="entr" presetSubtype="0" fill="hold" nodeType="withEffect">
                                  <p:stCondLst>
                                    <p:cond delay="0"/>
                                  </p:stCondLst>
                                  <p:childTnLst>
                                    <p:set>
                                      <p:cBhvr>
                                        <p:cTn id="945" dur="1" fill="hold">
                                          <p:stCondLst>
                                            <p:cond delay="0"/>
                                          </p:stCondLst>
                                        </p:cTn>
                                        <p:tgtEl>
                                          <p:spTgt spid="194"/>
                                        </p:tgtEl>
                                        <p:attrNameLst>
                                          <p:attrName>style.visibility</p:attrName>
                                        </p:attrNameLst>
                                      </p:cBhvr>
                                      <p:to>
                                        <p:strVal val="visible"/>
                                      </p:to>
                                    </p:set>
                                    <p:animEffect transition="in" filter="fade">
                                      <p:cBhvr>
                                        <p:cTn id="946" dur="750"/>
                                        <p:tgtEl>
                                          <p:spTgt spid="194"/>
                                        </p:tgtEl>
                                      </p:cBhvr>
                                    </p:animEffect>
                                    <p:anim calcmode="lin" valueType="num">
                                      <p:cBhvr>
                                        <p:cTn id="947" dur="750" fill="hold"/>
                                        <p:tgtEl>
                                          <p:spTgt spid="194"/>
                                        </p:tgtEl>
                                        <p:attrNameLst>
                                          <p:attrName>ppt_x</p:attrName>
                                        </p:attrNameLst>
                                      </p:cBhvr>
                                      <p:tavLst>
                                        <p:tav tm="0">
                                          <p:val>
                                            <p:strVal val="#ppt_x"/>
                                          </p:val>
                                        </p:tav>
                                        <p:tav tm="100000">
                                          <p:val>
                                            <p:strVal val="#ppt_x"/>
                                          </p:val>
                                        </p:tav>
                                      </p:tavLst>
                                    </p:anim>
                                    <p:anim calcmode="lin" valueType="num">
                                      <p:cBhvr>
                                        <p:cTn id="948" dur="750" fill="hold"/>
                                        <p:tgtEl>
                                          <p:spTgt spid="194"/>
                                        </p:tgtEl>
                                        <p:attrNameLst>
                                          <p:attrName>ppt_y</p:attrName>
                                        </p:attrNameLst>
                                      </p:cBhvr>
                                      <p:tavLst>
                                        <p:tav tm="0">
                                          <p:val>
                                            <p:strVal val="#ppt_y+.1"/>
                                          </p:val>
                                        </p:tav>
                                        <p:tav tm="100000">
                                          <p:val>
                                            <p:strVal val="#ppt_y"/>
                                          </p:val>
                                        </p:tav>
                                      </p:tavLst>
                                    </p:anim>
                                  </p:childTnLst>
                                </p:cTn>
                              </p:par>
                              <p:par>
                                <p:cTn id="949" presetID="42" presetClass="entr" presetSubtype="0" fill="hold" nodeType="withEffect">
                                  <p:stCondLst>
                                    <p:cond delay="0"/>
                                  </p:stCondLst>
                                  <p:childTnLst>
                                    <p:set>
                                      <p:cBhvr>
                                        <p:cTn id="950" dur="1" fill="hold">
                                          <p:stCondLst>
                                            <p:cond delay="0"/>
                                          </p:stCondLst>
                                        </p:cTn>
                                        <p:tgtEl>
                                          <p:spTgt spid="195"/>
                                        </p:tgtEl>
                                        <p:attrNameLst>
                                          <p:attrName>style.visibility</p:attrName>
                                        </p:attrNameLst>
                                      </p:cBhvr>
                                      <p:to>
                                        <p:strVal val="visible"/>
                                      </p:to>
                                    </p:set>
                                    <p:animEffect transition="in" filter="fade">
                                      <p:cBhvr>
                                        <p:cTn id="951" dur="750"/>
                                        <p:tgtEl>
                                          <p:spTgt spid="195"/>
                                        </p:tgtEl>
                                      </p:cBhvr>
                                    </p:animEffect>
                                    <p:anim calcmode="lin" valueType="num">
                                      <p:cBhvr>
                                        <p:cTn id="952" dur="750" fill="hold"/>
                                        <p:tgtEl>
                                          <p:spTgt spid="195"/>
                                        </p:tgtEl>
                                        <p:attrNameLst>
                                          <p:attrName>ppt_x</p:attrName>
                                        </p:attrNameLst>
                                      </p:cBhvr>
                                      <p:tavLst>
                                        <p:tav tm="0">
                                          <p:val>
                                            <p:strVal val="#ppt_x"/>
                                          </p:val>
                                        </p:tav>
                                        <p:tav tm="100000">
                                          <p:val>
                                            <p:strVal val="#ppt_x"/>
                                          </p:val>
                                        </p:tav>
                                      </p:tavLst>
                                    </p:anim>
                                    <p:anim calcmode="lin" valueType="num">
                                      <p:cBhvr>
                                        <p:cTn id="953" dur="750" fill="hold"/>
                                        <p:tgtEl>
                                          <p:spTgt spid="195"/>
                                        </p:tgtEl>
                                        <p:attrNameLst>
                                          <p:attrName>ppt_y</p:attrName>
                                        </p:attrNameLst>
                                      </p:cBhvr>
                                      <p:tavLst>
                                        <p:tav tm="0">
                                          <p:val>
                                            <p:strVal val="#ppt_y+.1"/>
                                          </p:val>
                                        </p:tav>
                                        <p:tav tm="100000">
                                          <p:val>
                                            <p:strVal val="#ppt_y"/>
                                          </p:val>
                                        </p:tav>
                                      </p:tavLst>
                                    </p:anim>
                                  </p:childTnLst>
                                </p:cTn>
                              </p:par>
                              <p:par>
                                <p:cTn id="954" presetID="42" presetClass="entr" presetSubtype="0" fill="hold" nodeType="withEffect">
                                  <p:stCondLst>
                                    <p:cond delay="0"/>
                                  </p:stCondLst>
                                  <p:childTnLst>
                                    <p:set>
                                      <p:cBhvr>
                                        <p:cTn id="955" dur="1" fill="hold">
                                          <p:stCondLst>
                                            <p:cond delay="0"/>
                                          </p:stCondLst>
                                        </p:cTn>
                                        <p:tgtEl>
                                          <p:spTgt spid="196"/>
                                        </p:tgtEl>
                                        <p:attrNameLst>
                                          <p:attrName>style.visibility</p:attrName>
                                        </p:attrNameLst>
                                      </p:cBhvr>
                                      <p:to>
                                        <p:strVal val="visible"/>
                                      </p:to>
                                    </p:set>
                                    <p:animEffect transition="in" filter="fade">
                                      <p:cBhvr>
                                        <p:cTn id="956" dur="750"/>
                                        <p:tgtEl>
                                          <p:spTgt spid="196"/>
                                        </p:tgtEl>
                                      </p:cBhvr>
                                    </p:animEffect>
                                    <p:anim calcmode="lin" valueType="num">
                                      <p:cBhvr>
                                        <p:cTn id="957" dur="750" fill="hold"/>
                                        <p:tgtEl>
                                          <p:spTgt spid="196"/>
                                        </p:tgtEl>
                                        <p:attrNameLst>
                                          <p:attrName>ppt_x</p:attrName>
                                        </p:attrNameLst>
                                      </p:cBhvr>
                                      <p:tavLst>
                                        <p:tav tm="0">
                                          <p:val>
                                            <p:strVal val="#ppt_x"/>
                                          </p:val>
                                        </p:tav>
                                        <p:tav tm="100000">
                                          <p:val>
                                            <p:strVal val="#ppt_x"/>
                                          </p:val>
                                        </p:tav>
                                      </p:tavLst>
                                    </p:anim>
                                    <p:anim calcmode="lin" valueType="num">
                                      <p:cBhvr>
                                        <p:cTn id="958" dur="750" fill="hold"/>
                                        <p:tgtEl>
                                          <p:spTgt spid="196"/>
                                        </p:tgtEl>
                                        <p:attrNameLst>
                                          <p:attrName>ppt_y</p:attrName>
                                        </p:attrNameLst>
                                      </p:cBhvr>
                                      <p:tavLst>
                                        <p:tav tm="0">
                                          <p:val>
                                            <p:strVal val="#ppt_y+.1"/>
                                          </p:val>
                                        </p:tav>
                                        <p:tav tm="100000">
                                          <p:val>
                                            <p:strVal val="#ppt_y"/>
                                          </p:val>
                                        </p:tav>
                                      </p:tavLst>
                                    </p:anim>
                                  </p:childTnLst>
                                </p:cTn>
                              </p:par>
                              <p:par>
                                <p:cTn id="959" presetID="42" presetClass="entr" presetSubtype="0" fill="hold" nodeType="withEffect">
                                  <p:stCondLst>
                                    <p:cond delay="0"/>
                                  </p:stCondLst>
                                  <p:childTnLst>
                                    <p:set>
                                      <p:cBhvr>
                                        <p:cTn id="960" dur="1" fill="hold">
                                          <p:stCondLst>
                                            <p:cond delay="0"/>
                                          </p:stCondLst>
                                        </p:cTn>
                                        <p:tgtEl>
                                          <p:spTgt spid="197"/>
                                        </p:tgtEl>
                                        <p:attrNameLst>
                                          <p:attrName>style.visibility</p:attrName>
                                        </p:attrNameLst>
                                      </p:cBhvr>
                                      <p:to>
                                        <p:strVal val="visible"/>
                                      </p:to>
                                    </p:set>
                                    <p:animEffect transition="in" filter="fade">
                                      <p:cBhvr>
                                        <p:cTn id="961" dur="750"/>
                                        <p:tgtEl>
                                          <p:spTgt spid="197"/>
                                        </p:tgtEl>
                                      </p:cBhvr>
                                    </p:animEffect>
                                    <p:anim calcmode="lin" valueType="num">
                                      <p:cBhvr>
                                        <p:cTn id="962" dur="750" fill="hold"/>
                                        <p:tgtEl>
                                          <p:spTgt spid="197"/>
                                        </p:tgtEl>
                                        <p:attrNameLst>
                                          <p:attrName>ppt_x</p:attrName>
                                        </p:attrNameLst>
                                      </p:cBhvr>
                                      <p:tavLst>
                                        <p:tav tm="0">
                                          <p:val>
                                            <p:strVal val="#ppt_x"/>
                                          </p:val>
                                        </p:tav>
                                        <p:tav tm="100000">
                                          <p:val>
                                            <p:strVal val="#ppt_x"/>
                                          </p:val>
                                        </p:tav>
                                      </p:tavLst>
                                    </p:anim>
                                    <p:anim calcmode="lin" valueType="num">
                                      <p:cBhvr>
                                        <p:cTn id="963" dur="750" fill="hold"/>
                                        <p:tgtEl>
                                          <p:spTgt spid="197"/>
                                        </p:tgtEl>
                                        <p:attrNameLst>
                                          <p:attrName>ppt_y</p:attrName>
                                        </p:attrNameLst>
                                      </p:cBhvr>
                                      <p:tavLst>
                                        <p:tav tm="0">
                                          <p:val>
                                            <p:strVal val="#ppt_y+.1"/>
                                          </p:val>
                                        </p:tav>
                                        <p:tav tm="100000">
                                          <p:val>
                                            <p:strVal val="#ppt_y"/>
                                          </p:val>
                                        </p:tav>
                                      </p:tavLst>
                                    </p:anim>
                                  </p:childTnLst>
                                </p:cTn>
                              </p:par>
                              <p:par>
                                <p:cTn id="964" presetID="42" presetClass="entr" presetSubtype="0" fill="hold" nodeType="withEffect">
                                  <p:stCondLst>
                                    <p:cond delay="0"/>
                                  </p:stCondLst>
                                  <p:childTnLst>
                                    <p:set>
                                      <p:cBhvr>
                                        <p:cTn id="965" dur="1" fill="hold">
                                          <p:stCondLst>
                                            <p:cond delay="0"/>
                                          </p:stCondLst>
                                        </p:cTn>
                                        <p:tgtEl>
                                          <p:spTgt spid="198"/>
                                        </p:tgtEl>
                                        <p:attrNameLst>
                                          <p:attrName>style.visibility</p:attrName>
                                        </p:attrNameLst>
                                      </p:cBhvr>
                                      <p:to>
                                        <p:strVal val="visible"/>
                                      </p:to>
                                    </p:set>
                                    <p:animEffect transition="in" filter="fade">
                                      <p:cBhvr>
                                        <p:cTn id="966" dur="750"/>
                                        <p:tgtEl>
                                          <p:spTgt spid="198"/>
                                        </p:tgtEl>
                                      </p:cBhvr>
                                    </p:animEffect>
                                    <p:anim calcmode="lin" valueType="num">
                                      <p:cBhvr>
                                        <p:cTn id="967" dur="750" fill="hold"/>
                                        <p:tgtEl>
                                          <p:spTgt spid="198"/>
                                        </p:tgtEl>
                                        <p:attrNameLst>
                                          <p:attrName>ppt_x</p:attrName>
                                        </p:attrNameLst>
                                      </p:cBhvr>
                                      <p:tavLst>
                                        <p:tav tm="0">
                                          <p:val>
                                            <p:strVal val="#ppt_x"/>
                                          </p:val>
                                        </p:tav>
                                        <p:tav tm="100000">
                                          <p:val>
                                            <p:strVal val="#ppt_x"/>
                                          </p:val>
                                        </p:tav>
                                      </p:tavLst>
                                    </p:anim>
                                    <p:anim calcmode="lin" valueType="num">
                                      <p:cBhvr>
                                        <p:cTn id="968" dur="750" fill="hold"/>
                                        <p:tgtEl>
                                          <p:spTgt spid="198"/>
                                        </p:tgtEl>
                                        <p:attrNameLst>
                                          <p:attrName>ppt_y</p:attrName>
                                        </p:attrNameLst>
                                      </p:cBhvr>
                                      <p:tavLst>
                                        <p:tav tm="0">
                                          <p:val>
                                            <p:strVal val="#ppt_y+.1"/>
                                          </p:val>
                                        </p:tav>
                                        <p:tav tm="100000">
                                          <p:val>
                                            <p:strVal val="#ppt_y"/>
                                          </p:val>
                                        </p:tav>
                                      </p:tavLst>
                                    </p:anim>
                                  </p:childTnLst>
                                </p:cTn>
                              </p:par>
                              <p:par>
                                <p:cTn id="969" presetID="42" presetClass="entr" presetSubtype="0" fill="hold" nodeType="withEffect">
                                  <p:stCondLst>
                                    <p:cond delay="0"/>
                                  </p:stCondLst>
                                  <p:childTnLst>
                                    <p:set>
                                      <p:cBhvr>
                                        <p:cTn id="970" dur="1" fill="hold">
                                          <p:stCondLst>
                                            <p:cond delay="0"/>
                                          </p:stCondLst>
                                        </p:cTn>
                                        <p:tgtEl>
                                          <p:spTgt spid="199"/>
                                        </p:tgtEl>
                                        <p:attrNameLst>
                                          <p:attrName>style.visibility</p:attrName>
                                        </p:attrNameLst>
                                      </p:cBhvr>
                                      <p:to>
                                        <p:strVal val="visible"/>
                                      </p:to>
                                    </p:set>
                                    <p:animEffect transition="in" filter="fade">
                                      <p:cBhvr>
                                        <p:cTn id="971" dur="750"/>
                                        <p:tgtEl>
                                          <p:spTgt spid="199"/>
                                        </p:tgtEl>
                                      </p:cBhvr>
                                    </p:animEffect>
                                    <p:anim calcmode="lin" valueType="num">
                                      <p:cBhvr>
                                        <p:cTn id="972" dur="750" fill="hold"/>
                                        <p:tgtEl>
                                          <p:spTgt spid="199"/>
                                        </p:tgtEl>
                                        <p:attrNameLst>
                                          <p:attrName>ppt_x</p:attrName>
                                        </p:attrNameLst>
                                      </p:cBhvr>
                                      <p:tavLst>
                                        <p:tav tm="0">
                                          <p:val>
                                            <p:strVal val="#ppt_x"/>
                                          </p:val>
                                        </p:tav>
                                        <p:tav tm="100000">
                                          <p:val>
                                            <p:strVal val="#ppt_x"/>
                                          </p:val>
                                        </p:tav>
                                      </p:tavLst>
                                    </p:anim>
                                    <p:anim calcmode="lin" valueType="num">
                                      <p:cBhvr>
                                        <p:cTn id="973" dur="750" fill="hold"/>
                                        <p:tgtEl>
                                          <p:spTgt spid="199"/>
                                        </p:tgtEl>
                                        <p:attrNameLst>
                                          <p:attrName>ppt_y</p:attrName>
                                        </p:attrNameLst>
                                      </p:cBhvr>
                                      <p:tavLst>
                                        <p:tav tm="0">
                                          <p:val>
                                            <p:strVal val="#ppt_y+.1"/>
                                          </p:val>
                                        </p:tav>
                                        <p:tav tm="100000">
                                          <p:val>
                                            <p:strVal val="#ppt_y"/>
                                          </p:val>
                                        </p:tav>
                                      </p:tavLst>
                                    </p:anim>
                                  </p:childTnLst>
                                </p:cTn>
                              </p:par>
                              <p:par>
                                <p:cTn id="974" presetID="42" presetClass="entr" presetSubtype="0" fill="hold" nodeType="withEffect">
                                  <p:stCondLst>
                                    <p:cond delay="0"/>
                                  </p:stCondLst>
                                  <p:childTnLst>
                                    <p:set>
                                      <p:cBhvr>
                                        <p:cTn id="975" dur="1" fill="hold">
                                          <p:stCondLst>
                                            <p:cond delay="0"/>
                                          </p:stCondLst>
                                        </p:cTn>
                                        <p:tgtEl>
                                          <p:spTgt spid="200"/>
                                        </p:tgtEl>
                                        <p:attrNameLst>
                                          <p:attrName>style.visibility</p:attrName>
                                        </p:attrNameLst>
                                      </p:cBhvr>
                                      <p:to>
                                        <p:strVal val="visible"/>
                                      </p:to>
                                    </p:set>
                                    <p:animEffect transition="in" filter="fade">
                                      <p:cBhvr>
                                        <p:cTn id="976" dur="750"/>
                                        <p:tgtEl>
                                          <p:spTgt spid="200"/>
                                        </p:tgtEl>
                                      </p:cBhvr>
                                    </p:animEffect>
                                    <p:anim calcmode="lin" valueType="num">
                                      <p:cBhvr>
                                        <p:cTn id="977" dur="750" fill="hold"/>
                                        <p:tgtEl>
                                          <p:spTgt spid="200"/>
                                        </p:tgtEl>
                                        <p:attrNameLst>
                                          <p:attrName>ppt_x</p:attrName>
                                        </p:attrNameLst>
                                      </p:cBhvr>
                                      <p:tavLst>
                                        <p:tav tm="0">
                                          <p:val>
                                            <p:strVal val="#ppt_x"/>
                                          </p:val>
                                        </p:tav>
                                        <p:tav tm="100000">
                                          <p:val>
                                            <p:strVal val="#ppt_x"/>
                                          </p:val>
                                        </p:tav>
                                      </p:tavLst>
                                    </p:anim>
                                    <p:anim calcmode="lin" valueType="num">
                                      <p:cBhvr>
                                        <p:cTn id="978" dur="750" fill="hold"/>
                                        <p:tgtEl>
                                          <p:spTgt spid="200"/>
                                        </p:tgtEl>
                                        <p:attrNameLst>
                                          <p:attrName>ppt_y</p:attrName>
                                        </p:attrNameLst>
                                      </p:cBhvr>
                                      <p:tavLst>
                                        <p:tav tm="0">
                                          <p:val>
                                            <p:strVal val="#ppt_y+.1"/>
                                          </p:val>
                                        </p:tav>
                                        <p:tav tm="100000">
                                          <p:val>
                                            <p:strVal val="#ppt_y"/>
                                          </p:val>
                                        </p:tav>
                                      </p:tavLst>
                                    </p:anim>
                                  </p:childTnLst>
                                </p:cTn>
                              </p:par>
                              <p:par>
                                <p:cTn id="979" presetID="42" presetClass="entr" presetSubtype="0" fill="hold" nodeType="withEffect">
                                  <p:stCondLst>
                                    <p:cond delay="0"/>
                                  </p:stCondLst>
                                  <p:childTnLst>
                                    <p:set>
                                      <p:cBhvr>
                                        <p:cTn id="980" dur="1" fill="hold">
                                          <p:stCondLst>
                                            <p:cond delay="0"/>
                                          </p:stCondLst>
                                        </p:cTn>
                                        <p:tgtEl>
                                          <p:spTgt spid="201"/>
                                        </p:tgtEl>
                                        <p:attrNameLst>
                                          <p:attrName>style.visibility</p:attrName>
                                        </p:attrNameLst>
                                      </p:cBhvr>
                                      <p:to>
                                        <p:strVal val="visible"/>
                                      </p:to>
                                    </p:set>
                                    <p:animEffect transition="in" filter="fade">
                                      <p:cBhvr>
                                        <p:cTn id="981" dur="750"/>
                                        <p:tgtEl>
                                          <p:spTgt spid="201"/>
                                        </p:tgtEl>
                                      </p:cBhvr>
                                    </p:animEffect>
                                    <p:anim calcmode="lin" valueType="num">
                                      <p:cBhvr>
                                        <p:cTn id="982" dur="750" fill="hold"/>
                                        <p:tgtEl>
                                          <p:spTgt spid="201"/>
                                        </p:tgtEl>
                                        <p:attrNameLst>
                                          <p:attrName>ppt_x</p:attrName>
                                        </p:attrNameLst>
                                      </p:cBhvr>
                                      <p:tavLst>
                                        <p:tav tm="0">
                                          <p:val>
                                            <p:strVal val="#ppt_x"/>
                                          </p:val>
                                        </p:tav>
                                        <p:tav tm="100000">
                                          <p:val>
                                            <p:strVal val="#ppt_x"/>
                                          </p:val>
                                        </p:tav>
                                      </p:tavLst>
                                    </p:anim>
                                    <p:anim calcmode="lin" valueType="num">
                                      <p:cBhvr>
                                        <p:cTn id="983" dur="750" fill="hold"/>
                                        <p:tgtEl>
                                          <p:spTgt spid="201"/>
                                        </p:tgtEl>
                                        <p:attrNameLst>
                                          <p:attrName>ppt_y</p:attrName>
                                        </p:attrNameLst>
                                      </p:cBhvr>
                                      <p:tavLst>
                                        <p:tav tm="0">
                                          <p:val>
                                            <p:strVal val="#ppt_y+.1"/>
                                          </p:val>
                                        </p:tav>
                                        <p:tav tm="100000">
                                          <p:val>
                                            <p:strVal val="#ppt_y"/>
                                          </p:val>
                                        </p:tav>
                                      </p:tavLst>
                                    </p:anim>
                                  </p:childTnLst>
                                </p:cTn>
                              </p:par>
                              <p:par>
                                <p:cTn id="984" presetID="42" presetClass="entr" presetSubtype="0" fill="hold" nodeType="withEffect">
                                  <p:stCondLst>
                                    <p:cond delay="0"/>
                                  </p:stCondLst>
                                  <p:childTnLst>
                                    <p:set>
                                      <p:cBhvr>
                                        <p:cTn id="985" dur="1" fill="hold">
                                          <p:stCondLst>
                                            <p:cond delay="0"/>
                                          </p:stCondLst>
                                        </p:cTn>
                                        <p:tgtEl>
                                          <p:spTgt spid="202"/>
                                        </p:tgtEl>
                                        <p:attrNameLst>
                                          <p:attrName>style.visibility</p:attrName>
                                        </p:attrNameLst>
                                      </p:cBhvr>
                                      <p:to>
                                        <p:strVal val="visible"/>
                                      </p:to>
                                    </p:set>
                                    <p:animEffect transition="in" filter="fade">
                                      <p:cBhvr>
                                        <p:cTn id="986" dur="750"/>
                                        <p:tgtEl>
                                          <p:spTgt spid="202"/>
                                        </p:tgtEl>
                                      </p:cBhvr>
                                    </p:animEffect>
                                    <p:anim calcmode="lin" valueType="num">
                                      <p:cBhvr>
                                        <p:cTn id="987" dur="750" fill="hold"/>
                                        <p:tgtEl>
                                          <p:spTgt spid="202"/>
                                        </p:tgtEl>
                                        <p:attrNameLst>
                                          <p:attrName>ppt_x</p:attrName>
                                        </p:attrNameLst>
                                      </p:cBhvr>
                                      <p:tavLst>
                                        <p:tav tm="0">
                                          <p:val>
                                            <p:strVal val="#ppt_x"/>
                                          </p:val>
                                        </p:tav>
                                        <p:tav tm="100000">
                                          <p:val>
                                            <p:strVal val="#ppt_x"/>
                                          </p:val>
                                        </p:tav>
                                      </p:tavLst>
                                    </p:anim>
                                    <p:anim calcmode="lin" valueType="num">
                                      <p:cBhvr>
                                        <p:cTn id="988" dur="750" fill="hold"/>
                                        <p:tgtEl>
                                          <p:spTgt spid="202"/>
                                        </p:tgtEl>
                                        <p:attrNameLst>
                                          <p:attrName>ppt_y</p:attrName>
                                        </p:attrNameLst>
                                      </p:cBhvr>
                                      <p:tavLst>
                                        <p:tav tm="0">
                                          <p:val>
                                            <p:strVal val="#ppt_y+.1"/>
                                          </p:val>
                                        </p:tav>
                                        <p:tav tm="100000">
                                          <p:val>
                                            <p:strVal val="#ppt_y"/>
                                          </p:val>
                                        </p:tav>
                                      </p:tavLst>
                                    </p:anim>
                                  </p:childTnLst>
                                </p:cTn>
                              </p:par>
                              <p:par>
                                <p:cTn id="989" presetID="42" presetClass="entr" presetSubtype="0" fill="hold" nodeType="withEffect">
                                  <p:stCondLst>
                                    <p:cond delay="0"/>
                                  </p:stCondLst>
                                  <p:childTnLst>
                                    <p:set>
                                      <p:cBhvr>
                                        <p:cTn id="990" dur="1" fill="hold">
                                          <p:stCondLst>
                                            <p:cond delay="0"/>
                                          </p:stCondLst>
                                        </p:cTn>
                                        <p:tgtEl>
                                          <p:spTgt spid="203"/>
                                        </p:tgtEl>
                                        <p:attrNameLst>
                                          <p:attrName>style.visibility</p:attrName>
                                        </p:attrNameLst>
                                      </p:cBhvr>
                                      <p:to>
                                        <p:strVal val="visible"/>
                                      </p:to>
                                    </p:set>
                                    <p:animEffect transition="in" filter="fade">
                                      <p:cBhvr>
                                        <p:cTn id="991" dur="750"/>
                                        <p:tgtEl>
                                          <p:spTgt spid="203"/>
                                        </p:tgtEl>
                                      </p:cBhvr>
                                    </p:animEffect>
                                    <p:anim calcmode="lin" valueType="num">
                                      <p:cBhvr>
                                        <p:cTn id="992" dur="750" fill="hold"/>
                                        <p:tgtEl>
                                          <p:spTgt spid="203"/>
                                        </p:tgtEl>
                                        <p:attrNameLst>
                                          <p:attrName>ppt_x</p:attrName>
                                        </p:attrNameLst>
                                      </p:cBhvr>
                                      <p:tavLst>
                                        <p:tav tm="0">
                                          <p:val>
                                            <p:strVal val="#ppt_x"/>
                                          </p:val>
                                        </p:tav>
                                        <p:tav tm="100000">
                                          <p:val>
                                            <p:strVal val="#ppt_x"/>
                                          </p:val>
                                        </p:tav>
                                      </p:tavLst>
                                    </p:anim>
                                    <p:anim calcmode="lin" valueType="num">
                                      <p:cBhvr>
                                        <p:cTn id="993" dur="750" fill="hold"/>
                                        <p:tgtEl>
                                          <p:spTgt spid="203"/>
                                        </p:tgtEl>
                                        <p:attrNameLst>
                                          <p:attrName>ppt_y</p:attrName>
                                        </p:attrNameLst>
                                      </p:cBhvr>
                                      <p:tavLst>
                                        <p:tav tm="0">
                                          <p:val>
                                            <p:strVal val="#ppt_y+.1"/>
                                          </p:val>
                                        </p:tav>
                                        <p:tav tm="100000">
                                          <p:val>
                                            <p:strVal val="#ppt_y"/>
                                          </p:val>
                                        </p:tav>
                                      </p:tavLst>
                                    </p:anim>
                                  </p:childTnLst>
                                </p:cTn>
                              </p:par>
                              <p:par>
                                <p:cTn id="994" presetID="42" presetClass="entr" presetSubtype="0" fill="hold" nodeType="withEffect">
                                  <p:stCondLst>
                                    <p:cond delay="0"/>
                                  </p:stCondLst>
                                  <p:childTnLst>
                                    <p:set>
                                      <p:cBhvr>
                                        <p:cTn id="995" dur="1" fill="hold">
                                          <p:stCondLst>
                                            <p:cond delay="0"/>
                                          </p:stCondLst>
                                        </p:cTn>
                                        <p:tgtEl>
                                          <p:spTgt spid="204"/>
                                        </p:tgtEl>
                                        <p:attrNameLst>
                                          <p:attrName>style.visibility</p:attrName>
                                        </p:attrNameLst>
                                      </p:cBhvr>
                                      <p:to>
                                        <p:strVal val="visible"/>
                                      </p:to>
                                    </p:set>
                                    <p:animEffect transition="in" filter="fade">
                                      <p:cBhvr>
                                        <p:cTn id="996" dur="750"/>
                                        <p:tgtEl>
                                          <p:spTgt spid="204"/>
                                        </p:tgtEl>
                                      </p:cBhvr>
                                    </p:animEffect>
                                    <p:anim calcmode="lin" valueType="num">
                                      <p:cBhvr>
                                        <p:cTn id="997" dur="750" fill="hold"/>
                                        <p:tgtEl>
                                          <p:spTgt spid="204"/>
                                        </p:tgtEl>
                                        <p:attrNameLst>
                                          <p:attrName>ppt_x</p:attrName>
                                        </p:attrNameLst>
                                      </p:cBhvr>
                                      <p:tavLst>
                                        <p:tav tm="0">
                                          <p:val>
                                            <p:strVal val="#ppt_x"/>
                                          </p:val>
                                        </p:tav>
                                        <p:tav tm="100000">
                                          <p:val>
                                            <p:strVal val="#ppt_x"/>
                                          </p:val>
                                        </p:tav>
                                      </p:tavLst>
                                    </p:anim>
                                    <p:anim calcmode="lin" valueType="num">
                                      <p:cBhvr>
                                        <p:cTn id="998" dur="750" fill="hold"/>
                                        <p:tgtEl>
                                          <p:spTgt spid="204"/>
                                        </p:tgtEl>
                                        <p:attrNameLst>
                                          <p:attrName>ppt_y</p:attrName>
                                        </p:attrNameLst>
                                      </p:cBhvr>
                                      <p:tavLst>
                                        <p:tav tm="0">
                                          <p:val>
                                            <p:strVal val="#ppt_y+.1"/>
                                          </p:val>
                                        </p:tav>
                                        <p:tav tm="100000">
                                          <p:val>
                                            <p:strVal val="#ppt_y"/>
                                          </p:val>
                                        </p:tav>
                                      </p:tavLst>
                                    </p:anim>
                                  </p:childTnLst>
                                </p:cTn>
                              </p:par>
                              <p:par>
                                <p:cTn id="999" presetID="42" presetClass="entr" presetSubtype="0" fill="hold" nodeType="withEffect">
                                  <p:stCondLst>
                                    <p:cond delay="0"/>
                                  </p:stCondLst>
                                  <p:childTnLst>
                                    <p:set>
                                      <p:cBhvr>
                                        <p:cTn id="1000" dur="1" fill="hold">
                                          <p:stCondLst>
                                            <p:cond delay="0"/>
                                          </p:stCondLst>
                                        </p:cTn>
                                        <p:tgtEl>
                                          <p:spTgt spid="205"/>
                                        </p:tgtEl>
                                        <p:attrNameLst>
                                          <p:attrName>style.visibility</p:attrName>
                                        </p:attrNameLst>
                                      </p:cBhvr>
                                      <p:to>
                                        <p:strVal val="visible"/>
                                      </p:to>
                                    </p:set>
                                    <p:animEffect transition="in" filter="fade">
                                      <p:cBhvr>
                                        <p:cTn id="1001" dur="750"/>
                                        <p:tgtEl>
                                          <p:spTgt spid="205"/>
                                        </p:tgtEl>
                                      </p:cBhvr>
                                    </p:animEffect>
                                    <p:anim calcmode="lin" valueType="num">
                                      <p:cBhvr>
                                        <p:cTn id="1002" dur="750" fill="hold"/>
                                        <p:tgtEl>
                                          <p:spTgt spid="205"/>
                                        </p:tgtEl>
                                        <p:attrNameLst>
                                          <p:attrName>ppt_x</p:attrName>
                                        </p:attrNameLst>
                                      </p:cBhvr>
                                      <p:tavLst>
                                        <p:tav tm="0">
                                          <p:val>
                                            <p:strVal val="#ppt_x"/>
                                          </p:val>
                                        </p:tav>
                                        <p:tav tm="100000">
                                          <p:val>
                                            <p:strVal val="#ppt_x"/>
                                          </p:val>
                                        </p:tav>
                                      </p:tavLst>
                                    </p:anim>
                                    <p:anim calcmode="lin" valueType="num">
                                      <p:cBhvr>
                                        <p:cTn id="1003" dur="750" fill="hold"/>
                                        <p:tgtEl>
                                          <p:spTgt spid="205"/>
                                        </p:tgtEl>
                                        <p:attrNameLst>
                                          <p:attrName>ppt_y</p:attrName>
                                        </p:attrNameLst>
                                      </p:cBhvr>
                                      <p:tavLst>
                                        <p:tav tm="0">
                                          <p:val>
                                            <p:strVal val="#ppt_y+.1"/>
                                          </p:val>
                                        </p:tav>
                                        <p:tav tm="100000">
                                          <p:val>
                                            <p:strVal val="#ppt_y"/>
                                          </p:val>
                                        </p:tav>
                                      </p:tavLst>
                                    </p:anim>
                                  </p:childTnLst>
                                </p:cTn>
                              </p:par>
                              <p:par>
                                <p:cTn id="1004" presetID="42" presetClass="entr" presetSubtype="0" fill="hold" nodeType="withEffect">
                                  <p:stCondLst>
                                    <p:cond delay="0"/>
                                  </p:stCondLst>
                                  <p:childTnLst>
                                    <p:set>
                                      <p:cBhvr>
                                        <p:cTn id="1005" dur="1" fill="hold">
                                          <p:stCondLst>
                                            <p:cond delay="0"/>
                                          </p:stCondLst>
                                        </p:cTn>
                                        <p:tgtEl>
                                          <p:spTgt spid="206"/>
                                        </p:tgtEl>
                                        <p:attrNameLst>
                                          <p:attrName>style.visibility</p:attrName>
                                        </p:attrNameLst>
                                      </p:cBhvr>
                                      <p:to>
                                        <p:strVal val="visible"/>
                                      </p:to>
                                    </p:set>
                                    <p:animEffect transition="in" filter="fade">
                                      <p:cBhvr>
                                        <p:cTn id="1006" dur="750"/>
                                        <p:tgtEl>
                                          <p:spTgt spid="206"/>
                                        </p:tgtEl>
                                      </p:cBhvr>
                                    </p:animEffect>
                                    <p:anim calcmode="lin" valueType="num">
                                      <p:cBhvr>
                                        <p:cTn id="1007" dur="750" fill="hold"/>
                                        <p:tgtEl>
                                          <p:spTgt spid="206"/>
                                        </p:tgtEl>
                                        <p:attrNameLst>
                                          <p:attrName>ppt_x</p:attrName>
                                        </p:attrNameLst>
                                      </p:cBhvr>
                                      <p:tavLst>
                                        <p:tav tm="0">
                                          <p:val>
                                            <p:strVal val="#ppt_x"/>
                                          </p:val>
                                        </p:tav>
                                        <p:tav tm="100000">
                                          <p:val>
                                            <p:strVal val="#ppt_x"/>
                                          </p:val>
                                        </p:tav>
                                      </p:tavLst>
                                    </p:anim>
                                    <p:anim calcmode="lin" valueType="num">
                                      <p:cBhvr>
                                        <p:cTn id="1008" dur="750" fill="hold"/>
                                        <p:tgtEl>
                                          <p:spTgt spid="206"/>
                                        </p:tgtEl>
                                        <p:attrNameLst>
                                          <p:attrName>ppt_y</p:attrName>
                                        </p:attrNameLst>
                                      </p:cBhvr>
                                      <p:tavLst>
                                        <p:tav tm="0">
                                          <p:val>
                                            <p:strVal val="#ppt_y+.1"/>
                                          </p:val>
                                        </p:tav>
                                        <p:tav tm="100000">
                                          <p:val>
                                            <p:strVal val="#ppt_y"/>
                                          </p:val>
                                        </p:tav>
                                      </p:tavLst>
                                    </p:anim>
                                  </p:childTnLst>
                                </p:cTn>
                              </p:par>
                              <p:par>
                                <p:cTn id="1009" presetID="42" presetClass="entr" presetSubtype="0" fill="hold" nodeType="withEffect">
                                  <p:stCondLst>
                                    <p:cond delay="0"/>
                                  </p:stCondLst>
                                  <p:childTnLst>
                                    <p:set>
                                      <p:cBhvr>
                                        <p:cTn id="1010" dur="1" fill="hold">
                                          <p:stCondLst>
                                            <p:cond delay="0"/>
                                          </p:stCondLst>
                                        </p:cTn>
                                        <p:tgtEl>
                                          <p:spTgt spid="207"/>
                                        </p:tgtEl>
                                        <p:attrNameLst>
                                          <p:attrName>style.visibility</p:attrName>
                                        </p:attrNameLst>
                                      </p:cBhvr>
                                      <p:to>
                                        <p:strVal val="visible"/>
                                      </p:to>
                                    </p:set>
                                    <p:animEffect transition="in" filter="fade">
                                      <p:cBhvr>
                                        <p:cTn id="1011" dur="750"/>
                                        <p:tgtEl>
                                          <p:spTgt spid="207"/>
                                        </p:tgtEl>
                                      </p:cBhvr>
                                    </p:animEffect>
                                    <p:anim calcmode="lin" valueType="num">
                                      <p:cBhvr>
                                        <p:cTn id="1012" dur="750" fill="hold"/>
                                        <p:tgtEl>
                                          <p:spTgt spid="207"/>
                                        </p:tgtEl>
                                        <p:attrNameLst>
                                          <p:attrName>ppt_x</p:attrName>
                                        </p:attrNameLst>
                                      </p:cBhvr>
                                      <p:tavLst>
                                        <p:tav tm="0">
                                          <p:val>
                                            <p:strVal val="#ppt_x"/>
                                          </p:val>
                                        </p:tav>
                                        <p:tav tm="100000">
                                          <p:val>
                                            <p:strVal val="#ppt_x"/>
                                          </p:val>
                                        </p:tav>
                                      </p:tavLst>
                                    </p:anim>
                                    <p:anim calcmode="lin" valueType="num">
                                      <p:cBhvr>
                                        <p:cTn id="1013" dur="750" fill="hold"/>
                                        <p:tgtEl>
                                          <p:spTgt spid="207"/>
                                        </p:tgtEl>
                                        <p:attrNameLst>
                                          <p:attrName>ppt_y</p:attrName>
                                        </p:attrNameLst>
                                      </p:cBhvr>
                                      <p:tavLst>
                                        <p:tav tm="0">
                                          <p:val>
                                            <p:strVal val="#ppt_y+.1"/>
                                          </p:val>
                                        </p:tav>
                                        <p:tav tm="100000">
                                          <p:val>
                                            <p:strVal val="#ppt_y"/>
                                          </p:val>
                                        </p:tav>
                                      </p:tavLst>
                                    </p:anim>
                                  </p:childTnLst>
                                </p:cTn>
                              </p:par>
                              <p:par>
                                <p:cTn id="1014" presetID="42" presetClass="entr" presetSubtype="0" fill="hold" nodeType="withEffect">
                                  <p:stCondLst>
                                    <p:cond delay="0"/>
                                  </p:stCondLst>
                                  <p:childTnLst>
                                    <p:set>
                                      <p:cBhvr>
                                        <p:cTn id="1015" dur="1" fill="hold">
                                          <p:stCondLst>
                                            <p:cond delay="0"/>
                                          </p:stCondLst>
                                        </p:cTn>
                                        <p:tgtEl>
                                          <p:spTgt spid="208"/>
                                        </p:tgtEl>
                                        <p:attrNameLst>
                                          <p:attrName>style.visibility</p:attrName>
                                        </p:attrNameLst>
                                      </p:cBhvr>
                                      <p:to>
                                        <p:strVal val="visible"/>
                                      </p:to>
                                    </p:set>
                                    <p:animEffect transition="in" filter="fade">
                                      <p:cBhvr>
                                        <p:cTn id="1016" dur="750"/>
                                        <p:tgtEl>
                                          <p:spTgt spid="208"/>
                                        </p:tgtEl>
                                      </p:cBhvr>
                                    </p:animEffect>
                                    <p:anim calcmode="lin" valueType="num">
                                      <p:cBhvr>
                                        <p:cTn id="1017" dur="750" fill="hold"/>
                                        <p:tgtEl>
                                          <p:spTgt spid="208"/>
                                        </p:tgtEl>
                                        <p:attrNameLst>
                                          <p:attrName>ppt_x</p:attrName>
                                        </p:attrNameLst>
                                      </p:cBhvr>
                                      <p:tavLst>
                                        <p:tav tm="0">
                                          <p:val>
                                            <p:strVal val="#ppt_x"/>
                                          </p:val>
                                        </p:tav>
                                        <p:tav tm="100000">
                                          <p:val>
                                            <p:strVal val="#ppt_x"/>
                                          </p:val>
                                        </p:tav>
                                      </p:tavLst>
                                    </p:anim>
                                    <p:anim calcmode="lin" valueType="num">
                                      <p:cBhvr>
                                        <p:cTn id="1018" dur="750" fill="hold"/>
                                        <p:tgtEl>
                                          <p:spTgt spid="208"/>
                                        </p:tgtEl>
                                        <p:attrNameLst>
                                          <p:attrName>ppt_y</p:attrName>
                                        </p:attrNameLst>
                                      </p:cBhvr>
                                      <p:tavLst>
                                        <p:tav tm="0">
                                          <p:val>
                                            <p:strVal val="#ppt_y+.1"/>
                                          </p:val>
                                        </p:tav>
                                        <p:tav tm="100000">
                                          <p:val>
                                            <p:strVal val="#ppt_y"/>
                                          </p:val>
                                        </p:tav>
                                      </p:tavLst>
                                    </p:anim>
                                  </p:childTnLst>
                                </p:cTn>
                              </p:par>
                              <p:par>
                                <p:cTn id="1019" presetID="42" presetClass="entr" presetSubtype="0" fill="hold" nodeType="withEffect">
                                  <p:stCondLst>
                                    <p:cond delay="0"/>
                                  </p:stCondLst>
                                  <p:childTnLst>
                                    <p:set>
                                      <p:cBhvr>
                                        <p:cTn id="1020" dur="1" fill="hold">
                                          <p:stCondLst>
                                            <p:cond delay="0"/>
                                          </p:stCondLst>
                                        </p:cTn>
                                        <p:tgtEl>
                                          <p:spTgt spid="209"/>
                                        </p:tgtEl>
                                        <p:attrNameLst>
                                          <p:attrName>style.visibility</p:attrName>
                                        </p:attrNameLst>
                                      </p:cBhvr>
                                      <p:to>
                                        <p:strVal val="visible"/>
                                      </p:to>
                                    </p:set>
                                    <p:animEffect transition="in" filter="fade">
                                      <p:cBhvr>
                                        <p:cTn id="1021" dur="750"/>
                                        <p:tgtEl>
                                          <p:spTgt spid="209"/>
                                        </p:tgtEl>
                                      </p:cBhvr>
                                    </p:animEffect>
                                    <p:anim calcmode="lin" valueType="num">
                                      <p:cBhvr>
                                        <p:cTn id="1022" dur="750" fill="hold"/>
                                        <p:tgtEl>
                                          <p:spTgt spid="209"/>
                                        </p:tgtEl>
                                        <p:attrNameLst>
                                          <p:attrName>ppt_x</p:attrName>
                                        </p:attrNameLst>
                                      </p:cBhvr>
                                      <p:tavLst>
                                        <p:tav tm="0">
                                          <p:val>
                                            <p:strVal val="#ppt_x"/>
                                          </p:val>
                                        </p:tav>
                                        <p:tav tm="100000">
                                          <p:val>
                                            <p:strVal val="#ppt_x"/>
                                          </p:val>
                                        </p:tav>
                                      </p:tavLst>
                                    </p:anim>
                                    <p:anim calcmode="lin" valueType="num">
                                      <p:cBhvr>
                                        <p:cTn id="1023" dur="750" fill="hold"/>
                                        <p:tgtEl>
                                          <p:spTgt spid="209"/>
                                        </p:tgtEl>
                                        <p:attrNameLst>
                                          <p:attrName>ppt_y</p:attrName>
                                        </p:attrNameLst>
                                      </p:cBhvr>
                                      <p:tavLst>
                                        <p:tav tm="0">
                                          <p:val>
                                            <p:strVal val="#ppt_y+.1"/>
                                          </p:val>
                                        </p:tav>
                                        <p:tav tm="100000">
                                          <p:val>
                                            <p:strVal val="#ppt_y"/>
                                          </p:val>
                                        </p:tav>
                                      </p:tavLst>
                                    </p:anim>
                                  </p:childTnLst>
                                </p:cTn>
                              </p:par>
                              <p:par>
                                <p:cTn id="1024" presetID="42" presetClass="entr" presetSubtype="0" fill="hold" nodeType="withEffect">
                                  <p:stCondLst>
                                    <p:cond delay="0"/>
                                  </p:stCondLst>
                                  <p:childTnLst>
                                    <p:set>
                                      <p:cBhvr>
                                        <p:cTn id="1025" dur="1" fill="hold">
                                          <p:stCondLst>
                                            <p:cond delay="0"/>
                                          </p:stCondLst>
                                        </p:cTn>
                                        <p:tgtEl>
                                          <p:spTgt spid="210"/>
                                        </p:tgtEl>
                                        <p:attrNameLst>
                                          <p:attrName>style.visibility</p:attrName>
                                        </p:attrNameLst>
                                      </p:cBhvr>
                                      <p:to>
                                        <p:strVal val="visible"/>
                                      </p:to>
                                    </p:set>
                                    <p:animEffect transition="in" filter="fade">
                                      <p:cBhvr>
                                        <p:cTn id="1026" dur="750"/>
                                        <p:tgtEl>
                                          <p:spTgt spid="210"/>
                                        </p:tgtEl>
                                      </p:cBhvr>
                                    </p:animEffect>
                                    <p:anim calcmode="lin" valueType="num">
                                      <p:cBhvr>
                                        <p:cTn id="1027" dur="750" fill="hold"/>
                                        <p:tgtEl>
                                          <p:spTgt spid="210"/>
                                        </p:tgtEl>
                                        <p:attrNameLst>
                                          <p:attrName>ppt_x</p:attrName>
                                        </p:attrNameLst>
                                      </p:cBhvr>
                                      <p:tavLst>
                                        <p:tav tm="0">
                                          <p:val>
                                            <p:strVal val="#ppt_x"/>
                                          </p:val>
                                        </p:tav>
                                        <p:tav tm="100000">
                                          <p:val>
                                            <p:strVal val="#ppt_x"/>
                                          </p:val>
                                        </p:tav>
                                      </p:tavLst>
                                    </p:anim>
                                    <p:anim calcmode="lin" valueType="num">
                                      <p:cBhvr>
                                        <p:cTn id="1028" dur="750" fill="hold"/>
                                        <p:tgtEl>
                                          <p:spTgt spid="210"/>
                                        </p:tgtEl>
                                        <p:attrNameLst>
                                          <p:attrName>ppt_y</p:attrName>
                                        </p:attrNameLst>
                                      </p:cBhvr>
                                      <p:tavLst>
                                        <p:tav tm="0">
                                          <p:val>
                                            <p:strVal val="#ppt_y+.1"/>
                                          </p:val>
                                        </p:tav>
                                        <p:tav tm="100000">
                                          <p:val>
                                            <p:strVal val="#ppt_y"/>
                                          </p:val>
                                        </p:tav>
                                      </p:tavLst>
                                    </p:anim>
                                  </p:childTnLst>
                                </p:cTn>
                              </p:par>
                              <p:par>
                                <p:cTn id="1029" presetID="42" presetClass="entr" presetSubtype="0" fill="hold" nodeType="withEffect">
                                  <p:stCondLst>
                                    <p:cond delay="0"/>
                                  </p:stCondLst>
                                  <p:childTnLst>
                                    <p:set>
                                      <p:cBhvr>
                                        <p:cTn id="1030" dur="1" fill="hold">
                                          <p:stCondLst>
                                            <p:cond delay="0"/>
                                          </p:stCondLst>
                                        </p:cTn>
                                        <p:tgtEl>
                                          <p:spTgt spid="211"/>
                                        </p:tgtEl>
                                        <p:attrNameLst>
                                          <p:attrName>style.visibility</p:attrName>
                                        </p:attrNameLst>
                                      </p:cBhvr>
                                      <p:to>
                                        <p:strVal val="visible"/>
                                      </p:to>
                                    </p:set>
                                    <p:animEffect transition="in" filter="fade">
                                      <p:cBhvr>
                                        <p:cTn id="1031" dur="750"/>
                                        <p:tgtEl>
                                          <p:spTgt spid="211"/>
                                        </p:tgtEl>
                                      </p:cBhvr>
                                    </p:animEffect>
                                    <p:anim calcmode="lin" valueType="num">
                                      <p:cBhvr>
                                        <p:cTn id="1032" dur="750" fill="hold"/>
                                        <p:tgtEl>
                                          <p:spTgt spid="211"/>
                                        </p:tgtEl>
                                        <p:attrNameLst>
                                          <p:attrName>ppt_x</p:attrName>
                                        </p:attrNameLst>
                                      </p:cBhvr>
                                      <p:tavLst>
                                        <p:tav tm="0">
                                          <p:val>
                                            <p:strVal val="#ppt_x"/>
                                          </p:val>
                                        </p:tav>
                                        <p:tav tm="100000">
                                          <p:val>
                                            <p:strVal val="#ppt_x"/>
                                          </p:val>
                                        </p:tav>
                                      </p:tavLst>
                                    </p:anim>
                                    <p:anim calcmode="lin" valueType="num">
                                      <p:cBhvr>
                                        <p:cTn id="1033" dur="750" fill="hold"/>
                                        <p:tgtEl>
                                          <p:spTgt spid="211"/>
                                        </p:tgtEl>
                                        <p:attrNameLst>
                                          <p:attrName>ppt_y</p:attrName>
                                        </p:attrNameLst>
                                      </p:cBhvr>
                                      <p:tavLst>
                                        <p:tav tm="0">
                                          <p:val>
                                            <p:strVal val="#ppt_y+.1"/>
                                          </p:val>
                                        </p:tav>
                                        <p:tav tm="100000">
                                          <p:val>
                                            <p:strVal val="#ppt_y"/>
                                          </p:val>
                                        </p:tav>
                                      </p:tavLst>
                                    </p:anim>
                                  </p:childTnLst>
                                </p:cTn>
                              </p:par>
                              <p:par>
                                <p:cTn id="1034" presetID="42" presetClass="entr" presetSubtype="0" fill="hold" nodeType="withEffect">
                                  <p:stCondLst>
                                    <p:cond delay="0"/>
                                  </p:stCondLst>
                                  <p:childTnLst>
                                    <p:set>
                                      <p:cBhvr>
                                        <p:cTn id="1035" dur="1" fill="hold">
                                          <p:stCondLst>
                                            <p:cond delay="0"/>
                                          </p:stCondLst>
                                        </p:cTn>
                                        <p:tgtEl>
                                          <p:spTgt spid="212"/>
                                        </p:tgtEl>
                                        <p:attrNameLst>
                                          <p:attrName>style.visibility</p:attrName>
                                        </p:attrNameLst>
                                      </p:cBhvr>
                                      <p:to>
                                        <p:strVal val="visible"/>
                                      </p:to>
                                    </p:set>
                                    <p:animEffect transition="in" filter="fade">
                                      <p:cBhvr>
                                        <p:cTn id="1036" dur="750"/>
                                        <p:tgtEl>
                                          <p:spTgt spid="212"/>
                                        </p:tgtEl>
                                      </p:cBhvr>
                                    </p:animEffect>
                                    <p:anim calcmode="lin" valueType="num">
                                      <p:cBhvr>
                                        <p:cTn id="1037" dur="750" fill="hold"/>
                                        <p:tgtEl>
                                          <p:spTgt spid="212"/>
                                        </p:tgtEl>
                                        <p:attrNameLst>
                                          <p:attrName>ppt_x</p:attrName>
                                        </p:attrNameLst>
                                      </p:cBhvr>
                                      <p:tavLst>
                                        <p:tav tm="0">
                                          <p:val>
                                            <p:strVal val="#ppt_x"/>
                                          </p:val>
                                        </p:tav>
                                        <p:tav tm="100000">
                                          <p:val>
                                            <p:strVal val="#ppt_x"/>
                                          </p:val>
                                        </p:tav>
                                      </p:tavLst>
                                    </p:anim>
                                    <p:anim calcmode="lin" valueType="num">
                                      <p:cBhvr>
                                        <p:cTn id="1038" dur="750" fill="hold"/>
                                        <p:tgtEl>
                                          <p:spTgt spid="212"/>
                                        </p:tgtEl>
                                        <p:attrNameLst>
                                          <p:attrName>ppt_y</p:attrName>
                                        </p:attrNameLst>
                                      </p:cBhvr>
                                      <p:tavLst>
                                        <p:tav tm="0">
                                          <p:val>
                                            <p:strVal val="#ppt_y+.1"/>
                                          </p:val>
                                        </p:tav>
                                        <p:tav tm="100000">
                                          <p:val>
                                            <p:strVal val="#ppt_y"/>
                                          </p:val>
                                        </p:tav>
                                      </p:tavLst>
                                    </p:anim>
                                  </p:childTnLst>
                                </p:cTn>
                              </p:par>
                              <p:par>
                                <p:cTn id="1039" presetID="42" presetClass="entr" presetSubtype="0" fill="hold" nodeType="withEffect">
                                  <p:stCondLst>
                                    <p:cond delay="0"/>
                                  </p:stCondLst>
                                  <p:childTnLst>
                                    <p:set>
                                      <p:cBhvr>
                                        <p:cTn id="1040" dur="1" fill="hold">
                                          <p:stCondLst>
                                            <p:cond delay="0"/>
                                          </p:stCondLst>
                                        </p:cTn>
                                        <p:tgtEl>
                                          <p:spTgt spid="213"/>
                                        </p:tgtEl>
                                        <p:attrNameLst>
                                          <p:attrName>style.visibility</p:attrName>
                                        </p:attrNameLst>
                                      </p:cBhvr>
                                      <p:to>
                                        <p:strVal val="visible"/>
                                      </p:to>
                                    </p:set>
                                    <p:animEffect transition="in" filter="fade">
                                      <p:cBhvr>
                                        <p:cTn id="1041" dur="750"/>
                                        <p:tgtEl>
                                          <p:spTgt spid="213"/>
                                        </p:tgtEl>
                                      </p:cBhvr>
                                    </p:animEffect>
                                    <p:anim calcmode="lin" valueType="num">
                                      <p:cBhvr>
                                        <p:cTn id="1042" dur="750" fill="hold"/>
                                        <p:tgtEl>
                                          <p:spTgt spid="213"/>
                                        </p:tgtEl>
                                        <p:attrNameLst>
                                          <p:attrName>ppt_x</p:attrName>
                                        </p:attrNameLst>
                                      </p:cBhvr>
                                      <p:tavLst>
                                        <p:tav tm="0">
                                          <p:val>
                                            <p:strVal val="#ppt_x"/>
                                          </p:val>
                                        </p:tav>
                                        <p:tav tm="100000">
                                          <p:val>
                                            <p:strVal val="#ppt_x"/>
                                          </p:val>
                                        </p:tav>
                                      </p:tavLst>
                                    </p:anim>
                                    <p:anim calcmode="lin" valueType="num">
                                      <p:cBhvr>
                                        <p:cTn id="1043" dur="750" fill="hold"/>
                                        <p:tgtEl>
                                          <p:spTgt spid="213"/>
                                        </p:tgtEl>
                                        <p:attrNameLst>
                                          <p:attrName>ppt_y</p:attrName>
                                        </p:attrNameLst>
                                      </p:cBhvr>
                                      <p:tavLst>
                                        <p:tav tm="0">
                                          <p:val>
                                            <p:strVal val="#ppt_y+.1"/>
                                          </p:val>
                                        </p:tav>
                                        <p:tav tm="100000">
                                          <p:val>
                                            <p:strVal val="#ppt_y"/>
                                          </p:val>
                                        </p:tav>
                                      </p:tavLst>
                                    </p:anim>
                                  </p:childTnLst>
                                </p:cTn>
                              </p:par>
                              <p:par>
                                <p:cTn id="1044" presetID="42" presetClass="entr" presetSubtype="0" fill="hold" nodeType="withEffect">
                                  <p:stCondLst>
                                    <p:cond delay="0"/>
                                  </p:stCondLst>
                                  <p:childTnLst>
                                    <p:set>
                                      <p:cBhvr>
                                        <p:cTn id="1045" dur="1" fill="hold">
                                          <p:stCondLst>
                                            <p:cond delay="0"/>
                                          </p:stCondLst>
                                        </p:cTn>
                                        <p:tgtEl>
                                          <p:spTgt spid="214"/>
                                        </p:tgtEl>
                                        <p:attrNameLst>
                                          <p:attrName>style.visibility</p:attrName>
                                        </p:attrNameLst>
                                      </p:cBhvr>
                                      <p:to>
                                        <p:strVal val="visible"/>
                                      </p:to>
                                    </p:set>
                                    <p:animEffect transition="in" filter="fade">
                                      <p:cBhvr>
                                        <p:cTn id="1046" dur="750"/>
                                        <p:tgtEl>
                                          <p:spTgt spid="214"/>
                                        </p:tgtEl>
                                      </p:cBhvr>
                                    </p:animEffect>
                                    <p:anim calcmode="lin" valueType="num">
                                      <p:cBhvr>
                                        <p:cTn id="1047" dur="750" fill="hold"/>
                                        <p:tgtEl>
                                          <p:spTgt spid="214"/>
                                        </p:tgtEl>
                                        <p:attrNameLst>
                                          <p:attrName>ppt_x</p:attrName>
                                        </p:attrNameLst>
                                      </p:cBhvr>
                                      <p:tavLst>
                                        <p:tav tm="0">
                                          <p:val>
                                            <p:strVal val="#ppt_x"/>
                                          </p:val>
                                        </p:tav>
                                        <p:tav tm="100000">
                                          <p:val>
                                            <p:strVal val="#ppt_x"/>
                                          </p:val>
                                        </p:tav>
                                      </p:tavLst>
                                    </p:anim>
                                    <p:anim calcmode="lin" valueType="num">
                                      <p:cBhvr>
                                        <p:cTn id="1048" dur="750" fill="hold"/>
                                        <p:tgtEl>
                                          <p:spTgt spid="214"/>
                                        </p:tgtEl>
                                        <p:attrNameLst>
                                          <p:attrName>ppt_y</p:attrName>
                                        </p:attrNameLst>
                                      </p:cBhvr>
                                      <p:tavLst>
                                        <p:tav tm="0">
                                          <p:val>
                                            <p:strVal val="#ppt_y+.1"/>
                                          </p:val>
                                        </p:tav>
                                        <p:tav tm="100000">
                                          <p:val>
                                            <p:strVal val="#ppt_y"/>
                                          </p:val>
                                        </p:tav>
                                      </p:tavLst>
                                    </p:anim>
                                  </p:childTnLst>
                                </p:cTn>
                              </p:par>
                              <p:par>
                                <p:cTn id="1049" presetID="42" presetClass="entr" presetSubtype="0" fill="hold" nodeType="withEffect">
                                  <p:stCondLst>
                                    <p:cond delay="0"/>
                                  </p:stCondLst>
                                  <p:childTnLst>
                                    <p:set>
                                      <p:cBhvr>
                                        <p:cTn id="1050" dur="1" fill="hold">
                                          <p:stCondLst>
                                            <p:cond delay="0"/>
                                          </p:stCondLst>
                                        </p:cTn>
                                        <p:tgtEl>
                                          <p:spTgt spid="215"/>
                                        </p:tgtEl>
                                        <p:attrNameLst>
                                          <p:attrName>style.visibility</p:attrName>
                                        </p:attrNameLst>
                                      </p:cBhvr>
                                      <p:to>
                                        <p:strVal val="visible"/>
                                      </p:to>
                                    </p:set>
                                    <p:animEffect transition="in" filter="fade">
                                      <p:cBhvr>
                                        <p:cTn id="1051" dur="750"/>
                                        <p:tgtEl>
                                          <p:spTgt spid="215"/>
                                        </p:tgtEl>
                                      </p:cBhvr>
                                    </p:animEffect>
                                    <p:anim calcmode="lin" valueType="num">
                                      <p:cBhvr>
                                        <p:cTn id="1052" dur="750" fill="hold"/>
                                        <p:tgtEl>
                                          <p:spTgt spid="215"/>
                                        </p:tgtEl>
                                        <p:attrNameLst>
                                          <p:attrName>ppt_x</p:attrName>
                                        </p:attrNameLst>
                                      </p:cBhvr>
                                      <p:tavLst>
                                        <p:tav tm="0">
                                          <p:val>
                                            <p:strVal val="#ppt_x"/>
                                          </p:val>
                                        </p:tav>
                                        <p:tav tm="100000">
                                          <p:val>
                                            <p:strVal val="#ppt_x"/>
                                          </p:val>
                                        </p:tav>
                                      </p:tavLst>
                                    </p:anim>
                                    <p:anim calcmode="lin" valueType="num">
                                      <p:cBhvr>
                                        <p:cTn id="1053" dur="750" fill="hold"/>
                                        <p:tgtEl>
                                          <p:spTgt spid="215"/>
                                        </p:tgtEl>
                                        <p:attrNameLst>
                                          <p:attrName>ppt_y</p:attrName>
                                        </p:attrNameLst>
                                      </p:cBhvr>
                                      <p:tavLst>
                                        <p:tav tm="0">
                                          <p:val>
                                            <p:strVal val="#ppt_y+.1"/>
                                          </p:val>
                                        </p:tav>
                                        <p:tav tm="100000">
                                          <p:val>
                                            <p:strVal val="#ppt_y"/>
                                          </p:val>
                                        </p:tav>
                                      </p:tavLst>
                                    </p:anim>
                                  </p:childTnLst>
                                </p:cTn>
                              </p:par>
                              <p:par>
                                <p:cTn id="1054" presetID="42" presetClass="entr" presetSubtype="0" fill="hold" nodeType="withEffect">
                                  <p:stCondLst>
                                    <p:cond delay="0"/>
                                  </p:stCondLst>
                                  <p:childTnLst>
                                    <p:set>
                                      <p:cBhvr>
                                        <p:cTn id="1055" dur="1" fill="hold">
                                          <p:stCondLst>
                                            <p:cond delay="0"/>
                                          </p:stCondLst>
                                        </p:cTn>
                                        <p:tgtEl>
                                          <p:spTgt spid="216"/>
                                        </p:tgtEl>
                                        <p:attrNameLst>
                                          <p:attrName>style.visibility</p:attrName>
                                        </p:attrNameLst>
                                      </p:cBhvr>
                                      <p:to>
                                        <p:strVal val="visible"/>
                                      </p:to>
                                    </p:set>
                                    <p:animEffect transition="in" filter="fade">
                                      <p:cBhvr>
                                        <p:cTn id="1056" dur="750"/>
                                        <p:tgtEl>
                                          <p:spTgt spid="216"/>
                                        </p:tgtEl>
                                      </p:cBhvr>
                                    </p:animEffect>
                                    <p:anim calcmode="lin" valueType="num">
                                      <p:cBhvr>
                                        <p:cTn id="1057" dur="750" fill="hold"/>
                                        <p:tgtEl>
                                          <p:spTgt spid="216"/>
                                        </p:tgtEl>
                                        <p:attrNameLst>
                                          <p:attrName>ppt_x</p:attrName>
                                        </p:attrNameLst>
                                      </p:cBhvr>
                                      <p:tavLst>
                                        <p:tav tm="0">
                                          <p:val>
                                            <p:strVal val="#ppt_x"/>
                                          </p:val>
                                        </p:tav>
                                        <p:tav tm="100000">
                                          <p:val>
                                            <p:strVal val="#ppt_x"/>
                                          </p:val>
                                        </p:tav>
                                      </p:tavLst>
                                    </p:anim>
                                    <p:anim calcmode="lin" valueType="num">
                                      <p:cBhvr>
                                        <p:cTn id="1058" dur="750" fill="hold"/>
                                        <p:tgtEl>
                                          <p:spTgt spid="216"/>
                                        </p:tgtEl>
                                        <p:attrNameLst>
                                          <p:attrName>ppt_y</p:attrName>
                                        </p:attrNameLst>
                                      </p:cBhvr>
                                      <p:tavLst>
                                        <p:tav tm="0">
                                          <p:val>
                                            <p:strVal val="#ppt_y+.1"/>
                                          </p:val>
                                        </p:tav>
                                        <p:tav tm="100000">
                                          <p:val>
                                            <p:strVal val="#ppt_y"/>
                                          </p:val>
                                        </p:tav>
                                      </p:tavLst>
                                    </p:anim>
                                  </p:childTnLst>
                                </p:cTn>
                              </p:par>
                              <p:par>
                                <p:cTn id="1059" presetID="42" presetClass="entr" presetSubtype="0" fill="hold" nodeType="withEffect">
                                  <p:stCondLst>
                                    <p:cond delay="0"/>
                                  </p:stCondLst>
                                  <p:childTnLst>
                                    <p:set>
                                      <p:cBhvr>
                                        <p:cTn id="1060" dur="1" fill="hold">
                                          <p:stCondLst>
                                            <p:cond delay="0"/>
                                          </p:stCondLst>
                                        </p:cTn>
                                        <p:tgtEl>
                                          <p:spTgt spid="217"/>
                                        </p:tgtEl>
                                        <p:attrNameLst>
                                          <p:attrName>style.visibility</p:attrName>
                                        </p:attrNameLst>
                                      </p:cBhvr>
                                      <p:to>
                                        <p:strVal val="visible"/>
                                      </p:to>
                                    </p:set>
                                    <p:animEffect transition="in" filter="fade">
                                      <p:cBhvr>
                                        <p:cTn id="1061" dur="750"/>
                                        <p:tgtEl>
                                          <p:spTgt spid="217"/>
                                        </p:tgtEl>
                                      </p:cBhvr>
                                    </p:animEffect>
                                    <p:anim calcmode="lin" valueType="num">
                                      <p:cBhvr>
                                        <p:cTn id="1062" dur="750" fill="hold"/>
                                        <p:tgtEl>
                                          <p:spTgt spid="217"/>
                                        </p:tgtEl>
                                        <p:attrNameLst>
                                          <p:attrName>ppt_x</p:attrName>
                                        </p:attrNameLst>
                                      </p:cBhvr>
                                      <p:tavLst>
                                        <p:tav tm="0">
                                          <p:val>
                                            <p:strVal val="#ppt_x"/>
                                          </p:val>
                                        </p:tav>
                                        <p:tav tm="100000">
                                          <p:val>
                                            <p:strVal val="#ppt_x"/>
                                          </p:val>
                                        </p:tav>
                                      </p:tavLst>
                                    </p:anim>
                                    <p:anim calcmode="lin" valueType="num">
                                      <p:cBhvr>
                                        <p:cTn id="1063" dur="750" fill="hold"/>
                                        <p:tgtEl>
                                          <p:spTgt spid="217"/>
                                        </p:tgtEl>
                                        <p:attrNameLst>
                                          <p:attrName>ppt_y</p:attrName>
                                        </p:attrNameLst>
                                      </p:cBhvr>
                                      <p:tavLst>
                                        <p:tav tm="0">
                                          <p:val>
                                            <p:strVal val="#ppt_y+.1"/>
                                          </p:val>
                                        </p:tav>
                                        <p:tav tm="100000">
                                          <p:val>
                                            <p:strVal val="#ppt_y"/>
                                          </p:val>
                                        </p:tav>
                                      </p:tavLst>
                                    </p:anim>
                                  </p:childTnLst>
                                </p:cTn>
                              </p:par>
                              <p:par>
                                <p:cTn id="1064" presetID="42" presetClass="entr" presetSubtype="0" fill="hold" nodeType="withEffect">
                                  <p:stCondLst>
                                    <p:cond delay="0"/>
                                  </p:stCondLst>
                                  <p:childTnLst>
                                    <p:set>
                                      <p:cBhvr>
                                        <p:cTn id="1065" dur="1" fill="hold">
                                          <p:stCondLst>
                                            <p:cond delay="0"/>
                                          </p:stCondLst>
                                        </p:cTn>
                                        <p:tgtEl>
                                          <p:spTgt spid="218"/>
                                        </p:tgtEl>
                                        <p:attrNameLst>
                                          <p:attrName>style.visibility</p:attrName>
                                        </p:attrNameLst>
                                      </p:cBhvr>
                                      <p:to>
                                        <p:strVal val="visible"/>
                                      </p:to>
                                    </p:set>
                                    <p:animEffect transition="in" filter="fade">
                                      <p:cBhvr>
                                        <p:cTn id="1066" dur="750"/>
                                        <p:tgtEl>
                                          <p:spTgt spid="218"/>
                                        </p:tgtEl>
                                      </p:cBhvr>
                                    </p:animEffect>
                                    <p:anim calcmode="lin" valueType="num">
                                      <p:cBhvr>
                                        <p:cTn id="1067" dur="750" fill="hold"/>
                                        <p:tgtEl>
                                          <p:spTgt spid="218"/>
                                        </p:tgtEl>
                                        <p:attrNameLst>
                                          <p:attrName>ppt_x</p:attrName>
                                        </p:attrNameLst>
                                      </p:cBhvr>
                                      <p:tavLst>
                                        <p:tav tm="0">
                                          <p:val>
                                            <p:strVal val="#ppt_x"/>
                                          </p:val>
                                        </p:tav>
                                        <p:tav tm="100000">
                                          <p:val>
                                            <p:strVal val="#ppt_x"/>
                                          </p:val>
                                        </p:tav>
                                      </p:tavLst>
                                    </p:anim>
                                    <p:anim calcmode="lin" valueType="num">
                                      <p:cBhvr>
                                        <p:cTn id="1068" dur="750" fill="hold"/>
                                        <p:tgtEl>
                                          <p:spTgt spid="218"/>
                                        </p:tgtEl>
                                        <p:attrNameLst>
                                          <p:attrName>ppt_y</p:attrName>
                                        </p:attrNameLst>
                                      </p:cBhvr>
                                      <p:tavLst>
                                        <p:tav tm="0">
                                          <p:val>
                                            <p:strVal val="#ppt_y+.1"/>
                                          </p:val>
                                        </p:tav>
                                        <p:tav tm="100000">
                                          <p:val>
                                            <p:strVal val="#ppt_y"/>
                                          </p:val>
                                        </p:tav>
                                      </p:tavLst>
                                    </p:anim>
                                  </p:childTnLst>
                                </p:cTn>
                              </p:par>
                              <p:par>
                                <p:cTn id="1069" presetID="42" presetClass="entr" presetSubtype="0" fill="hold" nodeType="withEffect">
                                  <p:stCondLst>
                                    <p:cond delay="0"/>
                                  </p:stCondLst>
                                  <p:childTnLst>
                                    <p:set>
                                      <p:cBhvr>
                                        <p:cTn id="1070" dur="1" fill="hold">
                                          <p:stCondLst>
                                            <p:cond delay="0"/>
                                          </p:stCondLst>
                                        </p:cTn>
                                        <p:tgtEl>
                                          <p:spTgt spid="219"/>
                                        </p:tgtEl>
                                        <p:attrNameLst>
                                          <p:attrName>style.visibility</p:attrName>
                                        </p:attrNameLst>
                                      </p:cBhvr>
                                      <p:to>
                                        <p:strVal val="visible"/>
                                      </p:to>
                                    </p:set>
                                    <p:animEffect transition="in" filter="fade">
                                      <p:cBhvr>
                                        <p:cTn id="1071" dur="750"/>
                                        <p:tgtEl>
                                          <p:spTgt spid="219"/>
                                        </p:tgtEl>
                                      </p:cBhvr>
                                    </p:animEffect>
                                    <p:anim calcmode="lin" valueType="num">
                                      <p:cBhvr>
                                        <p:cTn id="1072" dur="750" fill="hold"/>
                                        <p:tgtEl>
                                          <p:spTgt spid="219"/>
                                        </p:tgtEl>
                                        <p:attrNameLst>
                                          <p:attrName>ppt_x</p:attrName>
                                        </p:attrNameLst>
                                      </p:cBhvr>
                                      <p:tavLst>
                                        <p:tav tm="0">
                                          <p:val>
                                            <p:strVal val="#ppt_x"/>
                                          </p:val>
                                        </p:tav>
                                        <p:tav tm="100000">
                                          <p:val>
                                            <p:strVal val="#ppt_x"/>
                                          </p:val>
                                        </p:tav>
                                      </p:tavLst>
                                    </p:anim>
                                    <p:anim calcmode="lin" valueType="num">
                                      <p:cBhvr>
                                        <p:cTn id="1073" dur="750" fill="hold"/>
                                        <p:tgtEl>
                                          <p:spTgt spid="219"/>
                                        </p:tgtEl>
                                        <p:attrNameLst>
                                          <p:attrName>ppt_y</p:attrName>
                                        </p:attrNameLst>
                                      </p:cBhvr>
                                      <p:tavLst>
                                        <p:tav tm="0">
                                          <p:val>
                                            <p:strVal val="#ppt_y+.1"/>
                                          </p:val>
                                        </p:tav>
                                        <p:tav tm="100000">
                                          <p:val>
                                            <p:strVal val="#ppt_y"/>
                                          </p:val>
                                        </p:tav>
                                      </p:tavLst>
                                    </p:anim>
                                  </p:childTnLst>
                                </p:cTn>
                              </p:par>
                              <p:par>
                                <p:cTn id="1074" presetID="42" presetClass="entr" presetSubtype="0" fill="hold" nodeType="withEffect">
                                  <p:stCondLst>
                                    <p:cond delay="0"/>
                                  </p:stCondLst>
                                  <p:childTnLst>
                                    <p:set>
                                      <p:cBhvr>
                                        <p:cTn id="1075" dur="1" fill="hold">
                                          <p:stCondLst>
                                            <p:cond delay="0"/>
                                          </p:stCondLst>
                                        </p:cTn>
                                        <p:tgtEl>
                                          <p:spTgt spid="220"/>
                                        </p:tgtEl>
                                        <p:attrNameLst>
                                          <p:attrName>style.visibility</p:attrName>
                                        </p:attrNameLst>
                                      </p:cBhvr>
                                      <p:to>
                                        <p:strVal val="visible"/>
                                      </p:to>
                                    </p:set>
                                    <p:animEffect transition="in" filter="fade">
                                      <p:cBhvr>
                                        <p:cTn id="1076" dur="750"/>
                                        <p:tgtEl>
                                          <p:spTgt spid="220"/>
                                        </p:tgtEl>
                                      </p:cBhvr>
                                    </p:animEffect>
                                    <p:anim calcmode="lin" valueType="num">
                                      <p:cBhvr>
                                        <p:cTn id="1077" dur="750" fill="hold"/>
                                        <p:tgtEl>
                                          <p:spTgt spid="220"/>
                                        </p:tgtEl>
                                        <p:attrNameLst>
                                          <p:attrName>ppt_x</p:attrName>
                                        </p:attrNameLst>
                                      </p:cBhvr>
                                      <p:tavLst>
                                        <p:tav tm="0">
                                          <p:val>
                                            <p:strVal val="#ppt_x"/>
                                          </p:val>
                                        </p:tav>
                                        <p:tav tm="100000">
                                          <p:val>
                                            <p:strVal val="#ppt_x"/>
                                          </p:val>
                                        </p:tav>
                                      </p:tavLst>
                                    </p:anim>
                                    <p:anim calcmode="lin" valueType="num">
                                      <p:cBhvr>
                                        <p:cTn id="1078" dur="750" fill="hold"/>
                                        <p:tgtEl>
                                          <p:spTgt spid="220"/>
                                        </p:tgtEl>
                                        <p:attrNameLst>
                                          <p:attrName>ppt_y</p:attrName>
                                        </p:attrNameLst>
                                      </p:cBhvr>
                                      <p:tavLst>
                                        <p:tav tm="0">
                                          <p:val>
                                            <p:strVal val="#ppt_y+.1"/>
                                          </p:val>
                                        </p:tav>
                                        <p:tav tm="100000">
                                          <p:val>
                                            <p:strVal val="#ppt_y"/>
                                          </p:val>
                                        </p:tav>
                                      </p:tavLst>
                                    </p:anim>
                                  </p:childTnLst>
                                </p:cTn>
                              </p:par>
                              <p:par>
                                <p:cTn id="1079" presetID="42" presetClass="entr" presetSubtype="0" fill="hold" nodeType="withEffect">
                                  <p:stCondLst>
                                    <p:cond delay="0"/>
                                  </p:stCondLst>
                                  <p:childTnLst>
                                    <p:set>
                                      <p:cBhvr>
                                        <p:cTn id="1080" dur="1" fill="hold">
                                          <p:stCondLst>
                                            <p:cond delay="0"/>
                                          </p:stCondLst>
                                        </p:cTn>
                                        <p:tgtEl>
                                          <p:spTgt spid="221"/>
                                        </p:tgtEl>
                                        <p:attrNameLst>
                                          <p:attrName>style.visibility</p:attrName>
                                        </p:attrNameLst>
                                      </p:cBhvr>
                                      <p:to>
                                        <p:strVal val="visible"/>
                                      </p:to>
                                    </p:set>
                                    <p:animEffect transition="in" filter="fade">
                                      <p:cBhvr>
                                        <p:cTn id="1081" dur="750"/>
                                        <p:tgtEl>
                                          <p:spTgt spid="221"/>
                                        </p:tgtEl>
                                      </p:cBhvr>
                                    </p:animEffect>
                                    <p:anim calcmode="lin" valueType="num">
                                      <p:cBhvr>
                                        <p:cTn id="1082" dur="750" fill="hold"/>
                                        <p:tgtEl>
                                          <p:spTgt spid="221"/>
                                        </p:tgtEl>
                                        <p:attrNameLst>
                                          <p:attrName>ppt_x</p:attrName>
                                        </p:attrNameLst>
                                      </p:cBhvr>
                                      <p:tavLst>
                                        <p:tav tm="0">
                                          <p:val>
                                            <p:strVal val="#ppt_x"/>
                                          </p:val>
                                        </p:tav>
                                        <p:tav tm="100000">
                                          <p:val>
                                            <p:strVal val="#ppt_x"/>
                                          </p:val>
                                        </p:tav>
                                      </p:tavLst>
                                    </p:anim>
                                    <p:anim calcmode="lin" valueType="num">
                                      <p:cBhvr>
                                        <p:cTn id="1083" dur="750" fill="hold"/>
                                        <p:tgtEl>
                                          <p:spTgt spid="221"/>
                                        </p:tgtEl>
                                        <p:attrNameLst>
                                          <p:attrName>ppt_y</p:attrName>
                                        </p:attrNameLst>
                                      </p:cBhvr>
                                      <p:tavLst>
                                        <p:tav tm="0">
                                          <p:val>
                                            <p:strVal val="#ppt_y+.1"/>
                                          </p:val>
                                        </p:tav>
                                        <p:tav tm="100000">
                                          <p:val>
                                            <p:strVal val="#ppt_y"/>
                                          </p:val>
                                        </p:tav>
                                      </p:tavLst>
                                    </p:anim>
                                  </p:childTnLst>
                                </p:cTn>
                              </p:par>
                              <p:par>
                                <p:cTn id="1084" presetID="42" presetClass="entr" presetSubtype="0" fill="hold" nodeType="withEffect">
                                  <p:stCondLst>
                                    <p:cond delay="0"/>
                                  </p:stCondLst>
                                  <p:childTnLst>
                                    <p:set>
                                      <p:cBhvr>
                                        <p:cTn id="1085" dur="1" fill="hold">
                                          <p:stCondLst>
                                            <p:cond delay="0"/>
                                          </p:stCondLst>
                                        </p:cTn>
                                        <p:tgtEl>
                                          <p:spTgt spid="222"/>
                                        </p:tgtEl>
                                        <p:attrNameLst>
                                          <p:attrName>style.visibility</p:attrName>
                                        </p:attrNameLst>
                                      </p:cBhvr>
                                      <p:to>
                                        <p:strVal val="visible"/>
                                      </p:to>
                                    </p:set>
                                    <p:animEffect transition="in" filter="fade">
                                      <p:cBhvr>
                                        <p:cTn id="1086" dur="750"/>
                                        <p:tgtEl>
                                          <p:spTgt spid="222"/>
                                        </p:tgtEl>
                                      </p:cBhvr>
                                    </p:animEffect>
                                    <p:anim calcmode="lin" valueType="num">
                                      <p:cBhvr>
                                        <p:cTn id="1087" dur="750" fill="hold"/>
                                        <p:tgtEl>
                                          <p:spTgt spid="222"/>
                                        </p:tgtEl>
                                        <p:attrNameLst>
                                          <p:attrName>ppt_x</p:attrName>
                                        </p:attrNameLst>
                                      </p:cBhvr>
                                      <p:tavLst>
                                        <p:tav tm="0">
                                          <p:val>
                                            <p:strVal val="#ppt_x"/>
                                          </p:val>
                                        </p:tav>
                                        <p:tav tm="100000">
                                          <p:val>
                                            <p:strVal val="#ppt_x"/>
                                          </p:val>
                                        </p:tav>
                                      </p:tavLst>
                                    </p:anim>
                                    <p:anim calcmode="lin" valueType="num">
                                      <p:cBhvr>
                                        <p:cTn id="1088" dur="750" fill="hold"/>
                                        <p:tgtEl>
                                          <p:spTgt spid="222"/>
                                        </p:tgtEl>
                                        <p:attrNameLst>
                                          <p:attrName>ppt_y</p:attrName>
                                        </p:attrNameLst>
                                      </p:cBhvr>
                                      <p:tavLst>
                                        <p:tav tm="0">
                                          <p:val>
                                            <p:strVal val="#ppt_y+.1"/>
                                          </p:val>
                                        </p:tav>
                                        <p:tav tm="100000">
                                          <p:val>
                                            <p:strVal val="#ppt_y"/>
                                          </p:val>
                                        </p:tav>
                                      </p:tavLst>
                                    </p:anim>
                                  </p:childTnLst>
                                </p:cTn>
                              </p:par>
                              <p:par>
                                <p:cTn id="1089" presetID="42" presetClass="entr" presetSubtype="0" fill="hold" nodeType="withEffect">
                                  <p:stCondLst>
                                    <p:cond delay="0"/>
                                  </p:stCondLst>
                                  <p:childTnLst>
                                    <p:set>
                                      <p:cBhvr>
                                        <p:cTn id="1090" dur="1" fill="hold">
                                          <p:stCondLst>
                                            <p:cond delay="0"/>
                                          </p:stCondLst>
                                        </p:cTn>
                                        <p:tgtEl>
                                          <p:spTgt spid="223"/>
                                        </p:tgtEl>
                                        <p:attrNameLst>
                                          <p:attrName>style.visibility</p:attrName>
                                        </p:attrNameLst>
                                      </p:cBhvr>
                                      <p:to>
                                        <p:strVal val="visible"/>
                                      </p:to>
                                    </p:set>
                                    <p:animEffect transition="in" filter="fade">
                                      <p:cBhvr>
                                        <p:cTn id="1091" dur="750"/>
                                        <p:tgtEl>
                                          <p:spTgt spid="223"/>
                                        </p:tgtEl>
                                      </p:cBhvr>
                                    </p:animEffect>
                                    <p:anim calcmode="lin" valueType="num">
                                      <p:cBhvr>
                                        <p:cTn id="1092" dur="750" fill="hold"/>
                                        <p:tgtEl>
                                          <p:spTgt spid="223"/>
                                        </p:tgtEl>
                                        <p:attrNameLst>
                                          <p:attrName>ppt_x</p:attrName>
                                        </p:attrNameLst>
                                      </p:cBhvr>
                                      <p:tavLst>
                                        <p:tav tm="0">
                                          <p:val>
                                            <p:strVal val="#ppt_x"/>
                                          </p:val>
                                        </p:tav>
                                        <p:tav tm="100000">
                                          <p:val>
                                            <p:strVal val="#ppt_x"/>
                                          </p:val>
                                        </p:tav>
                                      </p:tavLst>
                                    </p:anim>
                                    <p:anim calcmode="lin" valueType="num">
                                      <p:cBhvr>
                                        <p:cTn id="1093" dur="750" fill="hold"/>
                                        <p:tgtEl>
                                          <p:spTgt spid="223"/>
                                        </p:tgtEl>
                                        <p:attrNameLst>
                                          <p:attrName>ppt_y</p:attrName>
                                        </p:attrNameLst>
                                      </p:cBhvr>
                                      <p:tavLst>
                                        <p:tav tm="0">
                                          <p:val>
                                            <p:strVal val="#ppt_y+.1"/>
                                          </p:val>
                                        </p:tav>
                                        <p:tav tm="100000">
                                          <p:val>
                                            <p:strVal val="#ppt_y"/>
                                          </p:val>
                                        </p:tav>
                                      </p:tavLst>
                                    </p:anim>
                                  </p:childTnLst>
                                </p:cTn>
                              </p:par>
                              <p:par>
                                <p:cTn id="1094" presetID="42" presetClass="entr" presetSubtype="0" fill="hold" nodeType="withEffect">
                                  <p:stCondLst>
                                    <p:cond delay="0"/>
                                  </p:stCondLst>
                                  <p:childTnLst>
                                    <p:set>
                                      <p:cBhvr>
                                        <p:cTn id="1095" dur="1" fill="hold">
                                          <p:stCondLst>
                                            <p:cond delay="0"/>
                                          </p:stCondLst>
                                        </p:cTn>
                                        <p:tgtEl>
                                          <p:spTgt spid="224"/>
                                        </p:tgtEl>
                                        <p:attrNameLst>
                                          <p:attrName>style.visibility</p:attrName>
                                        </p:attrNameLst>
                                      </p:cBhvr>
                                      <p:to>
                                        <p:strVal val="visible"/>
                                      </p:to>
                                    </p:set>
                                    <p:animEffect transition="in" filter="fade">
                                      <p:cBhvr>
                                        <p:cTn id="1096" dur="750"/>
                                        <p:tgtEl>
                                          <p:spTgt spid="224"/>
                                        </p:tgtEl>
                                      </p:cBhvr>
                                    </p:animEffect>
                                    <p:anim calcmode="lin" valueType="num">
                                      <p:cBhvr>
                                        <p:cTn id="1097" dur="750" fill="hold"/>
                                        <p:tgtEl>
                                          <p:spTgt spid="224"/>
                                        </p:tgtEl>
                                        <p:attrNameLst>
                                          <p:attrName>ppt_x</p:attrName>
                                        </p:attrNameLst>
                                      </p:cBhvr>
                                      <p:tavLst>
                                        <p:tav tm="0">
                                          <p:val>
                                            <p:strVal val="#ppt_x"/>
                                          </p:val>
                                        </p:tav>
                                        <p:tav tm="100000">
                                          <p:val>
                                            <p:strVal val="#ppt_x"/>
                                          </p:val>
                                        </p:tav>
                                      </p:tavLst>
                                    </p:anim>
                                    <p:anim calcmode="lin" valueType="num">
                                      <p:cBhvr>
                                        <p:cTn id="1098" dur="750" fill="hold"/>
                                        <p:tgtEl>
                                          <p:spTgt spid="224"/>
                                        </p:tgtEl>
                                        <p:attrNameLst>
                                          <p:attrName>ppt_y</p:attrName>
                                        </p:attrNameLst>
                                      </p:cBhvr>
                                      <p:tavLst>
                                        <p:tav tm="0">
                                          <p:val>
                                            <p:strVal val="#ppt_y+.1"/>
                                          </p:val>
                                        </p:tav>
                                        <p:tav tm="100000">
                                          <p:val>
                                            <p:strVal val="#ppt_y"/>
                                          </p:val>
                                        </p:tav>
                                      </p:tavLst>
                                    </p:anim>
                                  </p:childTnLst>
                                </p:cTn>
                              </p:par>
                              <p:par>
                                <p:cTn id="1099" presetID="42" presetClass="entr" presetSubtype="0" fill="hold" nodeType="withEffect">
                                  <p:stCondLst>
                                    <p:cond delay="0"/>
                                  </p:stCondLst>
                                  <p:childTnLst>
                                    <p:set>
                                      <p:cBhvr>
                                        <p:cTn id="1100" dur="1" fill="hold">
                                          <p:stCondLst>
                                            <p:cond delay="0"/>
                                          </p:stCondLst>
                                        </p:cTn>
                                        <p:tgtEl>
                                          <p:spTgt spid="225"/>
                                        </p:tgtEl>
                                        <p:attrNameLst>
                                          <p:attrName>style.visibility</p:attrName>
                                        </p:attrNameLst>
                                      </p:cBhvr>
                                      <p:to>
                                        <p:strVal val="visible"/>
                                      </p:to>
                                    </p:set>
                                    <p:animEffect transition="in" filter="fade">
                                      <p:cBhvr>
                                        <p:cTn id="1101" dur="750"/>
                                        <p:tgtEl>
                                          <p:spTgt spid="225"/>
                                        </p:tgtEl>
                                      </p:cBhvr>
                                    </p:animEffect>
                                    <p:anim calcmode="lin" valueType="num">
                                      <p:cBhvr>
                                        <p:cTn id="1102" dur="750" fill="hold"/>
                                        <p:tgtEl>
                                          <p:spTgt spid="225"/>
                                        </p:tgtEl>
                                        <p:attrNameLst>
                                          <p:attrName>ppt_x</p:attrName>
                                        </p:attrNameLst>
                                      </p:cBhvr>
                                      <p:tavLst>
                                        <p:tav tm="0">
                                          <p:val>
                                            <p:strVal val="#ppt_x"/>
                                          </p:val>
                                        </p:tav>
                                        <p:tav tm="100000">
                                          <p:val>
                                            <p:strVal val="#ppt_x"/>
                                          </p:val>
                                        </p:tav>
                                      </p:tavLst>
                                    </p:anim>
                                    <p:anim calcmode="lin" valueType="num">
                                      <p:cBhvr>
                                        <p:cTn id="1103" dur="750" fill="hold"/>
                                        <p:tgtEl>
                                          <p:spTgt spid="225"/>
                                        </p:tgtEl>
                                        <p:attrNameLst>
                                          <p:attrName>ppt_y</p:attrName>
                                        </p:attrNameLst>
                                      </p:cBhvr>
                                      <p:tavLst>
                                        <p:tav tm="0">
                                          <p:val>
                                            <p:strVal val="#ppt_y+.1"/>
                                          </p:val>
                                        </p:tav>
                                        <p:tav tm="100000">
                                          <p:val>
                                            <p:strVal val="#ppt_y"/>
                                          </p:val>
                                        </p:tav>
                                      </p:tavLst>
                                    </p:anim>
                                  </p:childTnLst>
                                </p:cTn>
                              </p:par>
                              <p:par>
                                <p:cTn id="1104" presetID="42" presetClass="entr" presetSubtype="0" fill="hold" nodeType="withEffect">
                                  <p:stCondLst>
                                    <p:cond delay="0"/>
                                  </p:stCondLst>
                                  <p:childTnLst>
                                    <p:set>
                                      <p:cBhvr>
                                        <p:cTn id="1105" dur="1" fill="hold">
                                          <p:stCondLst>
                                            <p:cond delay="0"/>
                                          </p:stCondLst>
                                        </p:cTn>
                                        <p:tgtEl>
                                          <p:spTgt spid="226"/>
                                        </p:tgtEl>
                                        <p:attrNameLst>
                                          <p:attrName>style.visibility</p:attrName>
                                        </p:attrNameLst>
                                      </p:cBhvr>
                                      <p:to>
                                        <p:strVal val="visible"/>
                                      </p:to>
                                    </p:set>
                                    <p:animEffect transition="in" filter="fade">
                                      <p:cBhvr>
                                        <p:cTn id="1106" dur="750"/>
                                        <p:tgtEl>
                                          <p:spTgt spid="226"/>
                                        </p:tgtEl>
                                      </p:cBhvr>
                                    </p:animEffect>
                                    <p:anim calcmode="lin" valueType="num">
                                      <p:cBhvr>
                                        <p:cTn id="1107" dur="750" fill="hold"/>
                                        <p:tgtEl>
                                          <p:spTgt spid="226"/>
                                        </p:tgtEl>
                                        <p:attrNameLst>
                                          <p:attrName>ppt_x</p:attrName>
                                        </p:attrNameLst>
                                      </p:cBhvr>
                                      <p:tavLst>
                                        <p:tav tm="0">
                                          <p:val>
                                            <p:strVal val="#ppt_x"/>
                                          </p:val>
                                        </p:tav>
                                        <p:tav tm="100000">
                                          <p:val>
                                            <p:strVal val="#ppt_x"/>
                                          </p:val>
                                        </p:tav>
                                      </p:tavLst>
                                    </p:anim>
                                    <p:anim calcmode="lin" valueType="num">
                                      <p:cBhvr>
                                        <p:cTn id="1108" dur="750" fill="hold"/>
                                        <p:tgtEl>
                                          <p:spTgt spid="226"/>
                                        </p:tgtEl>
                                        <p:attrNameLst>
                                          <p:attrName>ppt_y</p:attrName>
                                        </p:attrNameLst>
                                      </p:cBhvr>
                                      <p:tavLst>
                                        <p:tav tm="0">
                                          <p:val>
                                            <p:strVal val="#ppt_y+.1"/>
                                          </p:val>
                                        </p:tav>
                                        <p:tav tm="100000">
                                          <p:val>
                                            <p:strVal val="#ppt_y"/>
                                          </p:val>
                                        </p:tav>
                                      </p:tavLst>
                                    </p:anim>
                                  </p:childTnLst>
                                </p:cTn>
                              </p:par>
                              <p:par>
                                <p:cTn id="1109" presetID="42" presetClass="entr" presetSubtype="0" fill="hold" nodeType="withEffect">
                                  <p:stCondLst>
                                    <p:cond delay="0"/>
                                  </p:stCondLst>
                                  <p:childTnLst>
                                    <p:set>
                                      <p:cBhvr>
                                        <p:cTn id="1110" dur="1" fill="hold">
                                          <p:stCondLst>
                                            <p:cond delay="0"/>
                                          </p:stCondLst>
                                        </p:cTn>
                                        <p:tgtEl>
                                          <p:spTgt spid="227"/>
                                        </p:tgtEl>
                                        <p:attrNameLst>
                                          <p:attrName>style.visibility</p:attrName>
                                        </p:attrNameLst>
                                      </p:cBhvr>
                                      <p:to>
                                        <p:strVal val="visible"/>
                                      </p:to>
                                    </p:set>
                                    <p:animEffect transition="in" filter="fade">
                                      <p:cBhvr>
                                        <p:cTn id="1111" dur="750"/>
                                        <p:tgtEl>
                                          <p:spTgt spid="227"/>
                                        </p:tgtEl>
                                      </p:cBhvr>
                                    </p:animEffect>
                                    <p:anim calcmode="lin" valueType="num">
                                      <p:cBhvr>
                                        <p:cTn id="1112" dur="750" fill="hold"/>
                                        <p:tgtEl>
                                          <p:spTgt spid="227"/>
                                        </p:tgtEl>
                                        <p:attrNameLst>
                                          <p:attrName>ppt_x</p:attrName>
                                        </p:attrNameLst>
                                      </p:cBhvr>
                                      <p:tavLst>
                                        <p:tav tm="0">
                                          <p:val>
                                            <p:strVal val="#ppt_x"/>
                                          </p:val>
                                        </p:tav>
                                        <p:tav tm="100000">
                                          <p:val>
                                            <p:strVal val="#ppt_x"/>
                                          </p:val>
                                        </p:tav>
                                      </p:tavLst>
                                    </p:anim>
                                    <p:anim calcmode="lin" valueType="num">
                                      <p:cBhvr>
                                        <p:cTn id="1113" dur="750" fill="hold"/>
                                        <p:tgtEl>
                                          <p:spTgt spid="2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78" grpId="0" animBg="1"/>
      <p:bldP spid="79" grpId="0"/>
      <p:bldP spid="80" grpId="0" animBg="1"/>
      <p:bldP spid="81" grpId="0"/>
      <p:bldP spid="82" grpId="0" animBg="1"/>
      <p:bldP spid="83" grpId="0"/>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55" grpId="0"/>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9"/>
          <p:cNvSpPr txBox="1"/>
          <p:nvPr/>
        </p:nvSpPr>
        <p:spPr>
          <a:xfrm>
            <a:off x="8077840" y="2779004"/>
            <a:ext cx="2670409" cy="553998"/>
          </a:xfrm>
          <a:prstGeom prst="rect">
            <a:avLst/>
          </a:prstGeom>
          <a:solidFill>
            <a:schemeClr val="tx2">
              <a:lumMod val="50000"/>
            </a:schemeClr>
          </a:solidFill>
          <a:ln w="19050">
            <a:no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pPr algn="ctr"/>
            <a:r>
              <a:rPr lang="zh-CN" altLang="en-US" dirty="0"/>
              <a:t>加入你的标题</a:t>
            </a:r>
          </a:p>
        </p:txBody>
      </p:sp>
      <p:sp>
        <p:nvSpPr>
          <p:cNvPr id="40" name="文本框 10"/>
          <p:cNvSpPr txBox="1"/>
          <p:nvPr/>
        </p:nvSpPr>
        <p:spPr>
          <a:xfrm>
            <a:off x="8057798" y="3766628"/>
            <a:ext cx="2675376" cy="553998"/>
          </a:xfrm>
          <a:prstGeom prst="rect">
            <a:avLst/>
          </a:prstGeom>
          <a:solidFill>
            <a:schemeClr val="tx2">
              <a:lumMod val="50000"/>
            </a:schemeClr>
          </a:solidFill>
          <a:ln w="19050">
            <a:no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pPr algn="ctr"/>
            <a:r>
              <a:rPr lang="zh-CN" altLang="en-US" dirty="0"/>
              <a:t>加入你的标题</a:t>
            </a:r>
          </a:p>
        </p:txBody>
      </p:sp>
      <p:sp>
        <p:nvSpPr>
          <p:cNvPr id="41" name="文本框 11"/>
          <p:cNvSpPr txBox="1"/>
          <p:nvPr/>
        </p:nvSpPr>
        <p:spPr>
          <a:xfrm>
            <a:off x="8058031" y="4754252"/>
            <a:ext cx="2670409" cy="553998"/>
          </a:xfrm>
          <a:prstGeom prst="rect">
            <a:avLst/>
          </a:prstGeom>
          <a:solidFill>
            <a:schemeClr val="tx2">
              <a:lumMod val="50000"/>
            </a:schemeClr>
          </a:solidFill>
          <a:ln w="19050">
            <a:no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pPr algn="ctr"/>
            <a:r>
              <a:rPr lang="zh-CN" altLang="en-US" dirty="0"/>
              <a:t>加入你的标题</a:t>
            </a:r>
          </a:p>
        </p:txBody>
      </p:sp>
      <p:sp>
        <p:nvSpPr>
          <p:cNvPr id="42" name="矩形 41"/>
          <p:cNvSpPr/>
          <p:nvPr/>
        </p:nvSpPr>
        <p:spPr>
          <a:xfrm>
            <a:off x="904420" y="0"/>
            <a:ext cx="4947230" cy="6859588"/>
          </a:xfrm>
          <a:prstGeom prst="rect">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a:off x="1927731" y="2514602"/>
            <a:ext cx="2842553" cy="1775788"/>
            <a:chOff x="1794723" y="2515487"/>
            <a:chExt cx="2842553" cy="1775788"/>
          </a:xfrm>
        </p:grpSpPr>
        <p:sp>
          <p:nvSpPr>
            <p:cNvPr id="44" name="文本框 1"/>
            <p:cNvSpPr txBox="1"/>
            <p:nvPr/>
          </p:nvSpPr>
          <p:spPr>
            <a:xfrm>
              <a:off x="2078380" y="3675722"/>
              <a:ext cx="2275238" cy="615553"/>
            </a:xfrm>
            <a:prstGeom prst="rect">
              <a:avLst/>
            </a:prstGeom>
            <a:noFill/>
          </p:spPr>
          <p:txBody>
            <a:bodyPr wrap="none" rtlCol="0">
              <a:spAutoFit/>
            </a:bodyPr>
            <a:lstStyle/>
            <a:p>
              <a:pPr algn="ctr"/>
              <a:r>
                <a:rPr lang="en-US" altLang="zh-CN" sz="3400" dirty="0">
                  <a:solidFill>
                    <a:schemeClr val="accent1">
                      <a:lumMod val="75000"/>
                    </a:schemeClr>
                  </a:solidFill>
                  <a:latin typeface="张海山锐线体简" panose="02000000000000000000" pitchFamily="2" charset="-122"/>
                  <a:ea typeface="张海山锐线体简" panose="02000000000000000000" pitchFamily="2" charset="-122"/>
                </a:rPr>
                <a:t>CONTENT</a:t>
              </a:r>
              <a:endParaRPr lang="zh-CN" altLang="en-US" sz="3400" dirty="0">
                <a:solidFill>
                  <a:schemeClr val="accent1">
                    <a:lumMod val="75000"/>
                  </a:schemeClr>
                </a:solidFill>
                <a:latin typeface="张海山锐线体简" panose="02000000000000000000" pitchFamily="2" charset="-122"/>
                <a:ea typeface="张海山锐线体简" panose="02000000000000000000" pitchFamily="2" charset="-122"/>
              </a:endParaRPr>
            </a:p>
          </p:txBody>
        </p:sp>
        <p:sp>
          <p:nvSpPr>
            <p:cNvPr id="45" name="文本框 5"/>
            <p:cNvSpPr txBox="1"/>
            <p:nvPr/>
          </p:nvSpPr>
          <p:spPr>
            <a:xfrm>
              <a:off x="1794723" y="2515487"/>
              <a:ext cx="2842553" cy="1323439"/>
            </a:xfrm>
            <a:prstGeom prst="rect">
              <a:avLst/>
            </a:prstGeom>
            <a:noFill/>
          </p:spPr>
          <p:txBody>
            <a:bodyPr wrap="square" rtlCol="0">
              <a:spAutoFit/>
            </a:bodyPr>
            <a:lstStyle/>
            <a:p>
              <a:pPr algn="ctr"/>
              <a:r>
                <a:rPr lang="zh-CN" altLang="en-US" sz="8000" dirty="0">
                  <a:solidFill>
                    <a:schemeClr val="accent1">
                      <a:lumMod val="75000"/>
                    </a:schemeClr>
                  </a:solidFill>
                  <a:latin typeface="张海山锐线体简" panose="02000000000000000000" pitchFamily="2" charset="-122"/>
                  <a:ea typeface="张海山锐线体简" panose="02000000000000000000" pitchFamily="2" charset="-122"/>
                </a:rPr>
                <a:t>目录</a:t>
              </a:r>
            </a:p>
          </p:txBody>
        </p:sp>
      </p:grpSp>
      <p:sp>
        <p:nvSpPr>
          <p:cNvPr id="47" name="文本框 2"/>
          <p:cNvSpPr txBox="1"/>
          <p:nvPr/>
        </p:nvSpPr>
        <p:spPr>
          <a:xfrm>
            <a:off x="8077840" y="1791380"/>
            <a:ext cx="2670409" cy="553998"/>
          </a:xfrm>
          <a:prstGeom prst="rect">
            <a:avLst/>
          </a:prstGeom>
          <a:solidFill>
            <a:schemeClr val="tx2">
              <a:lumMod val="50000"/>
            </a:schemeClr>
          </a:solidFill>
          <a:ln w="19050">
            <a:noFill/>
          </a:ln>
          <a:effectLst/>
        </p:spPr>
        <p:txBody>
          <a:bodyPr wrap="square" rtlCol="0">
            <a:spAutoFit/>
          </a:bodyPr>
          <a:lstStyle/>
          <a:p>
            <a:pPr algn="ctr"/>
            <a:r>
              <a:rPr lang="zh-CN" altLang="en-US" sz="3000" dirty="0">
                <a:solidFill>
                  <a:schemeClr val="bg1"/>
                </a:solidFill>
                <a:latin typeface="张海山锐线体简" panose="02000000000000000000" pitchFamily="2" charset="-122"/>
                <a:ea typeface="张海山锐线体简" panose="02000000000000000000" pitchFamily="2" charset="-122"/>
              </a:rPr>
              <a:t>加入你的标题</a:t>
            </a:r>
          </a:p>
        </p:txBody>
      </p:sp>
      <p:sp>
        <p:nvSpPr>
          <p:cNvPr id="48" name="文本框 9"/>
          <p:cNvSpPr txBox="1"/>
          <p:nvPr/>
        </p:nvSpPr>
        <p:spPr>
          <a:xfrm>
            <a:off x="7290241" y="2779004"/>
            <a:ext cx="685876" cy="553998"/>
          </a:xfrm>
          <a:prstGeom prst="rect">
            <a:avLst/>
          </a:prstGeom>
          <a:solidFill>
            <a:schemeClr val="accent1">
              <a:lumMod val="75000"/>
            </a:schemeClr>
          </a:solidFill>
          <a:ln w="19050">
            <a:no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pPr algn="ctr"/>
            <a:r>
              <a:rPr lang="en-US" altLang="zh-CN" dirty="0"/>
              <a:t>02</a:t>
            </a:r>
            <a:endParaRPr lang="zh-CN" altLang="en-US" dirty="0"/>
          </a:p>
        </p:txBody>
      </p:sp>
      <p:sp>
        <p:nvSpPr>
          <p:cNvPr id="49" name="文本框 10"/>
          <p:cNvSpPr txBox="1"/>
          <p:nvPr/>
        </p:nvSpPr>
        <p:spPr>
          <a:xfrm>
            <a:off x="7272046" y="3766628"/>
            <a:ext cx="687150" cy="553998"/>
          </a:xfrm>
          <a:prstGeom prst="rect">
            <a:avLst/>
          </a:prstGeom>
          <a:solidFill>
            <a:schemeClr val="accent1">
              <a:lumMod val="75000"/>
            </a:schemeClr>
          </a:solidFill>
          <a:ln w="19050">
            <a:no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pPr algn="ctr"/>
            <a:r>
              <a:rPr lang="en-US" altLang="zh-CN" dirty="0"/>
              <a:t>03</a:t>
            </a:r>
            <a:endParaRPr lang="zh-CN" altLang="en-US" dirty="0"/>
          </a:p>
        </p:txBody>
      </p:sp>
      <p:sp>
        <p:nvSpPr>
          <p:cNvPr id="50" name="文本框 11"/>
          <p:cNvSpPr txBox="1"/>
          <p:nvPr/>
        </p:nvSpPr>
        <p:spPr>
          <a:xfrm>
            <a:off x="7270432" y="4754252"/>
            <a:ext cx="685876" cy="553998"/>
          </a:xfrm>
          <a:prstGeom prst="rect">
            <a:avLst/>
          </a:prstGeom>
          <a:solidFill>
            <a:schemeClr val="accent1">
              <a:lumMod val="75000"/>
            </a:schemeClr>
          </a:solidFill>
          <a:ln w="19050">
            <a:no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pPr algn="ctr"/>
            <a:r>
              <a:rPr lang="en-US" altLang="zh-CN" dirty="0"/>
              <a:t>04</a:t>
            </a:r>
            <a:endParaRPr lang="zh-CN" altLang="en-US" dirty="0"/>
          </a:p>
        </p:txBody>
      </p:sp>
      <p:sp>
        <p:nvSpPr>
          <p:cNvPr id="51" name="文本框 2"/>
          <p:cNvSpPr txBox="1"/>
          <p:nvPr/>
        </p:nvSpPr>
        <p:spPr>
          <a:xfrm>
            <a:off x="7290241" y="1791380"/>
            <a:ext cx="685876" cy="553998"/>
          </a:xfrm>
          <a:prstGeom prst="rect">
            <a:avLst/>
          </a:prstGeom>
          <a:solidFill>
            <a:schemeClr val="accent1">
              <a:lumMod val="75000"/>
            </a:schemeClr>
          </a:solidFill>
          <a:ln w="19050">
            <a:noFill/>
          </a:ln>
          <a:effectLst/>
        </p:spPr>
        <p:txBody>
          <a:bodyPr wrap="square" rtlCol="0">
            <a:spAutoFit/>
          </a:bodyPr>
          <a:lstStyle/>
          <a:p>
            <a:pPr algn="ctr"/>
            <a:r>
              <a:rPr lang="en-US" altLang="zh-CN" sz="3000" dirty="0">
                <a:solidFill>
                  <a:schemeClr val="bg1"/>
                </a:solidFill>
                <a:latin typeface="张海山锐线体简" panose="02000000000000000000" pitchFamily="2" charset="-122"/>
                <a:ea typeface="张海山锐线体简" panose="02000000000000000000" pitchFamily="2" charset="-122"/>
              </a:rPr>
              <a:t>01</a:t>
            </a:r>
            <a:endParaRPr lang="zh-CN" altLang="en-US" sz="3000" dirty="0">
              <a:solidFill>
                <a:schemeClr val="bg1"/>
              </a:solidFill>
              <a:latin typeface="张海山锐线体简" panose="02000000000000000000" pitchFamily="2" charset="-122"/>
              <a:ea typeface="张海山锐线体简"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750"/>
                                        <p:tgtEl>
                                          <p:spTgt spid="42"/>
                                        </p:tgtEl>
                                      </p:cBhvr>
                                    </p:animEffect>
                                    <p:anim calcmode="lin" valueType="num">
                                      <p:cBhvr>
                                        <p:cTn id="8" dur="750" fill="hold"/>
                                        <p:tgtEl>
                                          <p:spTgt spid="42"/>
                                        </p:tgtEl>
                                        <p:attrNameLst>
                                          <p:attrName>ppt_x</p:attrName>
                                        </p:attrNameLst>
                                      </p:cBhvr>
                                      <p:tavLst>
                                        <p:tav tm="0">
                                          <p:val>
                                            <p:strVal val="#ppt_x"/>
                                          </p:val>
                                        </p:tav>
                                        <p:tav tm="100000">
                                          <p:val>
                                            <p:strVal val="#ppt_x"/>
                                          </p:val>
                                        </p:tav>
                                      </p:tavLst>
                                    </p:anim>
                                    <p:anim calcmode="lin" valueType="num">
                                      <p:cBhvr>
                                        <p:cTn id="9" dur="750" fill="hold"/>
                                        <p:tgtEl>
                                          <p:spTgt spid="4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750"/>
                                        <p:tgtEl>
                                          <p:spTgt spid="43"/>
                                        </p:tgtEl>
                                      </p:cBhvr>
                                    </p:animEffect>
                                    <p:anim calcmode="lin" valueType="num">
                                      <p:cBhvr>
                                        <p:cTn id="14" dur="750" fill="hold"/>
                                        <p:tgtEl>
                                          <p:spTgt spid="43"/>
                                        </p:tgtEl>
                                        <p:attrNameLst>
                                          <p:attrName>ppt_x</p:attrName>
                                        </p:attrNameLst>
                                      </p:cBhvr>
                                      <p:tavLst>
                                        <p:tav tm="0">
                                          <p:val>
                                            <p:strVal val="#ppt_x"/>
                                          </p:val>
                                        </p:tav>
                                        <p:tav tm="100000">
                                          <p:val>
                                            <p:strVal val="#ppt_x"/>
                                          </p:val>
                                        </p:tav>
                                      </p:tavLst>
                                    </p:anim>
                                    <p:anim calcmode="lin" valueType="num">
                                      <p:cBhvr>
                                        <p:cTn id="15" dur="750" fill="hold"/>
                                        <p:tgtEl>
                                          <p:spTgt spid="4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500"/>
                                        <p:tgtEl>
                                          <p:spTgt spid="48"/>
                                        </p:tgtEl>
                                      </p:cBhvr>
                                    </p:animEffect>
                                    <p:anim calcmode="lin" valueType="num">
                                      <p:cBhvr>
                                        <p:cTn id="19" dur="500" fill="hold"/>
                                        <p:tgtEl>
                                          <p:spTgt spid="48"/>
                                        </p:tgtEl>
                                        <p:attrNameLst>
                                          <p:attrName>ppt_x</p:attrName>
                                        </p:attrNameLst>
                                      </p:cBhvr>
                                      <p:tavLst>
                                        <p:tav tm="0">
                                          <p:val>
                                            <p:strVal val="#ppt_x"/>
                                          </p:val>
                                        </p:tav>
                                        <p:tav tm="100000">
                                          <p:val>
                                            <p:strVal val="#ppt_x"/>
                                          </p:val>
                                        </p:tav>
                                      </p:tavLst>
                                    </p:anim>
                                    <p:anim calcmode="lin" valueType="num">
                                      <p:cBhvr>
                                        <p:cTn id="20" dur="500" fill="hold"/>
                                        <p:tgtEl>
                                          <p:spTgt spid="4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strVal val="#ppt_x"/>
                                          </p:val>
                                        </p:tav>
                                        <p:tav tm="100000">
                                          <p:val>
                                            <p:strVal val="#ppt_x"/>
                                          </p:val>
                                        </p:tav>
                                      </p:tavLst>
                                    </p:anim>
                                    <p:anim calcmode="lin" valueType="num">
                                      <p:cBhvr>
                                        <p:cTn id="25" dur="500" fill="hold"/>
                                        <p:tgtEl>
                                          <p:spTgt spid="4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anim calcmode="lin" valueType="num">
                                      <p:cBhvr>
                                        <p:cTn id="29" dur="500" fill="hold"/>
                                        <p:tgtEl>
                                          <p:spTgt spid="50"/>
                                        </p:tgtEl>
                                        <p:attrNameLst>
                                          <p:attrName>ppt_x</p:attrName>
                                        </p:attrNameLst>
                                      </p:cBhvr>
                                      <p:tavLst>
                                        <p:tav tm="0">
                                          <p:val>
                                            <p:strVal val="#ppt_x"/>
                                          </p:val>
                                        </p:tav>
                                        <p:tav tm="100000">
                                          <p:val>
                                            <p:strVal val="#ppt_x"/>
                                          </p:val>
                                        </p:tav>
                                      </p:tavLst>
                                    </p:anim>
                                    <p:anim calcmode="lin" valueType="num">
                                      <p:cBhvr>
                                        <p:cTn id="30" dur="500" fill="hold"/>
                                        <p:tgtEl>
                                          <p:spTgt spid="50"/>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500"/>
                                        <p:tgtEl>
                                          <p:spTgt spid="51"/>
                                        </p:tgtEl>
                                      </p:cBhvr>
                                    </p:animEffect>
                                    <p:anim calcmode="lin" valueType="num">
                                      <p:cBhvr>
                                        <p:cTn id="34" dur="500" fill="hold"/>
                                        <p:tgtEl>
                                          <p:spTgt spid="51"/>
                                        </p:tgtEl>
                                        <p:attrNameLst>
                                          <p:attrName>ppt_x</p:attrName>
                                        </p:attrNameLst>
                                      </p:cBhvr>
                                      <p:tavLst>
                                        <p:tav tm="0">
                                          <p:val>
                                            <p:strVal val="#ppt_x"/>
                                          </p:val>
                                        </p:tav>
                                        <p:tav tm="100000">
                                          <p:val>
                                            <p:strVal val="#ppt_x"/>
                                          </p:val>
                                        </p:tav>
                                      </p:tavLst>
                                    </p:anim>
                                    <p:anim calcmode="lin" valueType="num">
                                      <p:cBhvr>
                                        <p:cTn id="35" dur="500" fill="hold"/>
                                        <p:tgtEl>
                                          <p:spTgt spid="51"/>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42" presetClass="entr" presetSubtype="0"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500"/>
                                        <p:tgtEl>
                                          <p:spTgt spid="47"/>
                                        </p:tgtEl>
                                      </p:cBhvr>
                                    </p:animEffect>
                                    <p:anim calcmode="lin" valueType="num">
                                      <p:cBhvr>
                                        <p:cTn id="40" dur="500" fill="hold"/>
                                        <p:tgtEl>
                                          <p:spTgt spid="47"/>
                                        </p:tgtEl>
                                        <p:attrNameLst>
                                          <p:attrName>ppt_x</p:attrName>
                                        </p:attrNameLst>
                                      </p:cBhvr>
                                      <p:tavLst>
                                        <p:tav tm="0">
                                          <p:val>
                                            <p:strVal val="#ppt_x"/>
                                          </p:val>
                                        </p:tav>
                                        <p:tav tm="100000">
                                          <p:val>
                                            <p:strVal val="#ppt_x"/>
                                          </p:val>
                                        </p:tav>
                                      </p:tavLst>
                                    </p:anim>
                                    <p:anim calcmode="lin" valueType="num">
                                      <p:cBhvr>
                                        <p:cTn id="41" dur="500" fill="hold"/>
                                        <p:tgtEl>
                                          <p:spTgt spid="47"/>
                                        </p:tgtEl>
                                        <p:attrNameLst>
                                          <p:attrName>ppt_y</p:attrName>
                                        </p:attrNameLst>
                                      </p:cBhvr>
                                      <p:tavLst>
                                        <p:tav tm="0">
                                          <p:val>
                                            <p:strVal val="#ppt_y+.1"/>
                                          </p:val>
                                        </p:tav>
                                        <p:tav tm="100000">
                                          <p:val>
                                            <p:strVal val="#ppt_y"/>
                                          </p:val>
                                        </p:tav>
                                      </p:tavLst>
                                    </p:anim>
                                  </p:childTnLst>
                                </p:cTn>
                              </p:par>
                            </p:childTnLst>
                          </p:cTn>
                        </p:par>
                        <p:par>
                          <p:cTn id="42" fill="hold">
                            <p:stCondLst>
                              <p:cond delay="2500"/>
                            </p:stCondLst>
                            <p:childTnLst>
                              <p:par>
                                <p:cTn id="43" presetID="42" presetClass="entr" presetSubtype="0" fill="hold" grpId="0" nodeType="after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strVal val="#ppt_x"/>
                                          </p:val>
                                        </p:tav>
                                        <p:tav tm="100000">
                                          <p:val>
                                            <p:strVal val="#ppt_x"/>
                                          </p:val>
                                        </p:tav>
                                      </p:tavLst>
                                    </p:anim>
                                    <p:anim calcmode="lin" valueType="num">
                                      <p:cBhvr>
                                        <p:cTn id="47" dur="500" fill="hold"/>
                                        <p:tgtEl>
                                          <p:spTgt spid="39"/>
                                        </p:tgtEl>
                                        <p:attrNameLst>
                                          <p:attrName>ppt_y</p:attrName>
                                        </p:attrNameLst>
                                      </p:cBhvr>
                                      <p:tavLst>
                                        <p:tav tm="0">
                                          <p:val>
                                            <p:strVal val="#ppt_y+.1"/>
                                          </p:val>
                                        </p:tav>
                                        <p:tav tm="100000">
                                          <p:val>
                                            <p:strVal val="#ppt_y"/>
                                          </p:val>
                                        </p:tav>
                                      </p:tavLst>
                                    </p:anim>
                                  </p:childTnLst>
                                </p:cTn>
                              </p:par>
                            </p:childTnLst>
                          </p:cTn>
                        </p:par>
                        <p:par>
                          <p:cTn id="48" fill="hold">
                            <p:stCondLst>
                              <p:cond delay="3000"/>
                            </p:stCondLst>
                            <p:childTnLst>
                              <p:par>
                                <p:cTn id="49" presetID="42" presetClass="entr" presetSubtype="0"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anim calcmode="lin" valueType="num">
                                      <p:cBhvr>
                                        <p:cTn id="52" dur="500" fill="hold"/>
                                        <p:tgtEl>
                                          <p:spTgt spid="40"/>
                                        </p:tgtEl>
                                        <p:attrNameLst>
                                          <p:attrName>ppt_x</p:attrName>
                                        </p:attrNameLst>
                                      </p:cBhvr>
                                      <p:tavLst>
                                        <p:tav tm="0">
                                          <p:val>
                                            <p:strVal val="#ppt_x"/>
                                          </p:val>
                                        </p:tav>
                                        <p:tav tm="100000">
                                          <p:val>
                                            <p:strVal val="#ppt_x"/>
                                          </p:val>
                                        </p:tav>
                                      </p:tavLst>
                                    </p:anim>
                                    <p:anim calcmode="lin" valueType="num">
                                      <p:cBhvr>
                                        <p:cTn id="53" dur="500" fill="hold"/>
                                        <p:tgtEl>
                                          <p:spTgt spid="40"/>
                                        </p:tgtEl>
                                        <p:attrNameLst>
                                          <p:attrName>ppt_y</p:attrName>
                                        </p:attrNameLst>
                                      </p:cBhvr>
                                      <p:tavLst>
                                        <p:tav tm="0">
                                          <p:val>
                                            <p:strVal val="#ppt_y+.1"/>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500"/>
                                        <p:tgtEl>
                                          <p:spTgt spid="41"/>
                                        </p:tgtEl>
                                      </p:cBhvr>
                                    </p:animEffect>
                                    <p:anim calcmode="lin" valueType="num">
                                      <p:cBhvr>
                                        <p:cTn id="58" dur="500" fill="hold"/>
                                        <p:tgtEl>
                                          <p:spTgt spid="41"/>
                                        </p:tgtEl>
                                        <p:attrNameLst>
                                          <p:attrName>ppt_x</p:attrName>
                                        </p:attrNameLst>
                                      </p:cBhvr>
                                      <p:tavLst>
                                        <p:tav tm="0">
                                          <p:val>
                                            <p:strVal val="#ppt_x"/>
                                          </p:val>
                                        </p:tav>
                                        <p:tav tm="100000">
                                          <p:val>
                                            <p:strVal val="#ppt_x"/>
                                          </p:val>
                                        </p:tav>
                                      </p:tavLst>
                                    </p:anim>
                                    <p:anim calcmode="lin" valueType="num">
                                      <p:cBhvr>
                                        <p:cTn id="59" dur="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035406" y="401812"/>
            <a:ext cx="6110515" cy="597320"/>
            <a:chOff x="384045" y="271186"/>
            <a:chExt cx="6110515" cy="597320"/>
          </a:xfrm>
        </p:grpSpPr>
        <p:sp>
          <p:nvSpPr>
            <p:cNvPr id="32" name="9"/>
            <p:cNvSpPr txBox="1"/>
            <p:nvPr/>
          </p:nvSpPr>
          <p:spPr>
            <a:xfrm>
              <a:off x="1719108" y="271186"/>
              <a:ext cx="3435256" cy="430887"/>
            </a:xfrm>
            <a:prstGeom prst="rect">
              <a:avLst/>
            </a:prstGeom>
            <a:noFill/>
          </p:spPr>
          <p:txBody>
            <a:bodyPr wrap="square" lIns="0" tIns="0" rIns="0" bIns="0" rtlCol="0">
              <a:spAutoFit/>
            </a:bodyPr>
            <a:lstStyle/>
            <a:p>
              <a:pPr marL="0" lvl="1" algn="ctr"/>
              <a:r>
                <a:rPr lang="zh-CN" altLang="en-US" sz="2800" dirty="0">
                  <a:solidFill>
                    <a:schemeClr val="tx2">
                      <a:lumMod val="50000"/>
                    </a:schemeClr>
                  </a:solidFill>
                  <a:latin typeface="微软雅黑" panose="020B0503020204020204" pitchFamily="34" charset="-122"/>
                  <a:ea typeface="微软雅黑" panose="020B0503020204020204" pitchFamily="34" charset="-122"/>
                </a:rPr>
                <a:t>点击加入你的标题</a:t>
              </a:r>
            </a:p>
          </p:txBody>
        </p:sp>
        <p:cxnSp>
          <p:nvCxnSpPr>
            <p:cNvPr id="6" name="品 11"/>
            <p:cNvCxnSpPr/>
            <p:nvPr>
              <p:custDataLst>
                <p:tags r:id="rId1"/>
              </p:custDataLst>
            </p:nvPr>
          </p:nvCxnSpPr>
          <p:spPr>
            <a:xfrm>
              <a:off x="384045" y="868506"/>
              <a:ext cx="6110515" cy="0"/>
            </a:xfrm>
            <a:prstGeom prst="line">
              <a:avLst/>
            </a:prstGeom>
            <a:noFill/>
            <a:ln w="38100" cap="flat" cmpd="sng" algn="ctr">
              <a:solidFill>
                <a:schemeClr val="accent1">
                  <a:lumMod val="75000"/>
                </a:schemeClr>
              </a:solidFill>
              <a:prstDash val="solid"/>
              <a:miter lim="800000"/>
            </a:ln>
            <a:effectLst/>
          </p:spPr>
        </p:cxnSp>
      </p:grpSp>
      <p:graphicFrame>
        <p:nvGraphicFramePr>
          <p:cNvPr id="5" name="图表 4"/>
          <p:cNvGraphicFramePr/>
          <p:nvPr/>
        </p:nvGraphicFramePr>
        <p:xfrm>
          <a:off x="842169" y="1937259"/>
          <a:ext cx="2160000" cy="21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图表 6"/>
          <p:cNvGraphicFramePr/>
          <p:nvPr/>
        </p:nvGraphicFramePr>
        <p:xfrm>
          <a:off x="3626311" y="1937259"/>
          <a:ext cx="2160000" cy="216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图表 7"/>
          <p:cNvGraphicFramePr/>
          <p:nvPr/>
        </p:nvGraphicFramePr>
        <p:xfrm>
          <a:off x="6410453" y="1937259"/>
          <a:ext cx="2160000" cy="216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图表 8"/>
          <p:cNvGraphicFramePr/>
          <p:nvPr/>
        </p:nvGraphicFramePr>
        <p:xfrm>
          <a:off x="9194594" y="1937259"/>
          <a:ext cx="2160000" cy="2160000"/>
        </p:xfrm>
        <a:graphic>
          <a:graphicData uri="http://schemas.openxmlformats.org/drawingml/2006/chart">
            <c:chart xmlns:c="http://schemas.openxmlformats.org/drawingml/2006/chart" xmlns:r="http://schemas.openxmlformats.org/officeDocument/2006/relationships" r:id="rId7"/>
          </a:graphicData>
        </a:graphic>
      </p:graphicFrame>
      <p:sp>
        <p:nvSpPr>
          <p:cNvPr id="10" name="文本框 9"/>
          <p:cNvSpPr txBox="1"/>
          <p:nvPr/>
        </p:nvSpPr>
        <p:spPr>
          <a:xfrm>
            <a:off x="1401151" y="2615875"/>
            <a:ext cx="1071126" cy="861774"/>
          </a:xfrm>
          <a:prstGeom prst="rect">
            <a:avLst/>
          </a:prstGeom>
          <a:noFill/>
        </p:spPr>
        <p:txBody>
          <a:bodyPr wrap="none" rtlCol="0">
            <a:spAutoFit/>
          </a:bodyPr>
          <a:lstStyle/>
          <a:p>
            <a:pPr algn="ctr">
              <a:lnSpc>
                <a:spcPct val="125000"/>
              </a:lnSpc>
              <a:spcAft>
                <a:spcPts val="800"/>
              </a:spcAft>
            </a:pPr>
            <a:r>
              <a:rPr lang="en-US" altLang="zh-CN" sz="4000" dirty="0">
                <a:solidFill>
                  <a:schemeClr val="bg1">
                    <a:lumMod val="50000"/>
                  </a:schemeClr>
                </a:solidFill>
                <a:latin typeface="+mj-lt"/>
              </a:rPr>
              <a:t>82%</a:t>
            </a:r>
            <a:endParaRPr lang="zh-CN" altLang="en-US" sz="4000" dirty="0">
              <a:solidFill>
                <a:schemeClr val="bg1">
                  <a:lumMod val="50000"/>
                </a:schemeClr>
              </a:solidFill>
              <a:latin typeface="+mj-lt"/>
            </a:endParaRPr>
          </a:p>
        </p:txBody>
      </p:sp>
      <p:sp>
        <p:nvSpPr>
          <p:cNvPr id="11" name="文本框 10"/>
          <p:cNvSpPr txBox="1"/>
          <p:nvPr/>
        </p:nvSpPr>
        <p:spPr>
          <a:xfrm>
            <a:off x="4179297" y="2615875"/>
            <a:ext cx="1071126" cy="861774"/>
          </a:xfrm>
          <a:prstGeom prst="rect">
            <a:avLst/>
          </a:prstGeom>
          <a:noFill/>
        </p:spPr>
        <p:txBody>
          <a:bodyPr wrap="none" rtlCol="0">
            <a:spAutoFit/>
          </a:bodyPr>
          <a:lstStyle/>
          <a:p>
            <a:pPr algn="ctr">
              <a:lnSpc>
                <a:spcPct val="125000"/>
              </a:lnSpc>
              <a:spcAft>
                <a:spcPts val="800"/>
              </a:spcAft>
            </a:pPr>
            <a:r>
              <a:rPr lang="en-US" altLang="zh-CN" sz="4000" dirty="0">
                <a:solidFill>
                  <a:schemeClr val="bg1">
                    <a:lumMod val="50000"/>
                  </a:schemeClr>
                </a:solidFill>
                <a:latin typeface="+mj-lt"/>
              </a:rPr>
              <a:t>86%</a:t>
            </a:r>
            <a:endParaRPr lang="zh-CN" altLang="en-US" sz="4000" dirty="0">
              <a:solidFill>
                <a:schemeClr val="bg1">
                  <a:lumMod val="50000"/>
                </a:schemeClr>
              </a:solidFill>
              <a:latin typeface="+mj-lt"/>
            </a:endParaRPr>
          </a:p>
        </p:txBody>
      </p:sp>
      <p:sp>
        <p:nvSpPr>
          <p:cNvPr id="12" name="文本框 11"/>
          <p:cNvSpPr txBox="1"/>
          <p:nvPr/>
        </p:nvSpPr>
        <p:spPr>
          <a:xfrm>
            <a:off x="6957443" y="2615875"/>
            <a:ext cx="1071126" cy="861774"/>
          </a:xfrm>
          <a:prstGeom prst="rect">
            <a:avLst/>
          </a:prstGeom>
          <a:noFill/>
        </p:spPr>
        <p:txBody>
          <a:bodyPr wrap="none" rtlCol="0">
            <a:spAutoFit/>
          </a:bodyPr>
          <a:lstStyle/>
          <a:p>
            <a:pPr algn="ctr">
              <a:lnSpc>
                <a:spcPct val="125000"/>
              </a:lnSpc>
              <a:spcAft>
                <a:spcPts val="800"/>
              </a:spcAft>
            </a:pPr>
            <a:r>
              <a:rPr lang="en-US" altLang="zh-CN" sz="4000" dirty="0">
                <a:solidFill>
                  <a:schemeClr val="bg1">
                    <a:lumMod val="50000"/>
                  </a:schemeClr>
                </a:solidFill>
                <a:latin typeface="+mj-lt"/>
              </a:rPr>
              <a:t>69%</a:t>
            </a:r>
            <a:endParaRPr lang="zh-CN" altLang="en-US" sz="4000" dirty="0">
              <a:solidFill>
                <a:schemeClr val="bg1">
                  <a:lumMod val="50000"/>
                </a:schemeClr>
              </a:solidFill>
              <a:latin typeface="+mj-lt"/>
            </a:endParaRPr>
          </a:p>
        </p:txBody>
      </p:sp>
      <p:sp>
        <p:nvSpPr>
          <p:cNvPr id="13" name="文本框 12"/>
          <p:cNvSpPr txBox="1"/>
          <p:nvPr/>
        </p:nvSpPr>
        <p:spPr>
          <a:xfrm>
            <a:off x="9741413" y="2615875"/>
            <a:ext cx="1071126" cy="861774"/>
          </a:xfrm>
          <a:prstGeom prst="rect">
            <a:avLst/>
          </a:prstGeom>
          <a:noFill/>
        </p:spPr>
        <p:txBody>
          <a:bodyPr wrap="none" rtlCol="0">
            <a:spAutoFit/>
          </a:bodyPr>
          <a:lstStyle/>
          <a:p>
            <a:pPr algn="ctr">
              <a:lnSpc>
                <a:spcPct val="125000"/>
              </a:lnSpc>
              <a:spcAft>
                <a:spcPts val="800"/>
              </a:spcAft>
            </a:pPr>
            <a:r>
              <a:rPr lang="en-US" altLang="zh-CN" sz="4000" dirty="0">
                <a:solidFill>
                  <a:schemeClr val="bg1">
                    <a:lumMod val="50000"/>
                  </a:schemeClr>
                </a:solidFill>
                <a:latin typeface="+mj-lt"/>
              </a:rPr>
              <a:t>86%</a:t>
            </a:r>
            <a:endParaRPr lang="zh-CN" altLang="en-US" sz="4000" dirty="0">
              <a:solidFill>
                <a:schemeClr val="bg1">
                  <a:lumMod val="50000"/>
                </a:schemeClr>
              </a:solidFill>
              <a:latin typeface="+mj-lt"/>
            </a:endParaRPr>
          </a:p>
        </p:txBody>
      </p:sp>
      <p:sp>
        <p:nvSpPr>
          <p:cNvPr id="14" name="椭圆 13"/>
          <p:cNvSpPr>
            <a:spLocks noChangeAspect="1"/>
          </p:cNvSpPr>
          <p:nvPr/>
        </p:nvSpPr>
        <p:spPr>
          <a:xfrm>
            <a:off x="4444860" y="3571044"/>
            <a:ext cx="540000" cy="5400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10006977" y="3571044"/>
            <a:ext cx="540000" cy="5400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1663802" y="3571044"/>
            <a:ext cx="540000" cy="540000"/>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7225918" y="3571044"/>
            <a:ext cx="540000" cy="540000"/>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1933802" y="4105068"/>
            <a:ext cx="0" cy="360000"/>
          </a:xfrm>
          <a:prstGeom prst="line">
            <a:avLst/>
          </a:prstGeom>
          <a:ln w="19050">
            <a:solidFill>
              <a:srgbClr val="E25E0E"/>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4714860" y="4105068"/>
            <a:ext cx="0" cy="360000"/>
          </a:xfrm>
          <a:prstGeom prst="line">
            <a:avLst/>
          </a:prstGeom>
          <a:ln w="19050">
            <a:solidFill>
              <a:srgbClr val="E25E0E"/>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7513956" y="4105068"/>
            <a:ext cx="0" cy="360000"/>
          </a:xfrm>
          <a:prstGeom prst="line">
            <a:avLst/>
          </a:prstGeom>
          <a:ln w="19050">
            <a:solidFill>
              <a:srgbClr val="E25E0E"/>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0276977" y="4105068"/>
            <a:ext cx="0" cy="360000"/>
          </a:xfrm>
          <a:prstGeom prst="line">
            <a:avLst/>
          </a:prstGeom>
          <a:ln w="19050">
            <a:solidFill>
              <a:srgbClr val="E25E0E"/>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1394231" y="4487743"/>
            <a:ext cx="1079142" cy="338554"/>
          </a:xfrm>
          <a:prstGeom prst="rect">
            <a:avLst/>
          </a:prstGeom>
          <a:noFill/>
        </p:spPr>
        <p:txBody>
          <a:bodyPr wrap="none" rtlCol="0">
            <a:spAutoFit/>
          </a:bodyPr>
          <a:lstStyle/>
          <a:p>
            <a:pPr algn="ctr"/>
            <a:r>
              <a:rPr lang="en-US" altLang="zh-CN" sz="1600" dirty="0">
                <a:solidFill>
                  <a:schemeClr val="bg1">
                    <a:lumMod val="50000"/>
                  </a:schemeClr>
                </a:solidFill>
              </a:rPr>
              <a:t>TEXT HERE</a:t>
            </a:r>
            <a:endParaRPr lang="zh-CN" altLang="en-US" sz="1600" dirty="0">
              <a:solidFill>
                <a:schemeClr val="bg1">
                  <a:lumMod val="50000"/>
                </a:schemeClr>
              </a:solidFill>
            </a:endParaRPr>
          </a:p>
        </p:txBody>
      </p:sp>
      <p:sp>
        <p:nvSpPr>
          <p:cNvPr id="23" name="文本框 22"/>
          <p:cNvSpPr txBox="1"/>
          <p:nvPr/>
        </p:nvSpPr>
        <p:spPr>
          <a:xfrm>
            <a:off x="4181265" y="4487743"/>
            <a:ext cx="1079142" cy="338554"/>
          </a:xfrm>
          <a:prstGeom prst="rect">
            <a:avLst/>
          </a:prstGeom>
          <a:noFill/>
        </p:spPr>
        <p:txBody>
          <a:bodyPr wrap="none" rtlCol="0">
            <a:spAutoFit/>
          </a:bodyPr>
          <a:lstStyle/>
          <a:p>
            <a:pPr algn="ctr"/>
            <a:r>
              <a:rPr lang="en-US" altLang="zh-CN" sz="1600" dirty="0">
                <a:solidFill>
                  <a:schemeClr val="bg1">
                    <a:lumMod val="50000"/>
                  </a:schemeClr>
                </a:solidFill>
              </a:rPr>
              <a:t>TEXT HERE</a:t>
            </a:r>
            <a:endParaRPr lang="zh-CN" altLang="en-US" sz="1600" dirty="0">
              <a:solidFill>
                <a:schemeClr val="bg1">
                  <a:lumMod val="50000"/>
                </a:schemeClr>
              </a:solidFill>
            </a:endParaRPr>
          </a:p>
        </p:txBody>
      </p:sp>
      <p:sp>
        <p:nvSpPr>
          <p:cNvPr id="24" name="文本框 23"/>
          <p:cNvSpPr txBox="1"/>
          <p:nvPr/>
        </p:nvSpPr>
        <p:spPr>
          <a:xfrm>
            <a:off x="6978354" y="4487743"/>
            <a:ext cx="1079142" cy="338554"/>
          </a:xfrm>
          <a:prstGeom prst="rect">
            <a:avLst/>
          </a:prstGeom>
          <a:noFill/>
        </p:spPr>
        <p:txBody>
          <a:bodyPr wrap="none" rtlCol="0">
            <a:spAutoFit/>
          </a:bodyPr>
          <a:lstStyle/>
          <a:p>
            <a:pPr algn="ctr"/>
            <a:r>
              <a:rPr lang="en-US" altLang="zh-CN" sz="1600" dirty="0">
                <a:solidFill>
                  <a:schemeClr val="bg1">
                    <a:lumMod val="50000"/>
                  </a:schemeClr>
                </a:solidFill>
              </a:rPr>
              <a:t>TEXT HERE</a:t>
            </a:r>
            <a:endParaRPr lang="zh-CN" altLang="en-US" sz="1600" dirty="0">
              <a:solidFill>
                <a:schemeClr val="bg1">
                  <a:lumMod val="50000"/>
                </a:schemeClr>
              </a:solidFill>
            </a:endParaRPr>
          </a:p>
        </p:txBody>
      </p:sp>
      <p:sp>
        <p:nvSpPr>
          <p:cNvPr id="25" name="文本框 24"/>
          <p:cNvSpPr txBox="1"/>
          <p:nvPr/>
        </p:nvSpPr>
        <p:spPr>
          <a:xfrm>
            <a:off x="9737406" y="4487743"/>
            <a:ext cx="1079142" cy="338554"/>
          </a:xfrm>
          <a:prstGeom prst="rect">
            <a:avLst/>
          </a:prstGeom>
          <a:noFill/>
        </p:spPr>
        <p:txBody>
          <a:bodyPr wrap="none" rtlCol="0">
            <a:spAutoFit/>
          </a:bodyPr>
          <a:lstStyle/>
          <a:p>
            <a:pPr algn="ctr"/>
            <a:r>
              <a:rPr lang="en-US" altLang="zh-CN" sz="1600" dirty="0">
                <a:solidFill>
                  <a:schemeClr val="bg1">
                    <a:lumMod val="50000"/>
                  </a:schemeClr>
                </a:solidFill>
              </a:rPr>
              <a:t>TEXT HERE</a:t>
            </a:r>
            <a:endParaRPr lang="zh-CN" altLang="en-US" sz="1600" dirty="0">
              <a:solidFill>
                <a:schemeClr val="bg1">
                  <a:lumMod val="50000"/>
                </a:schemeClr>
              </a:solidFill>
            </a:endParaRPr>
          </a:p>
        </p:txBody>
      </p:sp>
      <p:sp>
        <p:nvSpPr>
          <p:cNvPr id="26" name="文本框 25"/>
          <p:cNvSpPr txBox="1"/>
          <p:nvPr/>
        </p:nvSpPr>
        <p:spPr>
          <a:xfrm>
            <a:off x="1382717" y="5197312"/>
            <a:ext cx="9448258" cy="900246"/>
          </a:xfrm>
          <a:prstGeom prst="rect">
            <a:avLst/>
          </a:prstGeom>
          <a:noFill/>
        </p:spPr>
        <p:txBody>
          <a:bodyPr wrap="square" rtlCol="0">
            <a:spAutoFit/>
          </a:bodyPr>
          <a:lstStyle/>
          <a:p>
            <a:pPr>
              <a:lnSpc>
                <a:spcPct val="125000"/>
              </a:lnSpc>
              <a:spcAft>
                <a:spcPts val="800"/>
              </a:spcAft>
            </a:pPr>
            <a:r>
              <a:rPr lang="en-US" altLang="zh-CN" sz="1400" dirty="0">
                <a:solidFill>
                  <a:schemeClr val="bg1">
                    <a:lumMod val="50000"/>
                  </a:schemeClr>
                </a:solidFill>
              </a:rPr>
              <a:t>I hope you enjoyed the fake text. A designer can use default text to simulate what text would look like. It looks even better with you using this text. Whoever evaluates your text cannot evaluate the way you write. Your design looks awesome by the way. People tend to read writing.</a:t>
            </a:r>
            <a:endParaRPr lang="zh-CN" altLang="en-US" sz="1400" dirty="0">
              <a:solidFill>
                <a:schemeClr val="bg1">
                  <a:lumMod val="50000"/>
                </a:schemeClr>
              </a:solidFill>
            </a:endParaRPr>
          </a:p>
        </p:txBody>
      </p:sp>
      <p:sp>
        <p:nvSpPr>
          <p:cNvPr id="27" name="KSO_Shape"/>
          <p:cNvSpPr>
            <a:spLocks noChangeAspect="1" noChangeArrowheads="1"/>
          </p:cNvSpPr>
          <p:nvPr/>
        </p:nvSpPr>
        <p:spPr bwMode="auto">
          <a:xfrm>
            <a:off x="1753802" y="3684728"/>
            <a:ext cx="360000" cy="300000"/>
          </a:xfrm>
          <a:custGeom>
            <a:avLst/>
            <a:gdLst/>
            <a:ahLst/>
            <a:cxnLst/>
            <a:rect l="0" t="0" r="r" b="b"/>
            <a:pathLst>
              <a:path w="1450975" h="1209675">
                <a:moveTo>
                  <a:pt x="180975" y="182562"/>
                </a:moveTo>
                <a:lnTo>
                  <a:pt x="1270000" y="182562"/>
                </a:lnTo>
                <a:lnTo>
                  <a:pt x="1270000" y="725487"/>
                </a:lnTo>
                <a:lnTo>
                  <a:pt x="180975" y="725487"/>
                </a:lnTo>
                <a:lnTo>
                  <a:pt x="180975" y="182562"/>
                </a:lnTo>
                <a:close/>
                <a:moveTo>
                  <a:pt x="120672" y="120703"/>
                </a:moveTo>
                <a:lnTo>
                  <a:pt x="120672" y="785892"/>
                </a:lnTo>
                <a:lnTo>
                  <a:pt x="1330039" y="785892"/>
                </a:lnTo>
                <a:lnTo>
                  <a:pt x="1330039" y="120703"/>
                </a:lnTo>
                <a:lnTo>
                  <a:pt x="120672" y="120703"/>
                </a:lnTo>
                <a:close/>
                <a:moveTo>
                  <a:pt x="114585" y="0"/>
                </a:moveTo>
                <a:lnTo>
                  <a:pt x="120672" y="0"/>
                </a:lnTo>
                <a:lnTo>
                  <a:pt x="1330039" y="0"/>
                </a:lnTo>
                <a:lnTo>
                  <a:pt x="1336390" y="0"/>
                </a:lnTo>
                <a:lnTo>
                  <a:pt x="1342476" y="529"/>
                </a:lnTo>
                <a:lnTo>
                  <a:pt x="1348298" y="1059"/>
                </a:lnTo>
                <a:lnTo>
                  <a:pt x="1354385" y="2382"/>
                </a:lnTo>
                <a:lnTo>
                  <a:pt x="1360207" y="3441"/>
                </a:lnTo>
                <a:lnTo>
                  <a:pt x="1366028" y="5294"/>
                </a:lnTo>
                <a:lnTo>
                  <a:pt x="1371586" y="7147"/>
                </a:lnTo>
                <a:lnTo>
                  <a:pt x="1376878" y="9264"/>
                </a:lnTo>
                <a:lnTo>
                  <a:pt x="1382436" y="11911"/>
                </a:lnTo>
                <a:lnTo>
                  <a:pt x="1387728" y="14558"/>
                </a:lnTo>
                <a:lnTo>
                  <a:pt x="1392492" y="17205"/>
                </a:lnTo>
                <a:lnTo>
                  <a:pt x="1397784" y="20646"/>
                </a:lnTo>
                <a:lnTo>
                  <a:pt x="1402283" y="24087"/>
                </a:lnTo>
                <a:lnTo>
                  <a:pt x="1406782" y="27529"/>
                </a:lnTo>
                <a:lnTo>
                  <a:pt x="1411545" y="31234"/>
                </a:lnTo>
                <a:lnTo>
                  <a:pt x="1415515" y="35205"/>
                </a:lnTo>
                <a:lnTo>
                  <a:pt x="1419749" y="39440"/>
                </a:lnTo>
                <a:lnTo>
                  <a:pt x="1423454" y="44205"/>
                </a:lnTo>
                <a:lnTo>
                  <a:pt x="1426894" y="48705"/>
                </a:lnTo>
                <a:lnTo>
                  <a:pt x="1430334" y="53204"/>
                </a:lnTo>
                <a:lnTo>
                  <a:pt x="1433510" y="58234"/>
                </a:lnTo>
                <a:lnTo>
                  <a:pt x="1436420" y="63263"/>
                </a:lnTo>
                <a:lnTo>
                  <a:pt x="1439067" y="68557"/>
                </a:lnTo>
                <a:lnTo>
                  <a:pt x="1441713" y="73586"/>
                </a:lnTo>
                <a:lnTo>
                  <a:pt x="1443830" y="79145"/>
                </a:lnTo>
                <a:lnTo>
                  <a:pt x="1445683" y="84968"/>
                </a:lnTo>
                <a:lnTo>
                  <a:pt x="1447006" y="90792"/>
                </a:lnTo>
                <a:lnTo>
                  <a:pt x="1448594" y="96615"/>
                </a:lnTo>
                <a:lnTo>
                  <a:pt x="1449652" y="102438"/>
                </a:lnTo>
                <a:lnTo>
                  <a:pt x="1450446" y="108527"/>
                </a:lnTo>
                <a:lnTo>
                  <a:pt x="1450711" y="114615"/>
                </a:lnTo>
                <a:lnTo>
                  <a:pt x="1450975" y="120703"/>
                </a:lnTo>
                <a:lnTo>
                  <a:pt x="1450975" y="785892"/>
                </a:lnTo>
                <a:lnTo>
                  <a:pt x="1450711" y="792245"/>
                </a:lnTo>
                <a:lnTo>
                  <a:pt x="1450446" y="798333"/>
                </a:lnTo>
                <a:lnTo>
                  <a:pt x="1449652" y="804421"/>
                </a:lnTo>
                <a:lnTo>
                  <a:pt x="1448594" y="810244"/>
                </a:lnTo>
                <a:lnTo>
                  <a:pt x="1447006" y="816068"/>
                </a:lnTo>
                <a:lnTo>
                  <a:pt x="1445683" y="821891"/>
                </a:lnTo>
                <a:lnTo>
                  <a:pt x="1443830" y="827714"/>
                </a:lnTo>
                <a:lnTo>
                  <a:pt x="1441713" y="833008"/>
                </a:lnTo>
                <a:lnTo>
                  <a:pt x="1439067" y="838302"/>
                </a:lnTo>
                <a:lnTo>
                  <a:pt x="1436420" y="843596"/>
                </a:lnTo>
                <a:lnTo>
                  <a:pt x="1433510" y="848626"/>
                </a:lnTo>
                <a:lnTo>
                  <a:pt x="1430334" y="853655"/>
                </a:lnTo>
                <a:lnTo>
                  <a:pt x="1426894" y="858155"/>
                </a:lnTo>
                <a:lnTo>
                  <a:pt x="1423454" y="862655"/>
                </a:lnTo>
                <a:lnTo>
                  <a:pt x="1419749" y="867419"/>
                </a:lnTo>
                <a:lnTo>
                  <a:pt x="1415515" y="871654"/>
                </a:lnTo>
                <a:lnTo>
                  <a:pt x="1411545" y="875625"/>
                </a:lnTo>
                <a:lnTo>
                  <a:pt x="1406782" y="879331"/>
                </a:lnTo>
                <a:lnTo>
                  <a:pt x="1402283" y="883036"/>
                </a:lnTo>
                <a:lnTo>
                  <a:pt x="1397784" y="886213"/>
                </a:lnTo>
                <a:lnTo>
                  <a:pt x="1392492" y="889389"/>
                </a:lnTo>
                <a:lnTo>
                  <a:pt x="1387728" y="892301"/>
                </a:lnTo>
                <a:lnTo>
                  <a:pt x="1382436" y="895213"/>
                </a:lnTo>
                <a:lnTo>
                  <a:pt x="1376878" y="897595"/>
                </a:lnTo>
                <a:lnTo>
                  <a:pt x="1371586" y="899713"/>
                </a:lnTo>
                <a:lnTo>
                  <a:pt x="1366028" y="901565"/>
                </a:lnTo>
                <a:lnTo>
                  <a:pt x="1360207" y="903418"/>
                </a:lnTo>
                <a:lnTo>
                  <a:pt x="1354385" y="904477"/>
                </a:lnTo>
                <a:lnTo>
                  <a:pt x="1348298" y="905536"/>
                </a:lnTo>
                <a:lnTo>
                  <a:pt x="1342476" y="906330"/>
                </a:lnTo>
                <a:lnTo>
                  <a:pt x="1336390" y="907124"/>
                </a:lnTo>
                <a:lnTo>
                  <a:pt x="1330039" y="907124"/>
                </a:lnTo>
                <a:lnTo>
                  <a:pt x="846557" y="907124"/>
                </a:lnTo>
                <a:lnTo>
                  <a:pt x="846557" y="1149059"/>
                </a:lnTo>
                <a:lnTo>
                  <a:pt x="906893" y="1149059"/>
                </a:lnTo>
                <a:lnTo>
                  <a:pt x="909539" y="1149059"/>
                </a:lnTo>
                <a:lnTo>
                  <a:pt x="912715" y="1149588"/>
                </a:lnTo>
                <a:lnTo>
                  <a:pt x="916155" y="1150118"/>
                </a:lnTo>
                <a:lnTo>
                  <a:pt x="920918" y="1150912"/>
                </a:lnTo>
                <a:lnTo>
                  <a:pt x="925946" y="1152235"/>
                </a:lnTo>
                <a:lnTo>
                  <a:pt x="931503" y="1154088"/>
                </a:lnTo>
                <a:lnTo>
                  <a:pt x="937061" y="1156471"/>
                </a:lnTo>
                <a:lnTo>
                  <a:pt x="942883" y="1159912"/>
                </a:lnTo>
                <a:lnTo>
                  <a:pt x="945529" y="1161765"/>
                </a:lnTo>
                <a:lnTo>
                  <a:pt x="948175" y="1163882"/>
                </a:lnTo>
                <a:lnTo>
                  <a:pt x="950821" y="1166265"/>
                </a:lnTo>
                <a:lnTo>
                  <a:pt x="953468" y="1168647"/>
                </a:lnTo>
                <a:lnTo>
                  <a:pt x="955585" y="1171559"/>
                </a:lnTo>
                <a:lnTo>
                  <a:pt x="957967" y="1174470"/>
                </a:lnTo>
                <a:lnTo>
                  <a:pt x="959819" y="1177911"/>
                </a:lnTo>
                <a:lnTo>
                  <a:pt x="961671" y="1181617"/>
                </a:lnTo>
                <a:lnTo>
                  <a:pt x="963524" y="1185588"/>
                </a:lnTo>
                <a:lnTo>
                  <a:pt x="964847" y="1189558"/>
                </a:lnTo>
                <a:lnTo>
                  <a:pt x="965905" y="1194058"/>
                </a:lnTo>
                <a:lnTo>
                  <a:pt x="966699" y="1198823"/>
                </a:lnTo>
                <a:lnTo>
                  <a:pt x="967229" y="1204117"/>
                </a:lnTo>
                <a:lnTo>
                  <a:pt x="967493" y="1209675"/>
                </a:lnTo>
                <a:lnTo>
                  <a:pt x="483482" y="1209675"/>
                </a:lnTo>
                <a:lnTo>
                  <a:pt x="484011" y="1206763"/>
                </a:lnTo>
                <a:lnTo>
                  <a:pt x="484011" y="1204117"/>
                </a:lnTo>
                <a:lnTo>
                  <a:pt x="484541" y="1200146"/>
                </a:lnTo>
                <a:lnTo>
                  <a:pt x="485334" y="1195646"/>
                </a:lnTo>
                <a:lnTo>
                  <a:pt x="486922" y="1190352"/>
                </a:lnTo>
                <a:lnTo>
                  <a:pt x="488775" y="1184793"/>
                </a:lnTo>
                <a:lnTo>
                  <a:pt x="491156" y="1179499"/>
                </a:lnTo>
                <a:lnTo>
                  <a:pt x="494332" y="1173676"/>
                </a:lnTo>
                <a:lnTo>
                  <a:pt x="496449" y="1170764"/>
                </a:lnTo>
                <a:lnTo>
                  <a:pt x="498566" y="1168117"/>
                </a:lnTo>
                <a:lnTo>
                  <a:pt x="500683" y="1165735"/>
                </a:lnTo>
                <a:lnTo>
                  <a:pt x="503329" y="1163353"/>
                </a:lnTo>
                <a:lnTo>
                  <a:pt x="506240" y="1160706"/>
                </a:lnTo>
                <a:lnTo>
                  <a:pt x="509151" y="1158588"/>
                </a:lnTo>
                <a:lnTo>
                  <a:pt x="512592" y="1156471"/>
                </a:lnTo>
                <a:lnTo>
                  <a:pt x="516296" y="1154618"/>
                </a:lnTo>
                <a:lnTo>
                  <a:pt x="520001" y="1153030"/>
                </a:lnTo>
                <a:lnTo>
                  <a:pt x="524235" y="1151706"/>
                </a:lnTo>
                <a:lnTo>
                  <a:pt x="528734" y="1150383"/>
                </a:lnTo>
                <a:lnTo>
                  <a:pt x="533497" y="1149853"/>
                </a:lnTo>
                <a:lnTo>
                  <a:pt x="538525" y="1149059"/>
                </a:lnTo>
                <a:lnTo>
                  <a:pt x="544083" y="1149059"/>
                </a:lnTo>
                <a:lnTo>
                  <a:pt x="604683" y="1149059"/>
                </a:lnTo>
                <a:lnTo>
                  <a:pt x="604683" y="907124"/>
                </a:lnTo>
                <a:lnTo>
                  <a:pt x="120672" y="907124"/>
                </a:lnTo>
                <a:lnTo>
                  <a:pt x="114585" y="907124"/>
                </a:lnTo>
                <a:lnTo>
                  <a:pt x="108499" y="906330"/>
                </a:lnTo>
                <a:lnTo>
                  <a:pt x="102412" y="905536"/>
                </a:lnTo>
                <a:lnTo>
                  <a:pt x="96590" y="904477"/>
                </a:lnTo>
                <a:lnTo>
                  <a:pt x="90769" y="903418"/>
                </a:lnTo>
                <a:lnTo>
                  <a:pt x="84947" y="901565"/>
                </a:lnTo>
                <a:lnTo>
                  <a:pt x="79389" y="899713"/>
                </a:lnTo>
                <a:lnTo>
                  <a:pt x="73832" y="897595"/>
                </a:lnTo>
                <a:lnTo>
                  <a:pt x="68539" y="895213"/>
                </a:lnTo>
                <a:lnTo>
                  <a:pt x="63511" y="892301"/>
                </a:lnTo>
                <a:lnTo>
                  <a:pt x="58219" y="889389"/>
                </a:lnTo>
                <a:lnTo>
                  <a:pt x="53455" y="886213"/>
                </a:lnTo>
                <a:lnTo>
                  <a:pt x="48427" y="883036"/>
                </a:lnTo>
                <a:lnTo>
                  <a:pt x="43929" y="879331"/>
                </a:lnTo>
                <a:lnTo>
                  <a:pt x="39695" y="875625"/>
                </a:lnTo>
                <a:lnTo>
                  <a:pt x="35461" y="871654"/>
                </a:lnTo>
                <a:lnTo>
                  <a:pt x="31491" y="867419"/>
                </a:lnTo>
                <a:lnTo>
                  <a:pt x="27786" y="862655"/>
                </a:lnTo>
                <a:lnTo>
                  <a:pt x="24081" y="858155"/>
                </a:lnTo>
                <a:lnTo>
                  <a:pt x="20641" y="853655"/>
                </a:lnTo>
                <a:lnTo>
                  <a:pt x="17466" y="848626"/>
                </a:lnTo>
                <a:lnTo>
                  <a:pt x="14555" y="843596"/>
                </a:lnTo>
                <a:lnTo>
                  <a:pt x="11908" y="838302"/>
                </a:lnTo>
                <a:lnTo>
                  <a:pt x="9527" y="833008"/>
                </a:lnTo>
                <a:lnTo>
                  <a:pt x="7410" y="827714"/>
                </a:lnTo>
                <a:lnTo>
                  <a:pt x="5557" y="821891"/>
                </a:lnTo>
                <a:lnTo>
                  <a:pt x="3705" y="816068"/>
                </a:lnTo>
                <a:lnTo>
                  <a:pt x="2382" y="810244"/>
                </a:lnTo>
                <a:lnTo>
                  <a:pt x="1323" y="804421"/>
                </a:lnTo>
                <a:lnTo>
                  <a:pt x="529" y="798333"/>
                </a:lnTo>
                <a:lnTo>
                  <a:pt x="0" y="792245"/>
                </a:lnTo>
                <a:lnTo>
                  <a:pt x="0" y="785892"/>
                </a:lnTo>
                <a:lnTo>
                  <a:pt x="0" y="120703"/>
                </a:lnTo>
                <a:lnTo>
                  <a:pt x="0" y="114615"/>
                </a:lnTo>
                <a:lnTo>
                  <a:pt x="529" y="108527"/>
                </a:lnTo>
                <a:lnTo>
                  <a:pt x="1323" y="102438"/>
                </a:lnTo>
                <a:lnTo>
                  <a:pt x="2382" y="96615"/>
                </a:lnTo>
                <a:lnTo>
                  <a:pt x="3705" y="90792"/>
                </a:lnTo>
                <a:lnTo>
                  <a:pt x="5557" y="84968"/>
                </a:lnTo>
                <a:lnTo>
                  <a:pt x="7410" y="79145"/>
                </a:lnTo>
                <a:lnTo>
                  <a:pt x="9527" y="73586"/>
                </a:lnTo>
                <a:lnTo>
                  <a:pt x="11908" y="68557"/>
                </a:lnTo>
                <a:lnTo>
                  <a:pt x="14555" y="63263"/>
                </a:lnTo>
                <a:lnTo>
                  <a:pt x="17466" y="58234"/>
                </a:lnTo>
                <a:lnTo>
                  <a:pt x="20641" y="53204"/>
                </a:lnTo>
                <a:lnTo>
                  <a:pt x="24081" y="48705"/>
                </a:lnTo>
                <a:lnTo>
                  <a:pt x="27786" y="44205"/>
                </a:lnTo>
                <a:lnTo>
                  <a:pt x="31491" y="39440"/>
                </a:lnTo>
                <a:lnTo>
                  <a:pt x="35461" y="35205"/>
                </a:lnTo>
                <a:lnTo>
                  <a:pt x="39695" y="31234"/>
                </a:lnTo>
                <a:lnTo>
                  <a:pt x="43929" y="27529"/>
                </a:lnTo>
                <a:lnTo>
                  <a:pt x="48427" y="24087"/>
                </a:lnTo>
                <a:lnTo>
                  <a:pt x="53455" y="20646"/>
                </a:lnTo>
                <a:lnTo>
                  <a:pt x="58219" y="17205"/>
                </a:lnTo>
                <a:lnTo>
                  <a:pt x="63511" y="14558"/>
                </a:lnTo>
                <a:lnTo>
                  <a:pt x="68539" y="11911"/>
                </a:lnTo>
                <a:lnTo>
                  <a:pt x="73832" y="9264"/>
                </a:lnTo>
                <a:lnTo>
                  <a:pt x="79389" y="7147"/>
                </a:lnTo>
                <a:lnTo>
                  <a:pt x="84947" y="5294"/>
                </a:lnTo>
                <a:lnTo>
                  <a:pt x="90769" y="3441"/>
                </a:lnTo>
                <a:lnTo>
                  <a:pt x="96590" y="2382"/>
                </a:lnTo>
                <a:lnTo>
                  <a:pt x="102412" y="1059"/>
                </a:lnTo>
                <a:lnTo>
                  <a:pt x="108499" y="529"/>
                </a:lnTo>
                <a:lnTo>
                  <a:pt x="114585" y="0"/>
                </a:lnTo>
                <a:close/>
              </a:path>
            </a:pathLst>
          </a:custGeom>
          <a:solidFill>
            <a:schemeClr val="bg1"/>
          </a:solidFill>
          <a:ln>
            <a:noFill/>
          </a:ln>
        </p:spPr>
        <p:txBody>
          <a:bodyPr bIns="432000"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ndParaRPr>
          </a:p>
        </p:txBody>
      </p:sp>
      <p:sp>
        <p:nvSpPr>
          <p:cNvPr id="28" name="KSO_Shape"/>
          <p:cNvSpPr>
            <a:spLocks noChangeAspect="1"/>
          </p:cNvSpPr>
          <p:nvPr/>
        </p:nvSpPr>
        <p:spPr bwMode="auto">
          <a:xfrm>
            <a:off x="4618860" y="3660284"/>
            <a:ext cx="192000" cy="360000"/>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p>
        </p:txBody>
      </p:sp>
      <p:sp>
        <p:nvSpPr>
          <p:cNvPr id="29" name="KSO_Shape"/>
          <p:cNvSpPr>
            <a:spLocks noChangeAspect="1"/>
          </p:cNvSpPr>
          <p:nvPr/>
        </p:nvSpPr>
        <p:spPr bwMode="auto">
          <a:xfrm>
            <a:off x="10096977" y="3696532"/>
            <a:ext cx="360000" cy="269400"/>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p:spPr>
        <p:txBody>
          <a:bodyPr bIns="360000" anchor="ctr">
            <a:scene3d>
              <a:camera prst="orthographicFront"/>
              <a:lightRig rig="threePt" dir="t"/>
            </a:scene3d>
            <a:sp3d contourW="12700">
              <a:contourClr>
                <a:srgbClr val="FFFFFF"/>
              </a:contourClr>
            </a:sp3d>
          </a:bodyPr>
          <a:lstStyle/>
          <a:p>
            <a:pPr algn="ctr">
              <a:defRPr/>
            </a:pPr>
            <a:endParaRPr lang="zh-CN" altLang="en-US" dirty="0"/>
          </a:p>
        </p:txBody>
      </p:sp>
      <p:sp>
        <p:nvSpPr>
          <p:cNvPr id="30" name="KSO_Shape"/>
          <p:cNvSpPr>
            <a:spLocks noChangeAspect="1"/>
          </p:cNvSpPr>
          <p:nvPr/>
        </p:nvSpPr>
        <p:spPr bwMode="auto">
          <a:xfrm>
            <a:off x="7333956" y="3705728"/>
            <a:ext cx="360000" cy="258000"/>
          </a:xfrm>
          <a:custGeom>
            <a:avLst/>
            <a:gdLst>
              <a:gd name="T0" fmla="*/ 134077 w 5868"/>
              <a:gd name="T1" fmla="*/ 590892 h 4208"/>
              <a:gd name="T2" fmla="*/ 192837 w 5868"/>
              <a:gd name="T3" fmla="*/ 596084 h 4208"/>
              <a:gd name="T4" fmla="*/ 512935 w 5868"/>
              <a:gd name="T5" fmla="*/ 497764 h 4208"/>
              <a:gd name="T6" fmla="*/ 530465 w 5868"/>
              <a:gd name="T7" fmla="*/ 456230 h 4208"/>
              <a:gd name="T8" fmla="*/ 704473 w 5868"/>
              <a:gd name="T9" fmla="*/ 239797 h 4208"/>
              <a:gd name="T10" fmla="*/ 980744 w 5868"/>
              <a:gd name="T11" fmla="*/ 212215 h 4208"/>
              <a:gd name="T12" fmla="*/ 1253119 w 5868"/>
              <a:gd name="T13" fmla="*/ 253750 h 4208"/>
              <a:gd name="T14" fmla="*/ 1374859 w 5868"/>
              <a:gd name="T15" fmla="*/ 461746 h 4208"/>
              <a:gd name="T16" fmla="*/ 1400831 w 5868"/>
              <a:gd name="T17" fmla="*/ 505228 h 4208"/>
              <a:gd name="T18" fmla="*/ 1725798 w 5868"/>
              <a:gd name="T19" fmla="*/ 598031 h 4208"/>
              <a:gd name="T20" fmla="*/ 1779363 w 5868"/>
              <a:gd name="T21" fmla="*/ 585052 h 4208"/>
              <a:gd name="T22" fmla="*/ 1901104 w 5868"/>
              <a:gd name="T23" fmla="*/ 336494 h 4208"/>
              <a:gd name="T24" fmla="*/ 1897533 w 5868"/>
              <a:gd name="T25" fmla="*/ 289443 h 4208"/>
              <a:gd name="T26" fmla="*/ 1777740 w 5868"/>
              <a:gd name="T27" fmla="*/ 214162 h 4208"/>
              <a:gd name="T28" fmla="*/ 1493029 w 5868"/>
              <a:gd name="T29" fmla="*/ 92155 h 4208"/>
              <a:gd name="T30" fmla="*/ 1208318 w 5868"/>
              <a:gd name="T31" fmla="*/ 20767 h 4208"/>
              <a:gd name="T32" fmla="*/ 924256 w 5868"/>
              <a:gd name="T33" fmla="*/ 649 h 4208"/>
              <a:gd name="T34" fmla="*/ 639545 w 5868"/>
              <a:gd name="T35" fmla="*/ 30826 h 4208"/>
              <a:gd name="T36" fmla="*/ 355158 w 5868"/>
              <a:gd name="T37" fmla="*/ 112273 h 4208"/>
              <a:gd name="T38" fmla="*/ 70123 w 5868"/>
              <a:gd name="T39" fmla="*/ 244664 h 4208"/>
              <a:gd name="T40" fmla="*/ 3246 w 5868"/>
              <a:gd name="T41" fmla="*/ 297880 h 4208"/>
              <a:gd name="T42" fmla="*/ 10713 w 5868"/>
              <a:gd name="T43" fmla="*/ 355314 h 4208"/>
              <a:gd name="T44" fmla="*/ 772973 w 5868"/>
              <a:gd name="T45" fmla="*/ 339414 h 4208"/>
              <a:gd name="T46" fmla="*/ 960941 w 5868"/>
              <a:gd name="T47" fmla="*/ 320919 h 4208"/>
              <a:gd name="T48" fmla="*/ 1130729 w 5868"/>
              <a:gd name="T49" fmla="*/ 336169 h 4208"/>
              <a:gd name="T50" fmla="*/ 1259936 w 5868"/>
              <a:gd name="T51" fmla="*/ 525021 h 4208"/>
              <a:gd name="T52" fmla="*/ 1298244 w 5868"/>
              <a:gd name="T53" fmla="*/ 601925 h 4208"/>
              <a:gd name="T54" fmla="*/ 1598862 w 5868"/>
              <a:gd name="T55" fmla="*/ 671041 h 4208"/>
              <a:gd name="T56" fmla="*/ 1662168 w 5868"/>
              <a:gd name="T57" fmla="*/ 717767 h 4208"/>
              <a:gd name="T58" fmla="*/ 253546 w 5868"/>
              <a:gd name="T59" fmla="*/ 1210015 h 4208"/>
              <a:gd name="T60" fmla="*/ 273024 w 5868"/>
              <a:gd name="T61" fmla="*/ 698947 h 4208"/>
              <a:gd name="T62" fmla="*/ 576240 w 5868"/>
              <a:gd name="T63" fmla="*/ 620745 h 4208"/>
              <a:gd name="T64" fmla="*/ 641493 w 5868"/>
              <a:gd name="T65" fmla="*/ 585376 h 4208"/>
              <a:gd name="T66" fmla="*/ 662595 w 5868"/>
              <a:gd name="T67" fmla="*/ 367969 h 4208"/>
              <a:gd name="T68" fmla="*/ 1077163 w 5868"/>
              <a:gd name="T69" fmla="*/ 564933 h 4208"/>
              <a:gd name="T70" fmla="*/ 1178776 w 5868"/>
              <a:gd name="T71" fmla="*/ 636970 h 4208"/>
              <a:gd name="T72" fmla="*/ 1245003 w 5868"/>
              <a:gd name="T73" fmla="*/ 759302 h 4208"/>
              <a:gd name="T74" fmla="*/ 1252145 w 5868"/>
              <a:gd name="T75" fmla="*/ 867032 h 4208"/>
              <a:gd name="T76" fmla="*/ 1229095 w 5868"/>
              <a:gd name="T77" fmla="*/ 949452 h 4208"/>
              <a:gd name="T78" fmla="*/ 1125210 w 5868"/>
              <a:gd name="T79" fmla="*/ 852430 h 4208"/>
              <a:gd name="T80" fmla="*/ 1117094 w 5868"/>
              <a:gd name="T81" fmla="*/ 775851 h 4208"/>
              <a:gd name="T82" fmla="*/ 1079435 w 5868"/>
              <a:gd name="T83" fmla="*/ 716794 h 4208"/>
              <a:gd name="T84" fmla="*/ 1012883 w 5868"/>
              <a:gd name="T85" fmla="*/ 676882 h 4208"/>
              <a:gd name="T86" fmla="*/ 940164 w 5868"/>
              <a:gd name="T87" fmla="*/ 671365 h 4208"/>
              <a:gd name="T88" fmla="*/ 867768 w 5868"/>
              <a:gd name="T89" fmla="*/ 701867 h 4208"/>
              <a:gd name="T90" fmla="*/ 821994 w 5868"/>
              <a:gd name="T91" fmla="*/ 754434 h 4208"/>
              <a:gd name="T92" fmla="*/ 802515 w 5868"/>
              <a:gd name="T93" fmla="*/ 831662 h 4208"/>
              <a:gd name="T94" fmla="*/ 818423 w 5868"/>
              <a:gd name="T95" fmla="*/ 901752 h 4208"/>
              <a:gd name="T96" fmla="*/ 861600 w 5868"/>
              <a:gd name="T97" fmla="*/ 956590 h 4208"/>
              <a:gd name="T98" fmla="*/ 932048 w 5868"/>
              <a:gd name="T99" fmla="*/ 990337 h 4208"/>
              <a:gd name="T100" fmla="*/ 999573 w 5868"/>
              <a:gd name="T101" fmla="*/ 990013 h 4208"/>
              <a:gd name="T102" fmla="*/ 1060606 w 5868"/>
              <a:gd name="T103" fmla="*/ 962107 h 4208"/>
              <a:gd name="T104" fmla="*/ 1081058 w 5868"/>
              <a:gd name="T105" fmla="*/ 1096445 h 4208"/>
              <a:gd name="T106" fmla="*/ 964512 w 5868"/>
              <a:gd name="T107" fmla="*/ 1120781 h 4208"/>
              <a:gd name="T108" fmla="*/ 826863 w 5868"/>
              <a:gd name="T109" fmla="*/ 1085736 h 4208"/>
              <a:gd name="T110" fmla="*/ 732717 w 5868"/>
              <a:gd name="T111" fmla="*/ 1004614 h 4208"/>
              <a:gd name="T112" fmla="*/ 678827 w 5868"/>
              <a:gd name="T113" fmla="*/ 875793 h 4208"/>
              <a:gd name="T114" fmla="*/ 688241 w 5868"/>
              <a:gd name="T115" fmla="*/ 745673 h 4208"/>
              <a:gd name="T116" fmla="*/ 760312 w 5868"/>
              <a:gd name="T117" fmla="*/ 627235 h 4208"/>
              <a:gd name="T118" fmla="*/ 865171 w 5868"/>
              <a:gd name="T119" fmla="*/ 560066 h 4208"/>
              <a:gd name="T120" fmla="*/ 1577111 w 5868"/>
              <a:gd name="T121" fmla="*/ 1240842 h 4208"/>
              <a:gd name="T122" fmla="*/ 345419 w 5868"/>
              <a:gd name="T123" fmla="*/ 1240842 h 42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868" h="4208">
                <a:moveTo>
                  <a:pt x="49" y="1128"/>
                </a:moveTo>
                <a:lnTo>
                  <a:pt x="49" y="1128"/>
                </a:lnTo>
                <a:lnTo>
                  <a:pt x="345" y="1748"/>
                </a:lnTo>
                <a:lnTo>
                  <a:pt x="354" y="1764"/>
                </a:lnTo>
                <a:lnTo>
                  <a:pt x="364" y="1778"/>
                </a:lnTo>
                <a:lnTo>
                  <a:pt x="375" y="1790"/>
                </a:lnTo>
                <a:lnTo>
                  <a:pt x="387" y="1803"/>
                </a:lnTo>
                <a:lnTo>
                  <a:pt x="400" y="1813"/>
                </a:lnTo>
                <a:lnTo>
                  <a:pt x="413" y="1821"/>
                </a:lnTo>
                <a:lnTo>
                  <a:pt x="428" y="1828"/>
                </a:lnTo>
                <a:lnTo>
                  <a:pt x="443" y="1834"/>
                </a:lnTo>
                <a:lnTo>
                  <a:pt x="460" y="1838"/>
                </a:lnTo>
                <a:lnTo>
                  <a:pt x="477" y="1842"/>
                </a:lnTo>
                <a:lnTo>
                  <a:pt x="495" y="1844"/>
                </a:lnTo>
                <a:lnTo>
                  <a:pt x="512" y="1845"/>
                </a:lnTo>
                <a:lnTo>
                  <a:pt x="531" y="1845"/>
                </a:lnTo>
                <a:lnTo>
                  <a:pt x="551" y="1843"/>
                </a:lnTo>
                <a:lnTo>
                  <a:pt x="573" y="1841"/>
                </a:lnTo>
                <a:lnTo>
                  <a:pt x="594" y="1837"/>
                </a:lnTo>
                <a:lnTo>
                  <a:pt x="1457" y="1607"/>
                </a:lnTo>
                <a:lnTo>
                  <a:pt x="1479" y="1599"/>
                </a:lnTo>
                <a:lnTo>
                  <a:pt x="1500" y="1589"/>
                </a:lnTo>
                <a:lnTo>
                  <a:pt x="1519" y="1579"/>
                </a:lnTo>
                <a:lnTo>
                  <a:pt x="1537" y="1569"/>
                </a:lnTo>
                <a:lnTo>
                  <a:pt x="1552" y="1557"/>
                </a:lnTo>
                <a:lnTo>
                  <a:pt x="1567" y="1546"/>
                </a:lnTo>
                <a:lnTo>
                  <a:pt x="1580" y="1534"/>
                </a:lnTo>
                <a:lnTo>
                  <a:pt x="1591" y="1522"/>
                </a:lnTo>
                <a:lnTo>
                  <a:pt x="1601" y="1510"/>
                </a:lnTo>
                <a:lnTo>
                  <a:pt x="1610" y="1496"/>
                </a:lnTo>
                <a:lnTo>
                  <a:pt x="1617" y="1482"/>
                </a:lnTo>
                <a:lnTo>
                  <a:pt x="1624" y="1467"/>
                </a:lnTo>
                <a:lnTo>
                  <a:pt x="1628" y="1453"/>
                </a:lnTo>
                <a:lnTo>
                  <a:pt x="1632" y="1438"/>
                </a:lnTo>
                <a:lnTo>
                  <a:pt x="1633" y="1423"/>
                </a:lnTo>
                <a:lnTo>
                  <a:pt x="1634" y="1406"/>
                </a:lnTo>
                <a:lnTo>
                  <a:pt x="1627" y="927"/>
                </a:lnTo>
                <a:lnTo>
                  <a:pt x="1664" y="910"/>
                </a:lnTo>
                <a:lnTo>
                  <a:pt x="1701" y="894"/>
                </a:lnTo>
                <a:lnTo>
                  <a:pt x="1775" y="863"/>
                </a:lnTo>
                <a:lnTo>
                  <a:pt x="1851" y="834"/>
                </a:lnTo>
                <a:lnTo>
                  <a:pt x="1929" y="807"/>
                </a:lnTo>
                <a:lnTo>
                  <a:pt x="2008" y="782"/>
                </a:lnTo>
                <a:lnTo>
                  <a:pt x="2089" y="759"/>
                </a:lnTo>
                <a:lnTo>
                  <a:pt x="2170" y="739"/>
                </a:lnTo>
                <a:lnTo>
                  <a:pt x="2252" y="720"/>
                </a:lnTo>
                <a:lnTo>
                  <a:pt x="2335" y="705"/>
                </a:lnTo>
                <a:lnTo>
                  <a:pt x="2420" y="690"/>
                </a:lnTo>
                <a:lnTo>
                  <a:pt x="2504" y="679"/>
                </a:lnTo>
                <a:lnTo>
                  <a:pt x="2589" y="669"/>
                </a:lnTo>
                <a:lnTo>
                  <a:pt x="2675" y="661"/>
                </a:lnTo>
                <a:lnTo>
                  <a:pt x="2761" y="657"/>
                </a:lnTo>
                <a:lnTo>
                  <a:pt x="2848" y="654"/>
                </a:lnTo>
                <a:lnTo>
                  <a:pt x="2934" y="652"/>
                </a:lnTo>
                <a:lnTo>
                  <a:pt x="3021" y="654"/>
                </a:lnTo>
                <a:lnTo>
                  <a:pt x="3106" y="657"/>
                </a:lnTo>
                <a:lnTo>
                  <a:pt x="3192" y="661"/>
                </a:lnTo>
                <a:lnTo>
                  <a:pt x="3278" y="669"/>
                </a:lnTo>
                <a:lnTo>
                  <a:pt x="3364" y="679"/>
                </a:lnTo>
                <a:lnTo>
                  <a:pt x="3449" y="690"/>
                </a:lnTo>
                <a:lnTo>
                  <a:pt x="3532" y="705"/>
                </a:lnTo>
                <a:lnTo>
                  <a:pt x="3616" y="720"/>
                </a:lnTo>
                <a:lnTo>
                  <a:pt x="3698" y="739"/>
                </a:lnTo>
                <a:lnTo>
                  <a:pt x="3780" y="759"/>
                </a:lnTo>
                <a:lnTo>
                  <a:pt x="3860" y="782"/>
                </a:lnTo>
                <a:lnTo>
                  <a:pt x="3939" y="807"/>
                </a:lnTo>
                <a:lnTo>
                  <a:pt x="4017" y="834"/>
                </a:lnTo>
                <a:lnTo>
                  <a:pt x="4093" y="863"/>
                </a:lnTo>
                <a:lnTo>
                  <a:pt x="4168" y="894"/>
                </a:lnTo>
                <a:lnTo>
                  <a:pt x="4204" y="910"/>
                </a:lnTo>
                <a:lnTo>
                  <a:pt x="4241" y="927"/>
                </a:lnTo>
                <a:lnTo>
                  <a:pt x="4235" y="1406"/>
                </a:lnTo>
                <a:lnTo>
                  <a:pt x="4235" y="1423"/>
                </a:lnTo>
                <a:lnTo>
                  <a:pt x="4237" y="1438"/>
                </a:lnTo>
                <a:lnTo>
                  <a:pt x="4240" y="1453"/>
                </a:lnTo>
                <a:lnTo>
                  <a:pt x="4245" y="1467"/>
                </a:lnTo>
                <a:lnTo>
                  <a:pt x="4250" y="1482"/>
                </a:lnTo>
                <a:lnTo>
                  <a:pt x="4258" y="1496"/>
                </a:lnTo>
                <a:lnTo>
                  <a:pt x="4266" y="1510"/>
                </a:lnTo>
                <a:lnTo>
                  <a:pt x="4276" y="1522"/>
                </a:lnTo>
                <a:lnTo>
                  <a:pt x="4288" y="1534"/>
                </a:lnTo>
                <a:lnTo>
                  <a:pt x="4300" y="1546"/>
                </a:lnTo>
                <a:lnTo>
                  <a:pt x="4315" y="1557"/>
                </a:lnTo>
                <a:lnTo>
                  <a:pt x="4331" y="1569"/>
                </a:lnTo>
                <a:lnTo>
                  <a:pt x="4349" y="1579"/>
                </a:lnTo>
                <a:lnTo>
                  <a:pt x="4368" y="1589"/>
                </a:lnTo>
                <a:lnTo>
                  <a:pt x="4389" y="1599"/>
                </a:lnTo>
                <a:lnTo>
                  <a:pt x="4412" y="1607"/>
                </a:lnTo>
                <a:lnTo>
                  <a:pt x="5275" y="1837"/>
                </a:lnTo>
                <a:lnTo>
                  <a:pt x="5296" y="1841"/>
                </a:lnTo>
                <a:lnTo>
                  <a:pt x="5316" y="1843"/>
                </a:lnTo>
                <a:lnTo>
                  <a:pt x="5336" y="1845"/>
                </a:lnTo>
                <a:lnTo>
                  <a:pt x="5355" y="1845"/>
                </a:lnTo>
                <a:lnTo>
                  <a:pt x="5374" y="1844"/>
                </a:lnTo>
                <a:lnTo>
                  <a:pt x="5392" y="1842"/>
                </a:lnTo>
                <a:lnTo>
                  <a:pt x="5408" y="1838"/>
                </a:lnTo>
                <a:lnTo>
                  <a:pt x="5425" y="1834"/>
                </a:lnTo>
                <a:lnTo>
                  <a:pt x="5440" y="1828"/>
                </a:lnTo>
                <a:lnTo>
                  <a:pt x="5454" y="1821"/>
                </a:lnTo>
                <a:lnTo>
                  <a:pt x="5469" y="1813"/>
                </a:lnTo>
                <a:lnTo>
                  <a:pt x="5481" y="1803"/>
                </a:lnTo>
                <a:lnTo>
                  <a:pt x="5493" y="1790"/>
                </a:lnTo>
                <a:lnTo>
                  <a:pt x="5504" y="1778"/>
                </a:lnTo>
                <a:lnTo>
                  <a:pt x="5514" y="1764"/>
                </a:lnTo>
                <a:lnTo>
                  <a:pt x="5523" y="1748"/>
                </a:lnTo>
                <a:lnTo>
                  <a:pt x="5820" y="1128"/>
                </a:lnTo>
                <a:lnTo>
                  <a:pt x="5835" y="1095"/>
                </a:lnTo>
                <a:lnTo>
                  <a:pt x="5848" y="1065"/>
                </a:lnTo>
                <a:lnTo>
                  <a:pt x="5856" y="1037"/>
                </a:lnTo>
                <a:lnTo>
                  <a:pt x="5863" y="1011"/>
                </a:lnTo>
                <a:lnTo>
                  <a:pt x="5867" y="988"/>
                </a:lnTo>
                <a:lnTo>
                  <a:pt x="5868" y="966"/>
                </a:lnTo>
                <a:lnTo>
                  <a:pt x="5868" y="956"/>
                </a:lnTo>
                <a:lnTo>
                  <a:pt x="5867" y="946"/>
                </a:lnTo>
                <a:lnTo>
                  <a:pt x="5864" y="936"/>
                </a:lnTo>
                <a:lnTo>
                  <a:pt x="5862" y="927"/>
                </a:lnTo>
                <a:lnTo>
                  <a:pt x="5859" y="918"/>
                </a:lnTo>
                <a:lnTo>
                  <a:pt x="5854" y="909"/>
                </a:lnTo>
                <a:lnTo>
                  <a:pt x="5845" y="892"/>
                </a:lnTo>
                <a:lnTo>
                  <a:pt x="5833" y="876"/>
                </a:lnTo>
                <a:lnTo>
                  <a:pt x="5820" y="861"/>
                </a:lnTo>
                <a:lnTo>
                  <a:pt x="5803" y="846"/>
                </a:lnTo>
                <a:lnTo>
                  <a:pt x="5784" y="832"/>
                </a:lnTo>
                <a:lnTo>
                  <a:pt x="5763" y="817"/>
                </a:lnTo>
                <a:lnTo>
                  <a:pt x="5741" y="803"/>
                </a:lnTo>
                <a:lnTo>
                  <a:pt x="5652" y="754"/>
                </a:lnTo>
                <a:lnTo>
                  <a:pt x="5564" y="706"/>
                </a:lnTo>
                <a:lnTo>
                  <a:pt x="5476" y="660"/>
                </a:lnTo>
                <a:lnTo>
                  <a:pt x="5389" y="616"/>
                </a:lnTo>
                <a:lnTo>
                  <a:pt x="5301" y="572"/>
                </a:lnTo>
                <a:lnTo>
                  <a:pt x="5213" y="531"/>
                </a:lnTo>
                <a:lnTo>
                  <a:pt x="5125" y="491"/>
                </a:lnTo>
                <a:lnTo>
                  <a:pt x="5037" y="452"/>
                </a:lnTo>
                <a:lnTo>
                  <a:pt x="4950" y="415"/>
                </a:lnTo>
                <a:lnTo>
                  <a:pt x="4862" y="381"/>
                </a:lnTo>
                <a:lnTo>
                  <a:pt x="4774" y="346"/>
                </a:lnTo>
                <a:lnTo>
                  <a:pt x="4686" y="315"/>
                </a:lnTo>
                <a:lnTo>
                  <a:pt x="4599" y="284"/>
                </a:lnTo>
                <a:lnTo>
                  <a:pt x="4511" y="255"/>
                </a:lnTo>
                <a:lnTo>
                  <a:pt x="4423" y="228"/>
                </a:lnTo>
                <a:lnTo>
                  <a:pt x="4336" y="201"/>
                </a:lnTo>
                <a:lnTo>
                  <a:pt x="4248" y="178"/>
                </a:lnTo>
                <a:lnTo>
                  <a:pt x="4161" y="154"/>
                </a:lnTo>
                <a:lnTo>
                  <a:pt x="4073" y="133"/>
                </a:lnTo>
                <a:lnTo>
                  <a:pt x="3985" y="114"/>
                </a:lnTo>
                <a:lnTo>
                  <a:pt x="3898" y="95"/>
                </a:lnTo>
                <a:lnTo>
                  <a:pt x="3810" y="80"/>
                </a:lnTo>
                <a:lnTo>
                  <a:pt x="3722" y="64"/>
                </a:lnTo>
                <a:lnTo>
                  <a:pt x="3635" y="51"/>
                </a:lnTo>
                <a:lnTo>
                  <a:pt x="3547" y="39"/>
                </a:lnTo>
                <a:lnTo>
                  <a:pt x="3460" y="29"/>
                </a:lnTo>
                <a:lnTo>
                  <a:pt x="3372" y="21"/>
                </a:lnTo>
                <a:lnTo>
                  <a:pt x="3285" y="14"/>
                </a:lnTo>
                <a:lnTo>
                  <a:pt x="3197" y="8"/>
                </a:lnTo>
                <a:lnTo>
                  <a:pt x="3109" y="4"/>
                </a:lnTo>
                <a:lnTo>
                  <a:pt x="3022" y="2"/>
                </a:lnTo>
                <a:lnTo>
                  <a:pt x="2934" y="0"/>
                </a:lnTo>
                <a:lnTo>
                  <a:pt x="2847" y="2"/>
                </a:lnTo>
                <a:lnTo>
                  <a:pt x="2759" y="4"/>
                </a:lnTo>
                <a:lnTo>
                  <a:pt x="2672" y="8"/>
                </a:lnTo>
                <a:lnTo>
                  <a:pt x="2584" y="14"/>
                </a:lnTo>
                <a:lnTo>
                  <a:pt x="2497" y="21"/>
                </a:lnTo>
                <a:lnTo>
                  <a:pt x="2409" y="29"/>
                </a:lnTo>
                <a:lnTo>
                  <a:pt x="2320" y="39"/>
                </a:lnTo>
                <a:lnTo>
                  <a:pt x="2234" y="51"/>
                </a:lnTo>
                <a:lnTo>
                  <a:pt x="2145" y="64"/>
                </a:lnTo>
                <a:lnTo>
                  <a:pt x="2059" y="80"/>
                </a:lnTo>
                <a:lnTo>
                  <a:pt x="1970" y="95"/>
                </a:lnTo>
                <a:lnTo>
                  <a:pt x="1882" y="114"/>
                </a:lnTo>
                <a:lnTo>
                  <a:pt x="1795" y="133"/>
                </a:lnTo>
                <a:lnTo>
                  <a:pt x="1707" y="154"/>
                </a:lnTo>
                <a:lnTo>
                  <a:pt x="1620" y="178"/>
                </a:lnTo>
                <a:lnTo>
                  <a:pt x="1532" y="201"/>
                </a:lnTo>
                <a:lnTo>
                  <a:pt x="1444" y="228"/>
                </a:lnTo>
                <a:lnTo>
                  <a:pt x="1357" y="255"/>
                </a:lnTo>
                <a:lnTo>
                  <a:pt x="1269" y="284"/>
                </a:lnTo>
                <a:lnTo>
                  <a:pt x="1181" y="315"/>
                </a:lnTo>
                <a:lnTo>
                  <a:pt x="1094" y="346"/>
                </a:lnTo>
                <a:lnTo>
                  <a:pt x="1006" y="381"/>
                </a:lnTo>
                <a:lnTo>
                  <a:pt x="918" y="415"/>
                </a:lnTo>
                <a:lnTo>
                  <a:pt x="830" y="452"/>
                </a:lnTo>
                <a:lnTo>
                  <a:pt x="743" y="491"/>
                </a:lnTo>
                <a:lnTo>
                  <a:pt x="655" y="531"/>
                </a:lnTo>
                <a:lnTo>
                  <a:pt x="567" y="572"/>
                </a:lnTo>
                <a:lnTo>
                  <a:pt x="479" y="616"/>
                </a:lnTo>
                <a:lnTo>
                  <a:pt x="391" y="660"/>
                </a:lnTo>
                <a:lnTo>
                  <a:pt x="303" y="706"/>
                </a:lnTo>
                <a:lnTo>
                  <a:pt x="216" y="754"/>
                </a:lnTo>
                <a:lnTo>
                  <a:pt x="128" y="803"/>
                </a:lnTo>
                <a:lnTo>
                  <a:pt x="104" y="817"/>
                </a:lnTo>
                <a:lnTo>
                  <a:pt x="84" y="832"/>
                </a:lnTo>
                <a:lnTo>
                  <a:pt x="65" y="846"/>
                </a:lnTo>
                <a:lnTo>
                  <a:pt x="49" y="861"/>
                </a:lnTo>
                <a:lnTo>
                  <a:pt x="34" y="876"/>
                </a:lnTo>
                <a:lnTo>
                  <a:pt x="23" y="892"/>
                </a:lnTo>
                <a:lnTo>
                  <a:pt x="13" y="909"/>
                </a:lnTo>
                <a:lnTo>
                  <a:pt x="10" y="918"/>
                </a:lnTo>
                <a:lnTo>
                  <a:pt x="6" y="927"/>
                </a:lnTo>
                <a:lnTo>
                  <a:pt x="4" y="936"/>
                </a:lnTo>
                <a:lnTo>
                  <a:pt x="2" y="946"/>
                </a:lnTo>
                <a:lnTo>
                  <a:pt x="1" y="956"/>
                </a:lnTo>
                <a:lnTo>
                  <a:pt x="0" y="966"/>
                </a:lnTo>
                <a:lnTo>
                  <a:pt x="1" y="988"/>
                </a:lnTo>
                <a:lnTo>
                  <a:pt x="4" y="1011"/>
                </a:lnTo>
                <a:lnTo>
                  <a:pt x="11" y="1037"/>
                </a:lnTo>
                <a:lnTo>
                  <a:pt x="21" y="1065"/>
                </a:lnTo>
                <a:lnTo>
                  <a:pt x="33" y="1095"/>
                </a:lnTo>
                <a:lnTo>
                  <a:pt x="49" y="1128"/>
                </a:lnTo>
                <a:close/>
                <a:moveTo>
                  <a:pt x="2041" y="1134"/>
                </a:moveTo>
                <a:lnTo>
                  <a:pt x="2041" y="1134"/>
                </a:lnTo>
                <a:lnTo>
                  <a:pt x="2096" y="1117"/>
                </a:lnTo>
                <a:lnTo>
                  <a:pt x="2153" y="1101"/>
                </a:lnTo>
                <a:lnTo>
                  <a:pt x="2210" y="1085"/>
                </a:lnTo>
                <a:lnTo>
                  <a:pt x="2267" y="1072"/>
                </a:lnTo>
                <a:lnTo>
                  <a:pt x="2324" y="1058"/>
                </a:lnTo>
                <a:lnTo>
                  <a:pt x="2381" y="1046"/>
                </a:lnTo>
                <a:lnTo>
                  <a:pt x="2438" y="1036"/>
                </a:lnTo>
                <a:lnTo>
                  <a:pt x="2495" y="1026"/>
                </a:lnTo>
                <a:lnTo>
                  <a:pt x="2553" y="1017"/>
                </a:lnTo>
                <a:lnTo>
                  <a:pt x="2610" y="1009"/>
                </a:lnTo>
                <a:lnTo>
                  <a:pt x="2668" y="1004"/>
                </a:lnTo>
                <a:lnTo>
                  <a:pt x="2726" y="998"/>
                </a:lnTo>
                <a:lnTo>
                  <a:pt x="2785" y="995"/>
                </a:lnTo>
                <a:lnTo>
                  <a:pt x="2843" y="991"/>
                </a:lnTo>
                <a:lnTo>
                  <a:pt x="2902" y="989"/>
                </a:lnTo>
                <a:lnTo>
                  <a:pt x="2960" y="989"/>
                </a:lnTo>
                <a:lnTo>
                  <a:pt x="3019" y="989"/>
                </a:lnTo>
                <a:lnTo>
                  <a:pt x="3079" y="991"/>
                </a:lnTo>
                <a:lnTo>
                  <a:pt x="3136" y="995"/>
                </a:lnTo>
                <a:lnTo>
                  <a:pt x="3194" y="998"/>
                </a:lnTo>
                <a:lnTo>
                  <a:pt x="3252" y="1004"/>
                </a:lnTo>
                <a:lnTo>
                  <a:pt x="3310" y="1009"/>
                </a:lnTo>
                <a:lnTo>
                  <a:pt x="3368" y="1017"/>
                </a:lnTo>
                <a:lnTo>
                  <a:pt x="3426" y="1026"/>
                </a:lnTo>
                <a:lnTo>
                  <a:pt x="3483" y="1036"/>
                </a:lnTo>
                <a:lnTo>
                  <a:pt x="3541" y="1046"/>
                </a:lnTo>
                <a:lnTo>
                  <a:pt x="3598" y="1058"/>
                </a:lnTo>
                <a:lnTo>
                  <a:pt x="3655" y="1072"/>
                </a:lnTo>
                <a:lnTo>
                  <a:pt x="3712" y="1085"/>
                </a:lnTo>
                <a:lnTo>
                  <a:pt x="3769" y="1101"/>
                </a:lnTo>
                <a:lnTo>
                  <a:pt x="3824" y="1117"/>
                </a:lnTo>
                <a:lnTo>
                  <a:pt x="3881" y="1134"/>
                </a:lnTo>
                <a:lnTo>
                  <a:pt x="3881" y="1618"/>
                </a:lnTo>
                <a:lnTo>
                  <a:pt x="3884" y="1651"/>
                </a:lnTo>
                <a:lnTo>
                  <a:pt x="3890" y="1681"/>
                </a:lnTo>
                <a:lnTo>
                  <a:pt x="3898" y="1709"/>
                </a:lnTo>
                <a:lnTo>
                  <a:pt x="3907" y="1736"/>
                </a:lnTo>
                <a:lnTo>
                  <a:pt x="3918" y="1760"/>
                </a:lnTo>
                <a:lnTo>
                  <a:pt x="3931" y="1783"/>
                </a:lnTo>
                <a:lnTo>
                  <a:pt x="3946" y="1804"/>
                </a:lnTo>
                <a:lnTo>
                  <a:pt x="3961" y="1823"/>
                </a:lnTo>
                <a:lnTo>
                  <a:pt x="3979" y="1839"/>
                </a:lnTo>
                <a:lnTo>
                  <a:pt x="3999" y="1855"/>
                </a:lnTo>
                <a:lnTo>
                  <a:pt x="4020" y="1868"/>
                </a:lnTo>
                <a:lnTo>
                  <a:pt x="4043" y="1881"/>
                </a:lnTo>
                <a:lnTo>
                  <a:pt x="4066" y="1891"/>
                </a:lnTo>
                <a:lnTo>
                  <a:pt x="4092" y="1900"/>
                </a:lnTo>
                <a:lnTo>
                  <a:pt x="4119" y="1907"/>
                </a:lnTo>
                <a:lnTo>
                  <a:pt x="4146" y="1913"/>
                </a:lnTo>
                <a:lnTo>
                  <a:pt x="4896" y="2061"/>
                </a:lnTo>
                <a:lnTo>
                  <a:pt x="4925" y="2068"/>
                </a:lnTo>
                <a:lnTo>
                  <a:pt x="4951" y="2077"/>
                </a:lnTo>
                <a:lnTo>
                  <a:pt x="4977" y="2086"/>
                </a:lnTo>
                <a:lnTo>
                  <a:pt x="5001" y="2097"/>
                </a:lnTo>
                <a:lnTo>
                  <a:pt x="5024" y="2109"/>
                </a:lnTo>
                <a:lnTo>
                  <a:pt x="5044" y="2123"/>
                </a:lnTo>
                <a:lnTo>
                  <a:pt x="5063" y="2137"/>
                </a:lnTo>
                <a:lnTo>
                  <a:pt x="5081" y="2154"/>
                </a:lnTo>
                <a:lnTo>
                  <a:pt x="5095" y="2172"/>
                </a:lnTo>
                <a:lnTo>
                  <a:pt x="5108" y="2191"/>
                </a:lnTo>
                <a:lnTo>
                  <a:pt x="5120" y="2212"/>
                </a:lnTo>
                <a:lnTo>
                  <a:pt x="5129" y="2235"/>
                </a:lnTo>
                <a:lnTo>
                  <a:pt x="5134" y="2260"/>
                </a:lnTo>
                <a:lnTo>
                  <a:pt x="5139" y="2285"/>
                </a:lnTo>
                <a:lnTo>
                  <a:pt x="5141" y="2314"/>
                </a:lnTo>
                <a:lnTo>
                  <a:pt x="5141" y="2344"/>
                </a:lnTo>
                <a:lnTo>
                  <a:pt x="5141" y="3729"/>
                </a:lnTo>
                <a:lnTo>
                  <a:pt x="2960" y="3729"/>
                </a:lnTo>
                <a:lnTo>
                  <a:pt x="781" y="3729"/>
                </a:lnTo>
                <a:lnTo>
                  <a:pt x="781" y="2344"/>
                </a:lnTo>
                <a:lnTo>
                  <a:pt x="780" y="2314"/>
                </a:lnTo>
                <a:lnTo>
                  <a:pt x="782" y="2285"/>
                </a:lnTo>
                <a:lnTo>
                  <a:pt x="787" y="2260"/>
                </a:lnTo>
                <a:lnTo>
                  <a:pt x="793" y="2235"/>
                </a:lnTo>
                <a:lnTo>
                  <a:pt x="802" y="2212"/>
                </a:lnTo>
                <a:lnTo>
                  <a:pt x="813" y="2191"/>
                </a:lnTo>
                <a:lnTo>
                  <a:pt x="826" y="2172"/>
                </a:lnTo>
                <a:lnTo>
                  <a:pt x="841" y="2154"/>
                </a:lnTo>
                <a:lnTo>
                  <a:pt x="858" y="2137"/>
                </a:lnTo>
                <a:lnTo>
                  <a:pt x="877" y="2123"/>
                </a:lnTo>
                <a:lnTo>
                  <a:pt x="898" y="2109"/>
                </a:lnTo>
                <a:lnTo>
                  <a:pt x="920" y="2097"/>
                </a:lnTo>
                <a:lnTo>
                  <a:pt x="944" y="2086"/>
                </a:lnTo>
                <a:lnTo>
                  <a:pt x="971" y="2077"/>
                </a:lnTo>
                <a:lnTo>
                  <a:pt x="997" y="2068"/>
                </a:lnTo>
                <a:lnTo>
                  <a:pt x="1026" y="2061"/>
                </a:lnTo>
                <a:lnTo>
                  <a:pt x="1775" y="1913"/>
                </a:lnTo>
                <a:lnTo>
                  <a:pt x="1803" y="1907"/>
                </a:lnTo>
                <a:lnTo>
                  <a:pt x="1830" y="1900"/>
                </a:lnTo>
                <a:lnTo>
                  <a:pt x="1855" y="1891"/>
                </a:lnTo>
                <a:lnTo>
                  <a:pt x="1879" y="1881"/>
                </a:lnTo>
                <a:lnTo>
                  <a:pt x="1901" y="1868"/>
                </a:lnTo>
                <a:lnTo>
                  <a:pt x="1923" y="1855"/>
                </a:lnTo>
                <a:lnTo>
                  <a:pt x="1941" y="1839"/>
                </a:lnTo>
                <a:lnTo>
                  <a:pt x="1959" y="1823"/>
                </a:lnTo>
                <a:lnTo>
                  <a:pt x="1976" y="1804"/>
                </a:lnTo>
                <a:lnTo>
                  <a:pt x="1991" y="1783"/>
                </a:lnTo>
                <a:lnTo>
                  <a:pt x="2003" y="1760"/>
                </a:lnTo>
                <a:lnTo>
                  <a:pt x="2014" y="1736"/>
                </a:lnTo>
                <a:lnTo>
                  <a:pt x="2024" y="1709"/>
                </a:lnTo>
                <a:lnTo>
                  <a:pt x="2031" y="1681"/>
                </a:lnTo>
                <a:lnTo>
                  <a:pt x="2037" y="1651"/>
                </a:lnTo>
                <a:lnTo>
                  <a:pt x="2041" y="1618"/>
                </a:lnTo>
                <a:lnTo>
                  <a:pt x="2041" y="1134"/>
                </a:lnTo>
                <a:close/>
                <a:moveTo>
                  <a:pt x="2971" y="1671"/>
                </a:moveTo>
                <a:lnTo>
                  <a:pt x="2971" y="1671"/>
                </a:lnTo>
                <a:lnTo>
                  <a:pt x="3017" y="1672"/>
                </a:lnTo>
                <a:lnTo>
                  <a:pt x="3063" y="1676"/>
                </a:lnTo>
                <a:lnTo>
                  <a:pt x="3107" y="1682"/>
                </a:lnTo>
                <a:lnTo>
                  <a:pt x="3151" y="1690"/>
                </a:lnTo>
                <a:lnTo>
                  <a:pt x="3194" y="1699"/>
                </a:lnTo>
                <a:lnTo>
                  <a:pt x="3237" y="1711"/>
                </a:lnTo>
                <a:lnTo>
                  <a:pt x="3278" y="1726"/>
                </a:lnTo>
                <a:lnTo>
                  <a:pt x="3318" y="1741"/>
                </a:lnTo>
                <a:lnTo>
                  <a:pt x="3358" y="1759"/>
                </a:lnTo>
                <a:lnTo>
                  <a:pt x="3396" y="1779"/>
                </a:lnTo>
                <a:lnTo>
                  <a:pt x="3434" y="1800"/>
                </a:lnTo>
                <a:lnTo>
                  <a:pt x="3470" y="1824"/>
                </a:lnTo>
                <a:lnTo>
                  <a:pt x="3505" y="1848"/>
                </a:lnTo>
                <a:lnTo>
                  <a:pt x="3539" y="1875"/>
                </a:lnTo>
                <a:lnTo>
                  <a:pt x="3571" y="1903"/>
                </a:lnTo>
                <a:lnTo>
                  <a:pt x="3602" y="1933"/>
                </a:lnTo>
                <a:lnTo>
                  <a:pt x="3631" y="1963"/>
                </a:lnTo>
                <a:lnTo>
                  <a:pt x="3659" y="1995"/>
                </a:lnTo>
                <a:lnTo>
                  <a:pt x="3686" y="2030"/>
                </a:lnTo>
                <a:lnTo>
                  <a:pt x="3711" y="2065"/>
                </a:lnTo>
                <a:lnTo>
                  <a:pt x="3734" y="2100"/>
                </a:lnTo>
                <a:lnTo>
                  <a:pt x="3755" y="2138"/>
                </a:lnTo>
                <a:lnTo>
                  <a:pt x="3775" y="2176"/>
                </a:lnTo>
                <a:lnTo>
                  <a:pt x="3793" y="2216"/>
                </a:lnTo>
                <a:lnTo>
                  <a:pt x="3809" y="2256"/>
                </a:lnTo>
                <a:lnTo>
                  <a:pt x="3823" y="2298"/>
                </a:lnTo>
                <a:lnTo>
                  <a:pt x="3835" y="2340"/>
                </a:lnTo>
                <a:lnTo>
                  <a:pt x="3845" y="2383"/>
                </a:lnTo>
                <a:lnTo>
                  <a:pt x="3853" y="2427"/>
                </a:lnTo>
                <a:lnTo>
                  <a:pt x="3859" y="2471"/>
                </a:lnTo>
                <a:lnTo>
                  <a:pt x="3862" y="2517"/>
                </a:lnTo>
                <a:lnTo>
                  <a:pt x="3863" y="2563"/>
                </a:lnTo>
                <a:lnTo>
                  <a:pt x="3863" y="2591"/>
                </a:lnTo>
                <a:lnTo>
                  <a:pt x="3861" y="2617"/>
                </a:lnTo>
                <a:lnTo>
                  <a:pt x="3860" y="2645"/>
                </a:lnTo>
                <a:lnTo>
                  <a:pt x="3857" y="2672"/>
                </a:lnTo>
                <a:lnTo>
                  <a:pt x="3853" y="2699"/>
                </a:lnTo>
                <a:lnTo>
                  <a:pt x="3849" y="2726"/>
                </a:lnTo>
                <a:lnTo>
                  <a:pt x="3843" y="2751"/>
                </a:lnTo>
                <a:lnTo>
                  <a:pt x="3838" y="2778"/>
                </a:lnTo>
                <a:lnTo>
                  <a:pt x="3831" y="2802"/>
                </a:lnTo>
                <a:lnTo>
                  <a:pt x="3823" y="2828"/>
                </a:lnTo>
                <a:lnTo>
                  <a:pt x="3814" y="2854"/>
                </a:lnTo>
                <a:lnTo>
                  <a:pt x="3805" y="2878"/>
                </a:lnTo>
                <a:lnTo>
                  <a:pt x="3796" y="2903"/>
                </a:lnTo>
                <a:lnTo>
                  <a:pt x="3786" y="2926"/>
                </a:lnTo>
                <a:lnTo>
                  <a:pt x="3775" y="2950"/>
                </a:lnTo>
                <a:lnTo>
                  <a:pt x="3763" y="2973"/>
                </a:lnTo>
                <a:lnTo>
                  <a:pt x="3410" y="2802"/>
                </a:lnTo>
                <a:lnTo>
                  <a:pt x="3423" y="2776"/>
                </a:lnTo>
                <a:lnTo>
                  <a:pt x="3435" y="2748"/>
                </a:lnTo>
                <a:lnTo>
                  <a:pt x="3446" y="2719"/>
                </a:lnTo>
                <a:lnTo>
                  <a:pt x="3455" y="2689"/>
                </a:lnTo>
                <a:lnTo>
                  <a:pt x="3462" y="2659"/>
                </a:lnTo>
                <a:lnTo>
                  <a:pt x="3466" y="2627"/>
                </a:lnTo>
                <a:lnTo>
                  <a:pt x="3470" y="2595"/>
                </a:lnTo>
                <a:lnTo>
                  <a:pt x="3471" y="2563"/>
                </a:lnTo>
                <a:lnTo>
                  <a:pt x="3470" y="2537"/>
                </a:lnTo>
                <a:lnTo>
                  <a:pt x="3469" y="2512"/>
                </a:lnTo>
                <a:lnTo>
                  <a:pt x="3465" y="2487"/>
                </a:lnTo>
                <a:lnTo>
                  <a:pt x="3461" y="2462"/>
                </a:lnTo>
                <a:lnTo>
                  <a:pt x="3455" y="2438"/>
                </a:lnTo>
                <a:lnTo>
                  <a:pt x="3449" y="2415"/>
                </a:lnTo>
                <a:lnTo>
                  <a:pt x="3441" y="2391"/>
                </a:lnTo>
                <a:lnTo>
                  <a:pt x="3432" y="2369"/>
                </a:lnTo>
                <a:lnTo>
                  <a:pt x="3422" y="2347"/>
                </a:lnTo>
                <a:lnTo>
                  <a:pt x="3411" y="2325"/>
                </a:lnTo>
                <a:lnTo>
                  <a:pt x="3398" y="2304"/>
                </a:lnTo>
                <a:lnTo>
                  <a:pt x="3386" y="2284"/>
                </a:lnTo>
                <a:lnTo>
                  <a:pt x="3372" y="2264"/>
                </a:lnTo>
                <a:lnTo>
                  <a:pt x="3357" y="2245"/>
                </a:lnTo>
                <a:lnTo>
                  <a:pt x="3342" y="2227"/>
                </a:lnTo>
                <a:lnTo>
                  <a:pt x="3325" y="2209"/>
                </a:lnTo>
                <a:lnTo>
                  <a:pt x="3307" y="2193"/>
                </a:lnTo>
                <a:lnTo>
                  <a:pt x="3289" y="2177"/>
                </a:lnTo>
                <a:lnTo>
                  <a:pt x="3270" y="2163"/>
                </a:lnTo>
                <a:lnTo>
                  <a:pt x="3251" y="2149"/>
                </a:lnTo>
                <a:lnTo>
                  <a:pt x="3230" y="2136"/>
                </a:lnTo>
                <a:lnTo>
                  <a:pt x="3210" y="2124"/>
                </a:lnTo>
                <a:lnTo>
                  <a:pt x="3188" y="2113"/>
                </a:lnTo>
                <a:lnTo>
                  <a:pt x="3165" y="2102"/>
                </a:lnTo>
                <a:lnTo>
                  <a:pt x="3143" y="2094"/>
                </a:lnTo>
                <a:lnTo>
                  <a:pt x="3120" y="2086"/>
                </a:lnTo>
                <a:lnTo>
                  <a:pt x="3096" y="2079"/>
                </a:lnTo>
                <a:lnTo>
                  <a:pt x="3072" y="2074"/>
                </a:lnTo>
                <a:lnTo>
                  <a:pt x="3047" y="2069"/>
                </a:lnTo>
                <a:lnTo>
                  <a:pt x="3023" y="2066"/>
                </a:lnTo>
                <a:lnTo>
                  <a:pt x="2997" y="2065"/>
                </a:lnTo>
                <a:lnTo>
                  <a:pt x="2971" y="2063"/>
                </a:lnTo>
                <a:lnTo>
                  <a:pt x="2946" y="2065"/>
                </a:lnTo>
                <a:lnTo>
                  <a:pt x="2920" y="2066"/>
                </a:lnTo>
                <a:lnTo>
                  <a:pt x="2896" y="2069"/>
                </a:lnTo>
                <a:lnTo>
                  <a:pt x="2871" y="2074"/>
                </a:lnTo>
                <a:lnTo>
                  <a:pt x="2847" y="2079"/>
                </a:lnTo>
                <a:lnTo>
                  <a:pt x="2823" y="2086"/>
                </a:lnTo>
                <a:lnTo>
                  <a:pt x="2800" y="2094"/>
                </a:lnTo>
                <a:lnTo>
                  <a:pt x="2778" y="2102"/>
                </a:lnTo>
                <a:lnTo>
                  <a:pt x="2755" y="2113"/>
                </a:lnTo>
                <a:lnTo>
                  <a:pt x="2734" y="2124"/>
                </a:lnTo>
                <a:lnTo>
                  <a:pt x="2713" y="2136"/>
                </a:lnTo>
                <a:lnTo>
                  <a:pt x="2693" y="2149"/>
                </a:lnTo>
                <a:lnTo>
                  <a:pt x="2673" y="2163"/>
                </a:lnTo>
                <a:lnTo>
                  <a:pt x="2654" y="2177"/>
                </a:lnTo>
                <a:lnTo>
                  <a:pt x="2636" y="2193"/>
                </a:lnTo>
                <a:lnTo>
                  <a:pt x="2619" y="2209"/>
                </a:lnTo>
                <a:lnTo>
                  <a:pt x="2603" y="2227"/>
                </a:lnTo>
                <a:lnTo>
                  <a:pt x="2587" y="2245"/>
                </a:lnTo>
                <a:lnTo>
                  <a:pt x="2571" y="2264"/>
                </a:lnTo>
                <a:lnTo>
                  <a:pt x="2558" y="2284"/>
                </a:lnTo>
                <a:lnTo>
                  <a:pt x="2545" y="2304"/>
                </a:lnTo>
                <a:lnTo>
                  <a:pt x="2532" y="2325"/>
                </a:lnTo>
                <a:lnTo>
                  <a:pt x="2521" y="2347"/>
                </a:lnTo>
                <a:lnTo>
                  <a:pt x="2512" y="2369"/>
                </a:lnTo>
                <a:lnTo>
                  <a:pt x="2502" y="2391"/>
                </a:lnTo>
                <a:lnTo>
                  <a:pt x="2494" y="2415"/>
                </a:lnTo>
                <a:lnTo>
                  <a:pt x="2488" y="2438"/>
                </a:lnTo>
                <a:lnTo>
                  <a:pt x="2482" y="2462"/>
                </a:lnTo>
                <a:lnTo>
                  <a:pt x="2478" y="2487"/>
                </a:lnTo>
                <a:lnTo>
                  <a:pt x="2475" y="2512"/>
                </a:lnTo>
                <a:lnTo>
                  <a:pt x="2473" y="2537"/>
                </a:lnTo>
                <a:lnTo>
                  <a:pt x="2472" y="2563"/>
                </a:lnTo>
                <a:lnTo>
                  <a:pt x="2473" y="2588"/>
                </a:lnTo>
                <a:lnTo>
                  <a:pt x="2475" y="2614"/>
                </a:lnTo>
                <a:lnTo>
                  <a:pt x="2478" y="2639"/>
                </a:lnTo>
                <a:lnTo>
                  <a:pt x="2482" y="2663"/>
                </a:lnTo>
                <a:lnTo>
                  <a:pt x="2488" y="2688"/>
                </a:lnTo>
                <a:lnTo>
                  <a:pt x="2494" y="2711"/>
                </a:lnTo>
                <a:lnTo>
                  <a:pt x="2502" y="2734"/>
                </a:lnTo>
                <a:lnTo>
                  <a:pt x="2512" y="2757"/>
                </a:lnTo>
                <a:lnTo>
                  <a:pt x="2521" y="2779"/>
                </a:lnTo>
                <a:lnTo>
                  <a:pt x="2532" y="2801"/>
                </a:lnTo>
                <a:lnTo>
                  <a:pt x="2545" y="2821"/>
                </a:lnTo>
                <a:lnTo>
                  <a:pt x="2558" y="2841"/>
                </a:lnTo>
                <a:lnTo>
                  <a:pt x="2571" y="2861"/>
                </a:lnTo>
                <a:lnTo>
                  <a:pt x="2587" y="2880"/>
                </a:lnTo>
                <a:lnTo>
                  <a:pt x="2603" y="2898"/>
                </a:lnTo>
                <a:lnTo>
                  <a:pt x="2619" y="2916"/>
                </a:lnTo>
                <a:lnTo>
                  <a:pt x="2636" y="2933"/>
                </a:lnTo>
                <a:lnTo>
                  <a:pt x="2654" y="2948"/>
                </a:lnTo>
                <a:lnTo>
                  <a:pt x="2673" y="2963"/>
                </a:lnTo>
                <a:lnTo>
                  <a:pt x="2693" y="2976"/>
                </a:lnTo>
                <a:lnTo>
                  <a:pt x="2713" y="2990"/>
                </a:lnTo>
                <a:lnTo>
                  <a:pt x="2734" y="3002"/>
                </a:lnTo>
                <a:lnTo>
                  <a:pt x="2755" y="3013"/>
                </a:lnTo>
                <a:lnTo>
                  <a:pt x="2778" y="3023"/>
                </a:lnTo>
                <a:lnTo>
                  <a:pt x="2800" y="3032"/>
                </a:lnTo>
                <a:lnTo>
                  <a:pt x="2823" y="3040"/>
                </a:lnTo>
                <a:lnTo>
                  <a:pt x="2847" y="3047"/>
                </a:lnTo>
                <a:lnTo>
                  <a:pt x="2871" y="3052"/>
                </a:lnTo>
                <a:lnTo>
                  <a:pt x="2896" y="3057"/>
                </a:lnTo>
                <a:lnTo>
                  <a:pt x="2920" y="3060"/>
                </a:lnTo>
                <a:lnTo>
                  <a:pt x="2946" y="3061"/>
                </a:lnTo>
                <a:lnTo>
                  <a:pt x="2971" y="3062"/>
                </a:lnTo>
                <a:lnTo>
                  <a:pt x="2994" y="3061"/>
                </a:lnTo>
                <a:lnTo>
                  <a:pt x="3015" y="3060"/>
                </a:lnTo>
                <a:lnTo>
                  <a:pt x="3037" y="3058"/>
                </a:lnTo>
                <a:lnTo>
                  <a:pt x="3058" y="3054"/>
                </a:lnTo>
                <a:lnTo>
                  <a:pt x="3079" y="3051"/>
                </a:lnTo>
                <a:lnTo>
                  <a:pt x="3100" y="3045"/>
                </a:lnTo>
                <a:lnTo>
                  <a:pt x="3120" y="3040"/>
                </a:lnTo>
                <a:lnTo>
                  <a:pt x="3140" y="3033"/>
                </a:lnTo>
                <a:lnTo>
                  <a:pt x="3159" y="3025"/>
                </a:lnTo>
                <a:lnTo>
                  <a:pt x="3178" y="3018"/>
                </a:lnTo>
                <a:lnTo>
                  <a:pt x="3197" y="3009"/>
                </a:lnTo>
                <a:lnTo>
                  <a:pt x="3215" y="2999"/>
                </a:lnTo>
                <a:lnTo>
                  <a:pt x="3232" y="2989"/>
                </a:lnTo>
                <a:lnTo>
                  <a:pt x="3250" y="2977"/>
                </a:lnTo>
                <a:lnTo>
                  <a:pt x="3267" y="2965"/>
                </a:lnTo>
                <a:lnTo>
                  <a:pt x="3283" y="2953"/>
                </a:lnTo>
                <a:lnTo>
                  <a:pt x="3563" y="3229"/>
                </a:lnTo>
                <a:lnTo>
                  <a:pt x="3533" y="3255"/>
                </a:lnTo>
                <a:lnTo>
                  <a:pt x="3502" y="3279"/>
                </a:lnTo>
                <a:lnTo>
                  <a:pt x="3470" y="3303"/>
                </a:lnTo>
                <a:lnTo>
                  <a:pt x="3436" y="3324"/>
                </a:lnTo>
                <a:lnTo>
                  <a:pt x="3402" y="3344"/>
                </a:lnTo>
                <a:lnTo>
                  <a:pt x="3366" y="3362"/>
                </a:lnTo>
                <a:lnTo>
                  <a:pt x="3330" y="3379"/>
                </a:lnTo>
                <a:lnTo>
                  <a:pt x="3294" y="3394"/>
                </a:lnTo>
                <a:lnTo>
                  <a:pt x="3256" y="3408"/>
                </a:lnTo>
                <a:lnTo>
                  <a:pt x="3217" y="3420"/>
                </a:lnTo>
                <a:lnTo>
                  <a:pt x="3178" y="3430"/>
                </a:lnTo>
                <a:lnTo>
                  <a:pt x="3138" y="3439"/>
                </a:lnTo>
                <a:lnTo>
                  <a:pt x="3097" y="3446"/>
                </a:lnTo>
                <a:lnTo>
                  <a:pt x="3056" y="3450"/>
                </a:lnTo>
                <a:lnTo>
                  <a:pt x="3014" y="3453"/>
                </a:lnTo>
                <a:lnTo>
                  <a:pt x="2971" y="3454"/>
                </a:lnTo>
                <a:lnTo>
                  <a:pt x="2926" y="3453"/>
                </a:lnTo>
                <a:lnTo>
                  <a:pt x="2880" y="3450"/>
                </a:lnTo>
                <a:lnTo>
                  <a:pt x="2835" y="3444"/>
                </a:lnTo>
                <a:lnTo>
                  <a:pt x="2792" y="3435"/>
                </a:lnTo>
                <a:lnTo>
                  <a:pt x="2749" y="3427"/>
                </a:lnTo>
                <a:lnTo>
                  <a:pt x="2706" y="3414"/>
                </a:lnTo>
                <a:lnTo>
                  <a:pt x="2665" y="3400"/>
                </a:lnTo>
                <a:lnTo>
                  <a:pt x="2625" y="3384"/>
                </a:lnTo>
                <a:lnTo>
                  <a:pt x="2585" y="3366"/>
                </a:lnTo>
                <a:lnTo>
                  <a:pt x="2547" y="3346"/>
                </a:lnTo>
                <a:lnTo>
                  <a:pt x="2510" y="3325"/>
                </a:lnTo>
                <a:lnTo>
                  <a:pt x="2473" y="3302"/>
                </a:lnTo>
                <a:lnTo>
                  <a:pt x="2439" y="3277"/>
                </a:lnTo>
                <a:lnTo>
                  <a:pt x="2405" y="3250"/>
                </a:lnTo>
                <a:lnTo>
                  <a:pt x="2373" y="3223"/>
                </a:lnTo>
                <a:lnTo>
                  <a:pt x="2342" y="3193"/>
                </a:lnTo>
                <a:lnTo>
                  <a:pt x="2312" y="3162"/>
                </a:lnTo>
                <a:lnTo>
                  <a:pt x="2284" y="3130"/>
                </a:lnTo>
                <a:lnTo>
                  <a:pt x="2257" y="3096"/>
                </a:lnTo>
                <a:lnTo>
                  <a:pt x="2232" y="3061"/>
                </a:lnTo>
                <a:lnTo>
                  <a:pt x="2209" y="3025"/>
                </a:lnTo>
                <a:lnTo>
                  <a:pt x="2188" y="2987"/>
                </a:lnTo>
                <a:lnTo>
                  <a:pt x="2168" y="2950"/>
                </a:lnTo>
                <a:lnTo>
                  <a:pt x="2150" y="2909"/>
                </a:lnTo>
                <a:lnTo>
                  <a:pt x="2134" y="2869"/>
                </a:lnTo>
                <a:lnTo>
                  <a:pt x="2120" y="2828"/>
                </a:lnTo>
                <a:lnTo>
                  <a:pt x="2109" y="2786"/>
                </a:lnTo>
                <a:lnTo>
                  <a:pt x="2099" y="2742"/>
                </a:lnTo>
                <a:lnTo>
                  <a:pt x="2091" y="2699"/>
                </a:lnTo>
                <a:lnTo>
                  <a:pt x="2085" y="2654"/>
                </a:lnTo>
                <a:lnTo>
                  <a:pt x="2081" y="2608"/>
                </a:lnTo>
                <a:lnTo>
                  <a:pt x="2080" y="2563"/>
                </a:lnTo>
                <a:lnTo>
                  <a:pt x="2081" y="2517"/>
                </a:lnTo>
                <a:lnTo>
                  <a:pt x="2085" y="2471"/>
                </a:lnTo>
                <a:lnTo>
                  <a:pt x="2091" y="2427"/>
                </a:lnTo>
                <a:lnTo>
                  <a:pt x="2099" y="2383"/>
                </a:lnTo>
                <a:lnTo>
                  <a:pt x="2109" y="2340"/>
                </a:lnTo>
                <a:lnTo>
                  <a:pt x="2120" y="2298"/>
                </a:lnTo>
                <a:lnTo>
                  <a:pt x="2134" y="2256"/>
                </a:lnTo>
                <a:lnTo>
                  <a:pt x="2150" y="2216"/>
                </a:lnTo>
                <a:lnTo>
                  <a:pt x="2168" y="2176"/>
                </a:lnTo>
                <a:lnTo>
                  <a:pt x="2188" y="2138"/>
                </a:lnTo>
                <a:lnTo>
                  <a:pt x="2209" y="2100"/>
                </a:lnTo>
                <a:lnTo>
                  <a:pt x="2232" y="2065"/>
                </a:lnTo>
                <a:lnTo>
                  <a:pt x="2257" y="2030"/>
                </a:lnTo>
                <a:lnTo>
                  <a:pt x="2284" y="1995"/>
                </a:lnTo>
                <a:lnTo>
                  <a:pt x="2312" y="1963"/>
                </a:lnTo>
                <a:lnTo>
                  <a:pt x="2342" y="1933"/>
                </a:lnTo>
                <a:lnTo>
                  <a:pt x="2373" y="1903"/>
                </a:lnTo>
                <a:lnTo>
                  <a:pt x="2405" y="1875"/>
                </a:lnTo>
                <a:lnTo>
                  <a:pt x="2439" y="1848"/>
                </a:lnTo>
                <a:lnTo>
                  <a:pt x="2473" y="1824"/>
                </a:lnTo>
                <a:lnTo>
                  <a:pt x="2510" y="1800"/>
                </a:lnTo>
                <a:lnTo>
                  <a:pt x="2547" y="1779"/>
                </a:lnTo>
                <a:lnTo>
                  <a:pt x="2585" y="1759"/>
                </a:lnTo>
                <a:lnTo>
                  <a:pt x="2625" y="1741"/>
                </a:lnTo>
                <a:lnTo>
                  <a:pt x="2665" y="1726"/>
                </a:lnTo>
                <a:lnTo>
                  <a:pt x="2706" y="1711"/>
                </a:lnTo>
                <a:lnTo>
                  <a:pt x="2749" y="1699"/>
                </a:lnTo>
                <a:lnTo>
                  <a:pt x="2792" y="1690"/>
                </a:lnTo>
                <a:lnTo>
                  <a:pt x="2835" y="1682"/>
                </a:lnTo>
                <a:lnTo>
                  <a:pt x="2880" y="1676"/>
                </a:lnTo>
                <a:lnTo>
                  <a:pt x="2926" y="1672"/>
                </a:lnTo>
                <a:lnTo>
                  <a:pt x="2971" y="1671"/>
                </a:lnTo>
                <a:close/>
                <a:moveTo>
                  <a:pt x="4858" y="3824"/>
                </a:moveTo>
                <a:lnTo>
                  <a:pt x="4858" y="3824"/>
                </a:lnTo>
                <a:lnTo>
                  <a:pt x="4328" y="3824"/>
                </a:lnTo>
                <a:lnTo>
                  <a:pt x="4328" y="4208"/>
                </a:lnTo>
                <a:lnTo>
                  <a:pt x="4702" y="4208"/>
                </a:lnTo>
                <a:lnTo>
                  <a:pt x="4858" y="3824"/>
                </a:lnTo>
                <a:close/>
                <a:moveTo>
                  <a:pt x="1064" y="3824"/>
                </a:moveTo>
                <a:lnTo>
                  <a:pt x="1064" y="3824"/>
                </a:lnTo>
                <a:lnTo>
                  <a:pt x="1594" y="3824"/>
                </a:lnTo>
                <a:lnTo>
                  <a:pt x="1594" y="4208"/>
                </a:lnTo>
                <a:lnTo>
                  <a:pt x="1219" y="4208"/>
                </a:lnTo>
                <a:lnTo>
                  <a:pt x="1064" y="3824"/>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1000" fill="hold"/>
                                        <p:tgtEl>
                                          <p:spTgt spid="1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1000" fill="hold"/>
                                        <p:tgtEl>
                                          <p:spTgt spid="17"/>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1000"/>
                                        <p:tgtEl>
                                          <p:spTgt spid="18"/>
                                        </p:tgtEl>
                                      </p:cBhvr>
                                    </p:animEffect>
                                    <p:anim calcmode="lin" valueType="num">
                                      <p:cBhvr>
                                        <p:cTn id="72" dur="1000" fill="hold"/>
                                        <p:tgtEl>
                                          <p:spTgt spid="18"/>
                                        </p:tgtEl>
                                        <p:attrNameLst>
                                          <p:attrName>ppt_x</p:attrName>
                                        </p:attrNameLst>
                                      </p:cBhvr>
                                      <p:tavLst>
                                        <p:tav tm="0">
                                          <p:val>
                                            <p:strVal val="#ppt_x"/>
                                          </p:val>
                                        </p:tav>
                                        <p:tav tm="100000">
                                          <p:val>
                                            <p:strVal val="#ppt_x"/>
                                          </p:val>
                                        </p:tav>
                                      </p:tavLst>
                                    </p:anim>
                                    <p:anim calcmode="lin" valueType="num">
                                      <p:cBhvr>
                                        <p:cTn id="73" dur="1000" fill="hold"/>
                                        <p:tgtEl>
                                          <p:spTgt spid="18"/>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1000"/>
                                        <p:tgtEl>
                                          <p:spTgt spid="19"/>
                                        </p:tgtEl>
                                      </p:cBhvr>
                                    </p:animEffect>
                                    <p:anim calcmode="lin" valueType="num">
                                      <p:cBhvr>
                                        <p:cTn id="77" dur="1000" fill="hold"/>
                                        <p:tgtEl>
                                          <p:spTgt spid="19"/>
                                        </p:tgtEl>
                                        <p:attrNameLst>
                                          <p:attrName>ppt_x</p:attrName>
                                        </p:attrNameLst>
                                      </p:cBhvr>
                                      <p:tavLst>
                                        <p:tav tm="0">
                                          <p:val>
                                            <p:strVal val="#ppt_x"/>
                                          </p:val>
                                        </p:tav>
                                        <p:tav tm="100000">
                                          <p:val>
                                            <p:strVal val="#ppt_x"/>
                                          </p:val>
                                        </p:tav>
                                      </p:tavLst>
                                    </p:anim>
                                    <p:anim calcmode="lin" valueType="num">
                                      <p:cBhvr>
                                        <p:cTn id="78" dur="1000" fill="hold"/>
                                        <p:tgtEl>
                                          <p:spTgt spid="19"/>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1000"/>
                                        <p:tgtEl>
                                          <p:spTgt spid="20"/>
                                        </p:tgtEl>
                                      </p:cBhvr>
                                    </p:animEffect>
                                    <p:anim calcmode="lin" valueType="num">
                                      <p:cBhvr>
                                        <p:cTn id="82" dur="1000" fill="hold"/>
                                        <p:tgtEl>
                                          <p:spTgt spid="20"/>
                                        </p:tgtEl>
                                        <p:attrNameLst>
                                          <p:attrName>ppt_x</p:attrName>
                                        </p:attrNameLst>
                                      </p:cBhvr>
                                      <p:tavLst>
                                        <p:tav tm="0">
                                          <p:val>
                                            <p:strVal val="#ppt_x"/>
                                          </p:val>
                                        </p:tav>
                                        <p:tav tm="100000">
                                          <p:val>
                                            <p:strVal val="#ppt_x"/>
                                          </p:val>
                                        </p:tav>
                                      </p:tavLst>
                                    </p:anim>
                                    <p:anim calcmode="lin" valueType="num">
                                      <p:cBhvr>
                                        <p:cTn id="83" dur="1000" fill="hold"/>
                                        <p:tgtEl>
                                          <p:spTgt spid="20"/>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1000"/>
                                        <p:tgtEl>
                                          <p:spTgt spid="21"/>
                                        </p:tgtEl>
                                      </p:cBhvr>
                                    </p:animEffect>
                                    <p:anim calcmode="lin" valueType="num">
                                      <p:cBhvr>
                                        <p:cTn id="87" dur="1000" fill="hold"/>
                                        <p:tgtEl>
                                          <p:spTgt spid="21"/>
                                        </p:tgtEl>
                                        <p:attrNameLst>
                                          <p:attrName>ppt_x</p:attrName>
                                        </p:attrNameLst>
                                      </p:cBhvr>
                                      <p:tavLst>
                                        <p:tav tm="0">
                                          <p:val>
                                            <p:strVal val="#ppt_x"/>
                                          </p:val>
                                        </p:tav>
                                        <p:tav tm="100000">
                                          <p:val>
                                            <p:strVal val="#ppt_x"/>
                                          </p:val>
                                        </p:tav>
                                      </p:tavLst>
                                    </p:anim>
                                    <p:anim calcmode="lin" valueType="num">
                                      <p:cBhvr>
                                        <p:cTn id="88" dur="1000" fill="hold"/>
                                        <p:tgtEl>
                                          <p:spTgt spid="21"/>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1000"/>
                                        <p:tgtEl>
                                          <p:spTgt spid="22"/>
                                        </p:tgtEl>
                                      </p:cBhvr>
                                    </p:animEffect>
                                    <p:anim calcmode="lin" valueType="num">
                                      <p:cBhvr>
                                        <p:cTn id="92" dur="1000" fill="hold"/>
                                        <p:tgtEl>
                                          <p:spTgt spid="22"/>
                                        </p:tgtEl>
                                        <p:attrNameLst>
                                          <p:attrName>ppt_x</p:attrName>
                                        </p:attrNameLst>
                                      </p:cBhvr>
                                      <p:tavLst>
                                        <p:tav tm="0">
                                          <p:val>
                                            <p:strVal val="#ppt_x"/>
                                          </p:val>
                                        </p:tav>
                                        <p:tav tm="100000">
                                          <p:val>
                                            <p:strVal val="#ppt_x"/>
                                          </p:val>
                                        </p:tav>
                                      </p:tavLst>
                                    </p:anim>
                                    <p:anim calcmode="lin" valueType="num">
                                      <p:cBhvr>
                                        <p:cTn id="93" dur="1000" fill="hold"/>
                                        <p:tgtEl>
                                          <p:spTgt spid="22"/>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fade">
                                      <p:cBhvr>
                                        <p:cTn id="96" dur="1000"/>
                                        <p:tgtEl>
                                          <p:spTgt spid="23"/>
                                        </p:tgtEl>
                                      </p:cBhvr>
                                    </p:animEffect>
                                    <p:anim calcmode="lin" valueType="num">
                                      <p:cBhvr>
                                        <p:cTn id="97" dur="1000" fill="hold"/>
                                        <p:tgtEl>
                                          <p:spTgt spid="23"/>
                                        </p:tgtEl>
                                        <p:attrNameLst>
                                          <p:attrName>ppt_x</p:attrName>
                                        </p:attrNameLst>
                                      </p:cBhvr>
                                      <p:tavLst>
                                        <p:tav tm="0">
                                          <p:val>
                                            <p:strVal val="#ppt_x"/>
                                          </p:val>
                                        </p:tav>
                                        <p:tav tm="100000">
                                          <p:val>
                                            <p:strVal val="#ppt_x"/>
                                          </p:val>
                                        </p:tav>
                                      </p:tavLst>
                                    </p:anim>
                                    <p:anim calcmode="lin" valueType="num">
                                      <p:cBhvr>
                                        <p:cTn id="98" dur="1000" fill="hold"/>
                                        <p:tgtEl>
                                          <p:spTgt spid="23"/>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24"/>
                                        </p:tgtEl>
                                        <p:attrNameLst>
                                          <p:attrName>style.visibility</p:attrName>
                                        </p:attrNameLst>
                                      </p:cBhvr>
                                      <p:to>
                                        <p:strVal val="visible"/>
                                      </p:to>
                                    </p:set>
                                    <p:animEffect transition="in" filter="fade">
                                      <p:cBhvr>
                                        <p:cTn id="101" dur="1000"/>
                                        <p:tgtEl>
                                          <p:spTgt spid="24"/>
                                        </p:tgtEl>
                                      </p:cBhvr>
                                    </p:animEffect>
                                    <p:anim calcmode="lin" valueType="num">
                                      <p:cBhvr>
                                        <p:cTn id="102" dur="1000" fill="hold"/>
                                        <p:tgtEl>
                                          <p:spTgt spid="24"/>
                                        </p:tgtEl>
                                        <p:attrNameLst>
                                          <p:attrName>ppt_x</p:attrName>
                                        </p:attrNameLst>
                                      </p:cBhvr>
                                      <p:tavLst>
                                        <p:tav tm="0">
                                          <p:val>
                                            <p:strVal val="#ppt_x"/>
                                          </p:val>
                                        </p:tav>
                                        <p:tav tm="100000">
                                          <p:val>
                                            <p:strVal val="#ppt_x"/>
                                          </p:val>
                                        </p:tav>
                                      </p:tavLst>
                                    </p:anim>
                                    <p:anim calcmode="lin" valueType="num">
                                      <p:cBhvr>
                                        <p:cTn id="103" dur="1000" fill="hold"/>
                                        <p:tgtEl>
                                          <p:spTgt spid="24"/>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25"/>
                                        </p:tgtEl>
                                        <p:attrNameLst>
                                          <p:attrName>style.visibility</p:attrName>
                                        </p:attrNameLst>
                                      </p:cBhvr>
                                      <p:to>
                                        <p:strVal val="visible"/>
                                      </p:to>
                                    </p:set>
                                    <p:animEffect transition="in" filter="fade">
                                      <p:cBhvr>
                                        <p:cTn id="106" dur="1000"/>
                                        <p:tgtEl>
                                          <p:spTgt spid="25"/>
                                        </p:tgtEl>
                                      </p:cBhvr>
                                    </p:animEffect>
                                    <p:anim calcmode="lin" valueType="num">
                                      <p:cBhvr>
                                        <p:cTn id="107" dur="1000" fill="hold"/>
                                        <p:tgtEl>
                                          <p:spTgt spid="25"/>
                                        </p:tgtEl>
                                        <p:attrNameLst>
                                          <p:attrName>ppt_x</p:attrName>
                                        </p:attrNameLst>
                                      </p:cBhvr>
                                      <p:tavLst>
                                        <p:tav tm="0">
                                          <p:val>
                                            <p:strVal val="#ppt_x"/>
                                          </p:val>
                                        </p:tav>
                                        <p:tav tm="100000">
                                          <p:val>
                                            <p:strVal val="#ppt_x"/>
                                          </p:val>
                                        </p:tav>
                                      </p:tavLst>
                                    </p:anim>
                                    <p:anim calcmode="lin" valueType="num">
                                      <p:cBhvr>
                                        <p:cTn id="108" dur="1000" fill="hold"/>
                                        <p:tgtEl>
                                          <p:spTgt spid="25"/>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fade">
                                      <p:cBhvr>
                                        <p:cTn id="111" dur="1000"/>
                                        <p:tgtEl>
                                          <p:spTgt spid="26"/>
                                        </p:tgtEl>
                                      </p:cBhvr>
                                    </p:animEffect>
                                    <p:anim calcmode="lin" valueType="num">
                                      <p:cBhvr>
                                        <p:cTn id="112" dur="1000" fill="hold"/>
                                        <p:tgtEl>
                                          <p:spTgt spid="26"/>
                                        </p:tgtEl>
                                        <p:attrNameLst>
                                          <p:attrName>ppt_x</p:attrName>
                                        </p:attrNameLst>
                                      </p:cBhvr>
                                      <p:tavLst>
                                        <p:tav tm="0">
                                          <p:val>
                                            <p:strVal val="#ppt_x"/>
                                          </p:val>
                                        </p:tav>
                                        <p:tav tm="100000">
                                          <p:val>
                                            <p:strVal val="#ppt_x"/>
                                          </p:val>
                                        </p:tav>
                                      </p:tavLst>
                                    </p:anim>
                                    <p:anim calcmode="lin" valueType="num">
                                      <p:cBhvr>
                                        <p:cTn id="113" dur="1000" fill="hold"/>
                                        <p:tgtEl>
                                          <p:spTgt spid="26"/>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27"/>
                                        </p:tgtEl>
                                        <p:attrNameLst>
                                          <p:attrName>style.visibility</p:attrName>
                                        </p:attrNameLst>
                                      </p:cBhvr>
                                      <p:to>
                                        <p:strVal val="visible"/>
                                      </p:to>
                                    </p:set>
                                    <p:animEffect transition="in" filter="fade">
                                      <p:cBhvr>
                                        <p:cTn id="116" dur="1000"/>
                                        <p:tgtEl>
                                          <p:spTgt spid="27"/>
                                        </p:tgtEl>
                                      </p:cBhvr>
                                    </p:animEffect>
                                    <p:anim calcmode="lin" valueType="num">
                                      <p:cBhvr>
                                        <p:cTn id="117" dur="1000" fill="hold"/>
                                        <p:tgtEl>
                                          <p:spTgt spid="27"/>
                                        </p:tgtEl>
                                        <p:attrNameLst>
                                          <p:attrName>ppt_x</p:attrName>
                                        </p:attrNameLst>
                                      </p:cBhvr>
                                      <p:tavLst>
                                        <p:tav tm="0">
                                          <p:val>
                                            <p:strVal val="#ppt_x"/>
                                          </p:val>
                                        </p:tav>
                                        <p:tav tm="100000">
                                          <p:val>
                                            <p:strVal val="#ppt_x"/>
                                          </p:val>
                                        </p:tav>
                                      </p:tavLst>
                                    </p:anim>
                                    <p:anim calcmode="lin" valueType="num">
                                      <p:cBhvr>
                                        <p:cTn id="118" dur="1000" fill="hold"/>
                                        <p:tgtEl>
                                          <p:spTgt spid="27"/>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29"/>
                                        </p:tgtEl>
                                        <p:attrNameLst>
                                          <p:attrName>style.visibility</p:attrName>
                                        </p:attrNameLst>
                                      </p:cBhvr>
                                      <p:to>
                                        <p:strVal val="visible"/>
                                      </p:to>
                                    </p:set>
                                    <p:animEffect transition="in" filter="fade">
                                      <p:cBhvr>
                                        <p:cTn id="126" dur="1000"/>
                                        <p:tgtEl>
                                          <p:spTgt spid="29"/>
                                        </p:tgtEl>
                                      </p:cBhvr>
                                    </p:animEffect>
                                    <p:anim calcmode="lin" valueType="num">
                                      <p:cBhvr>
                                        <p:cTn id="127" dur="1000" fill="hold"/>
                                        <p:tgtEl>
                                          <p:spTgt spid="29"/>
                                        </p:tgtEl>
                                        <p:attrNameLst>
                                          <p:attrName>ppt_x</p:attrName>
                                        </p:attrNameLst>
                                      </p:cBhvr>
                                      <p:tavLst>
                                        <p:tav tm="0">
                                          <p:val>
                                            <p:strVal val="#ppt_x"/>
                                          </p:val>
                                        </p:tav>
                                        <p:tav tm="100000">
                                          <p:val>
                                            <p:strVal val="#ppt_x"/>
                                          </p:val>
                                        </p:tav>
                                      </p:tavLst>
                                    </p:anim>
                                    <p:anim calcmode="lin" valueType="num">
                                      <p:cBhvr>
                                        <p:cTn id="128" dur="1000" fill="hold"/>
                                        <p:tgtEl>
                                          <p:spTgt spid="29"/>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fade">
                                      <p:cBhvr>
                                        <p:cTn id="131" dur="1000"/>
                                        <p:tgtEl>
                                          <p:spTgt spid="30"/>
                                        </p:tgtEl>
                                      </p:cBhvr>
                                    </p:animEffect>
                                    <p:anim calcmode="lin" valueType="num">
                                      <p:cBhvr>
                                        <p:cTn id="132" dur="1000" fill="hold"/>
                                        <p:tgtEl>
                                          <p:spTgt spid="30"/>
                                        </p:tgtEl>
                                        <p:attrNameLst>
                                          <p:attrName>ppt_x</p:attrName>
                                        </p:attrNameLst>
                                      </p:cBhvr>
                                      <p:tavLst>
                                        <p:tav tm="0">
                                          <p:val>
                                            <p:strVal val="#ppt_x"/>
                                          </p:val>
                                        </p:tav>
                                        <p:tav tm="100000">
                                          <p:val>
                                            <p:strVal val="#ppt_x"/>
                                          </p:val>
                                        </p:tav>
                                      </p:tavLst>
                                    </p:anim>
                                    <p:anim calcmode="lin" valueType="num">
                                      <p:cBhvr>
                                        <p:cTn id="13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7" grpId="0">
        <p:bldAsOne/>
      </p:bldGraphic>
      <p:bldGraphic spid="8" grpId="0">
        <p:bldAsOne/>
      </p:bldGraphic>
      <p:bldGraphic spid="9" grpId="0">
        <p:bldAsOne/>
      </p:bldGraphic>
      <p:bldP spid="10" grpId="0"/>
      <p:bldP spid="11" grpId="0"/>
      <p:bldP spid="12" grpId="0"/>
      <p:bldP spid="13" grpId="0"/>
      <p:bldP spid="14" grpId="0" animBg="1"/>
      <p:bldP spid="15" grpId="0" animBg="1"/>
      <p:bldP spid="16" grpId="0" animBg="1"/>
      <p:bldP spid="17" grpId="0" animBg="1"/>
      <p:bldP spid="22" grpId="0"/>
      <p:bldP spid="23" grpId="0"/>
      <p:bldP spid="24" grpId="0"/>
      <p:bldP spid="25" grpId="0"/>
      <p:bldP spid="26" grpId="0"/>
      <p:bldP spid="27" grpId="0" animBg="1"/>
      <p:bldP spid="28" grpId="0" animBg="1"/>
      <p:bldP spid="29" grpId="0" animBg="1"/>
      <p:bldP spid="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852534" y="0"/>
            <a:ext cx="4947230" cy="6859588"/>
          </a:xfrm>
          <a:prstGeom prst="rect">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5"/>
          <p:cNvSpPr txBox="1"/>
          <p:nvPr/>
        </p:nvSpPr>
        <p:spPr>
          <a:xfrm>
            <a:off x="2079041" y="2180781"/>
            <a:ext cx="2842553" cy="2215991"/>
          </a:xfrm>
          <a:prstGeom prst="rect">
            <a:avLst/>
          </a:prstGeom>
          <a:noFill/>
        </p:spPr>
        <p:txBody>
          <a:bodyPr wrap="square" rtlCol="0">
            <a:spAutoFit/>
          </a:bodyPr>
          <a:lstStyle/>
          <a:p>
            <a:pPr algn="ctr"/>
            <a:r>
              <a:rPr lang="en-US" altLang="zh-CN" sz="13800" dirty="0">
                <a:solidFill>
                  <a:schemeClr val="accent1">
                    <a:lumMod val="75000"/>
                  </a:schemeClr>
                </a:solidFill>
                <a:latin typeface="张海山锐线体简" panose="02000000000000000000" pitchFamily="2" charset="-122"/>
                <a:ea typeface="张海山锐线体简" panose="02000000000000000000" pitchFamily="2" charset="-122"/>
              </a:rPr>
              <a:t>04</a:t>
            </a:r>
            <a:endParaRPr lang="zh-CN" altLang="en-US" sz="13800" dirty="0">
              <a:solidFill>
                <a:schemeClr val="accent1">
                  <a:lumMod val="75000"/>
                </a:schemeClr>
              </a:solidFill>
              <a:latin typeface="张海山锐线体简" panose="02000000000000000000" pitchFamily="2" charset="-122"/>
              <a:ea typeface="张海山锐线体简" panose="02000000000000000000" pitchFamily="2" charset="-122"/>
            </a:endParaRPr>
          </a:p>
        </p:txBody>
      </p:sp>
      <p:grpSp>
        <p:nvGrpSpPr>
          <p:cNvPr id="2" name="组合 1"/>
          <p:cNvGrpSpPr/>
          <p:nvPr/>
        </p:nvGrpSpPr>
        <p:grpSpPr>
          <a:xfrm>
            <a:off x="6602878" y="2537850"/>
            <a:ext cx="5149289" cy="1958680"/>
            <a:chOff x="794780" y="2537850"/>
            <a:chExt cx="5149289" cy="1958680"/>
          </a:xfrm>
        </p:grpSpPr>
        <p:sp>
          <p:nvSpPr>
            <p:cNvPr id="13" name="文本框 2"/>
            <p:cNvSpPr txBox="1"/>
            <p:nvPr/>
          </p:nvSpPr>
          <p:spPr>
            <a:xfrm>
              <a:off x="983017" y="2537850"/>
              <a:ext cx="1368300" cy="523220"/>
            </a:xfrm>
            <a:prstGeom prst="rect">
              <a:avLst/>
            </a:prstGeom>
            <a:solidFill>
              <a:schemeClr val="accent1">
                <a:lumMod val="75000"/>
              </a:schemeClr>
            </a:solidFill>
            <a:ln w="19050">
              <a:noFill/>
            </a:ln>
            <a:effectLst/>
          </p:spPr>
          <p:txBody>
            <a:bodyPr wrap="square" rtlCol="0">
              <a:spAutoFit/>
            </a:bodyPr>
            <a:lstStyle/>
            <a:p>
              <a:pPr algn="ctr"/>
              <a:r>
                <a:rPr lang="en-US" altLang="zh-CN" sz="2800" dirty="0">
                  <a:solidFill>
                    <a:schemeClr val="bg1"/>
                  </a:solidFill>
                  <a:latin typeface="张海山锐线体简" panose="02000000000000000000" pitchFamily="2" charset="-122"/>
                  <a:ea typeface="张海山锐线体简" panose="02000000000000000000" pitchFamily="2" charset="-122"/>
                </a:rPr>
                <a:t>LOGO</a:t>
              </a:r>
              <a:endParaRPr lang="zh-CN" altLang="en-US" sz="2800" dirty="0">
                <a:solidFill>
                  <a:schemeClr val="bg1"/>
                </a:solidFill>
                <a:latin typeface="张海山锐线体简" panose="02000000000000000000" pitchFamily="2" charset="-122"/>
                <a:ea typeface="张海山锐线体简" panose="02000000000000000000" pitchFamily="2" charset="-122"/>
              </a:endParaRPr>
            </a:p>
          </p:txBody>
        </p:sp>
        <p:sp>
          <p:nvSpPr>
            <p:cNvPr id="14" name="文本框 10"/>
            <p:cNvSpPr txBox="1"/>
            <p:nvPr/>
          </p:nvSpPr>
          <p:spPr>
            <a:xfrm>
              <a:off x="794780" y="4157976"/>
              <a:ext cx="2275559" cy="338554"/>
            </a:xfrm>
            <a:prstGeom prst="rect">
              <a:avLst/>
            </a:prstGeom>
            <a:noFill/>
          </p:spPr>
          <p:txBody>
            <a:bodyPr wrap="none" rtlCol="0">
              <a:spAutoFit/>
            </a:bodyPr>
            <a:lstStyle/>
            <a:p>
              <a:pPr algn="ctr"/>
              <a:r>
                <a:rPr lang="en-US" altLang="zh-CN" sz="1600" cap="all" dirty="0">
                  <a:solidFill>
                    <a:schemeClr val="tx2">
                      <a:lumMod val="50000"/>
                    </a:schemeClr>
                  </a:solidFill>
                  <a:latin typeface="Microsoft JhengHei Light" panose="020B0304030504040204" pitchFamily="34" charset="-122"/>
                  <a:ea typeface="Microsoft JhengHei Light" panose="020B0304030504040204" pitchFamily="34" charset="-122"/>
                  <a:cs typeface="Microsoft JhengHei Light" panose="020B0304030504040204" pitchFamily="34" charset="-122"/>
                </a:rPr>
                <a:t>THE Scenery DESIGN</a:t>
              </a:r>
              <a:endParaRPr lang="zh-CN" altLang="en-US" sz="1600" cap="all" dirty="0">
                <a:solidFill>
                  <a:schemeClr val="tx2">
                    <a:lumMod val="50000"/>
                  </a:schemeClr>
                </a:solidFill>
                <a:latin typeface="Microsoft JhengHei Light" panose="020B0304030504040204" pitchFamily="34" charset="-122"/>
                <a:ea typeface="Microsoft JhengHei Light" panose="020B0304030504040204" pitchFamily="34" charset="-122"/>
                <a:cs typeface="Microsoft JhengHei Light" panose="020B0304030504040204" pitchFamily="34" charset="-122"/>
              </a:endParaRPr>
            </a:p>
          </p:txBody>
        </p:sp>
        <p:sp>
          <p:nvSpPr>
            <p:cNvPr id="15" name="文本框 12"/>
            <p:cNvSpPr txBox="1"/>
            <p:nvPr/>
          </p:nvSpPr>
          <p:spPr>
            <a:xfrm>
              <a:off x="834978" y="3157059"/>
              <a:ext cx="5109091" cy="830997"/>
            </a:xfrm>
            <a:prstGeom prst="rect">
              <a:avLst/>
            </a:prstGeom>
            <a:noFill/>
          </p:spPr>
          <p:txBody>
            <a:bodyPr wrap="none" rtlCol="0">
              <a:spAutoFit/>
            </a:bodyPr>
            <a:lstStyle/>
            <a:p>
              <a:pPr algn="ctr"/>
              <a:r>
                <a:rPr lang="zh-CN" altLang="en-US" sz="4800" dirty="0">
                  <a:solidFill>
                    <a:schemeClr val="tx2">
                      <a:lumMod val="50000"/>
                    </a:schemeClr>
                  </a:solidFill>
                  <a:latin typeface="微软雅黑" panose="020B0503020204020204" pitchFamily="34" charset="-122"/>
                  <a:ea typeface="微软雅黑" panose="020B0503020204020204" pitchFamily="34" charset="-122"/>
                  <a:cs typeface="Microsoft JhengHei Light" panose="020B0304030504040204" pitchFamily="34" charset="-122"/>
                </a:rPr>
                <a:t>点击加入</a:t>
              </a:r>
              <a:r>
                <a:rPr lang="zh-CN" altLang="en-US" sz="4800" b="1" dirty="0">
                  <a:solidFill>
                    <a:schemeClr val="tx2">
                      <a:lumMod val="50000"/>
                    </a:schemeClr>
                  </a:solidFill>
                  <a:latin typeface="微软雅黑" panose="020B0503020204020204" pitchFamily="34" charset="-122"/>
                  <a:ea typeface="微软雅黑" panose="020B0503020204020204" pitchFamily="34" charset="-122"/>
                  <a:cs typeface="Microsoft JhengHei Light" panose="020B0304030504040204" pitchFamily="34" charset="-122"/>
                </a:rPr>
                <a:t>你的标题</a:t>
              </a:r>
            </a:p>
          </p:txBody>
        </p:sp>
        <p:sp>
          <p:nvSpPr>
            <p:cNvPr id="16" name="矩形 15"/>
            <p:cNvSpPr/>
            <p:nvPr/>
          </p:nvSpPr>
          <p:spPr>
            <a:xfrm>
              <a:off x="989930" y="4048017"/>
              <a:ext cx="3240000" cy="18000"/>
            </a:xfrm>
            <a:prstGeom prst="rect">
              <a:avLst/>
            </a:prstGeom>
            <a:solidFill>
              <a:schemeClr val="tx2">
                <a:lumMod val="5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anim calcmode="lin" valueType="num">
                                      <p:cBhvr>
                                        <p:cTn id="14" dur="750" fill="hold"/>
                                        <p:tgtEl>
                                          <p:spTgt spid="12"/>
                                        </p:tgtEl>
                                        <p:attrNameLst>
                                          <p:attrName>ppt_x</p:attrName>
                                        </p:attrNameLst>
                                      </p:cBhvr>
                                      <p:tavLst>
                                        <p:tav tm="0">
                                          <p:val>
                                            <p:strVal val="#ppt_x"/>
                                          </p:val>
                                        </p:tav>
                                        <p:tav tm="100000">
                                          <p:val>
                                            <p:strVal val="#ppt_x"/>
                                          </p:val>
                                        </p:tav>
                                      </p:tavLst>
                                    </p:anim>
                                    <p:anim calcmode="lin" valueType="num">
                                      <p:cBhvr>
                                        <p:cTn id="15" dur="75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035406" y="401812"/>
            <a:ext cx="6110515" cy="597320"/>
            <a:chOff x="384045" y="271186"/>
            <a:chExt cx="6110515" cy="597320"/>
          </a:xfrm>
        </p:grpSpPr>
        <p:sp>
          <p:nvSpPr>
            <p:cNvPr id="32" name="9"/>
            <p:cNvSpPr txBox="1"/>
            <p:nvPr/>
          </p:nvSpPr>
          <p:spPr>
            <a:xfrm>
              <a:off x="1719108" y="271186"/>
              <a:ext cx="3435256" cy="430887"/>
            </a:xfrm>
            <a:prstGeom prst="rect">
              <a:avLst/>
            </a:prstGeom>
            <a:noFill/>
          </p:spPr>
          <p:txBody>
            <a:bodyPr wrap="square" lIns="0" tIns="0" rIns="0" bIns="0" rtlCol="0">
              <a:spAutoFit/>
            </a:bodyPr>
            <a:lstStyle/>
            <a:p>
              <a:pPr marL="0" lvl="1" algn="ctr"/>
              <a:r>
                <a:rPr lang="zh-CN" altLang="en-US" sz="2800" dirty="0">
                  <a:solidFill>
                    <a:schemeClr val="tx2">
                      <a:lumMod val="50000"/>
                    </a:schemeClr>
                  </a:solidFill>
                  <a:latin typeface="微软雅黑" panose="020B0503020204020204" pitchFamily="34" charset="-122"/>
                  <a:ea typeface="微软雅黑" panose="020B0503020204020204" pitchFamily="34" charset="-122"/>
                </a:rPr>
                <a:t>点击加入你的标题</a:t>
              </a:r>
            </a:p>
          </p:txBody>
        </p:sp>
        <p:cxnSp>
          <p:nvCxnSpPr>
            <p:cNvPr id="6" name="品 11"/>
            <p:cNvCxnSpPr/>
            <p:nvPr>
              <p:custDataLst>
                <p:tags r:id="rId1"/>
              </p:custDataLst>
            </p:nvPr>
          </p:nvCxnSpPr>
          <p:spPr>
            <a:xfrm>
              <a:off x="384045" y="868506"/>
              <a:ext cx="6110515" cy="0"/>
            </a:xfrm>
            <a:prstGeom prst="line">
              <a:avLst/>
            </a:prstGeom>
            <a:noFill/>
            <a:ln w="38100" cap="flat" cmpd="sng" algn="ctr">
              <a:solidFill>
                <a:schemeClr val="accent1">
                  <a:lumMod val="75000"/>
                </a:schemeClr>
              </a:solidFill>
              <a:prstDash val="solid"/>
              <a:miter lim="800000"/>
            </a:ln>
            <a:effectLst/>
          </p:spPr>
        </p:cxnSp>
      </p:grpSp>
      <p:grpSp>
        <p:nvGrpSpPr>
          <p:cNvPr id="2" name="组合 1"/>
          <p:cNvGrpSpPr/>
          <p:nvPr/>
        </p:nvGrpSpPr>
        <p:grpSpPr>
          <a:xfrm>
            <a:off x="2381" y="1651977"/>
            <a:ext cx="12221522" cy="4802346"/>
            <a:chOff x="0" y="1292740"/>
            <a:chExt cx="9148518" cy="3594835"/>
          </a:xfrm>
        </p:grpSpPr>
        <p:grpSp>
          <p:nvGrpSpPr>
            <p:cNvPr id="5" name="组合 4"/>
            <p:cNvGrpSpPr/>
            <p:nvPr/>
          </p:nvGrpSpPr>
          <p:grpSpPr>
            <a:xfrm>
              <a:off x="612315" y="1292740"/>
              <a:ext cx="1698018" cy="1698018"/>
              <a:chOff x="513870" y="1288443"/>
              <a:chExt cx="1895475" cy="1895475"/>
            </a:xfrm>
          </p:grpSpPr>
          <p:sp>
            <p:nvSpPr>
              <p:cNvPr id="7" name="椭圆 6"/>
              <p:cNvSpPr/>
              <p:nvPr/>
            </p:nvSpPr>
            <p:spPr>
              <a:xfrm>
                <a:off x="513870" y="1288443"/>
                <a:ext cx="1895475" cy="1895475"/>
              </a:xfrm>
              <a:prstGeom prst="ellips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8" name="图片 7"/>
              <p:cNvPicPr>
                <a:picLocks noChangeAspect="1"/>
              </p:cNvPicPr>
              <p:nvPr/>
            </p:nvPicPr>
            <p:blipFill>
              <a:blip r:embed="rId4" cstate="print">
                <a:grayscl/>
                <a:extLst>
                  <a:ext uri="{28A0092B-C50C-407E-A947-70E740481C1C}">
                    <a14:useLocalDpi xmlns:a14="http://schemas.microsoft.com/office/drawing/2010/main" val="0"/>
                  </a:ext>
                </a:extLst>
              </a:blip>
              <a:srcRect l="39794" r="5978" b="4080"/>
              <a:stretch>
                <a:fillRect/>
              </a:stretch>
            </p:blipFill>
            <p:spPr>
              <a:xfrm>
                <a:off x="666545" y="1445119"/>
                <a:ext cx="1590124" cy="1582123"/>
              </a:xfrm>
              <a:custGeom>
                <a:avLst/>
                <a:gdLst>
                  <a:gd name="connsiteX0" fmla="*/ 931758 w 2152746"/>
                  <a:gd name="connsiteY0" fmla="*/ 0 h 2141914"/>
                  <a:gd name="connsiteX1" fmla="*/ 1220988 w 2152746"/>
                  <a:gd name="connsiteY1" fmla="*/ 0 h 2141914"/>
                  <a:gd name="connsiteX2" fmla="*/ 1293300 w 2152746"/>
                  <a:gd name="connsiteY2" fmla="*/ 11036 h 2141914"/>
                  <a:gd name="connsiteX3" fmla="*/ 2152746 w 2152746"/>
                  <a:gd name="connsiteY3" fmla="*/ 1065541 h 2141914"/>
                  <a:gd name="connsiteX4" fmla="*/ 1076373 w 2152746"/>
                  <a:gd name="connsiteY4" fmla="*/ 2141914 h 2141914"/>
                  <a:gd name="connsiteX5" fmla="*/ 0 w 2152746"/>
                  <a:gd name="connsiteY5" fmla="*/ 1065541 h 2141914"/>
                  <a:gd name="connsiteX6" fmla="*/ 859447 w 2152746"/>
                  <a:gd name="connsiteY6" fmla="*/ 11036 h 214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2746" h="2141914">
                    <a:moveTo>
                      <a:pt x="931758" y="0"/>
                    </a:moveTo>
                    <a:lnTo>
                      <a:pt x="1220988" y="0"/>
                    </a:lnTo>
                    <a:lnTo>
                      <a:pt x="1293300" y="11036"/>
                    </a:lnTo>
                    <a:cubicBezTo>
                      <a:pt x="1783785" y="111404"/>
                      <a:pt x="2152746" y="545385"/>
                      <a:pt x="2152746" y="1065541"/>
                    </a:cubicBezTo>
                    <a:cubicBezTo>
                      <a:pt x="2152746" y="1660005"/>
                      <a:pt x="1670837" y="2141914"/>
                      <a:pt x="1076373" y="2141914"/>
                    </a:cubicBezTo>
                    <a:cubicBezTo>
                      <a:pt x="481909" y="2141914"/>
                      <a:pt x="0" y="1660005"/>
                      <a:pt x="0" y="1065541"/>
                    </a:cubicBezTo>
                    <a:cubicBezTo>
                      <a:pt x="0" y="545385"/>
                      <a:pt x="368962" y="111404"/>
                      <a:pt x="859447" y="11036"/>
                    </a:cubicBezTo>
                    <a:close/>
                  </a:path>
                </a:pathLst>
              </a:custGeom>
            </p:spPr>
          </p:pic>
        </p:grpSp>
        <p:grpSp>
          <p:nvGrpSpPr>
            <p:cNvPr id="9" name="组合 8"/>
            <p:cNvGrpSpPr/>
            <p:nvPr/>
          </p:nvGrpSpPr>
          <p:grpSpPr>
            <a:xfrm>
              <a:off x="2679511" y="1292740"/>
              <a:ext cx="1698018" cy="1698018"/>
              <a:chOff x="2609434" y="1288443"/>
              <a:chExt cx="1895475" cy="1895475"/>
            </a:xfrm>
          </p:grpSpPr>
          <p:pic>
            <p:nvPicPr>
              <p:cNvPr id="10" name="图片 9"/>
              <p:cNvPicPr>
                <a:picLocks noChangeAspect="1"/>
              </p:cNvPicPr>
              <p:nvPr/>
            </p:nvPicPr>
            <p:blipFill>
              <a:blip r:embed="rId5" cstate="print">
                <a:grayscl/>
                <a:extLst>
                  <a:ext uri="{28A0092B-C50C-407E-A947-70E740481C1C}">
                    <a14:useLocalDpi xmlns:a14="http://schemas.microsoft.com/office/drawing/2010/main" val="0"/>
                  </a:ext>
                </a:extLst>
              </a:blip>
              <a:srcRect l="28415" t="400" r="26925" b="20204"/>
              <a:stretch>
                <a:fillRect/>
              </a:stretch>
            </p:blipFill>
            <p:spPr>
              <a:xfrm>
                <a:off x="2762109" y="1441118"/>
                <a:ext cx="1590124" cy="1590124"/>
              </a:xfrm>
              <a:custGeom>
                <a:avLst/>
                <a:gdLst>
                  <a:gd name="connsiteX0" fmla="*/ 1076373 w 2152746"/>
                  <a:gd name="connsiteY0" fmla="*/ 0 h 2152746"/>
                  <a:gd name="connsiteX1" fmla="*/ 2152746 w 2152746"/>
                  <a:gd name="connsiteY1" fmla="*/ 1076373 h 2152746"/>
                  <a:gd name="connsiteX2" fmla="*/ 1076373 w 2152746"/>
                  <a:gd name="connsiteY2" fmla="*/ 2152746 h 2152746"/>
                  <a:gd name="connsiteX3" fmla="*/ 0 w 2152746"/>
                  <a:gd name="connsiteY3" fmla="*/ 1076373 h 2152746"/>
                  <a:gd name="connsiteX4" fmla="*/ 1076373 w 2152746"/>
                  <a:gd name="connsiteY4" fmla="*/ 0 h 2152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746" h="2152746">
                    <a:moveTo>
                      <a:pt x="1076373" y="0"/>
                    </a:moveTo>
                    <a:cubicBezTo>
                      <a:pt x="1670837" y="0"/>
                      <a:pt x="2152746" y="481909"/>
                      <a:pt x="2152746" y="1076373"/>
                    </a:cubicBezTo>
                    <a:cubicBezTo>
                      <a:pt x="2152746" y="1670837"/>
                      <a:pt x="1670837" y="2152746"/>
                      <a:pt x="1076373" y="2152746"/>
                    </a:cubicBezTo>
                    <a:cubicBezTo>
                      <a:pt x="481909" y="2152746"/>
                      <a:pt x="0" y="1670837"/>
                      <a:pt x="0" y="1076373"/>
                    </a:cubicBezTo>
                    <a:cubicBezTo>
                      <a:pt x="0" y="481909"/>
                      <a:pt x="481909" y="0"/>
                      <a:pt x="1076373" y="0"/>
                    </a:cubicBezTo>
                    <a:close/>
                  </a:path>
                </a:pathLst>
              </a:custGeom>
            </p:spPr>
          </p:pic>
          <p:sp>
            <p:nvSpPr>
              <p:cNvPr id="11" name="椭圆 10"/>
              <p:cNvSpPr/>
              <p:nvPr/>
            </p:nvSpPr>
            <p:spPr>
              <a:xfrm>
                <a:off x="2609434" y="1288443"/>
                <a:ext cx="1895475" cy="1895475"/>
              </a:xfrm>
              <a:prstGeom prst="ellips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2" name="组合 11"/>
            <p:cNvGrpSpPr/>
            <p:nvPr/>
          </p:nvGrpSpPr>
          <p:grpSpPr>
            <a:xfrm>
              <a:off x="4746707" y="1292740"/>
              <a:ext cx="1698018" cy="1698018"/>
              <a:chOff x="4547897" y="1288443"/>
              <a:chExt cx="1895475" cy="1895475"/>
            </a:xfrm>
          </p:grpSpPr>
          <p:pic>
            <p:nvPicPr>
              <p:cNvPr id="13" name="图片 12"/>
              <p:cNvPicPr>
                <a:picLocks noChangeAspect="1"/>
              </p:cNvPicPr>
              <p:nvPr/>
            </p:nvPicPr>
            <p:blipFill>
              <a:blip r:embed="rId6" cstate="print">
                <a:grayscl/>
                <a:extLst>
                  <a:ext uri="{28A0092B-C50C-407E-A947-70E740481C1C}">
                    <a14:useLocalDpi xmlns:a14="http://schemas.microsoft.com/office/drawing/2010/main" val="0"/>
                  </a:ext>
                </a:extLst>
              </a:blip>
              <a:srcRect l="6091" t="568" r="53512" b="27616"/>
              <a:stretch>
                <a:fillRect/>
              </a:stretch>
            </p:blipFill>
            <p:spPr>
              <a:xfrm>
                <a:off x="4700572" y="1441118"/>
                <a:ext cx="1590124" cy="1590124"/>
              </a:xfrm>
              <a:custGeom>
                <a:avLst/>
                <a:gdLst>
                  <a:gd name="connsiteX0" fmla="*/ 1076373 w 2152746"/>
                  <a:gd name="connsiteY0" fmla="*/ 0 h 2152746"/>
                  <a:gd name="connsiteX1" fmla="*/ 2152746 w 2152746"/>
                  <a:gd name="connsiteY1" fmla="*/ 1076373 h 2152746"/>
                  <a:gd name="connsiteX2" fmla="*/ 1076373 w 2152746"/>
                  <a:gd name="connsiteY2" fmla="*/ 2152746 h 2152746"/>
                  <a:gd name="connsiteX3" fmla="*/ 0 w 2152746"/>
                  <a:gd name="connsiteY3" fmla="*/ 1076373 h 2152746"/>
                  <a:gd name="connsiteX4" fmla="*/ 1076373 w 2152746"/>
                  <a:gd name="connsiteY4" fmla="*/ 0 h 2152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746" h="2152746">
                    <a:moveTo>
                      <a:pt x="1076373" y="0"/>
                    </a:moveTo>
                    <a:cubicBezTo>
                      <a:pt x="1670837" y="0"/>
                      <a:pt x="2152746" y="481909"/>
                      <a:pt x="2152746" y="1076373"/>
                    </a:cubicBezTo>
                    <a:cubicBezTo>
                      <a:pt x="2152746" y="1670837"/>
                      <a:pt x="1670837" y="2152746"/>
                      <a:pt x="1076373" y="2152746"/>
                    </a:cubicBezTo>
                    <a:cubicBezTo>
                      <a:pt x="481909" y="2152746"/>
                      <a:pt x="0" y="1670837"/>
                      <a:pt x="0" y="1076373"/>
                    </a:cubicBezTo>
                    <a:cubicBezTo>
                      <a:pt x="0" y="481909"/>
                      <a:pt x="481909" y="0"/>
                      <a:pt x="1076373" y="0"/>
                    </a:cubicBezTo>
                    <a:close/>
                  </a:path>
                </a:pathLst>
              </a:custGeom>
            </p:spPr>
          </p:pic>
          <p:sp>
            <p:nvSpPr>
              <p:cNvPr id="14" name="椭圆 13"/>
              <p:cNvSpPr/>
              <p:nvPr/>
            </p:nvSpPr>
            <p:spPr>
              <a:xfrm>
                <a:off x="4547897" y="1288443"/>
                <a:ext cx="1895475" cy="1895475"/>
              </a:xfrm>
              <a:prstGeom prst="ellips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5" name="组合 14"/>
            <p:cNvGrpSpPr/>
            <p:nvPr/>
          </p:nvGrpSpPr>
          <p:grpSpPr>
            <a:xfrm>
              <a:off x="6813903" y="1292740"/>
              <a:ext cx="1698018" cy="1698018"/>
              <a:chOff x="6731744" y="1288443"/>
              <a:chExt cx="1895475" cy="1895475"/>
            </a:xfrm>
          </p:grpSpPr>
          <p:pic>
            <p:nvPicPr>
              <p:cNvPr id="16" name="图片 15"/>
              <p:cNvPicPr>
                <a:picLocks noChangeAspect="1"/>
              </p:cNvPicPr>
              <p:nvPr/>
            </p:nvPicPr>
            <p:blipFill>
              <a:blip r:embed="rId7" cstate="print">
                <a:grayscl/>
                <a:extLst>
                  <a:ext uri="{28A0092B-C50C-407E-A947-70E740481C1C}">
                    <a14:useLocalDpi xmlns:a14="http://schemas.microsoft.com/office/drawing/2010/main" val="0"/>
                  </a:ext>
                </a:extLst>
              </a:blip>
              <a:srcRect l="42890" t="1615" r="20991" b="34173"/>
              <a:stretch>
                <a:fillRect/>
              </a:stretch>
            </p:blipFill>
            <p:spPr>
              <a:xfrm>
                <a:off x="6884419" y="1441118"/>
                <a:ext cx="1590124" cy="1590124"/>
              </a:xfrm>
              <a:custGeom>
                <a:avLst/>
                <a:gdLst>
                  <a:gd name="connsiteX0" fmla="*/ 1076373 w 2152746"/>
                  <a:gd name="connsiteY0" fmla="*/ 0 h 2152746"/>
                  <a:gd name="connsiteX1" fmla="*/ 2152746 w 2152746"/>
                  <a:gd name="connsiteY1" fmla="*/ 1076373 h 2152746"/>
                  <a:gd name="connsiteX2" fmla="*/ 1076373 w 2152746"/>
                  <a:gd name="connsiteY2" fmla="*/ 2152746 h 2152746"/>
                  <a:gd name="connsiteX3" fmla="*/ 0 w 2152746"/>
                  <a:gd name="connsiteY3" fmla="*/ 1076373 h 2152746"/>
                  <a:gd name="connsiteX4" fmla="*/ 1076373 w 2152746"/>
                  <a:gd name="connsiteY4" fmla="*/ 0 h 2152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746" h="2152746">
                    <a:moveTo>
                      <a:pt x="1076373" y="0"/>
                    </a:moveTo>
                    <a:cubicBezTo>
                      <a:pt x="1670837" y="0"/>
                      <a:pt x="2152746" y="481909"/>
                      <a:pt x="2152746" y="1076373"/>
                    </a:cubicBezTo>
                    <a:cubicBezTo>
                      <a:pt x="2152746" y="1670837"/>
                      <a:pt x="1670837" y="2152746"/>
                      <a:pt x="1076373" y="2152746"/>
                    </a:cubicBezTo>
                    <a:cubicBezTo>
                      <a:pt x="481909" y="2152746"/>
                      <a:pt x="0" y="1670837"/>
                      <a:pt x="0" y="1076373"/>
                    </a:cubicBezTo>
                    <a:cubicBezTo>
                      <a:pt x="0" y="481909"/>
                      <a:pt x="481909" y="0"/>
                      <a:pt x="1076373" y="0"/>
                    </a:cubicBezTo>
                    <a:close/>
                  </a:path>
                </a:pathLst>
              </a:custGeom>
            </p:spPr>
          </p:pic>
          <p:sp>
            <p:nvSpPr>
              <p:cNvPr id="17" name="椭圆 16"/>
              <p:cNvSpPr/>
              <p:nvPr/>
            </p:nvSpPr>
            <p:spPr>
              <a:xfrm>
                <a:off x="6731744" y="1288443"/>
                <a:ext cx="1895475" cy="1895475"/>
              </a:xfrm>
              <a:prstGeom prst="ellips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8" name="矩形 17"/>
            <p:cNvSpPr/>
            <p:nvPr/>
          </p:nvSpPr>
          <p:spPr>
            <a:xfrm>
              <a:off x="0" y="3206007"/>
              <a:ext cx="9148518" cy="594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9" name="文本框 75"/>
            <p:cNvSpPr txBox="1"/>
            <p:nvPr/>
          </p:nvSpPr>
          <p:spPr>
            <a:xfrm>
              <a:off x="925905" y="3242177"/>
              <a:ext cx="6903248" cy="259187"/>
            </a:xfrm>
            <a:prstGeom prst="rect">
              <a:avLst/>
            </a:prstGeom>
            <a:noFill/>
          </p:spPr>
          <p:txBody>
            <a:bodyPr wrap="square" rtlCol="0">
              <a:spAutoFit/>
            </a:bodyPr>
            <a:lstStyle/>
            <a:p>
              <a:pPr>
                <a:lnSpc>
                  <a:spcPct val="150000"/>
                </a:lnSpc>
              </a:pPr>
              <a:r>
                <a:rPr lang="en-US" altLang="zh-CN" sz="1100" i="1">
                  <a:solidFill>
                    <a:schemeClr val="bg1"/>
                  </a:solidFill>
                  <a:latin typeface="冬青黑体简体中文 W3" pitchFamily="2" charset="-122"/>
                  <a:ea typeface="冬青黑体简体中文 W3" pitchFamily="2" charset="-122"/>
                </a:rPr>
                <a:t>Lorem ipsum dolor sit amet, consectetur adipisicing elit, sed do eiusmod tempor incididunt ut labore et dolore magna aliqua. </a:t>
              </a:r>
              <a:endParaRPr lang="zh-CN" altLang="en-US" sz="1100">
                <a:solidFill>
                  <a:schemeClr val="bg1"/>
                </a:solidFill>
              </a:endParaRPr>
            </a:p>
          </p:txBody>
        </p:sp>
        <p:grpSp>
          <p:nvGrpSpPr>
            <p:cNvPr id="20" name="组合 19"/>
            <p:cNvGrpSpPr/>
            <p:nvPr/>
          </p:nvGrpSpPr>
          <p:grpSpPr>
            <a:xfrm>
              <a:off x="91257" y="3967631"/>
              <a:ext cx="2393320" cy="415306"/>
              <a:chOff x="1287627" y="2719670"/>
              <a:chExt cx="2393320" cy="415306"/>
            </a:xfrm>
          </p:grpSpPr>
          <p:sp>
            <p:nvSpPr>
              <p:cNvPr id="21" name="文本框 77"/>
              <p:cNvSpPr txBox="1"/>
              <p:nvPr/>
            </p:nvSpPr>
            <p:spPr>
              <a:xfrm>
                <a:off x="1583554" y="2927626"/>
                <a:ext cx="1801467" cy="207350"/>
              </a:xfrm>
              <a:prstGeom prst="rect">
                <a:avLst/>
              </a:prstGeom>
              <a:noFill/>
            </p:spPr>
            <p:txBody>
              <a:bodyPr wrap="square" rtlCol="0">
                <a:spAutoFit/>
              </a:bodyPr>
              <a:lstStyle/>
              <a:p>
                <a:pPr algn="ctr"/>
                <a:r>
                  <a:rPr lang="en-US" altLang="zh-CN" sz="1200">
                    <a:solidFill>
                      <a:schemeClr val="bg1">
                        <a:lumMod val="50000"/>
                      </a:schemeClr>
                    </a:solidFill>
                    <a:latin typeface="Adobe Gothic Std B" pitchFamily="34" charset="-128"/>
                  </a:rPr>
                  <a:t>Enter your title</a:t>
                </a:r>
                <a:endParaRPr lang="zh-CN" altLang="en-US" sz="1200">
                  <a:solidFill>
                    <a:schemeClr val="bg1">
                      <a:lumMod val="50000"/>
                    </a:schemeClr>
                  </a:solidFill>
                  <a:latin typeface="Adobe Gothic Std B" pitchFamily="34" charset="-128"/>
                </a:endParaRPr>
              </a:p>
            </p:txBody>
          </p:sp>
          <p:sp>
            <p:nvSpPr>
              <p:cNvPr id="22" name="文本框 78"/>
              <p:cNvSpPr txBox="1"/>
              <p:nvPr/>
            </p:nvSpPr>
            <p:spPr>
              <a:xfrm>
                <a:off x="1287627" y="2719670"/>
                <a:ext cx="2393320" cy="230389"/>
              </a:xfrm>
              <a:prstGeom prst="rect">
                <a:avLst/>
              </a:prstGeom>
              <a:noFill/>
            </p:spPr>
            <p:txBody>
              <a:bodyPr wrap="square" rtlCol="0">
                <a:spAutoFit/>
              </a:bodyPr>
              <a:lstStyle/>
              <a:p>
                <a:pPr algn="ctr"/>
                <a:r>
                  <a:rPr lang="en-US" altLang="zh-CN" sz="1400" i="1">
                    <a:solidFill>
                      <a:schemeClr val="bg1">
                        <a:lumMod val="50000"/>
                      </a:schemeClr>
                    </a:solidFill>
                    <a:latin typeface="Adobe Gothic Std B" pitchFamily="34" charset="-128"/>
                  </a:rPr>
                  <a:t>Please Enter your title</a:t>
                </a:r>
                <a:endParaRPr lang="zh-CN" altLang="en-US" sz="1400" i="1">
                  <a:solidFill>
                    <a:schemeClr val="bg1">
                      <a:lumMod val="50000"/>
                    </a:schemeClr>
                  </a:solidFill>
                  <a:latin typeface="Adobe Gothic Std B" pitchFamily="34" charset="-128"/>
                </a:endParaRPr>
              </a:p>
            </p:txBody>
          </p:sp>
        </p:grpSp>
        <p:sp>
          <p:nvSpPr>
            <p:cNvPr id="23" name="矩形 22"/>
            <p:cNvSpPr/>
            <p:nvPr/>
          </p:nvSpPr>
          <p:spPr>
            <a:xfrm>
              <a:off x="199420" y="4351921"/>
              <a:ext cx="2184892" cy="535654"/>
            </a:xfrm>
            <a:prstGeom prst="rect">
              <a:avLst/>
            </a:prstGeom>
          </p:spPr>
          <p:txBody>
            <a:bodyPr wrap="square">
              <a:spAutoFit/>
            </a:bodyPr>
            <a:lstStyle/>
            <a:p>
              <a:pPr>
                <a:lnSpc>
                  <a:spcPct val="150000"/>
                </a:lnSpc>
              </a:pPr>
              <a:r>
                <a:rPr lang="en-US" altLang="zh-CN" sz="900" i="1">
                  <a:solidFill>
                    <a:schemeClr val="bg1">
                      <a:lumMod val="50000"/>
                    </a:schemeClr>
                  </a:solidFill>
                  <a:latin typeface="冬青黑体简体中文 W3" pitchFamily="2" charset="-122"/>
                  <a:ea typeface="冬青黑体简体中文 W3" pitchFamily="2" charset="-122"/>
                </a:rPr>
                <a:t>Lorem ipsum dolor sit amet, consectetur adipisicing elit, sed do eiusmod tempor incididunt ut labore et dolore magna aliqua. </a:t>
              </a:r>
              <a:endParaRPr lang="zh-CN" altLang="en-US" sz="900">
                <a:solidFill>
                  <a:schemeClr val="bg1">
                    <a:lumMod val="50000"/>
                  </a:schemeClr>
                </a:solidFill>
              </a:endParaRPr>
            </a:p>
          </p:txBody>
        </p:sp>
        <p:grpSp>
          <p:nvGrpSpPr>
            <p:cNvPr id="24" name="组合 23"/>
            <p:cNvGrpSpPr/>
            <p:nvPr/>
          </p:nvGrpSpPr>
          <p:grpSpPr>
            <a:xfrm>
              <a:off x="2270883" y="3967631"/>
              <a:ext cx="2393320" cy="415306"/>
              <a:chOff x="1287627" y="2719670"/>
              <a:chExt cx="2393320" cy="415306"/>
            </a:xfrm>
          </p:grpSpPr>
          <p:sp>
            <p:nvSpPr>
              <p:cNvPr id="25" name="文本框 81"/>
              <p:cNvSpPr txBox="1"/>
              <p:nvPr/>
            </p:nvSpPr>
            <p:spPr>
              <a:xfrm>
                <a:off x="1583554" y="2927626"/>
                <a:ext cx="1801467" cy="207350"/>
              </a:xfrm>
              <a:prstGeom prst="rect">
                <a:avLst/>
              </a:prstGeom>
              <a:noFill/>
            </p:spPr>
            <p:txBody>
              <a:bodyPr wrap="square" rtlCol="0">
                <a:spAutoFit/>
              </a:bodyPr>
              <a:lstStyle/>
              <a:p>
                <a:pPr algn="ctr"/>
                <a:r>
                  <a:rPr lang="en-US" altLang="zh-CN" sz="1200">
                    <a:solidFill>
                      <a:schemeClr val="bg1">
                        <a:lumMod val="50000"/>
                      </a:schemeClr>
                    </a:solidFill>
                    <a:latin typeface="Adobe Gothic Std B" pitchFamily="34" charset="-128"/>
                  </a:rPr>
                  <a:t>Enter your title</a:t>
                </a:r>
                <a:endParaRPr lang="zh-CN" altLang="en-US" sz="1200">
                  <a:solidFill>
                    <a:schemeClr val="bg1">
                      <a:lumMod val="50000"/>
                    </a:schemeClr>
                  </a:solidFill>
                  <a:latin typeface="Adobe Gothic Std B" pitchFamily="34" charset="-128"/>
                </a:endParaRPr>
              </a:p>
            </p:txBody>
          </p:sp>
          <p:sp>
            <p:nvSpPr>
              <p:cNvPr id="26" name="文本框 82"/>
              <p:cNvSpPr txBox="1"/>
              <p:nvPr/>
            </p:nvSpPr>
            <p:spPr>
              <a:xfrm>
                <a:off x="1287627" y="2719670"/>
                <a:ext cx="2393320" cy="230389"/>
              </a:xfrm>
              <a:prstGeom prst="rect">
                <a:avLst/>
              </a:prstGeom>
              <a:noFill/>
            </p:spPr>
            <p:txBody>
              <a:bodyPr wrap="square" rtlCol="0">
                <a:spAutoFit/>
              </a:bodyPr>
              <a:lstStyle/>
              <a:p>
                <a:pPr algn="ctr"/>
                <a:r>
                  <a:rPr lang="en-US" altLang="zh-CN" sz="1400" i="1">
                    <a:solidFill>
                      <a:schemeClr val="bg1">
                        <a:lumMod val="50000"/>
                      </a:schemeClr>
                    </a:solidFill>
                    <a:latin typeface="Adobe Gothic Std B" pitchFamily="34" charset="-128"/>
                  </a:rPr>
                  <a:t>Please Enter your title</a:t>
                </a:r>
                <a:endParaRPr lang="zh-CN" altLang="en-US" sz="1400" i="1">
                  <a:solidFill>
                    <a:schemeClr val="bg1">
                      <a:lumMod val="50000"/>
                    </a:schemeClr>
                  </a:solidFill>
                  <a:latin typeface="Adobe Gothic Std B" pitchFamily="34" charset="-128"/>
                </a:endParaRPr>
              </a:p>
            </p:txBody>
          </p:sp>
        </p:grpSp>
        <p:sp>
          <p:nvSpPr>
            <p:cNvPr id="27" name="矩形 26"/>
            <p:cNvSpPr/>
            <p:nvPr/>
          </p:nvSpPr>
          <p:spPr>
            <a:xfrm>
              <a:off x="2376413" y="4351921"/>
              <a:ext cx="2184892" cy="535654"/>
            </a:xfrm>
            <a:prstGeom prst="rect">
              <a:avLst/>
            </a:prstGeom>
          </p:spPr>
          <p:txBody>
            <a:bodyPr wrap="square">
              <a:spAutoFit/>
            </a:bodyPr>
            <a:lstStyle/>
            <a:p>
              <a:pPr>
                <a:lnSpc>
                  <a:spcPct val="150000"/>
                </a:lnSpc>
              </a:pPr>
              <a:r>
                <a:rPr lang="en-US" altLang="zh-CN" sz="900" i="1">
                  <a:solidFill>
                    <a:schemeClr val="bg1">
                      <a:lumMod val="50000"/>
                    </a:schemeClr>
                  </a:solidFill>
                  <a:latin typeface="冬青黑体简体中文 W3" pitchFamily="2" charset="-122"/>
                  <a:ea typeface="冬青黑体简体中文 W3" pitchFamily="2" charset="-122"/>
                </a:rPr>
                <a:t>Lorem ipsum dolor sit amet, consectetur adipisicing elit, sed do eiusmod tempor incididunt ut labore et dolore magna aliqua. </a:t>
              </a:r>
              <a:endParaRPr lang="zh-CN" altLang="en-US" sz="900">
                <a:solidFill>
                  <a:schemeClr val="bg1">
                    <a:lumMod val="50000"/>
                  </a:schemeClr>
                </a:solidFill>
              </a:endParaRPr>
            </a:p>
          </p:txBody>
        </p:sp>
        <p:grpSp>
          <p:nvGrpSpPr>
            <p:cNvPr id="28" name="组合 27"/>
            <p:cNvGrpSpPr/>
            <p:nvPr/>
          </p:nvGrpSpPr>
          <p:grpSpPr>
            <a:xfrm>
              <a:off x="4450509" y="3967631"/>
              <a:ext cx="2393320" cy="415306"/>
              <a:chOff x="1287627" y="2719670"/>
              <a:chExt cx="2393320" cy="415306"/>
            </a:xfrm>
          </p:grpSpPr>
          <p:sp>
            <p:nvSpPr>
              <p:cNvPr id="29" name="文本框 85"/>
              <p:cNvSpPr txBox="1"/>
              <p:nvPr/>
            </p:nvSpPr>
            <p:spPr>
              <a:xfrm>
                <a:off x="1583554" y="2927626"/>
                <a:ext cx="1801467" cy="207350"/>
              </a:xfrm>
              <a:prstGeom prst="rect">
                <a:avLst/>
              </a:prstGeom>
              <a:noFill/>
            </p:spPr>
            <p:txBody>
              <a:bodyPr wrap="square" rtlCol="0">
                <a:spAutoFit/>
              </a:bodyPr>
              <a:lstStyle/>
              <a:p>
                <a:pPr algn="ctr"/>
                <a:r>
                  <a:rPr lang="en-US" altLang="zh-CN" sz="1200">
                    <a:solidFill>
                      <a:schemeClr val="bg1">
                        <a:lumMod val="50000"/>
                      </a:schemeClr>
                    </a:solidFill>
                    <a:latin typeface="Adobe Gothic Std B" pitchFamily="34" charset="-128"/>
                  </a:rPr>
                  <a:t>Enter your title</a:t>
                </a:r>
                <a:endParaRPr lang="zh-CN" altLang="en-US" sz="1200">
                  <a:solidFill>
                    <a:schemeClr val="bg1">
                      <a:lumMod val="50000"/>
                    </a:schemeClr>
                  </a:solidFill>
                  <a:latin typeface="Adobe Gothic Std B" pitchFamily="34" charset="-128"/>
                </a:endParaRPr>
              </a:p>
            </p:txBody>
          </p:sp>
          <p:sp>
            <p:nvSpPr>
              <p:cNvPr id="30" name="文本框 86"/>
              <p:cNvSpPr txBox="1"/>
              <p:nvPr/>
            </p:nvSpPr>
            <p:spPr>
              <a:xfrm>
                <a:off x="1287627" y="2719670"/>
                <a:ext cx="2393320" cy="230389"/>
              </a:xfrm>
              <a:prstGeom prst="rect">
                <a:avLst/>
              </a:prstGeom>
              <a:noFill/>
            </p:spPr>
            <p:txBody>
              <a:bodyPr wrap="square" rtlCol="0">
                <a:spAutoFit/>
              </a:bodyPr>
              <a:lstStyle/>
              <a:p>
                <a:pPr algn="ctr"/>
                <a:r>
                  <a:rPr lang="en-US" altLang="zh-CN" sz="1400" i="1">
                    <a:solidFill>
                      <a:schemeClr val="bg1">
                        <a:lumMod val="50000"/>
                      </a:schemeClr>
                    </a:solidFill>
                    <a:latin typeface="Adobe Gothic Std B" pitchFamily="34" charset="-128"/>
                  </a:rPr>
                  <a:t>Please Enter your title</a:t>
                </a:r>
                <a:endParaRPr lang="zh-CN" altLang="en-US" sz="1400" i="1">
                  <a:solidFill>
                    <a:schemeClr val="bg1">
                      <a:lumMod val="50000"/>
                    </a:schemeClr>
                  </a:solidFill>
                  <a:latin typeface="Adobe Gothic Std B" pitchFamily="34" charset="-128"/>
                </a:endParaRPr>
              </a:p>
            </p:txBody>
          </p:sp>
        </p:grpSp>
        <p:sp>
          <p:nvSpPr>
            <p:cNvPr id="31" name="矩形 30"/>
            <p:cNvSpPr/>
            <p:nvPr/>
          </p:nvSpPr>
          <p:spPr>
            <a:xfrm>
              <a:off x="4553406" y="4351921"/>
              <a:ext cx="2184892" cy="535654"/>
            </a:xfrm>
            <a:prstGeom prst="rect">
              <a:avLst/>
            </a:prstGeom>
          </p:spPr>
          <p:txBody>
            <a:bodyPr wrap="square">
              <a:spAutoFit/>
            </a:bodyPr>
            <a:lstStyle/>
            <a:p>
              <a:pPr>
                <a:lnSpc>
                  <a:spcPct val="150000"/>
                </a:lnSpc>
              </a:pPr>
              <a:r>
                <a:rPr lang="en-US" altLang="zh-CN" sz="900" i="1">
                  <a:solidFill>
                    <a:schemeClr val="bg1">
                      <a:lumMod val="50000"/>
                    </a:schemeClr>
                  </a:solidFill>
                  <a:latin typeface="冬青黑体简体中文 W3" pitchFamily="2" charset="-122"/>
                  <a:ea typeface="冬青黑体简体中文 W3" pitchFamily="2" charset="-122"/>
                </a:rPr>
                <a:t>Lorem ipsum dolor sit amet, consectetur adipisicing elit, sed do eiusmod tempor incididunt ut labore et dolore magna aliqua. </a:t>
              </a:r>
              <a:endParaRPr lang="zh-CN" altLang="en-US" sz="900">
                <a:solidFill>
                  <a:schemeClr val="bg1">
                    <a:lumMod val="50000"/>
                  </a:schemeClr>
                </a:solidFill>
              </a:endParaRPr>
            </a:p>
          </p:txBody>
        </p:sp>
        <p:grpSp>
          <p:nvGrpSpPr>
            <p:cNvPr id="33" name="组合 32"/>
            <p:cNvGrpSpPr/>
            <p:nvPr/>
          </p:nvGrpSpPr>
          <p:grpSpPr>
            <a:xfrm>
              <a:off x="6630135" y="3967631"/>
              <a:ext cx="2393320" cy="415306"/>
              <a:chOff x="1287627" y="2719670"/>
              <a:chExt cx="2393320" cy="415306"/>
            </a:xfrm>
          </p:grpSpPr>
          <p:sp>
            <p:nvSpPr>
              <p:cNvPr id="34" name="文本框 89"/>
              <p:cNvSpPr txBox="1"/>
              <p:nvPr/>
            </p:nvSpPr>
            <p:spPr>
              <a:xfrm>
                <a:off x="1583554" y="2927626"/>
                <a:ext cx="1801467" cy="207350"/>
              </a:xfrm>
              <a:prstGeom prst="rect">
                <a:avLst/>
              </a:prstGeom>
              <a:noFill/>
            </p:spPr>
            <p:txBody>
              <a:bodyPr wrap="square" rtlCol="0">
                <a:spAutoFit/>
              </a:bodyPr>
              <a:lstStyle/>
              <a:p>
                <a:pPr algn="ctr"/>
                <a:r>
                  <a:rPr lang="en-US" altLang="zh-CN" sz="1200">
                    <a:solidFill>
                      <a:schemeClr val="bg1">
                        <a:lumMod val="50000"/>
                      </a:schemeClr>
                    </a:solidFill>
                    <a:latin typeface="Adobe Gothic Std B" pitchFamily="34" charset="-128"/>
                  </a:rPr>
                  <a:t>Enter your title</a:t>
                </a:r>
                <a:endParaRPr lang="zh-CN" altLang="en-US" sz="1200">
                  <a:solidFill>
                    <a:schemeClr val="bg1">
                      <a:lumMod val="50000"/>
                    </a:schemeClr>
                  </a:solidFill>
                  <a:latin typeface="Adobe Gothic Std B" pitchFamily="34" charset="-128"/>
                </a:endParaRPr>
              </a:p>
            </p:txBody>
          </p:sp>
          <p:sp>
            <p:nvSpPr>
              <p:cNvPr id="35" name="文本框 90"/>
              <p:cNvSpPr txBox="1"/>
              <p:nvPr/>
            </p:nvSpPr>
            <p:spPr>
              <a:xfrm>
                <a:off x="1287627" y="2719670"/>
                <a:ext cx="2393320" cy="230389"/>
              </a:xfrm>
              <a:prstGeom prst="rect">
                <a:avLst/>
              </a:prstGeom>
              <a:noFill/>
            </p:spPr>
            <p:txBody>
              <a:bodyPr wrap="square" rtlCol="0">
                <a:spAutoFit/>
              </a:bodyPr>
              <a:lstStyle/>
              <a:p>
                <a:pPr algn="ctr"/>
                <a:r>
                  <a:rPr lang="en-US" altLang="zh-CN" sz="1400" i="1">
                    <a:solidFill>
                      <a:schemeClr val="bg1">
                        <a:lumMod val="50000"/>
                      </a:schemeClr>
                    </a:solidFill>
                    <a:latin typeface="Adobe Gothic Std B" pitchFamily="34" charset="-128"/>
                  </a:rPr>
                  <a:t>Please Enter your title</a:t>
                </a:r>
                <a:endParaRPr lang="zh-CN" altLang="en-US" sz="1400" i="1">
                  <a:solidFill>
                    <a:schemeClr val="bg1">
                      <a:lumMod val="50000"/>
                    </a:schemeClr>
                  </a:solidFill>
                  <a:latin typeface="Adobe Gothic Std B" pitchFamily="34" charset="-128"/>
                </a:endParaRPr>
              </a:p>
            </p:txBody>
          </p:sp>
        </p:grpSp>
        <p:sp>
          <p:nvSpPr>
            <p:cNvPr id="36" name="矩形 35"/>
            <p:cNvSpPr/>
            <p:nvPr/>
          </p:nvSpPr>
          <p:spPr>
            <a:xfrm>
              <a:off x="6730399" y="4351921"/>
              <a:ext cx="2184892" cy="535654"/>
            </a:xfrm>
            <a:prstGeom prst="rect">
              <a:avLst/>
            </a:prstGeom>
          </p:spPr>
          <p:txBody>
            <a:bodyPr wrap="square">
              <a:spAutoFit/>
            </a:bodyPr>
            <a:lstStyle/>
            <a:p>
              <a:pPr>
                <a:lnSpc>
                  <a:spcPct val="150000"/>
                </a:lnSpc>
              </a:pPr>
              <a:r>
                <a:rPr lang="en-US" altLang="zh-CN" sz="900" i="1">
                  <a:solidFill>
                    <a:schemeClr val="bg1">
                      <a:lumMod val="50000"/>
                    </a:schemeClr>
                  </a:solidFill>
                  <a:latin typeface="冬青黑体简体中文 W3" pitchFamily="2" charset="-122"/>
                  <a:ea typeface="冬青黑体简体中文 W3" pitchFamily="2" charset="-122"/>
                </a:rPr>
                <a:t>Lorem ipsum dolor sit amet, consectetur adipisicing elit, sed do eiusmod tempor incididunt ut labore et dolore magna aliqua. </a:t>
              </a:r>
              <a:endParaRPr lang="zh-CN" altLang="en-US" sz="900">
                <a:solidFill>
                  <a:schemeClr val="bg1">
                    <a:lumMod val="50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035406" y="401812"/>
            <a:ext cx="6110515" cy="597320"/>
            <a:chOff x="384045" y="271186"/>
            <a:chExt cx="6110515" cy="597320"/>
          </a:xfrm>
        </p:grpSpPr>
        <p:sp>
          <p:nvSpPr>
            <p:cNvPr id="32" name="9"/>
            <p:cNvSpPr txBox="1"/>
            <p:nvPr/>
          </p:nvSpPr>
          <p:spPr>
            <a:xfrm>
              <a:off x="1719108" y="271186"/>
              <a:ext cx="3435256" cy="430887"/>
            </a:xfrm>
            <a:prstGeom prst="rect">
              <a:avLst/>
            </a:prstGeom>
            <a:noFill/>
          </p:spPr>
          <p:txBody>
            <a:bodyPr wrap="square" lIns="0" tIns="0" rIns="0" bIns="0" rtlCol="0">
              <a:spAutoFit/>
            </a:bodyPr>
            <a:lstStyle/>
            <a:p>
              <a:pPr marL="0" lvl="1" algn="ctr"/>
              <a:r>
                <a:rPr lang="zh-CN" altLang="en-US" sz="2800" dirty="0">
                  <a:solidFill>
                    <a:schemeClr val="tx2">
                      <a:lumMod val="50000"/>
                    </a:schemeClr>
                  </a:solidFill>
                  <a:latin typeface="微软雅黑" panose="020B0503020204020204" pitchFamily="34" charset="-122"/>
                  <a:ea typeface="微软雅黑" panose="020B0503020204020204" pitchFamily="34" charset="-122"/>
                </a:rPr>
                <a:t>点击加入你的标题</a:t>
              </a:r>
            </a:p>
          </p:txBody>
        </p:sp>
        <p:cxnSp>
          <p:nvCxnSpPr>
            <p:cNvPr id="6" name="品 11"/>
            <p:cNvCxnSpPr/>
            <p:nvPr>
              <p:custDataLst>
                <p:tags r:id="rId1"/>
              </p:custDataLst>
            </p:nvPr>
          </p:nvCxnSpPr>
          <p:spPr>
            <a:xfrm>
              <a:off x="384045" y="868506"/>
              <a:ext cx="6110515" cy="0"/>
            </a:xfrm>
            <a:prstGeom prst="line">
              <a:avLst/>
            </a:prstGeom>
            <a:noFill/>
            <a:ln w="38100" cap="flat" cmpd="sng" algn="ctr">
              <a:solidFill>
                <a:schemeClr val="accent1">
                  <a:lumMod val="75000"/>
                </a:schemeClr>
              </a:solidFill>
              <a:prstDash val="solid"/>
              <a:miter lim="800000"/>
            </a:ln>
            <a:effectLst/>
          </p:spPr>
        </p:cxnSp>
      </p:grpSp>
      <p:grpSp>
        <p:nvGrpSpPr>
          <p:cNvPr id="2" name="组合 1"/>
          <p:cNvGrpSpPr/>
          <p:nvPr/>
        </p:nvGrpSpPr>
        <p:grpSpPr>
          <a:xfrm>
            <a:off x="-44394" y="1709063"/>
            <a:ext cx="12403927" cy="4245428"/>
            <a:chOff x="-46775" y="1533727"/>
            <a:chExt cx="9195293" cy="3147225"/>
          </a:xfrm>
        </p:grpSpPr>
        <p:sp>
          <p:nvSpPr>
            <p:cNvPr id="5" name="矩形 4"/>
            <p:cNvSpPr/>
            <p:nvPr/>
          </p:nvSpPr>
          <p:spPr>
            <a:xfrm>
              <a:off x="0" y="3735952"/>
              <a:ext cx="9148518" cy="945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aphicFrame>
          <p:nvGraphicFramePr>
            <p:cNvPr id="7" name="图表 6"/>
            <p:cNvGraphicFramePr/>
            <p:nvPr/>
          </p:nvGraphicFramePr>
          <p:xfrm>
            <a:off x="4386540" y="1533727"/>
            <a:ext cx="2924307" cy="1949537"/>
          </p:xfrm>
          <a:graphic>
            <a:graphicData uri="http://schemas.openxmlformats.org/drawingml/2006/chart">
              <c:chart xmlns:c="http://schemas.openxmlformats.org/drawingml/2006/chart" xmlns:r="http://schemas.openxmlformats.org/officeDocument/2006/relationships" r:id="rId4"/>
            </a:graphicData>
          </a:graphic>
        </p:graphicFrame>
        <p:sp>
          <p:nvSpPr>
            <p:cNvPr id="8" name="文本框 17"/>
            <p:cNvSpPr txBox="1"/>
            <p:nvPr/>
          </p:nvSpPr>
          <p:spPr>
            <a:xfrm>
              <a:off x="7348076" y="2443349"/>
              <a:ext cx="1420243" cy="250977"/>
            </a:xfrm>
            <a:prstGeom prst="rect">
              <a:avLst/>
            </a:prstGeom>
            <a:noFill/>
          </p:spPr>
          <p:txBody>
            <a:bodyPr wrap="square" rtlCol="0">
              <a:spAutoFit/>
            </a:bodyPr>
            <a:lstStyle/>
            <a:p>
              <a:r>
                <a:rPr lang="en-US" altLang="zh-CN" sz="1600" dirty="0">
                  <a:solidFill>
                    <a:schemeClr val="bg1">
                      <a:lumMod val="50000"/>
                    </a:schemeClr>
                  </a:solidFill>
                  <a:latin typeface="Adobe Gothic Std B" pitchFamily="34" charset="-128"/>
                  <a:ea typeface="Adobe Gothic Std B" pitchFamily="34" charset="-128"/>
                </a:rPr>
                <a:t>Sample Heading</a:t>
              </a:r>
              <a:endParaRPr lang="zh-CN" altLang="en-US" sz="1600" dirty="0">
                <a:solidFill>
                  <a:schemeClr val="bg1">
                    <a:lumMod val="50000"/>
                  </a:schemeClr>
                </a:solidFill>
                <a:latin typeface="Adobe Gothic Std B" pitchFamily="34" charset="-128"/>
              </a:endParaRPr>
            </a:p>
          </p:txBody>
        </p:sp>
        <p:sp>
          <p:nvSpPr>
            <p:cNvPr id="9" name="文本框 18"/>
            <p:cNvSpPr txBox="1"/>
            <p:nvPr/>
          </p:nvSpPr>
          <p:spPr>
            <a:xfrm>
              <a:off x="7348076" y="1896337"/>
              <a:ext cx="1420243" cy="250977"/>
            </a:xfrm>
            <a:prstGeom prst="rect">
              <a:avLst/>
            </a:prstGeom>
            <a:noFill/>
          </p:spPr>
          <p:txBody>
            <a:bodyPr wrap="square" rtlCol="0">
              <a:spAutoFit/>
            </a:bodyPr>
            <a:lstStyle/>
            <a:p>
              <a:r>
                <a:rPr lang="en-US" altLang="zh-CN" sz="1600" dirty="0">
                  <a:solidFill>
                    <a:schemeClr val="bg1">
                      <a:lumMod val="50000"/>
                    </a:schemeClr>
                  </a:solidFill>
                  <a:latin typeface="Adobe Gothic Std B" pitchFamily="34" charset="-128"/>
                  <a:ea typeface="Adobe Gothic Std B" pitchFamily="34" charset="-128"/>
                </a:rPr>
                <a:t>Sample Heading</a:t>
              </a:r>
              <a:endParaRPr lang="zh-CN" altLang="en-US" sz="1600" dirty="0">
                <a:solidFill>
                  <a:schemeClr val="bg1">
                    <a:lumMod val="50000"/>
                  </a:schemeClr>
                </a:solidFill>
                <a:latin typeface="Adobe Gothic Std B" pitchFamily="34" charset="-128"/>
              </a:endParaRPr>
            </a:p>
          </p:txBody>
        </p:sp>
        <p:sp>
          <p:nvSpPr>
            <p:cNvPr id="10" name="文本框 19"/>
            <p:cNvSpPr txBox="1"/>
            <p:nvPr/>
          </p:nvSpPr>
          <p:spPr>
            <a:xfrm>
              <a:off x="7296540" y="1702845"/>
              <a:ext cx="714616" cy="228162"/>
            </a:xfrm>
            <a:prstGeom prst="rect">
              <a:avLst/>
            </a:prstGeom>
            <a:noFill/>
          </p:spPr>
          <p:txBody>
            <a:bodyPr wrap="square" rtlCol="0">
              <a:spAutoFit/>
            </a:bodyPr>
            <a:lstStyle/>
            <a:p>
              <a:r>
                <a:rPr lang="en-US" altLang="zh-CN" sz="1400" dirty="0">
                  <a:solidFill>
                    <a:schemeClr val="bg1">
                      <a:lumMod val="50000"/>
                    </a:schemeClr>
                  </a:solidFill>
                  <a:latin typeface="Adobe Gothic Std B" pitchFamily="34" charset="-128"/>
                  <a:ea typeface="Adobe Gothic Std B" pitchFamily="34" charset="-128"/>
                </a:rPr>
                <a:t>30%</a:t>
              </a:r>
              <a:endParaRPr lang="zh-CN" altLang="en-US" sz="1400" dirty="0">
                <a:solidFill>
                  <a:schemeClr val="bg1">
                    <a:lumMod val="50000"/>
                  </a:schemeClr>
                </a:solidFill>
                <a:latin typeface="Adobe Gothic Std B" pitchFamily="34" charset="-128"/>
              </a:endParaRPr>
            </a:p>
          </p:txBody>
        </p:sp>
        <p:sp>
          <p:nvSpPr>
            <p:cNvPr id="11" name="文本框 20"/>
            <p:cNvSpPr txBox="1"/>
            <p:nvPr/>
          </p:nvSpPr>
          <p:spPr>
            <a:xfrm>
              <a:off x="7296540" y="2255048"/>
              <a:ext cx="714616" cy="228162"/>
            </a:xfrm>
            <a:prstGeom prst="rect">
              <a:avLst/>
            </a:prstGeom>
            <a:noFill/>
          </p:spPr>
          <p:txBody>
            <a:bodyPr wrap="square" rtlCol="0">
              <a:spAutoFit/>
            </a:bodyPr>
            <a:lstStyle/>
            <a:p>
              <a:r>
                <a:rPr lang="en-US" altLang="zh-CN" sz="1400" dirty="0">
                  <a:solidFill>
                    <a:schemeClr val="bg1">
                      <a:lumMod val="50000"/>
                    </a:schemeClr>
                  </a:solidFill>
                  <a:latin typeface="Adobe Gothic Std B" pitchFamily="34" charset="-128"/>
                  <a:ea typeface="Adobe Gothic Std B" pitchFamily="34" charset="-128"/>
                </a:rPr>
                <a:t>80%</a:t>
              </a:r>
              <a:endParaRPr lang="zh-CN" altLang="en-US" sz="1400" dirty="0">
                <a:solidFill>
                  <a:schemeClr val="bg1">
                    <a:lumMod val="50000"/>
                  </a:schemeClr>
                </a:solidFill>
                <a:latin typeface="Adobe Gothic Std B" pitchFamily="34" charset="-128"/>
              </a:endParaRPr>
            </a:p>
          </p:txBody>
        </p:sp>
        <p:cxnSp>
          <p:nvCxnSpPr>
            <p:cNvPr id="12" name="直接连接符 11"/>
            <p:cNvCxnSpPr/>
            <p:nvPr/>
          </p:nvCxnSpPr>
          <p:spPr>
            <a:xfrm>
              <a:off x="5774440" y="1855350"/>
              <a:ext cx="1311954" cy="0"/>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567639" y="2393547"/>
              <a:ext cx="553653" cy="1"/>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510252" y="1590001"/>
              <a:ext cx="1" cy="1706696"/>
            </a:xfrm>
            <a:prstGeom prst="line">
              <a:avLst/>
            </a:prstGeom>
            <a:ln w="19050">
              <a:solidFill>
                <a:schemeClr val="bg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任意多边形 14"/>
            <p:cNvSpPr/>
            <p:nvPr/>
          </p:nvSpPr>
          <p:spPr>
            <a:xfrm>
              <a:off x="832804" y="3845661"/>
              <a:ext cx="333931" cy="333931"/>
            </a:xfrm>
            <a:custGeom>
              <a:avLst/>
              <a:gdLst>
                <a:gd name="connsiteX0" fmla="*/ 157858 w 370624"/>
                <a:gd name="connsiteY0" fmla="*/ 99531 h 370624"/>
                <a:gd name="connsiteX1" fmla="*/ 157858 w 370624"/>
                <a:gd name="connsiteY1" fmla="*/ 157858 h 370624"/>
                <a:gd name="connsiteX2" fmla="*/ 99531 w 370624"/>
                <a:gd name="connsiteY2" fmla="*/ 157858 h 370624"/>
                <a:gd name="connsiteX3" fmla="*/ 99531 w 370624"/>
                <a:gd name="connsiteY3" fmla="*/ 212764 h 370624"/>
                <a:gd name="connsiteX4" fmla="*/ 157858 w 370624"/>
                <a:gd name="connsiteY4" fmla="*/ 212764 h 370624"/>
                <a:gd name="connsiteX5" fmla="*/ 157858 w 370624"/>
                <a:gd name="connsiteY5" fmla="*/ 271091 h 370624"/>
                <a:gd name="connsiteX6" fmla="*/ 212764 w 370624"/>
                <a:gd name="connsiteY6" fmla="*/ 271091 h 370624"/>
                <a:gd name="connsiteX7" fmla="*/ 212764 w 370624"/>
                <a:gd name="connsiteY7" fmla="*/ 212764 h 370624"/>
                <a:gd name="connsiteX8" fmla="*/ 271091 w 370624"/>
                <a:gd name="connsiteY8" fmla="*/ 212764 h 370624"/>
                <a:gd name="connsiteX9" fmla="*/ 271091 w 370624"/>
                <a:gd name="connsiteY9" fmla="*/ 157858 h 370624"/>
                <a:gd name="connsiteX10" fmla="*/ 212764 w 370624"/>
                <a:gd name="connsiteY10" fmla="*/ 157858 h 370624"/>
                <a:gd name="connsiteX11" fmla="*/ 212764 w 370624"/>
                <a:gd name="connsiteY11" fmla="*/ 99531 h 370624"/>
                <a:gd name="connsiteX12" fmla="*/ 185312 w 370624"/>
                <a:gd name="connsiteY12" fmla="*/ 0 h 370624"/>
                <a:gd name="connsiteX13" fmla="*/ 370624 w 370624"/>
                <a:gd name="connsiteY13" fmla="*/ 185312 h 370624"/>
                <a:gd name="connsiteX14" fmla="*/ 185312 w 370624"/>
                <a:gd name="connsiteY14" fmla="*/ 370624 h 370624"/>
                <a:gd name="connsiteX15" fmla="*/ 0 w 370624"/>
                <a:gd name="connsiteY15" fmla="*/ 185312 h 370624"/>
                <a:gd name="connsiteX16" fmla="*/ 185312 w 370624"/>
                <a:gd name="connsiteY16" fmla="*/ 0 h 37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0624" h="370624">
                  <a:moveTo>
                    <a:pt x="157858" y="99531"/>
                  </a:moveTo>
                  <a:lnTo>
                    <a:pt x="157858" y="157858"/>
                  </a:lnTo>
                  <a:lnTo>
                    <a:pt x="99531" y="157858"/>
                  </a:lnTo>
                  <a:lnTo>
                    <a:pt x="99531" y="212764"/>
                  </a:lnTo>
                  <a:lnTo>
                    <a:pt x="157858" y="212764"/>
                  </a:lnTo>
                  <a:lnTo>
                    <a:pt x="157858" y="271091"/>
                  </a:lnTo>
                  <a:lnTo>
                    <a:pt x="212764" y="271091"/>
                  </a:lnTo>
                  <a:lnTo>
                    <a:pt x="212764" y="212764"/>
                  </a:lnTo>
                  <a:lnTo>
                    <a:pt x="271091" y="212764"/>
                  </a:lnTo>
                  <a:lnTo>
                    <a:pt x="271091" y="157858"/>
                  </a:lnTo>
                  <a:lnTo>
                    <a:pt x="212764" y="157858"/>
                  </a:lnTo>
                  <a:lnTo>
                    <a:pt x="212764" y="99531"/>
                  </a:lnTo>
                  <a:close/>
                  <a:moveTo>
                    <a:pt x="185312" y="0"/>
                  </a:moveTo>
                  <a:cubicBezTo>
                    <a:pt x="287657" y="0"/>
                    <a:pt x="370624" y="82967"/>
                    <a:pt x="370624" y="185312"/>
                  </a:cubicBezTo>
                  <a:cubicBezTo>
                    <a:pt x="370624" y="287657"/>
                    <a:pt x="287657" y="370624"/>
                    <a:pt x="185312" y="370624"/>
                  </a:cubicBezTo>
                  <a:cubicBezTo>
                    <a:pt x="82967" y="370624"/>
                    <a:pt x="0" y="287657"/>
                    <a:pt x="0" y="185312"/>
                  </a:cubicBezTo>
                  <a:cubicBezTo>
                    <a:pt x="0" y="82967"/>
                    <a:pt x="82967" y="0"/>
                    <a:pt x="1853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6" name="文本框 40"/>
            <p:cNvSpPr txBox="1"/>
            <p:nvPr/>
          </p:nvSpPr>
          <p:spPr>
            <a:xfrm>
              <a:off x="1160934" y="3848848"/>
              <a:ext cx="3227393" cy="433506"/>
            </a:xfrm>
            <a:prstGeom prst="rect">
              <a:avLst/>
            </a:prstGeom>
            <a:noFill/>
          </p:spPr>
          <p:txBody>
            <a:bodyPr wrap="square" rtlCol="0">
              <a:spAutoFit/>
            </a:bodyPr>
            <a:lstStyle/>
            <a:p>
              <a:r>
                <a:rPr lang="en-US" altLang="zh-CN" sz="3200" dirty="0">
                  <a:solidFill>
                    <a:schemeClr val="bg1">
                      <a:lumMod val="50000"/>
                    </a:schemeClr>
                  </a:solidFill>
                  <a:latin typeface="Adobe Gothic Std B" pitchFamily="34" charset="-128"/>
                </a:rPr>
                <a:t>Please enter your title</a:t>
              </a:r>
              <a:endParaRPr lang="zh-CN" altLang="en-US" sz="3200" dirty="0">
                <a:solidFill>
                  <a:schemeClr val="bg1">
                    <a:lumMod val="50000"/>
                  </a:schemeClr>
                </a:solidFill>
                <a:latin typeface="Adobe Gothic Std B" pitchFamily="34" charset="-128"/>
              </a:endParaRPr>
            </a:p>
          </p:txBody>
        </p:sp>
        <p:sp>
          <p:nvSpPr>
            <p:cNvPr id="17" name="矩形 16"/>
            <p:cNvSpPr/>
            <p:nvPr/>
          </p:nvSpPr>
          <p:spPr>
            <a:xfrm>
              <a:off x="534686" y="4220128"/>
              <a:ext cx="3788832" cy="342242"/>
            </a:xfrm>
            <a:prstGeom prst="rect">
              <a:avLst/>
            </a:prstGeom>
          </p:spPr>
          <p:txBody>
            <a:bodyPr wrap="square">
              <a:spAutoFit/>
            </a:bodyPr>
            <a:lstStyle/>
            <a:p>
              <a:r>
                <a:rPr lang="en-US" altLang="zh-CN" sz="1200" dirty="0" err="1">
                  <a:solidFill>
                    <a:schemeClr val="bg1"/>
                  </a:solidFill>
                  <a:latin typeface="冬青黑体简体中文 W3" pitchFamily="2" charset="-122"/>
                  <a:ea typeface="冬青黑体简体中文 W3" pitchFamily="2" charset="-122"/>
                </a:rPr>
                <a:t>Lorem</a:t>
              </a:r>
              <a:r>
                <a:rPr lang="en-US" altLang="zh-CN" sz="1200" dirty="0">
                  <a:solidFill>
                    <a:schemeClr val="bg1"/>
                  </a:solidFill>
                  <a:latin typeface="冬青黑体简体中文 W3" pitchFamily="2" charset="-122"/>
                  <a:ea typeface="冬青黑体简体中文 W3" pitchFamily="2" charset="-122"/>
                </a:rPr>
                <a:t> </a:t>
              </a:r>
              <a:r>
                <a:rPr lang="en-US" altLang="zh-CN" sz="1200" dirty="0" err="1">
                  <a:solidFill>
                    <a:schemeClr val="bg1"/>
                  </a:solidFill>
                  <a:latin typeface="冬青黑体简体中文 W3" pitchFamily="2" charset="-122"/>
                  <a:ea typeface="冬青黑体简体中文 W3" pitchFamily="2" charset="-122"/>
                </a:rPr>
                <a:t>ipsum</a:t>
              </a:r>
              <a:r>
                <a:rPr lang="en-US" altLang="zh-CN" sz="1200" dirty="0">
                  <a:solidFill>
                    <a:schemeClr val="bg1"/>
                  </a:solidFill>
                  <a:latin typeface="冬青黑体简体中文 W3" pitchFamily="2" charset="-122"/>
                  <a:ea typeface="冬青黑体简体中文 W3" pitchFamily="2" charset="-122"/>
                </a:rPr>
                <a:t> dolor sit </a:t>
              </a:r>
              <a:r>
                <a:rPr lang="en-US" altLang="zh-CN" sz="1200" dirty="0" err="1">
                  <a:solidFill>
                    <a:schemeClr val="bg1"/>
                  </a:solidFill>
                  <a:latin typeface="冬青黑体简体中文 W3" pitchFamily="2" charset="-122"/>
                  <a:ea typeface="冬青黑体简体中文 W3" pitchFamily="2" charset="-122"/>
                </a:rPr>
                <a:t>amet</a:t>
              </a:r>
              <a:r>
                <a:rPr lang="en-US" altLang="zh-CN" sz="1200" dirty="0">
                  <a:solidFill>
                    <a:schemeClr val="bg1"/>
                  </a:solidFill>
                  <a:latin typeface="冬青黑体简体中文 W3" pitchFamily="2" charset="-122"/>
                  <a:ea typeface="冬青黑体简体中文 W3" pitchFamily="2" charset="-122"/>
                </a:rPr>
                <a:t>, </a:t>
              </a:r>
              <a:r>
                <a:rPr lang="en-US" altLang="zh-CN" sz="1200" dirty="0" err="1">
                  <a:solidFill>
                    <a:schemeClr val="bg1"/>
                  </a:solidFill>
                  <a:latin typeface="冬青黑体简体中文 W3" pitchFamily="2" charset="-122"/>
                  <a:ea typeface="冬青黑体简体中文 W3" pitchFamily="2" charset="-122"/>
                </a:rPr>
                <a:t>consectetur</a:t>
              </a:r>
              <a:r>
                <a:rPr lang="en-US" altLang="zh-CN" sz="1200" dirty="0">
                  <a:solidFill>
                    <a:schemeClr val="bg1"/>
                  </a:solidFill>
                  <a:latin typeface="冬青黑体简体中文 W3" pitchFamily="2" charset="-122"/>
                  <a:ea typeface="冬青黑体简体中文 W3" pitchFamily="2" charset="-122"/>
                </a:rPr>
                <a:t> </a:t>
              </a:r>
              <a:r>
                <a:rPr lang="en-US" altLang="zh-CN" sz="1200" dirty="0" err="1">
                  <a:solidFill>
                    <a:schemeClr val="bg1"/>
                  </a:solidFill>
                  <a:latin typeface="冬青黑体简体中文 W3" pitchFamily="2" charset="-122"/>
                  <a:ea typeface="冬青黑体简体中文 W3" pitchFamily="2" charset="-122"/>
                </a:rPr>
                <a:t>adipisicing</a:t>
              </a:r>
              <a:r>
                <a:rPr lang="en-US" altLang="zh-CN" sz="1200" dirty="0">
                  <a:solidFill>
                    <a:schemeClr val="bg1"/>
                  </a:solidFill>
                  <a:latin typeface="冬青黑体简体中文 W3" pitchFamily="2" charset="-122"/>
                  <a:ea typeface="冬青黑体简体中文 W3" pitchFamily="2" charset="-122"/>
                </a:rPr>
                <a:t> </a:t>
              </a:r>
              <a:r>
                <a:rPr lang="en-US" altLang="zh-CN" sz="1200" dirty="0" err="1">
                  <a:solidFill>
                    <a:schemeClr val="bg1"/>
                  </a:solidFill>
                  <a:latin typeface="冬青黑体简体中文 W3" pitchFamily="2" charset="-122"/>
                  <a:ea typeface="冬青黑体简体中文 W3" pitchFamily="2" charset="-122"/>
                </a:rPr>
                <a:t>elit</a:t>
              </a:r>
              <a:r>
                <a:rPr lang="en-US" altLang="zh-CN" sz="1200" dirty="0">
                  <a:solidFill>
                    <a:schemeClr val="bg1"/>
                  </a:solidFill>
                  <a:latin typeface="冬青黑体简体中文 W3" pitchFamily="2" charset="-122"/>
                  <a:ea typeface="冬青黑体简体中文 W3" pitchFamily="2" charset="-122"/>
                </a:rPr>
                <a:t>, </a:t>
              </a:r>
              <a:r>
                <a:rPr lang="en-US" altLang="zh-CN" sz="1200" dirty="0" err="1">
                  <a:solidFill>
                    <a:schemeClr val="bg1"/>
                  </a:solidFill>
                  <a:latin typeface="冬青黑体简体中文 W3" pitchFamily="2" charset="-122"/>
                  <a:ea typeface="冬青黑体简体中文 W3" pitchFamily="2" charset="-122"/>
                </a:rPr>
                <a:t>sed</a:t>
              </a:r>
              <a:r>
                <a:rPr lang="en-US" altLang="zh-CN" sz="1200" dirty="0">
                  <a:solidFill>
                    <a:schemeClr val="bg1"/>
                  </a:solidFill>
                  <a:latin typeface="冬青黑体简体中文 W3" pitchFamily="2" charset="-122"/>
                  <a:ea typeface="冬青黑体简体中文 W3" pitchFamily="2" charset="-122"/>
                </a:rPr>
                <a:t> do </a:t>
              </a:r>
              <a:r>
                <a:rPr lang="en-US" altLang="zh-CN" sz="1200" dirty="0" err="1">
                  <a:solidFill>
                    <a:schemeClr val="bg1"/>
                  </a:solidFill>
                  <a:latin typeface="冬青黑体简体中文 W3" pitchFamily="2" charset="-122"/>
                  <a:ea typeface="冬青黑体简体中文 W3" pitchFamily="2" charset="-122"/>
                </a:rPr>
                <a:t>eiusmod</a:t>
              </a:r>
              <a:r>
                <a:rPr lang="en-US" altLang="zh-CN" sz="1200" dirty="0">
                  <a:solidFill>
                    <a:schemeClr val="bg1"/>
                  </a:solidFill>
                  <a:latin typeface="冬青黑体简体中文 W3" pitchFamily="2" charset="-122"/>
                  <a:ea typeface="冬青黑体简体中文 W3" pitchFamily="2" charset="-122"/>
                </a:rPr>
                <a:t> </a:t>
              </a:r>
              <a:r>
                <a:rPr lang="en-US" altLang="zh-CN" sz="1200" dirty="0" err="1">
                  <a:solidFill>
                    <a:schemeClr val="bg1"/>
                  </a:solidFill>
                  <a:latin typeface="冬青黑体简体中文 W3" pitchFamily="2" charset="-122"/>
                  <a:ea typeface="冬青黑体简体中文 W3" pitchFamily="2" charset="-122"/>
                </a:rPr>
                <a:t>tempor</a:t>
              </a:r>
              <a:r>
                <a:rPr lang="en-US" altLang="zh-CN" sz="1200" dirty="0">
                  <a:solidFill>
                    <a:schemeClr val="bg1"/>
                  </a:solidFill>
                  <a:latin typeface="冬青黑体简体中文 W3" pitchFamily="2" charset="-122"/>
                  <a:ea typeface="冬青黑体简体中文 W3" pitchFamily="2" charset="-122"/>
                </a:rPr>
                <a:t> </a:t>
              </a:r>
              <a:r>
                <a:rPr lang="en-US" altLang="zh-CN" sz="1200" dirty="0" err="1">
                  <a:solidFill>
                    <a:schemeClr val="bg1"/>
                  </a:solidFill>
                  <a:latin typeface="冬青黑体简体中文 W3" pitchFamily="2" charset="-122"/>
                  <a:ea typeface="冬青黑体简体中文 W3" pitchFamily="2" charset="-122"/>
                </a:rPr>
                <a:t>incididunt</a:t>
              </a:r>
              <a:r>
                <a:rPr lang="en-US" altLang="zh-CN" sz="1200" dirty="0">
                  <a:solidFill>
                    <a:schemeClr val="bg1"/>
                  </a:solidFill>
                  <a:latin typeface="冬青黑体简体中文 W3" pitchFamily="2" charset="-122"/>
                  <a:ea typeface="冬青黑体简体中文 W3" pitchFamily="2" charset="-122"/>
                </a:rPr>
                <a:t> </a:t>
              </a:r>
              <a:r>
                <a:rPr lang="en-US" altLang="zh-CN" sz="1200" dirty="0" err="1">
                  <a:solidFill>
                    <a:schemeClr val="bg1"/>
                  </a:solidFill>
                  <a:latin typeface="冬青黑体简体中文 W3" pitchFamily="2" charset="-122"/>
                  <a:ea typeface="冬青黑体简体中文 W3" pitchFamily="2" charset="-122"/>
                </a:rPr>
                <a:t>ut</a:t>
              </a:r>
              <a:r>
                <a:rPr lang="en-US" altLang="zh-CN" sz="1200" dirty="0">
                  <a:solidFill>
                    <a:schemeClr val="bg1"/>
                  </a:solidFill>
                  <a:latin typeface="冬青黑体简体中文 W3" pitchFamily="2" charset="-122"/>
                  <a:ea typeface="冬青黑体简体中文 W3" pitchFamily="2" charset="-122"/>
                </a:rPr>
                <a:t> </a:t>
              </a:r>
              <a:r>
                <a:rPr lang="en-US" altLang="zh-CN" sz="1200" dirty="0" err="1">
                  <a:solidFill>
                    <a:schemeClr val="bg1"/>
                  </a:solidFill>
                  <a:latin typeface="冬青黑体简体中文 W3" pitchFamily="2" charset="-122"/>
                  <a:ea typeface="冬青黑体简体中文 W3" pitchFamily="2" charset="-122"/>
                </a:rPr>
                <a:t>labore</a:t>
              </a:r>
              <a:r>
                <a:rPr lang="en-US" altLang="zh-CN" sz="1200" dirty="0">
                  <a:solidFill>
                    <a:schemeClr val="bg1"/>
                  </a:solidFill>
                  <a:latin typeface="冬青黑体简体中文 W3" pitchFamily="2" charset="-122"/>
                  <a:ea typeface="冬青黑体简体中文 W3" pitchFamily="2" charset="-122"/>
                </a:rPr>
                <a:t> et </a:t>
              </a:r>
              <a:r>
                <a:rPr lang="en-US" altLang="zh-CN" sz="1200" dirty="0" err="1">
                  <a:solidFill>
                    <a:schemeClr val="bg1"/>
                  </a:solidFill>
                  <a:latin typeface="冬青黑体简体中文 W3" pitchFamily="2" charset="-122"/>
                  <a:ea typeface="冬青黑体简体中文 W3" pitchFamily="2" charset="-122"/>
                </a:rPr>
                <a:t>dolore</a:t>
              </a:r>
              <a:r>
                <a:rPr lang="en-US" altLang="zh-CN" sz="1200" dirty="0">
                  <a:solidFill>
                    <a:schemeClr val="bg1"/>
                  </a:solidFill>
                  <a:latin typeface="冬青黑体简体中文 W3" pitchFamily="2" charset="-122"/>
                  <a:ea typeface="冬青黑体简体中文 W3" pitchFamily="2" charset="-122"/>
                </a:rPr>
                <a:t> magna </a:t>
              </a:r>
              <a:r>
                <a:rPr lang="en-US" altLang="zh-CN" sz="1200" dirty="0" err="1">
                  <a:solidFill>
                    <a:schemeClr val="bg1"/>
                  </a:solidFill>
                  <a:latin typeface="冬青黑体简体中文 W3" pitchFamily="2" charset="-122"/>
                  <a:ea typeface="冬青黑体简体中文 W3" pitchFamily="2" charset="-122"/>
                </a:rPr>
                <a:t>aliqua</a:t>
              </a:r>
              <a:r>
                <a:rPr lang="en-US" altLang="zh-CN" sz="1200" dirty="0">
                  <a:solidFill>
                    <a:schemeClr val="bg1"/>
                  </a:solidFill>
                  <a:latin typeface="冬青黑体简体中文 W3" pitchFamily="2" charset="-122"/>
                  <a:ea typeface="冬青黑体简体中文 W3" pitchFamily="2" charset="-122"/>
                </a:rPr>
                <a:t>. </a:t>
              </a:r>
              <a:endParaRPr lang="zh-CN" altLang="en-US" sz="1200" dirty="0">
                <a:solidFill>
                  <a:schemeClr val="bg1"/>
                </a:solidFill>
                <a:latin typeface="冬青黑体简体中文 W3" pitchFamily="2" charset="-122"/>
                <a:ea typeface="冬青黑体简体中文 W3" pitchFamily="2" charset="-122"/>
              </a:endParaRPr>
            </a:p>
          </p:txBody>
        </p:sp>
        <p:sp>
          <p:nvSpPr>
            <p:cNvPr id="18" name="任意多边形 17"/>
            <p:cNvSpPr/>
            <p:nvPr/>
          </p:nvSpPr>
          <p:spPr>
            <a:xfrm>
              <a:off x="5212795" y="3845661"/>
              <a:ext cx="333931" cy="333931"/>
            </a:xfrm>
            <a:custGeom>
              <a:avLst/>
              <a:gdLst>
                <a:gd name="connsiteX0" fmla="*/ 157858 w 370624"/>
                <a:gd name="connsiteY0" fmla="*/ 99531 h 370624"/>
                <a:gd name="connsiteX1" fmla="*/ 157858 w 370624"/>
                <a:gd name="connsiteY1" fmla="*/ 157858 h 370624"/>
                <a:gd name="connsiteX2" fmla="*/ 99531 w 370624"/>
                <a:gd name="connsiteY2" fmla="*/ 157858 h 370624"/>
                <a:gd name="connsiteX3" fmla="*/ 99531 w 370624"/>
                <a:gd name="connsiteY3" fmla="*/ 212764 h 370624"/>
                <a:gd name="connsiteX4" fmla="*/ 157858 w 370624"/>
                <a:gd name="connsiteY4" fmla="*/ 212764 h 370624"/>
                <a:gd name="connsiteX5" fmla="*/ 157858 w 370624"/>
                <a:gd name="connsiteY5" fmla="*/ 271091 h 370624"/>
                <a:gd name="connsiteX6" fmla="*/ 212764 w 370624"/>
                <a:gd name="connsiteY6" fmla="*/ 271091 h 370624"/>
                <a:gd name="connsiteX7" fmla="*/ 212764 w 370624"/>
                <a:gd name="connsiteY7" fmla="*/ 212764 h 370624"/>
                <a:gd name="connsiteX8" fmla="*/ 271091 w 370624"/>
                <a:gd name="connsiteY8" fmla="*/ 212764 h 370624"/>
                <a:gd name="connsiteX9" fmla="*/ 271091 w 370624"/>
                <a:gd name="connsiteY9" fmla="*/ 157858 h 370624"/>
                <a:gd name="connsiteX10" fmla="*/ 212764 w 370624"/>
                <a:gd name="connsiteY10" fmla="*/ 157858 h 370624"/>
                <a:gd name="connsiteX11" fmla="*/ 212764 w 370624"/>
                <a:gd name="connsiteY11" fmla="*/ 99531 h 370624"/>
                <a:gd name="connsiteX12" fmla="*/ 185312 w 370624"/>
                <a:gd name="connsiteY12" fmla="*/ 0 h 370624"/>
                <a:gd name="connsiteX13" fmla="*/ 370624 w 370624"/>
                <a:gd name="connsiteY13" fmla="*/ 185312 h 370624"/>
                <a:gd name="connsiteX14" fmla="*/ 185312 w 370624"/>
                <a:gd name="connsiteY14" fmla="*/ 370624 h 370624"/>
                <a:gd name="connsiteX15" fmla="*/ 0 w 370624"/>
                <a:gd name="connsiteY15" fmla="*/ 185312 h 370624"/>
                <a:gd name="connsiteX16" fmla="*/ 185312 w 370624"/>
                <a:gd name="connsiteY16" fmla="*/ 0 h 37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0624" h="370624">
                  <a:moveTo>
                    <a:pt x="157858" y="99531"/>
                  </a:moveTo>
                  <a:lnTo>
                    <a:pt x="157858" y="157858"/>
                  </a:lnTo>
                  <a:lnTo>
                    <a:pt x="99531" y="157858"/>
                  </a:lnTo>
                  <a:lnTo>
                    <a:pt x="99531" y="212764"/>
                  </a:lnTo>
                  <a:lnTo>
                    <a:pt x="157858" y="212764"/>
                  </a:lnTo>
                  <a:lnTo>
                    <a:pt x="157858" y="271091"/>
                  </a:lnTo>
                  <a:lnTo>
                    <a:pt x="212764" y="271091"/>
                  </a:lnTo>
                  <a:lnTo>
                    <a:pt x="212764" y="212764"/>
                  </a:lnTo>
                  <a:lnTo>
                    <a:pt x="271091" y="212764"/>
                  </a:lnTo>
                  <a:lnTo>
                    <a:pt x="271091" y="157858"/>
                  </a:lnTo>
                  <a:lnTo>
                    <a:pt x="212764" y="157858"/>
                  </a:lnTo>
                  <a:lnTo>
                    <a:pt x="212764" y="99531"/>
                  </a:lnTo>
                  <a:close/>
                  <a:moveTo>
                    <a:pt x="185312" y="0"/>
                  </a:moveTo>
                  <a:cubicBezTo>
                    <a:pt x="287657" y="0"/>
                    <a:pt x="370624" y="82967"/>
                    <a:pt x="370624" y="185312"/>
                  </a:cubicBezTo>
                  <a:cubicBezTo>
                    <a:pt x="370624" y="287657"/>
                    <a:pt x="287657" y="370624"/>
                    <a:pt x="185312" y="370624"/>
                  </a:cubicBezTo>
                  <a:cubicBezTo>
                    <a:pt x="82967" y="370624"/>
                    <a:pt x="0" y="287657"/>
                    <a:pt x="0" y="185312"/>
                  </a:cubicBezTo>
                  <a:cubicBezTo>
                    <a:pt x="0" y="82967"/>
                    <a:pt x="82967" y="0"/>
                    <a:pt x="1853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9" name="文本框 43"/>
            <p:cNvSpPr txBox="1"/>
            <p:nvPr/>
          </p:nvSpPr>
          <p:spPr>
            <a:xfrm>
              <a:off x="5540925" y="3848848"/>
              <a:ext cx="3227393" cy="433506"/>
            </a:xfrm>
            <a:prstGeom prst="rect">
              <a:avLst/>
            </a:prstGeom>
            <a:noFill/>
          </p:spPr>
          <p:txBody>
            <a:bodyPr wrap="square" rtlCol="0">
              <a:spAutoFit/>
            </a:bodyPr>
            <a:lstStyle/>
            <a:p>
              <a:r>
                <a:rPr lang="en-US" altLang="zh-CN" sz="3200" dirty="0">
                  <a:solidFill>
                    <a:schemeClr val="bg1">
                      <a:lumMod val="50000"/>
                    </a:schemeClr>
                  </a:solidFill>
                  <a:latin typeface="Adobe Gothic Std B" pitchFamily="34" charset="-128"/>
                </a:rPr>
                <a:t>Please enter your title</a:t>
              </a:r>
              <a:endParaRPr lang="zh-CN" altLang="en-US" sz="3200" dirty="0">
                <a:solidFill>
                  <a:schemeClr val="bg1">
                    <a:lumMod val="50000"/>
                  </a:schemeClr>
                </a:solidFill>
                <a:latin typeface="Adobe Gothic Std B" pitchFamily="34" charset="-128"/>
              </a:endParaRPr>
            </a:p>
          </p:txBody>
        </p:sp>
        <p:sp>
          <p:nvSpPr>
            <p:cNvPr id="20" name="矩形 19"/>
            <p:cNvSpPr/>
            <p:nvPr/>
          </p:nvSpPr>
          <p:spPr>
            <a:xfrm>
              <a:off x="4914677" y="4220128"/>
              <a:ext cx="3788832" cy="342242"/>
            </a:xfrm>
            <a:prstGeom prst="rect">
              <a:avLst/>
            </a:prstGeom>
          </p:spPr>
          <p:txBody>
            <a:bodyPr wrap="square">
              <a:spAutoFit/>
            </a:bodyPr>
            <a:lstStyle/>
            <a:p>
              <a:r>
                <a:rPr lang="en-US" altLang="zh-CN" sz="1200" dirty="0" err="1">
                  <a:solidFill>
                    <a:schemeClr val="bg1"/>
                  </a:solidFill>
                  <a:latin typeface="冬青黑体简体中文 W3" pitchFamily="2" charset="-122"/>
                  <a:ea typeface="冬青黑体简体中文 W3" pitchFamily="2" charset="-122"/>
                </a:rPr>
                <a:t>Lorem</a:t>
              </a:r>
              <a:r>
                <a:rPr lang="en-US" altLang="zh-CN" sz="1200" dirty="0">
                  <a:solidFill>
                    <a:schemeClr val="bg1"/>
                  </a:solidFill>
                  <a:latin typeface="冬青黑体简体中文 W3" pitchFamily="2" charset="-122"/>
                  <a:ea typeface="冬青黑体简体中文 W3" pitchFamily="2" charset="-122"/>
                </a:rPr>
                <a:t> </a:t>
              </a:r>
              <a:r>
                <a:rPr lang="en-US" altLang="zh-CN" sz="1200" dirty="0" err="1">
                  <a:solidFill>
                    <a:schemeClr val="bg1"/>
                  </a:solidFill>
                  <a:latin typeface="冬青黑体简体中文 W3" pitchFamily="2" charset="-122"/>
                  <a:ea typeface="冬青黑体简体中文 W3" pitchFamily="2" charset="-122"/>
                </a:rPr>
                <a:t>ipsum</a:t>
              </a:r>
              <a:r>
                <a:rPr lang="en-US" altLang="zh-CN" sz="1200" dirty="0">
                  <a:solidFill>
                    <a:schemeClr val="bg1"/>
                  </a:solidFill>
                  <a:latin typeface="冬青黑体简体中文 W3" pitchFamily="2" charset="-122"/>
                  <a:ea typeface="冬青黑体简体中文 W3" pitchFamily="2" charset="-122"/>
                </a:rPr>
                <a:t> dolor sit </a:t>
              </a:r>
              <a:r>
                <a:rPr lang="en-US" altLang="zh-CN" sz="1200" dirty="0" err="1">
                  <a:solidFill>
                    <a:schemeClr val="bg1"/>
                  </a:solidFill>
                  <a:latin typeface="冬青黑体简体中文 W3" pitchFamily="2" charset="-122"/>
                  <a:ea typeface="冬青黑体简体中文 W3" pitchFamily="2" charset="-122"/>
                </a:rPr>
                <a:t>amet</a:t>
              </a:r>
              <a:r>
                <a:rPr lang="en-US" altLang="zh-CN" sz="1200" dirty="0">
                  <a:solidFill>
                    <a:schemeClr val="bg1"/>
                  </a:solidFill>
                  <a:latin typeface="冬青黑体简体中文 W3" pitchFamily="2" charset="-122"/>
                  <a:ea typeface="冬青黑体简体中文 W3" pitchFamily="2" charset="-122"/>
                </a:rPr>
                <a:t>, </a:t>
              </a:r>
              <a:r>
                <a:rPr lang="en-US" altLang="zh-CN" sz="1200" dirty="0" err="1">
                  <a:solidFill>
                    <a:schemeClr val="bg1"/>
                  </a:solidFill>
                  <a:latin typeface="冬青黑体简体中文 W3" pitchFamily="2" charset="-122"/>
                  <a:ea typeface="冬青黑体简体中文 W3" pitchFamily="2" charset="-122"/>
                </a:rPr>
                <a:t>consectetur</a:t>
              </a:r>
              <a:r>
                <a:rPr lang="en-US" altLang="zh-CN" sz="1200" dirty="0">
                  <a:solidFill>
                    <a:schemeClr val="bg1"/>
                  </a:solidFill>
                  <a:latin typeface="冬青黑体简体中文 W3" pitchFamily="2" charset="-122"/>
                  <a:ea typeface="冬青黑体简体中文 W3" pitchFamily="2" charset="-122"/>
                </a:rPr>
                <a:t> </a:t>
              </a:r>
              <a:r>
                <a:rPr lang="en-US" altLang="zh-CN" sz="1200" dirty="0" err="1">
                  <a:solidFill>
                    <a:schemeClr val="bg1"/>
                  </a:solidFill>
                  <a:latin typeface="冬青黑体简体中文 W3" pitchFamily="2" charset="-122"/>
                  <a:ea typeface="冬青黑体简体中文 W3" pitchFamily="2" charset="-122"/>
                </a:rPr>
                <a:t>adipisicing</a:t>
              </a:r>
              <a:r>
                <a:rPr lang="en-US" altLang="zh-CN" sz="1200" dirty="0">
                  <a:solidFill>
                    <a:schemeClr val="bg1"/>
                  </a:solidFill>
                  <a:latin typeface="冬青黑体简体中文 W3" pitchFamily="2" charset="-122"/>
                  <a:ea typeface="冬青黑体简体中文 W3" pitchFamily="2" charset="-122"/>
                </a:rPr>
                <a:t> </a:t>
              </a:r>
              <a:r>
                <a:rPr lang="en-US" altLang="zh-CN" sz="1200" dirty="0" err="1">
                  <a:solidFill>
                    <a:schemeClr val="bg1"/>
                  </a:solidFill>
                  <a:latin typeface="冬青黑体简体中文 W3" pitchFamily="2" charset="-122"/>
                  <a:ea typeface="冬青黑体简体中文 W3" pitchFamily="2" charset="-122"/>
                </a:rPr>
                <a:t>elit</a:t>
              </a:r>
              <a:r>
                <a:rPr lang="en-US" altLang="zh-CN" sz="1200" dirty="0">
                  <a:solidFill>
                    <a:schemeClr val="bg1"/>
                  </a:solidFill>
                  <a:latin typeface="冬青黑体简体中文 W3" pitchFamily="2" charset="-122"/>
                  <a:ea typeface="冬青黑体简体中文 W3" pitchFamily="2" charset="-122"/>
                </a:rPr>
                <a:t>, </a:t>
              </a:r>
              <a:r>
                <a:rPr lang="en-US" altLang="zh-CN" sz="1200" dirty="0" err="1">
                  <a:solidFill>
                    <a:schemeClr val="bg1"/>
                  </a:solidFill>
                  <a:latin typeface="冬青黑体简体中文 W3" pitchFamily="2" charset="-122"/>
                  <a:ea typeface="冬青黑体简体中文 W3" pitchFamily="2" charset="-122"/>
                </a:rPr>
                <a:t>sed</a:t>
              </a:r>
              <a:r>
                <a:rPr lang="en-US" altLang="zh-CN" sz="1200" dirty="0">
                  <a:solidFill>
                    <a:schemeClr val="bg1"/>
                  </a:solidFill>
                  <a:latin typeface="冬青黑体简体中文 W3" pitchFamily="2" charset="-122"/>
                  <a:ea typeface="冬青黑体简体中文 W3" pitchFamily="2" charset="-122"/>
                </a:rPr>
                <a:t> do </a:t>
              </a:r>
              <a:r>
                <a:rPr lang="en-US" altLang="zh-CN" sz="1200" dirty="0" err="1">
                  <a:solidFill>
                    <a:schemeClr val="bg1"/>
                  </a:solidFill>
                  <a:latin typeface="冬青黑体简体中文 W3" pitchFamily="2" charset="-122"/>
                  <a:ea typeface="冬青黑体简体中文 W3" pitchFamily="2" charset="-122"/>
                </a:rPr>
                <a:t>eiusmod</a:t>
              </a:r>
              <a:r>
                <a:rPr lang="en-US" altLang="zh-CN" sz="1200" dirty="0">
                  <a:solidFill>
                    <a:schemeClr val="bg1"/>
                  </a:solidFill>
                  <a:latin typeface="冬青黑体简体中文 W3" pitchFamily="2" charset="-122"/>
                  <a:ea typeface="冬青黑体简体中文 W3" pitchFamily="2" charset="-122"/>
                </a:rPr>
                <a:t> </a:t>
              </a:r>
              <a:r>
                <a:rPr lang="en-US" altLang="zh-CN" sz="1200" dirty="0" err="1">
                  <a:solidFill>
                    <a:schemeClr val="bg1"/>
                  </a:solidFill>
                  <a:latin typeface="冬青黑体简体中文 W3" pitchFamily="2" charset="-122"/>
                  <a:ea typeface="冬青黑体简体中文 W3" pitchFamily="2" charset="-122"/>
                </a:rPr>
                <a:t>tempor</a:t>
              </a:r>
              <a:r>
                <a:rPr lang="en-US" altLang="zh-CN" sz="1200" dirty="0">
                  <a:solidFill>
                    <a:schemeClr val="bg1"/>
                  </a:solidFill>
                  <a:latin typeface="冬青黑体简体中文 W3" pitchFamily="2" charset="-122"/>
                  <a:ea typeface="冬青黑体简体中文 W3" pitchFamily="2" charset="-122"/>
                </a:rPr>
                <a:t> </a:t>
              </a:r>
              <a:r>
                <a:rPr lang="en-US" altLang="zh-CN" sz="1200" dirty="0" err="1">
                  <a:solidFill>
                    <a:schemeClr val="bg1"/>
                  </a:solidFill>
                  <a:latin typeface="冬青黑体简体中文 W3" pitchFamily="2" charset="-122"/>
                  <a:ea typeface="冬青黑体简体中文 W3" pitchFamily="2" charset="-122"/>
                </a:rPr>
                <a:t>incididunt</a:t>
              </a:r>
              <a:r>
                <a:rPr lang="en-US" altLang="zh-CN" sz="1200" dirty="0">
                  <a:solidFill>
                    <a:schemeClr val="bg1"/>
                  </a:solidFill>
                  <a:latin typeface="冬青黑体简体中文 W3" pitchFamily="2" charset="-122"/>
                  <a:ea typeface="冬青黑体简体中文 W3" pitchFamily="2" charset="-122"/>
                </a:rPr>
                <a:t> </a:t>
              </a:r>
              <a:r>
                <a:rPr lang="en-US" altLang="zh-CN" sz="1200" dirty="0" err="1">
                  <a:solidFill>
                    <a:schemeClr val="bg1"/>
                  </a:solidFill>
                  <a:latin typeface="冬青黑体简体中文 W3" pitchFamily="2" charset="-122"/>
                  <a:ea typeface="冬青黑体简体中文 W3" pitchFamily="2" charset="-122"/>
                </a:rPr>
                <a:t>ut</a:t>
              </a:r>
              <a:r>
                <a:rPr lang="en-US" altLang="zh-CN" sz="1200" dirty="0">
                  <a:solidFill>
                    <a:schemeClr val="bg1"/>
                  </a:solidFill>
                  <a:latin typeface="冬青黑体简体中文 W3" pitchFamily="2" charset="-122"/>
                  <a:ea typeface="冬青黑体简体中文 W3" pitchFamily="2" charset="-122"/>
                </a:rPr>
                <a:t> </a:t>
              </a:r>
              <a:r>
                <a:rPr lang="en-US" altLang="zh-CN" sz="1200" dirty="0" err="1">
                  <a:solidFill>
                    <a:schemeClr val="bg1"/>
                  </a:solidFill>
                  <a:latin typeface="冬青黑体简体中文 W3" pitchFamily="2" charset="-122"/>
                  <a:ea typeface="冬青黑体简体中文 W3" pitchFamily="2" charset="-122"/>
                </a:rPr>
                <a:t>labore</a:t>
              </a:r>
              <a:r>
                <a:rPr lang="en-US" altLang="zh-CN" sz="1200" dirty="0">
                  <a:solidFill>
                    <a:schemeClr val="bg1"/>
                  </a:solidFill>
                  <a:latin typeface="冬青黑体简体中文 W3" pitchFamily="2" charset="-122"/>
                  <a:ea typeface="冬青黑体简体中文 W3" pitchFamily="2" charset="-122"/>
                </a:rPr>
                <a:t> et </a:t>
              </a:r>
              <a:r>
                <a:rPr lang="en-US" altLang="zh-CN" sz="1200" dirty="0" err="1">
                  <a:solidFill>
                    <a:schemeClr val="bg1"/>
                  </a:solidFill>
                  <a:latin typeface="冬青黑体简体中文 W3" pitchFamily="2" charset="-122"/>
                  <a:ea typeface="冬青黑体简体中文 W3" pitchFamily="2" charset="-122"/>
                </a:rPr>
                <a:t>dolore</a:t>
              </a:r>
              <a:r>
                <a:rPr lang="en-US" altLang="zh-CN" sz="1200" dirty="0">
                  <a:solidFill>
                    <a:schemeClr val="bg1"/>
                  </a:solidFill>
                  <a:latin typeface="冬青黑体简体中文 W3" pitchFamily="2" charset="-122"/>
                  <a:ea typeface="冬青黑体简体中文 W3" pitchFamily="2" charset="-122"/>
                </a:rPr>
                <a:t> magna </a:t>
              </a:r>
              <a:r>
                <a:rPr lang="en-US" altLang="zh-CN" sz="1200" dirty="0" err="1">
                  <a:solidFill>
                    <a:schemeClr val="bg1"/>
                  </a:solidFill>
                  <a:latin typeface="冬青黑体简体中文 W3" pitchFamily="2" charset="-122"/>
                  <a:ea typeface="冬青黑体简体中文 W3" pitchFamily="2" charset="-122"/>
                </a:rPr>
                <a:t>aliqua</a:t>
              </a:r>
              <a:r>
                <a:rPr lang="en-US" altLang="zh-CN" sz="1200" dirty="0">
                  <a:solidFill>
                    <a:schemeClr val="bg1"/>
                  </a:solidFill>
                  <a:latin typeface="冬青黑体简体中文 W3" pitchFamily="2" charset="-122"/>
                  <a:ea typeface="冬青黑体简体中文 W3" pitchFamily="2" charset="-122"/>
                </a:rPr>
                <a:t>. </a:t>
              </a:r>
              <a:endParaRPr lang="zh-CN" altLang="en-US" sz="1200" dirty="0">
                <a:solidFill>
                  <a:schemeClr val="bg1"/>
                </a:solidFill>
                <a:latin typeface="冬青黑体简体中文 W3" pitchFamily="2" charset="-122"/>
                <a:ea typeface="冬青黑体简体中文 W3" pitchFamily="2" charset="-122"/>
              </a:endParaRPr>
            </a:p>
          </p:txBody>
        </p:sp>
        <p:graphicFrame>
          <p:nvGraphicFramePr>
            <p:cNvPr id="21" name="图表 20"/>
            <p:cNvGraphicFramePr/>
            <p:nvPr/>
          </p:nvGraphicFramePr>
          <p:xfrm>
            <a:off x="-46775" y="1533727"/>
            <a:ext cx="2924307" cy="1949537"/>
          </p:xfrm>
          <a:graphic>
            <a:graphicData uri="http://schemas.openxmlformats.org/drawingml/2006/chart">
              <c:chart xmlns:c="http://schemas.openxmlformats.org/drawingml/2006/chart" xmlns:r="http://schemas.openxmlformats.org/officeDocument/2006/relationships" r:id="rId5"/>
            </a:graphicData>
          </a:graphic>
        </p:graphicFrame>
        <p:sp>
          <p:nvSpPr>
            <p:cNvPr id="22" name="文本框 49"/>
            <p:cNvSpPr txBox="1"/>
            <p:nvPr/>
          </p:nvSpPr>
          <p:spPr>
            <a:xfrm>
              <a:off x="2914761" y="2443349"/>
              <a:ext cx="1420243" cy="250977"/>
            </a:xfrm>
            <a:prstGeom prst="rect">
              <a:avLst/>
            </a:prstGeom>
            <a:noFill/>
          </p:spPr>
          <p:txBody>
            <a:bodyPr wrap="square" rtlCol="0">
              <a:spAutoFit/>
            </a:bodyPr>
            <a:lstStyle/>
            <a:p>
              <a:r>
                <a:rPr lang="en-US" altLang="zh-CN" sz="1600" dirty="0">
                  <a:solidFill>
                    <a:schemeClr val="bg1">
                      <a:lumMod val="50000"/>
                    </a:schemeClr>
                  </a:solidFill>
                  <a:latin typeface="Adobe Gothic Std B" pitchFamily="34" charset="-128"/>
                  <a:ea typeface="Adobe Gothic Std B" pitchFamily="34" charset="-128"/>
                </a:rPr>
                <a:t>Sample Heading</a:t>
              </a:r>
              <a:endParaRPr lang="zh-CN" altLang="en-US" sz="1600" dirty="0">
                <a:solidFill>
                  <a:schemeClr val="bg1">
                    <a:lumMod val="50000"/>
                  </a:schemeClr>
                </a:solidFill>
                <a:latin typeface="Adobe Gothic Std B" pitchFamily="34" charset="-128"/>
              </a:endParaRPr>
            </a:p>
          </p:txBody>
        </p:sp>
        <p:sp>
          <p:nvSpPr>
            <p:cNvPr id="23" name="文本框 50"/>
            <p:cNvSpPr txBox="1"/>
            <p:nvPr/>
          </p:nvSpPr>
          <p:spPr>
            <a:xfrm>
              <a:off x="2914761" y="1896337"/>
              <a:ext cx="1420243" cy="250977"/>
            </a:xfrm>
            <a:prstGeom prst="rect">
              <a:avLst/>
            </a:prstGeom>
            <a:noFill/>
          </p:spPr>
          <p:txBody>
            <a:bodyPr wrap="square" rtlCol="0">
              <a:spAutoFit/>
            </a:bodyPr>
            <a:lstStyle/>
            <a:p>
              <a:r>
                <a:rPr lang="en-US" altLang="zh-CN" sz="1600" dirty="0">
                  <a:solidFill>
                    <a:schemeClr val="bg1">
                      <a:lumMod val="50000"/>
                    </a:schemeClr>
                  </a:solidFill>
                  <a:latin typeface="Adobe Gothic Std B" pitchFamily="34" charset="-128"/>
                  <a:ea typeface="Adobe Gothic Std B" pitchFamily="34" charset="-128"/>
                </a:rPr>
                <a:t>Sample Heading</a:t>
              </a:r>
              <a:endParaRPr lang="zh-CN" altLang="en-US" sz="1600" dirty="0">
                <a:solidFill>
                  <a:schemeClr val="bg1">
                    <a:lumMod val="50000"/>
                  </a:schemeClr>
                </a:solidFill>
                <a:latin typeface="Adobe Gothic Std B" pitchFamily="34" charset="-128"/>
              </a:endParaRPr>
            </a:p>
          </p:txBody>
        </p:sp>
        <p:sp>
          <p:nvSpPr>
            <p:cNvPr id="24" name="文本框 51"/>
            <p:cNvSpPr txBox="1"/>
            <p:nvPr/>
          </p:nvSpPr>
          <p:spPr>
            <a:xfrm>
              <a:off x="2863225" y="1702845"/>
              <a:ext cx="714616" cy="228162"/>
            </a:xfrm>
            <a:prstGeom prst="rect">
              <a:avLst/>
            </a:prstGeom>
            <a:noFill/>
          </p:spPr>
          <p:txBody>
            <a:bodyPr wrap="square" rtlCol="0">
              <a:spAutoFit/>
            </a:bodyPr>
            <a:lstStyle/>
            <a:p>
              <a:r>
                <a:rPr lang="en-US" altLang="zh-CN" sz="1400" dirty="0">
                  <a:solidFill>
                    <a:schemeClr val="bg1">
                      <a:lumMod val="50000"/>
                    </a:schemeClr>
                  </a:solidFill>
                  <a:latin typeface="Adobe Gothic Std B" pitchFamily="34" charset="-128"/>
                  <a:ea typeface="Adobe Gothic Std B" pitchFamily="34" charset="-128"/>
                </a:rPr>
                <a:t>30%</a:t>
              </a:r>
              <a:endParaRPr lang="zh-CN" altLang="en-US" sz="1400" dirty="0">
                <a:solidFill>
                  <a:schemeClr val="bg1">
                    <a:lumMod val="50000"/>
                  </a:schemeClr>
                </a:solidFill>
                <a:latin typeface="Adobe Gothic Std B" pitchFamily="34" charset="-128"/>
              </a:endParaRPr>
            </a:p>
          </p:txBody>
        </p:sp>
        <p:sp>
          <p:nvSpPr>
            <p:cNvPr id="25" name="文本框 52"/>
            <p:cNvSpPr txBox="1"/>
            <p:nvPr/>
          </p:nvSpPr>
          <p:spPr>
            <a:xfrm>
              <a:off x="2863225" y="2255048"/>
              <a:ext cx="714616" cy="228162"/>
            </a:xfrm>
            <a:prstGeom prst="rect">
              <a:avLst/>
            </a:prstGeom>
            <a:noFill/>
          </p:spPr>
          <p:txBody>
            <a:bodyPr wrap="square" rtlCol="0">
              <a:spAutoFit/>
            </a:bodyPr>
            <a:lstStyle/>
            <a:p>
              <a:r>
                <a:rPr lang="en-US" altLang="zh-CN" sz="1400" dirty="0">
                  <a:solidFill>
                    <a:schemeClr val="bg1">
                      <a:lumMod val="50000"/>
                    </a:schemeClr>
                  </a:solidFill>
                  <a:latin typeface="Adobe Gothic Std B" pitchFamily="34" charset="-128"/>
                  <a:ea typeface="Adobe Gothic Std B" pitchFamily="34" charset="-128"/>
                </a:rPr>
                <a:t>80%</a:t>
              </a:r>
              <a:endParaRPr lang="zh-CN" altLang="en-US" sz="1400" dirty="0">
                <a:solidFill>
                  <a:schemeClr val="bg1">
                    <a:lumMod val="50000"/>
                  </a:schemeClr>
                </a:solidFill>
                <a:latin typeface="Adobe Gothic Std B" pitchFamily="34" charset="-128"/>
              </a:endParaRPr>
            </a:p>
          </p:txBody>
        </p:sp>
        <p:cxnSp>
          <p:nvCxnSpPr>
            <p:cNvPr id="26" name="直接连接符 25"/>
            <p:cNvCxnSpPr/>
            <p:nvPr/>
          </p:nvCxnSpPr>
          <p:spPr>
            <a:xfrm>
              <a:off x="1341125" y="1855350"/>
              <a:ext cx="1311954" cy="0"/>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2134324" y="2393547"/>
              <a:ext cx="553653" cy="1"/>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035406" y="401812"/>
            <a:ext cx="6110515" cy="597320"/>
            <a:chOff x="384045" y="271186"/>
            <a:chExt cx="6110515" cy="597320"/>
          </a:xfrm>
        </p:grpSpPr>
        <p:sp>
          <p:nvSpPr>
            <p:cNvPr id="32" name="9"/>
            <p:cNvSpPr txBox="1"/>
            <p:nvPr/>
          </p:nvSpPr>
          <p:spPr>
            <a:xfrm>
              <a:off x="1719108" y="271186"/>
              <a:ext cx="3435256" cy="430887"/>
            </a:xfrm>
            <a:prstGeom prst="rect">
              <a:avLst/>
            </a:prstGeom>
            <a:noFill/>
          </p:spPr>
          <p:txBody>
            <a:bodyPr wrap="square" lIns="0" tIns="0" rIns="0" bIns="0" rtlCol="0">
              <a:spAutoFit/>
            </a:bodyPr>
            <a:lstStyle/>
            <a:p>
              <a:pPr marL="0" lvl="1" algn="ctr"/>
              <a:r>
                <a:rPr lang="zh-CN" altLang="en-US" sz="2800" dirty="0">
                  <a:solidFill>
                    <a:schemeClr val="tx2">
                      <a:lumMod val="50000"/>
                    </a:schemeClr>
                  </a:solidFill>
                  <a:latin typeface="微软雅黑" panose="020B0503020204020204" pitchFamily="34" charset="-122"/>
                  <a:ea typeface="微软雅黑" panose="020B0503020204020204" pitchFamily="34" charset="-122"/>
                </a:rPr>
                <a:t>点击加入你的标题</a:t>
              </a:r>
            </a:p>
          </p:txBody>
        </p:sp>
        <p:cxnSp>
          <p:nvCxnSpPr>
            <p:cNvPr id="6" name="品 11"/>
            <p:cNvCxnSpPr/>
            <p:nvPr>
              <p:custDataLst>
                <p:tags r:id="rId1"/>
              </p:custDataLst>
            </p:nvPr>
          </p:nvCxnSpPr>
          <p:spPr>
            <a:xfrm>
              <a:off x="384045" y="868506"/>
              <a:ext cx="6110515" cy="0"/>
            </a:xfrm>
            <a:prstGeom prst="line">
              <a:avLst/>
            </a:prstGeom>
            <a:noFill/>
            <a:ln w="38100" cap="flat" cmpd="sng" algn="ctr">
              <a:solidFill>
                <a:schemeClr val="accent1">
                  <a:lumMod val="75000"/>
                </a:schemeClr>
              </a:solidFill>
              <a:prstDash val="solid"/>
              <a:miter lim="800000"/>
            </a:ln>
            <a:effectLst/>
          </p:spPr>
        </p:cxnSp>
      </p:grpSp>
      <p:cxnSp>
        <p:nvCxnSpPr>
          <p:cNvPr id="5" name="直接连接符 4"/>
          <p:cNvCxnSpPr/>
          <p:nvPr/>
        </p:nvCxnSpPr>
        <p:spPr>
          <a:xfrm>
            <a:off x="1061527" y="4128156"/>
            <a:ext cx="10204451" cy="0"/>
          </a:xfrm>
          <a:prstGeom prst="line">
            <a:avLst/>
          </a:prstGeom>
          <a:ln>
            <a:solidFill>
              <a:srgbClr val="1B2153"/>
            </a:solidFill>
          </a:ln>
        </p:spPr>
        <p:style>
          <a:lnRef idx="1">
            <a:schemeClr val="accent1"/>
          </a:lnRef>
          <a:fillRef idx="0">
            <a:schemeClr val="accent1"/>
          </a:fillRef>
          <a:effectRef idx="0">
            <a:schemeClr val="accent1"/>
          </a:effectRef>
          <a:fontRef idx="minor">
            <a:schemeClr val="tx1"/>
          </a:fontRef>
        </p:style>
      </p:cxnSp>
      <p:sp>
        <p:nvSpPr>
          <p:cNvPr id="7" name="Diamond 151"/>
          <p:cNvSpPr/>
          <p:nvPr/>
        </p:nvSpPr>
        <p:spPr>
          <a:xfrm>
            <a:off x="1245379" y="3395376"/>
            <a:ext cx="1440160" cy="1440160"/>
          </a:xfrm>
          <a:prstGeom prst="diamond">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 name="Diamond 152"/>
          <p:cNvSpPr/>
          <p:nvPr/>
        </p:nvSpPr>
        <p:spPr>
          <a:xfrm>
            <a:off x="3333966" y="3395376"/>
            <a:ext cx="1440160" cy="1440160"/>
          </a:xfrm>
          <a:prstGeom prst="diamond">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9" name="Diamond 153"/>
          <p:cNvSpPr/>
          <p:nvPr/>
        </p:nvSpPr>
        <p:spPr>
          <a:xfrm>
            <a:off x="5461344" y="3395376"/>
            <a:ext cx="1440160" cy="1440160"/>
          </a:xfrm>
          <a:prstGeom prst="diamond">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 name="Diamond 153"/>
          <p:cNvSpPr/>
          <p:nvPr/>
        </p:nvSpPr>
        <p:spPr>
          <a:xfrm>
            <a:off x="7506775" y="3395376"/>
            <a:ext cx="1440160" cy="1440160"/>
          </a:xfrm>
          <a:prstGeom prst="diamond">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 name="Diamond 153"/>
          <p:cNvSpPr/>
          <p:nvPr/>
        </p:nvSpPr>
        <p:spPr>
          <a:xfrm>
            <a:off x="9568352" y="3395376"/>
            <a:ext cx="1440160" cy="1440160"/>
          </a:xfrm>
          <a:prstGeom prst="diamond">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 name="文本框 19"/>
          <p:cNvSpPr txBox="1"/>
          <p:nvPr/>
        </p:nvSpPr>
        <p:spPr>
          <a:xfrm>
            <a:off x="1629596" y="3875535"/>
            <a:ext cx="671658" cy="369332"/>
          </a:xfrm>
          <a:prstGeom prst="rect">
            <a:avLst/>
          </a:prstGeom>
          <a:noFill/>
        </p:spPr>
        <p:txBody>
          <a:bodyPr wrap="none" rtlCol="0">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Text</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nvGrpSpPr>
          <p:cNvPr id="13" name="组合 354"/>
          <p:cNvGrpSpPr/>
          <p:nvPr/>
        </p:nvGrpSpPr>
        <p:grpSpPr>
          <a:xfrm>
            <a:off x="1104536" y="2322478"/>
            <a:ext cx="2348825" cy="933843"/>
            <a:chOff x="1343472" y="4037003"/>
            <a:chExt cx="1761619" cy="700382"/>
          </a:xfrm>
        </p:grpSpPr>
        <p:sp>
          <p:nvSpPr>
            <p:cNvPr id="14" name="文本框 355"/>
            <p:cNvSpPr txBox="1"/>
            <p:nvPr/>
          </p:nvSpPr>
          <p:spPr>
            <a:xfrm>
              <a:off x="1454173" y="4360455"/>
              <a:ext cx="1650918" cy="376930"/>
            </a:xfrm>
            <a:prstGeom prst="rect">
              <a:avLst/>
            </a:prstGeom>
            <a:noFill/>
          </p:spPr>
          <p:txBody>
            <a:bodyPr wrap="square" rtlCol="0">
              <a:spAutoFit/>
            </a:bodyPr>
            <a:lstStyle/>
            <a:p>
              <a:r>
                <a:rPr lang="en-US" altLang="zh-CN" sz="1335" dirty="0">
                  <a:solidFill>
                    <a:schemeClr val="bg1">
                      <a:lumMod val="50000"/>
                    </a:schemeClr>
                  </a:solidFill>
                  <a:latin typeface="微软雅黑" panose="020B0503020204020204" pitchFamily="34" charset="-122"/>
                  <a:ea typeface="微软雅黑" panose="020B0503020204020204" pitchFamily="34" charset="-122"/>
                </a:rPr>
                <a:t>Your text here. </a:t>
              </a:r>
            </a:p>
            <a:p>
              <a:r>
                <a:rPr lang="en-US" altLang="zh-CN" sz="1335" dirty="0">
                  <a:solidFill>
                    <a:schemeClr val="bg1">
                      <a:lumMod val="50000"/>
                    </a:schemeClr>
                  </a:solidFill>
                  <a:latin typeface="微软雅黑" panose="020B0503020204020204" pitchFamily="34" charset="-122"/>
                  <a:ea typeface="微软雅黑" panose="020B0503020204020204" pitchFamily="34" charset="-122"/>
                </a:rPr>
                <a:t>Your text here.</a:t>
              </a:r>
              <a:endParaRPr lang="zh-CN" altLang="en-US" sz="133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文本框 356"/>
            <p:cNvSpPr txBox="1"/>
            <p:nvPr/>
          </p:nvSpPr>
          <p:spPr>
            <a:xfrm>
              <a:off x="1343472" y="4037003"/>
              <a:ext cx="1650918" cy="284742"/>
            </a:xfrm>
            <a:prstGeom prst="rect">
              <a:avLst/>
            </a:prstGeom>
            <a:noFill/>
          </p:spPr>
          <p:txBody>
            <a:bodyPr wrap="square" rtlCol="0">
              <a:spAutoFit/>
            </a:bodyPr>
            <a:lstStyle/>
            <a:p>
              <a:r>
                <a:rPr lang="en-US" altLang="zh-CN" sz="1865" b="1" dirty="0">
                  <a:solidFill>
                    <a:schemeClr val="bg1">
                      <a:lumMod val="50000"/>
                    </a:schemeClr>
                  </a:solidFill>
                  <a:latin typeface="微软雅黑" panose="020B0503020204020204" pitchFamily="34" charset="-122"/>
                  <a:ea typeface="微软雅黑" panose="020B0503020204020204" pitchFamily="34" charset="-122"/>
                </a:rPr>
                <a:t>TEXT HERE</a:t>
              </a:r>
              <a:endParaRPr lang="zh-CN" altLang="en-US" sz="1865" b="1"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6" name="组合 354"/>
          <p:cNvGrpSpPr/>
          <p:nvPr/>
        </p:nvGrpSpPr>
        <p:grpSpPr>
          <a:xfrm>
            <a:off x="3273910" y="4871108"/>
            <a:ext cx="2348825" cy="933843"/>
            <a:chOff x="1343472" y="4037003"/>
            <a:chExt cx="1761619" cy="700382"/>
          </a:xfrm>
        </p:grpSpPr>
        <p:sp>
          <p:nvSpPr>
            <p:cNvPr id="17" name="文本框 355"/>
            <p:cNvSpPr txBox="1"/>
            <p:nvPr/>
          </p:nvSpPr>
          <p:spPr>
            <a:xfrm>
              <a:off x="1454173" y="4360455"/>
              <a:ext cx="1650918" cy="376930"/>
            </a:xfrm>
            <a:prstGeom prst="rect">
              <a:avLst/>
            </a:prstGeom>
            <a:noFill/>
          </p:spPr>
          <p:txBody>
            <a:bodyPr wrap="square" rtlCol="0">
              <a:spAutoFit/>
            </a:bodyPr>
            <a:lstStyle/>
            <a:p>
              <a:r>
                <a:rPr lang="en-US" altLang="zh-CN" sz="1335" dirty="0">
                  <a:solidFill>
                    <a:schemeClr val="bg1">
                      <a:lumMod val="50000"/>
                    </a:schemeClr>
                  </a:solidFill>
                  <a:latin typeface="微软雅黑" panose="020B0503020204020204" pitchFamily="34" charset="-122"/>
                  <a:ea typeface="微软雅黑" panose="020B0503020204020204" pitchFamily="34" charset="-122"/>
                </a:rPr>
                <a:t>Your text here. </a:t>
              </a:r>
            </a:p>
            <a:p>
              <a:r>
                <a:rPr lang="en-US" altLang="zh-CN" sz="1335" dirty="0">
                  <a:solidFill>
                    <a:schemeClr val="bg1">
                      <a:lumMod val="50000"/>
                    </a:schemeClr>
                  </a:solidFill>
                  <a:latin typeface="微软雅黑" panose="020B0503020204020204" pitchFamily="34" charset="-122"/>
                  <a:ea typeface="微软雅黑" panose="020B0503020204020204" pitchFamily="34" charset="-122"/>
                </a:rPr>
                <a:t>Your text here.</a:t>
              </a:r>
              <a:endParaRPr lang="zh-CN" altLang="en-US" sz="133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文本框 356"/>
            <p:cNvSpPr txBox="1"/>
            <p:nvPr/>
          </p:nvSpPr>
          <p:spPr>
            <a:xfrm>
              <a:off x="1343472" y="4037003"/>
              <a:ext cx="1650918" cy="284742"/>
            </a:xfrm>
            <a:prstGeom prst="rect">
              <a:avLst/>
            </a:prstGeom>
            <a:noFill/>
          </p:spPr>
          <p:txBody>
            <a:bodyPr wrap="square" rtlCol="0">
              <a:spAutoFit/>
            </a:bodyPr>
            <a:lstStyle/>
            <a:p>
              <a:r>
                <a:rPr lang="en-US" altLang="zh-CN" sz="1865" b="1" dirty="0">
                  <a:solidFill>
                    <a:schemeClr val="bg1">
                      <a:lumMod val="50000"/>
                    </a:schemeClr>
                  </a:solidFill>
                  <a:latin typeface="微软雅黑" panose="020B0503020204020204" pitchFamily="34" charset="-122"/>
                  <a:ea typeface="微软雅黑" panose="020B0503020204020204" pitchFamily="34" charset="-122"/>
                </a:rPr>
                <a:t>TEXT HERE</a:t>
              </a:r>
              <a:endParaRPr lang="zh-CN" altLang="en-US" sz="1865" b="1"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9" name="组合 354"/>
          <p:cNvGrpSpPr/>
          <p:nvPr/>
        </p:nvGrpSpPr>
        <p:grpSpPr>
          <a:xfrm>
            <a:off x="5346336" y="2264266"/>
            <a:ext cx="2348825" cy="933843"/>
            <a:chOff x="1343472" y="4037003"/>
            <a:chExt cx="1761619" cy="700382"/>
          </a:xfrm>
        </p:grpSpPr>
        <p:sp>
          <p:nvSpPr>
            <p:cNvPr id="20" name="文本框 355"/>
            <p:cNvSpPr txBox="1"/>
            <p:nvPr/>
          </p:nvSpPr>
          <p:spPr>
            <a:xfrm>
              <a:off x="1454173" y="4360455"/>
              <a:ext cx="1650918" cy="376930"/>
            </a:xfrm>
            <a:prstGeom prst="rect">
              <a:avLst/>
            </a:prstGeom>
            <a:noFill/>
          </p:spPr>
          <p:txBody>
            <a:bodyPr wrap="square" rtlCol="0">
              <a:spAutoFit/>
            </a:bodyPr>
            <a:lstStyle/>
            <a:p>
              <a:r>
                <a:rPr lang="en-US" altLang="zh-CN" sz="1335" dirty="0">
                  <a:solidFill>
                    <a:schemeClr val="bg1">
                      <a:lumMod val="50000"/>
                    </a:schemeClr>
                  </a:solidFill>
                  <a:latin typeface="微软雅黑" panose="020B0503020204020204" pitchFamily="34" charset="-122"/>
                  <a:ea typeface="微软雅黑" panose="020B0503020204020204" pitchFamily="34" charset="-122"/>
                </a:rPr>
                <a:t>Your text here. </a:t>
              </a:r>
            </a:p>
            <a:p>
              <a:r>
                <a:rPr lang="en-US" altLang="zh-CN" sz="1335" dirty="0">
                  <a:solidFill>
                    <a:schemeClr val="bg1">
                      <a:lumMod val="50000"/>
                    </a:schemeClr>
                  </a:solidFill>
                  <a:latin typeface="微软雅黑" panose="020B0503020204020204" pitchFamily="34" charset="-122"/>
                  <a:ea typeface="微软雅黑" panose="020B0503020204020204" pitchFamily="34" charset="-122"/>
                </a:rPr>
                <a:t>Your text here.</a:t>
              </a:r>
              <a:endParaRPr lang="zh-CN" altLang="en-US" sz="133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文本框 356"/>
            <p:cNvSpPr txBox="1"/>
            <p:nvPr/>
          </p:nvSpPr>
          <p:spPr>
            <a:xfrm>
              <a:off x="1343472" y="4037003"/>
              <a:ext cx="1650918" cy="284742"/>
            </a:xfrm>
            <a:prstGeom prst="rect">
              <a:avLst/>
            </a:prstGeom>
            <a:noFill/>
          </p:spPr>
          <p:txBody>
            <a:bodyPr wrap="square" rtlCol="0">
              <a:spAutoFit/>
            </a:bodyPr>
            <a:lstStyle/>
            <a:p>
              <a:r>
                <a:rPr lang="en-US" altLang="zh-CN" sz="1865" b="1" dirty="0">
                  <a:solidFill>
                    <a:schemeClr val="bg1">
                      <a:lumMod val="50000"/>
                    </a:schemeClr>
                  </a:solidFill>
                  <a:latin typeface="微软雅黑" panose="020B0503020204020204" pitchFamily="34" charset="-122"/>
                  <a:ea typeface="微软雅黑" panose="020B0503020204020204" pitchFamily="34" charset="-122"/>
                </a:rPr>
                <a:t>TEXT HERE</a:t>
              </a:r>
              <a:endParaRPr lang="zh-CN" altLang="en-US" sz="1865" b="1"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2" name="组合 354"/>
          <p:cNvGrpSpPr/>
          <p:nvPr/>
        </p:nvGrpSpPr>
        <p:grpSpPr>
          <a:xfrm>
            <a:off x="7405177" y="4907951"/>
            <a:ext cx="2348825" cy="933843"/>
            <a:chOff x="1343472" y="4037003"/>
            <a:chExt cx="1761619" cy="700382"/>
          </a:xfrm>
        </p:grpSpPr>
        <p:sp>
          <p:nvSpPr>
            <p:cNvPr id="23" name="文本框 355"/>
            <p:cNvSpPr txBox="1"/>
            <p:nvPr/>
          </p:nvSpPr>
          <p:spPr>
            <a:xfrm>
              <a:off x="1454173" y="4360455"/>
              <a:ext cx="1650918" cy="376930"/>
            </a:xfrm>
            <a:prstGeom prst="rect">
              <a:avLst/>
            </a:prstGeom>
            <a:noFill/>
          </p:spPr>
          <p:txBody>
            <a:bodyPr wrap="square" rtlCol="0">
              <a:spAutoFit/>
            </a:bodyPr>
            <a:lstStyle/>
            <a:p>
              <a:r>
                <a:rPr lang="en-US" altLang="zh-CN" sz="1335" dirty="0">
                  <a:solidFill>
                    <a:schemeClr val="bg1">
                      <a:lumMod val="50000"/>
                    </a:schemeClr>
                  </a:solidFill>
                  <a:latin typeface="微软雅黑" panose="020B0503020204020204" pitchFamily="34" charset="-122"/>
                  <a:ea typeface="微软雅黑" panose="020B0503020204020204" pitchFamily="34" charset="-122"/>
                </a:rPr>
                <a:t>Your text here. </a:t>
              </a:r>
            </a:p>
            <a:p>
              <a:r>
                <a:rPr lang="en-US" altLang="zh-CN" sz="1335" dirty="0">
                  <a:solidFill>
                    <a:schemeClr val="bg1">
                      <a:lumMod val="50000"/>
                    </a:schemeClr>
                  </a:solidFill>
                  <a:latin typeface="微软雅黑" panose="020B0503020204020204" pitchFamily="34" charset="-122"/>
                  <a:ea typeface="微软雅黑" panose="020B0503020204020204" pitchFamily="34" charset="-122"/>
                </a:rPr>
                <a:t>Your text here.</a:t>
              </a:r>
              <a:endParaRPr lang="zh-CN" altLang="en-US" sz="133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4" name="文本框 356"/>
            <p:cNvSpPr txBox="1"/>
            <p:nvPr/>
          </p:nvSpPr>
          <p:spPr>
            <a:xfrm>
              <a:off x="1343472" y="4037003"/>
              <a:ext cx="1650918" cy="284742"/>
            </a:xfrm>
            <a:prstGeom prst="rect">
              <a:avLst/>
            </a:prstGeom>
            <a:noFill/>
          </p:spPr>
          <p:txBody>
            <a:bodyPr wrap="square" rtlCol="0">
              <a:spAutoFit/>
            </a:bodyPr>
            <a:lstStyle/>
            <a:p>
              <a:r>
                <a:rPr lang="en-US" altLang="zh-CN" sz="1865" b="1" dirty="0">
                  <a:solidFill>
                    <a:schemeClr val="bg1">
                      <a:lumMod val="50000"/>
                    </a:schemeClr>
                  </a:solidFill>
                  <a:latin typeface="微软雅黑" panose="020B0503020204020204" pitchFamily="34" charset="-122"/>
                  <a:ea typeface="微软雅黑" panose="020B0503020204020204" pitchFamily="34" charset="-122"/>
                </a:rPr>
                <a:t>TEXT HERE</a:t>
              </a:r>
              <a:endParaRPr lang="zh-CN" altLang="en-US" sz="1865" b="1"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5" name="组合 354"/>
          <p:cNvGrpSpPr/>
          <p:nvPr/>
        </p:nvGrpSpPr>
        <p:grpSpPr>
          <a:xfrm>
            <a:off x="9557827" y="2144888"/>
            <a:ext cx="2348825" cy="933843"/>
            <a:chOff x="1343472" y="4037003"/>
            <a:chExt cx="1761619" cy="700382"/>
          </a:xfrm>
        </p:grpSpPr>
        <p:sp>
          <p:nvSpPr>
            <p:cNvPr id="26" name="文本框 355"/>
            <p:cNvSpPr txBox="1"/>
            <p:nvPr/>
          </p:nvSpPr>
          <p:spPr>
            <a:xfrm>
              <a:off x="1454173" y="4360455"/>
              <a:ext cx="1650918" cy="376930"/>
            </a:xfrm>
            <a:prstGeom prst="rect">
              <a:avLst/>
            </a:prstGeom>
            <a:noFill/>
          </p:spPr>
          <p:txBody>
            <a:bodyPr wrap="square" rtlCol="0">
              <a:spAutoFit/>
            </a:bodyPr>
            <a:lstStyle/>
            <a:p>
              <a:r>
                <a:rPr lang="en-US" altLang="zh-CN" sz="1335" dirty="0">
                  <a:solidFill>
                    <a:schemeClr val="bg1">
                      <a:lumMod val="50000"/>
                    </a:schemeClr>
                  </a:solidFill>
                  <a:latin typeface="微软雅黑" panose="020B0503020204020204" pitchFamily="34" charset="-122"/>
                  <a:ea typeface="微软雅黑" panose="020B0503020204020204" pitchFamily="34" charset="-122"/>
                </a:rPr>
                <a:t>Your text here. </a:t>
              </a:r>
            </a:p>
            <a:p>
              <a:r>
                <a:rPr lang="en-US" altLang="zh-CN" sz="1335" dirty="0">
                  <a:solidFill>
                    <a:schemeClr val="bg1">
                      <a:lumMod val="50000"/>
                    </a:schemeClr>
                  </a:solidFill>
                  <a:latin typeface="微软雅黑" panose="020B0503020204020204" pitchFamily="34" charset="-122"/>
                  <a:ea typeface="微软雅黑" panose="020B0503020204020204" pitchFamily="34" charset="-122"/>
                </a:rPr>
                <a:t>Your text here.</a:t>
              </a:r>
              <a:endParaRPr lang="zh-CN" altLang="en-US" sz="133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文本框 356"/>
            <p:cNvSpPr txBox="1"/>
            <p:nvPr/>
          </p:nvSpPr>
          <p:spPr>
            <a:xfrm>
              <a:off x="1343472" y="4037003"/>
              <a:ext cx="1650918" cy="284742"/>
            </a:xfrm>
            <a:prstGeom prst="rect">
              <a:avLst/>
            </a:prstGeom>
            <a:noFill/>
          </p:spPr>
          <p:txBody>
            <a:bodyPr wrap="square" rtlCol="0">
              <a:spAutoFit/>
            </a:bodyPr>
            <a:lstStyle/>
            <a:p>
              <a:r>
                <a:rPr lang="en-US" altLang="zh-CN" sz="1865" b="1" dirty="0">
                  <a:solidFill>
                    <a:schemeClr val="bg1">
                      <a:lumMod val="50000"/>
                    </a:schemeClr>
                  </a:solidFill>
                  <a:latin typeface="微软雅黑" panose="020B0503020204020204" pitchFamily="34" charset="-122"/>
                  <a:ea typeface="微软雅黑" panose="020B0503020204020204" pitchFamily="34" charset="-122"/>
                </a:rPr>
                <a:t>TEXT HERE</a:t>
              </a:r>
              <a:endParaRPr lang="zh-CN" altLang="en-US" sz="1865" b="1"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28" name="文本框 19"/>
          <p:cNvSpPr txBox="1"/>
          <p:nvPr/>
        </p:nvSpPr>
        <p:spPr>
          <a:xfrm>
            <a:off x="3736969" y="3875535"/>
            <a:ext cx="671658" cy="369332"/>
          </a:xfrm>
          <a:prstGeom prst="rect">
            <a:avLst/>
          </a:prstGeom>
          <a:noFill/>
        </p:spPr>
        <p:txBody>
          <a:bodyPr wrap="none" rtlCol="0">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Text</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9" name="文本框 19"/>
          <p:cNvSpPr txBox="1"/>
          <p:nvPr/>
        </p:nvSpPr>
        <p:spPr>
          <a:xfrm>
            <a:off x="5844342" y="3875535"/>
            <a:ext cx="671658" cy="369332"/>
          </a:xfrm>
          <a:prstGeom prst="rect">
            <a:avLst/>
          </a:prstGeom>
          <a:noFill/>
        </p:spPr>
        <p:txBody>
          <a:bodyPr wrap="none" rtlCol="0">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Text</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0" name="文本框 19"/>
          <p:cNvSpPr txBox="1"/>
          <p:nvPr/>
        </p:nvSpPr>
        <p:spPr>
          <a:xfrm>
            <a:off x="7864207" y="3875535"/>
            <a:ext cx="671658" cy="369332"/>
          </a:xfrm>
          <a:prstGeom prst="rect">
            <a:avLst/>
          </a:prstGeom>
          <a:noFill/>
        </p:spPr>
        <p:txBody>
          <a:bodyPr wrap="none" rtlCol="0">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Text</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1" name="文本框 19"/>
          <p:cNvSpPr txBox="1"/>
          <p:nvPr/>
        </p:nvSpPr>
        <p:spPr>
          <a:xfrm>
            <a:off x="9952439" y="3875535"/>
            <a:ext cx="671658" cy="369332"/>
          </a:xfrm>
          <a:prstGeom prst="rect">
            <a:avLst/>
          </a:prstGeom>
          <a:noFill/>
        </p:spPr>
        <p:txBody>
          <a:bodyPr wrap="none" rtlCol="0">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Text</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500"/>
                                        <p:tgtEl>
                                          <p:spTgt spid="29"/>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left)">
                                      <p:cBhvr>
                                        <p:cTn id="40" dur="500"/>
                                        <p:tgtEl>
                                          <p:spTgt spid="31"/>
                                        </p:tgtEl>
                                      </p:cBhvr>
                                    </p:animEffect>
                                  </p:childTnLst>
                                </p:cTn>
                              </p:par>
                            </p:childTnLst>
                          </p:cTn>
                        </p:par>
                        <p:par>
                          <p:cTn id="41" fill="hold">
                            <p:stCondLst>
                              <p:cond delay="500"/>
                            </p:stCondLst>
                            <p:childTnLst>
                              <p:par>
                                <p:cTn id="42" presetID="42" presetClass="entr" presetSubtype="0"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1000"/>
                                        <p:tgtEl>
                                          <p:spTgt spid="25"/>
                                        </p:tgtEl>
                                      </p:cBhvr>
                                    </p:animEffect>
                                    <p:anim calcmode="lin" valueType="num">
                                      <p:cBhvr>
                                        <p:cTn id="65" dur="1000" fill="hold"/>
                                        <p:tgtEl>
                                          <p:spTgt spid="25"/>
                                        </p:tgtEl>
                                        <p:attrNameLst>
                                          <p:attrName>ppt_x</p:attrName>
                                        </p:attrNameLst>
                                      </p:cBhvr>
                                      <p:tavLst>
                                        <p:tav tm="0">
                                          <p:val>
                                            <p:strVal val="#ppt_x"/>
                                          </p:val>
                                        </p:tav>
                                        <p:tav tm="100000">
                                          <p:val>
                                            <p:strVal val="#ppt_x"/>
                                          </p:val>
                                        </p:tav>
                                      </p:tavLst>
                                    </p:anim>
                                    <p:anim calcmode="lin" valueType="num">
                                      <p:cBhvr>
                                        <p:cTn id="6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p:bldP spid="28" grpId="0"/>
      <p:bldP spid="29" grpId="0"/>
      <p:bldP spid="30" grpId="0"/>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035406" y="401812"/>
            <a:ext cx="6110515" cy="597320"/>
            <a:chOff x="384045" y="271186"/>
            <a:chExt cx="6110515" cy="597320"/>
          </a:xfrm>
        </p:grpSpPr>
        <p:sp>
          <p:nvSpPr>
            <p:cNvPr id="32" name="9"/>
            <p:cNvSpPr txBox="1"/>
            <p:nvPr/>
          </p:nvSpPr>
          <p:spPr>
            <a:xfrm>
              <a:off x="1719108" y="271186"/>
              <a:ext cx="3435256" cy="430887"/>
            </a:xfrm>
            <a:prstGeom prst="rect">
              <a:avLst/>
            </a:prstGeom>
            <a:noFill/>
          </p:spPr>
          <p:txBody>
            <a:bodyPr wrap="square" lIns="0" tIns="0" rIns="0" bIns="0" rtlCol="0">
              <a:spAutoFit/>
            </a:bodyPr>
            <a:lstStyle/>
            <a:p>
              <a:pPr marL="0" lvl="1" algn="ctr"/>
              <a:r>
                <a:rPr lang="zh-CN" altLang="en-US" sz="2800" dirty="0">
                  <a:solidFill>
                    <a:schemeClr val="tx2">
                      <a:lumMod val="50000"/>
                    </a:schemeClr>
                  </a:solidFill>
                  <a:latin typeface="微软雅黑" panose="020B0503020204020204" pitchFamily="34" charset="-122"/>
                  <a:ea typeface="微软雅黑" panose="020B0503020204020204" pitchFamily="34" charset="-122"/>
                </a:rPr>
                <a:t>点击加入你的标题</a:t>
              </a:r>
            </a:p>
          </p:txBody>
        </p:sp>
        <p:cxnSp>
          <p:nvCxnSpPr>
            <p:cNvPr id="6" name="品 11"/>
            <p:cNvCxnSpPr/>
            <p:nvPr>
              <p:custDataLst>
                <p:tags r:id="rId1"/>
              </p:custDataLst>
            </p:nvPr>
          </p:nvCxnSpPr>
          <p:spPr>
            <a:xfrm>
              <a:off x="384045" y="868506"/>
              <a:ext cx="6110515" cy="0"/>
            </a:xfrm>
            <a:prstGeom prst="line">
              <a:avLst/>
            </a:prstGeom>
            <a:noFill/>
            <a:ln w="38100" cap="flat" cmpd="sng" algn="ctr">
              <a:solidFill>
                <a:schemeClr val="accent1">
                  <a:lumMod val="75000"/>
                </a:schemeClr>
              </a:solidFill>
              <a:prstDash val="solid"/>
              <a:miter lim="800000"/>
            </a:ln>
            <a:effectLst/>
          </p:spPr>
        </p:cxnSp>
      </p:grpSp>
      <p:sp>
        <p:nvSpPr>
          <p:cNvPr id="100" name="矩形 99"/>
          <p:cNvSpPr/>
          <p:nvPr/>
        </p:nvSpPr>
        <p:spPr>
          <a:xfrm>
            <a:off x="1985782" y="2175569"/>
            <a:ext cx="1440000" cy="198000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p:cNvSpPr>
            <a:spLocks noChangeAspect="1"/>
          </p:cNvSpPr>
          <p:nvPr/>
        </p:nvSpPr>
        <p:spPr>
          <a:xfrm>
            <a:off x="2165782" y="2349000"/>
            <a:ext cx="1080000" cy="1080000"/>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p:cNvSpPr/>
          <p:nvPr/>
        </p:nvSpPr>
        <p:spPr>
          <a:xfrm>
            <a:off x="4247515" y="2175569"/>
            <a:ext cx="1440000" cy="198000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p:cNvSpPr>
            <a:spLocks noChangeAspect="1"/>
          </p:cNvSpPr>
          <p:nvPr/>
        </p:nvSpPr>
        <p:spPr>
          <a:xfrm>
            <a:off x="4427515" y="2349000"/>
            <a:ext cx="1080000" cy="1080000"/>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矩形 103"/>
          <p:cNvSpPr/>
          <p:nvPr/>
        </p:nvSpPr>
        <p:spPr>
          <a:xfrm>
            <a:off x="6509248" y="2175569"/>
            <a:ext cx="1440000" cy="198000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a:spLocks noChangeAspect="1"/>
          </p:cNvSpPr>
          <p:nvPr/>
        </p:nvSpPr>
        <p:spPr>
          <a:xfrm>
            <a:off x="6689248" y="2349000"/>
            <a:ext cx="1080000" cy="1080000"/>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矩形 105"/>
          <p:cNvSpPr/>
          <p:nvPr/>
        </p:nvSpPr>
        <p:spPr>
          <a:xfrm>
            <a:off x="8770980" y="2175569"/>
            <a:ext cx="1440000" cy="198000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a:spLocks noChangeAspect="1"/>
          </p:cNvSpPr>
          <p:nvPr/>
        </p:nvSpPr>
        <p:spPr>
          <a:xfrm>
            <a:off x="8950980" y="2349000"/>
            <a:ext cx="1080000" cy="1080000"/>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文本框 13"/>
          <p:cNvSpPr txBox="1"/>
          <p:nvPr/>
        </p:nvSpPr>
        <p:spPr>
          <a:xfrm>
            <a:off x="2166211" y="3623007"/>
            <a:ext cx="1079142" cy="338554"/>
          </a:xfrm>
          <a:prstGeom prst="rect">
            <a:avLst/>
          </a:prstGeom>
          <a:noFill/>
        </p:spPr>
        <p:txBody>
          <a:bodyPr wrap="none" rtlCol="0">
            <a:spAutoFit/>
          </a:bodyPr>
          <a:lstStyle/>
          <a:p>
            <a:pPr algn="ctr"/>
            <a:r>
              <a:rPr lang="en-US" altLang="zh-CN" sz="1600" dirty="0">
                <a:solidFill>
                  <a:schemeClr val="bg1">
                    <a:lumMod val="50000"/>
                  </a:schemeClr>
                </a:solidFill>
              </a:rPr>
              <a:t>TEXT HERE</a:t>
            </a:r>
            <a:endParaRPr lang="zh-CN" altLang="en-US" sz="1600" dirty="0">
              <a:solidFill>
                <a:schemeClr val="bg1">
                  <a:lumMod val="50000"/>
                </a:schemeClr>
              </a:solidFill>
            </a:endParaRPr>
          </a:p>
        </p:txBody>
      </p:sp>
      <p:sp>
        <p:nvSpPr>
          <p:cNvPr id="109" name="文本框 14"/>
          <p:cNvSpPr txBox="1"/>
          <p:nvPr/>
        </p:nvSpPr>
        <p:spPr>
          <a:xfrm>
            <a:off x="4427944" y="3623007"/>
            <a:ext cx="1079142" cy="338554"/>
          </a:xfrm>
          <a:prstGeom prst="rect">
            <a:avLst/>
          </a:prstGeom>
          <a:noFill/>
        </p:spPr>
        <p:txBody>
          <a:bodyPr wrap="none" rtlCol="0">
            <a:spAutoFit/>
          </a:bodyPr>
          <a:lstStyle/>
          <a:p>
            <a:pPr algn="ctr"/>
            <a:r>
              <a:rPr lang="en-US" altLang="zh-CN" sz="1600" dirty="0">
                <a:solidFill>
                  <a:schemeClr val="bg1">
                    <a:lumMod val="50000"/>
                  </a:schemeClr>
                </a:solidFill>
              </a:rPr>
              <a:t>TEXT HERE</a:t>
            </a:r>
            <a:endParaRPr lang="zh-CN" altLang="en-US" sz="1600" dirty="0">
              <a:solidFill>
                <a:schemeClr val="bg1">
                  <a:lumMod val="50000"/>
                </a:schemeClr>
              </a:solidFill>
            </a:endParaRPr>
          </a:p>
        </p:txBody>
      </p:sp>
      <p:sp>
        <p:nvSpPr>
          <p:cNvPr id="110" name="文本框 15"/>
          <p:cNvSpPr txBox="1"/>
          <p:nvPr/>
        </p:nvSpPr>
        <p:spPr>
          <a:xfrm>
            <a:off x="6692288" y="3623007"/>
            <a:ext cx="1079142" cy="338554"/>
          </a:xfrm>
          <a:prstGeom prst="rect">
            <a:avLst/>
          </a:prstGeom>
          <a:noFill/>
        </p:spPr>
        <p:txBody>
          <a:bodyPr wrap="none" rtlCol="0">
            <a:spAutoFit/>
          </a:bodyPr>
          <a:lstStyle/>
          <a:p>
            <a:pPr algn="ctr"/>
            <a:r>
              <a:rPr lang="en-US" altLang="zh-CN" sz="1600" dirty="0">
                <a:solidFill>
                  <a:schemeClr val="bg1">
                    <a:lumMod val="50000"/>
                  </a:schemeClr>
                </a:solidFill>
              </a:rPr>
              <a:t>TEXT HERE</a:t>
            </a:r>
            <a:endParaRPr lang="zh-CN" altLang="en-US" sz="1600" dirty="0">
              <a:solidFill>
                <a:schemeClr val="bg1">
                  <a:lumMod val="50000"/>
                </a:schemeClr>
              </a:solidFill>
            </a:endParaRPr>
          </a:p>
        </p:txBody>
      </p:sp>
      <p:sp>
        <p:nvSpPr>
          <p:cNvPr id="111" name="文本框 16"/>
          <p:cNvSpPr txBox="1"/>
          <p:nvPr/>
        </p:nvSpPr>
        <p:spPr>
          <a:xfrm>
            <a:off x="8951409" y="3623007"/>
            <a:ext cx="1079142" cy="338554"/>
          </a:xfrm>
          <a:prstGeom prst="rect">
            <a:avLst/>
          </a:prstGeom>
          <a:noFill/>
        </p:spPr>
        <p:txBody>
          <a:bodyPr wrap="none" rtlCol="0">
            <a:spAutoFit/>
          </a:bodyPr>
          <a:lstStyle/>
          <a:p>
            <a:pPr algn="ctr"/>
            <a:r>
              <a:rPr lang="en-US" altLang="zh-CN" sz="1600" dirty="0">
                <a:solidFill>
                  <a:schemeClr val="bg1">
                    <a:lumMod val="50000"/>
                  </a:schemeClr>
                </a:solidFill>
              </a:rPr>
              <a:t>TEXT HERE</a:t>
            </a:r>
            <a:endParaRPr lang="zh-CN" altLang="en-US" sz="1600" dirty="0">
              <a:solidFill>
                <a:schemeClr val="bg1">
                  <a:lumMod val="50000"/>
                </a:schemeClr>
              </a:solidFill>
            </a:endParaRPr>
          </a:p>
        </p:txBody>
      </p:sp>
      <p:sp>
        <p:nvSpPr>
          <p:cNvPr id="112" name="矩形 111"/>
          <p:cNvSpPr/>
          <p:nvPr/>
        </p:nvSpPr>
        <p:spPr>
          <a:xfrm>
            <a:off x="840582" y="4623606"/>
            <a:ext cx="10512425" cy="900246"/>
          </a:xfrm>
          <a:prstGeom prst="rect">
            <a:avLst/>
          </a:prstGeom>
        </p:spPr>
        <p:txBody>
          <a:bodyPr wrap="square">
            <a:spAutoFit/>
          </a:bodyPr>
          <a:lstStyle/>
          <a:p>
            <a:pPr>
              <a:lnSpc>
                <a:spcPct val="125000"/>
              </a:lnSpc>
            </a:pPr>
            <a:r>
              <a:rPr lang="en-US" altLang="zh-CN" sz="1400" dirty="0">
                <a:solidFill>
                  <a:schemeClr val="bg1">
                    <a:lumMod val="50000"/>
                  </a:schemeClr>
                </a:solidFill>
              </a:rPr>
              <a:t>Your design looks awesome by the way. People tend to read writing. This text will not appear in a consistent order. Using default text is a simple way to create the appearance of content without having to create it. Humans are creative beings. If it is not real text, they will focus on the design.</a:t>
            </a:r>
          </a:p>
        </p:txBody>
      </p:sp>
      <p:sp>
        <p:nvSpPr>
          <p:cNvPr id="113" name="KSO_Shape"/>
          <p:cNvSpPr>
            <a:spLocks noChangeAspect="1"/>
          </p:cNvSpPr>
          <p:nvPr/>
        </p:nvSpPr>
        <p:spPr>
          <a:xfrm>
            <a:off x="4697515" y="2669400"/>
            <a:ext cx="540000" cy="503100"/>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4" name="KSO_Shape"/>
          <p:cNvSpPr>
            <a:spLocks noChangeAspect="1"/>
          </p:cNvSpPr>
          <p:nvPr/>
        </p:nvSpPr>
        <p:spPr>
          <a:xfrm>
            <a:off x="2435782" y="2669400"/>
            <a:ext cx="540000" cy="439200"/>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5" name="Freeform 16"/>
          <p:cNvSpPr>
            <a:spLocks noChangeAspect="1"/>
          </p:cNvSpPr>
          <p:nvPr/>
        </p:nvSpPr>
        <p:spPr bwMode="auto">
          <a:xfrm>
            <a:off x="6959248" y="2717886"/>
            <a:ext cx="540000" cy="440705"/>
          </a:xfrm>
          <a:custGeom>
            <a:avLst/>
            <a:gdLst>
              <a:gd name="T0" fmla="*/ 630000 w 197"/>
              <a:gd name="T1" fmla="*/ 61023 h 160"/>
              <a:gd name="T2" fmla="*/ 556447 w 197"/>
              <a:gd name="T3" fmla="*/ 80293 h 160"/>
              <a:gd name="T4" fmla="*/ 614010 w 197"/>
              <a:gd name="T5" fmla="*/ 9635 h 160"/>
              <a:gd name="T6" fmla="*/ 530863 w 197"/>
              <a:gd name="T7" fmla="*/ 41753 h 160"/>
              <a:gd name="T8" fmla="*/ 434924 w 197"/>
              <a:gd name="T9" fmla="*/ 0 h 160"/>
              <a:gd name="T10" fmla="*/ 307005 w 197"/>
              <a:gd name="T11" fmla="*/ 128470 h 160"/>
              <a:gd name="T12" fmla="*/ 310203 w 197"/>
              <a:gd name="T13" fmla="*/ 160587 h 160"/>
              <a:gd name="T14" fmla="*/ 44772 w 197"/>
              <a:gd name="T15" fmla="*/ 22482 h 160"/>
              <a:gd name="T16" fmla="*/ 25584 w 197"/>
              <a:gd name="T17" fmla="*/ 89929 h 160"/>
              <a:gd name="T18" fmla="*/ 83147 w 197"/>
              <a:gd name="T19" fmla="*/ 195916 h 160"/>
              <a:gd name="T20" fmla="*/ 25584 w 197"/>
              <a:gd name="T21" fmla="*/ 179857 h 160"/>
              <a:gd name="T22" fmla="*/ 25584 w 197"/>
              <a:gd name="T23" fmla="*/ 183069 h 160"/>
              <a:gd name="T24" fmla="*/ 127919 w 197"/>
              <a:gd name="T25" fmla="*/ 308327 h 160"/>
              <a:gd name="T26" fmla="*/ 95939 w 197"/>
              <a:gd name="T27" fmla="*/ 314750 h 160"/>
              <a:gd name="T28" fmla="*/ 70355 w 197"/>
              <a:gd name="T29" fmla="*/ 311539 h 160"/>
              <a:gd name="T30" fmla="*/ 191878 w 197"/>
              <a:gd name="T31" fmla="*/ 401467 h 160"/>
              <a:gd name="T32" fmla="*/ 31980 w 197"/>
              <a:gd name="T33" fmla="*/ 456067 h 160"/>
              <a:gd name="T34" fmla="*/ 0 w 197"/>
              <a:gd name="T35" fmla="*/ 456067 h 160"/>
              <a:gd name="T36" fmla="*/ 198274 w 197"/>
              <a:gd name="T37" fmla="*/ 513878 h 160"/>
              <a:gd name="T38" fmla="*/ 566041 w 197"/>
              <a:gd name="T39" fmla="*/ 144528 h 160"/>
              <a:gd name="T40" fmla="*/ 566041 w 197"/>
              <a:gd name="T41" fmla="*/ 128470 h 160"/>
              <a:gd name="T42" fmla="*/ 630000 w 197"/>
              <a:gd name="T43" fmla="*/ 61023 h 1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7" h="160">
                <a:moveTo>
                  <a:pt x="197" y="19"/>
                </a:moveTo>
                <a:cubicBezTo>
                  <a:pt x="190" y="22"/>
                  <a:pt x="182" y="24"/>
                  <a:pt x="174" y="25"/>
                </a:cubicBezTo>
                <a:cubicBezTo>
                  <a:pt x="182" y="20"/>
                  <a:pt x="189" y="12"/>
                  <a:pt x="192" y="3"/>
                </a:cubicBezTo>
                <a:cubicBezTo>
                  <a:pt x="184" y="8"/>
                  <a:pt x="175" y="11"/>
                  <a:pt x="166" y="13"/>
                </a:cubicBezTo>
                <a:cubicBezTo>
                  <a:pt x="158" y="5"/>
                  <a:pt x="148" y="0"/>
                  <a:pt x="136" y="0"/>
                </a:cubicBezTo>
                <a:cubicBezTo>
                  <a:pt x="114" y="0"/>
                  <a:pt x="96" y="18"/>
                  <a:pt x="96" y="40"/>
                </a:cubicBezTo>
                <a:cubicBezTo>
                  <a:pt x="96" y="44"/>
                  <a:pt x="96" y="47"/>
                  <a:pt x="97" y="50"/>
                </a:cubicBezTo>
                <a:cubicBezTo>
                  <a:pt x="63" y="48"/>
                  <a:pt x="34" y="32"/>
                  <a:pt x="14" y="7"/>
                </a:cubicBezTo>
                <a:cubicBezTo>
                  <a:pt x="10" y="13"/>
                  <a:pt x="8" y="20"/>
                  <a:pt x="8" y="28"/>
                </a:cubicBezTo>
                <a:cubicBezTo>
                  <a:pt x="8" y="42"/>
                  <a:pt x="15" y="54"/>
                  <a:pt x="26" y="61"/>
                </a:cubicBezTo>
                <a:cubicBezTo>
                  <a:pt x="20" y="61"/>
                  <a:pt x="13" y="59"/>
                  <a:pt x="8" y="56"/>
                </a:cubicBezTo>
                <a:cubicBezTo>
                  <a:pt x="8" y="56"/>
                  <a:pt x="8" y="57"/>
                  <a:pt x="8" y="57"/>
                </a:cubicBezTo>
                <a:cubicBezTo>
                  <a:pt x="8" y="76"/>
                  <a:pt x="22" y="93"/>
                  <a:pt x="40" y="96"/>
                </a:cubicBezTo>
                <a:cubicBezTo>
                  <a:pt x="37" y="97"/>
                  <a:pt x="33" y="98"/>
                  <a:pt x="30" y="98"/>
                </a:cubicBezTo>
                <a:cubicBezTo>
                  <a:pt x="27" y="98"/>
                  <a:pt x="24" y="98"/>
                  <a:pt x="22" y="97"/>
                </a:cubicBezTo>
                <a:cubicBezTo>
                  <a:pt x="27" y="113"/>
                  <a:pt x="42" y="125"/>
                  <a:pt x="60" y="125"/>
                </a:cubicBezTo>
                <a:cubicBezTo>
                  <a:pt x="46" y="136"/>
                  <a:pt x="29" y="142"/>
                  <a:pt x="10" y="142"/>
                </a:cubicBezTo>
                <a:cubicBezTo>
                  <a:pt x="6" y="142"/>
                  <a:pt x="3" y="142"/>
                  <a:pt x="0" y="142"/>
                </a:cubicBezTo>
                <a:cubicBezTo>
                  <a:pt x="18" y="153"/>
                  <a:pt x="39" y="160"/>
                  <a:pt x="62" y="160"/>
                </a:cubicBezTo>
                <a:cubicBezTo>
                  <a:pt x="136" y="160"/>
                  <a:pt x="177" y="98"/>
                  <a:pt x="177" y="45"/>
                </a:cubicBezTo>
                <a:cubicBezTo>
                  <a:pt x="177" y="43"/>
                  <a:pt x="177" y="42"/>
                  <a:pt x="177" y="40"/>
                </a:cubicBezTo>
                <a:cubicBezTo>
                  <a:pt x="185" y="34"/>
                  <a:pt x="192" y="27"/>
                  <a:pt x="197" y="19"/>
                </a:cubicBezTo>
                <a:close/>
              </a:path>
            </a:pathLst>
          </a:custGeom>
          <a:solidFill>
            <a:schemeClr val="bg1"/>
          </a:solidFill>
          <a:ln>
            <a:noFill/>
          </a:ln>
        </p:spPr>
        <p:txBody>
          <a:bodyPr/>
          <a:lstStyle/>
          <a:p>
            <a:endParaRPr lang="zh-CN" altLang="en-US"/>
          </a:p>
        </p:txBody>
      </p:sp>
      <p:sp>
        <p:nvSpPr>
          <p:cNvPr id="116" name="Freeform 24"/>
          <p:cNvSpPr>
            <a:spLocks noChangeAspect="1"/>
          </p:cNvSpPr>
          <p:nvPr/>
        </p:nvSpPr>
        <p:spPr bwMode="auto">
          <a:xfrm>
            <a:off x="9363921" y="2650950"/>
            <a:ext cx="254118" cy="540000"/>
          </a:xfrm>
          <a:custGeom>
            <a:avLst/>
            <a:gdLst>
              <a:gd name="T0" fmla="*/ 254254 w 89"/>
              <a:gd name="T1" fmla="*/ 176269 h 193"/>
              <a:gd name="T2" fmla="*/ 168550 w 89"/>
              <a:gd name="T3" fmla="*/ 176269 h 193"/>
              <a:gd name="T4" fmla="*/ 168550 w 89"/>
              <a:gd name="T5" fmla="*/ 120311 h 193"/>
              <a:gd name="T6" fmla="*/ 191405 w 89"/>
              <a:gd name="T7" fmla="*/ 92332 h 193"/>
              <a:gd name="T8" fmla="*/ 254254 w 89"/>
              <a:gd name="T9" fmla="*/ 92332 h 193"/>
              <a:gd name="T10" fmla="*/ 254254 w 89"/>
              <a:gd name="T11" fmla="*/ 0 h 193"/>
              <a:gd name="T12" fmla="*/ 168550 w 89"/>
              <a:gd name="T13" fmla="*/ 0 h 193"/>
              <a:gd name="T14" fmla="*/ 54279 w 89"/>
              <a:gd name="T15" fmla="*/ 111917 h 193"/>
              <a:gd name="T16" fmla="*/ 54279 w 89"/>
              <a:gd name="T17" fmla="*/ 176269 h 193"/>
              <a:gd name="T18" fmla="*/ 0 w 89"/>
              <a:gd name="T19" fmla="*/ 176269 h 193"/>
              <a:gd name="T20" fmla="*/ 0 w 89"/>
              <a:gd name="T21" fmla="*/ 271399 h 193"/>
              <a:gd name="T22" fmla="*/ 54279 w 89"/>
              <a:gd name="T23" fmla="*/ 271399 h 193"/>
              <a:gd name="T24" fmla="*/ 54279 w 89"/>
              <a:gd name="T25" fmla="*/ 540000 h 193"/>
              <a:gd name="T26" fmla="*/ 168550 w 89"/>
              <a:gd name="T27" fmla="*/ 540000 h 193"/>
              <a:gd name="T28" fmla="*/ 168550 w 89"/>
              <a:gd name="T29" fmla="*/ 271399 h 193"/>
              <a:gd name="T30" fmla="*/ 245684 w 89"/>
              <a:gd name="T31" fmla="*/ 271399 h 193"/>
              <a:gd name="T32" fmla="*/ 254254 w 89"/>
              <a:gd name="T33" fmla="*/ 176269 h 1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9" h="193">
                <a:moveTo>
                  <a:pt x="89" y="63"/>
                </a:moveTo>
                <a:cubicBezTo>
                  <a:pt x="59" y="63"/>
                  <a:pt x="59" y="63"/>
                  <a:pt x="59" y="63"/>
                </a:cubicBezTo>
                <a:cubicBezTo>
                  <a:pt x="59" y="43"/>
                  <a:pt x="59" y="43"/>
                  <a:pt x="59" y="43"/>
                </a:cubicBezTo>
                <a:cubicBezTo>
                  <a:pt x="59" y="35"/>
                  <a:pt x="64" y="33"/>
                  <a:pt x="67" y="33"/>
                </a:cubicBezTo>
                <a:cubicBezTo>
                  <a:pt x="71" y="33"/>
                  <a:pt x="89" y="33"/>
                  <a:pt x="89" y="33"/>
                </a:cubicBezTo>
                <a:cubicBezTo>
                  <a:pt x="89" y="0"/>
                  <a:pt x="89" y="0"/>
                  <a:pt x="89" y="0"/>
                </a:cubicBezTo>
                <a:cubicBezTo>
                  <a:pt x="59" y="0"/>
                  <a:pt x="59" y="0"/>
                  <a:pt x="59" y="0"/>
                </a:cubicBezTo>
                <a:cubicBezTo>
                  <a:pt x="26" y="0"/>
                  <a:pt x="19" y="25"/>
                  <a:pt x="19" y="40"/>
                </a:cubicBezTo>
                <a:cubicBezTo>
                  <a:pt x="19" y="63"/>
                  <a:pt x="19" y="63"/>
                  <a:pt x="19" y="63"/>
                </a:cubicBezTo>
                <a:cubicBezTo>
                  <a:pt x="0" y="63"/>
                  <a:pt x="0" y="63"/>
                  <a:pt x="0" y="63"/>
                </a:cubicBezTo>
                <a:cubicBezTo>
                  <a:pt x="0" y="97"/>
                  <a:pt x="0" y="97"/>
                  <a:pt x="0" y="97"/>
                </a:cubicBezTo>
                <a:cubicBezTo>
                  <a:pt x="19" y="97"/>
                  <a:pt x="19" y="97"/>
                  <a:pt x="19" y="97"/>
                </a:cubicBezTo>
                <a:cubicBezTo>
                  <a:pt x="19" y="140"/>
                  <a:pt x="19" y="193"/>
                  <a:pt x="19" y="193"/>
                </a:cubicBezTo>
                <a:cubicBezTo>
                  <a:pt x="59" y="193"/>
                  <a:pt x="59" y="193"/>
                  <a:pt x="59" y="193"/>
                </a:cubicBezTo>
                <a:cubicBezTo>
                  <a:pt x="59" y="193"/>
                  <a:pt x="59" y="140"/>
                  <a:pt x="59" y="97"/>
                </a:cubicBezTo>
                <a:cubicBezTo>
                  <a:pt x="86" y="97"/>
                  <a:pt x="86" y="97"/>
                  <a:pt x="86" y="97"/>
                </a:cubicBezTo>
                <a:lnTo>
                  <a:pt x="89" y="63"/>
                </a:lnTo>
                <a:close/>
              </a:path>
            </a:pathLst>
          </a:custGeom>
          <a:solidFill>
            <a:schemeClr val="bg1"/>
          </a:solidFill>
          <a:ln>
            <a:noFill/>
          </a:ln>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fade">
                                      <p:cBhvr>
                                        <p:cTn id="11" dur="250"/>
                                        <p:tgtEl>
                                          <p:spTgt spid="100"/>
                                        </p:tgtEl>
                                      </p:cBhvr>
                                    </p:animEffect>
                                    <p:anim calcmode="lin" valueType="num">
                                      <p:cBhvr>
                                        <p:cTn id="12" dur="250" fill="hold"/>
                                        <p:tgtEl>
                                          <p:spTgt spid="100"/>
                                        </p:tgtEl>
                                        <p:attrNameLst>
                                          <p:attrName>ppt_x</p:attrName>
                                        </p:attrNameLst>
                                      </p:cBhvr>
                                      <p:tavLst>
                                        <p:tav tm="0">
                                          <p:val>
                                            <p:strVal val="#ppt_x"/>
                                          </p:val>
                                        </p:tav>
                                        <p:tav tm="100000">
                                          <p:val>
                                            <p:strVal val="#ppt_x"/>
                                          </p:val>
                                        </p:tav>
                                      </p:tavLst>
                                    </p:anim>
                                    <p:anim calcmode="lin" valueType="num">
                                      <p:cBhvr>
                                        <p:cTn id="13" dur="250" fill="hold"/>
                                        <p:tgtEl>
                                          <p:spTgt spid="10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Effect transition="in" filter="fade">
                                      <p:cBhvr>
                                        <p:cTn id="17" dur="250"/>
                                        <p:tgtEl>
                                          <p:spTgt spid="101"/>
                                        </p:tgtEl>
                                      </p:cBhvr>
                                    </p:animEffect>
                                    <p:anim calcmode="lin" valueType="num">
                                      <p:cBhvr>
                                        <p:cTn id="18" dur="250" fill="hold"/>
                                        <p:tgtEl>
                                          <p:spTgt spid="101"/>
                                        </p:tgtEl>
                                        <p:attrNameLst>
                                          <p:attrName>ppt_x</p:attrName>
                                        </p:attrNameLst>
                                      </p:cBhvr>
                                      <p:tavLst>
                                        <p:tav tm="0">
                                          <p:val>
                                            <p:strVal val="#ppt_x"/>
                                          </p:val>
                                        </p:tav>
                                        <p:tav tm="100000">
                                          <p:val>
                                            <p:strVal val="#ppt_x"/>
                                          </p:val>
                                        </p:tav>
                                      </p:tavLst>
                                    </p:anim>
                                    <p:anim calcmode="lin" valueType="num">
                                      <p:cBhvr>
                                        <p:cTn id="19" dur="250" fill="hold"/>
                                        <p:tgtEl>
                                          <p:spTgt spid="101"/>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2"/>
                                        </p:tgtEl>
                                        <p:attrNameLst>
                                          <p:attrName>style.visibility</p:attrName>
                                        </p:attrNameLst>
                                      </p:cBhvr>
                                      <p:to>
                                        <p:strVal val="visible"/>
                                      </p:to>
                                    </p:set>
                                    <p:animEffect transition="in" filter="fade">
                                      <p:cBhvr>
                                        <p:cTn id="23" dur="250"/>
                                        <p:tgtEl>
                                          <p:spTgt spid="102"/>
                                        </p:tgtEl>
                                      </p:cBhvr>
                                    </p:animEffect>
                                    <p:anim calcmode="lin" valueType="num">
                                      <p:cBhvr>
                                        <p:cTn id="24" dur="250" fill="hold"/>
                                        <p:tgtEl>
                                          <p:spTgt spid="102"/>
                                        </p:tgtEl>
                                        <p:attrNameLst>
                                          <p:attrName>ppt_x</p:attrName>
                                        </p:attrNameLst>
                                      </p:cBhvr>
                                      <p:tavLst>
                                        <p:tav tm="0">
                                          <p:val>
                                            <p:strVal val="#ppt_x"/>
                                          </p:val>
                                        </p:tav>
                                        <p:tav tm="100000">
                                          <p:val>
                                            <p:strVal val="#ppt_x"/>
                                          </p:val>
                                        </p:tav>
                                      </p:tavLst>
                                    </p:anim>
                                    <p:anim calcmode="lin" valueType="num">
                                      <p:cBhvr>
                                        <p:cTn id="25" dur="250" fill="hold"/>
                                        <p:tgtEl>
                                          <p:spTgt spid="10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3"/>
                                        </p:tgtEl>
                                        <p:attrNameLst>
                                          <p:attrName>style.visibility</p:attrName>
                                        </p:attrNameLst>
                                      </p:cBhvr>
                                      <p:to>
                                        <p:strVal val="visible"/>
                                      </p:to>
                                    </p:set>
                                    <p:animEffect transition="in" filter="fade">
                                      <p:cBhvr>
                                        <p:cTn id="29" dur="250"/>
                                        <p:tgtEl>
                                          <p:spTgt spid="103"/>
                                        </p:tgtEl>
                                      </p:cBhvr>
                                    </p:animEffect>
                                    <p:anim calcmode="lin" valueType="num">
                                      <p:cBhvr>
                                        <p:cTn id="30" dur="250" fill="hold"/>
                                        <p:tgtEl>
                                          <p:spTgt spid="103"/>
                                        </p:tgtEl>
                                        <p:attrNameLst>
                                          <p:attrName>ppt_x</p:attrName>
                                        </p:attrNameLst>
                                      </p:cBhvr>
                                      <p:tavLst>
                                        <p:tav tm="0">
                                          <p:val>
                                            <p:strVal val="#ppt_x"/>
                                          </p:val>
                                        </p:tav>
                                        <p:tav tm="100000">
                                          <p:val>
                                            <p:strVal val="#ppt_x"/>
                                          </p:val>
                                        </p:tav>
                                      </p:tavLst>
                                    </p:anim>
                                    <p:anim calcmode="lin" valueType="num">
                                      <p:cBhvr>
                                        <p:cTn id="31" dur="250" fill="hold"/>
                                        <p:tgtEl>
                                          <p:spTgt spid="103"/>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04"/>
                                        </p:tgtEl>
                                        <p:attrNameLst>
                                          <p:attrName>style.visibility</p:attrName>
                                        </p:attrNameLst>
                                      </p:cBhvr>
                                      <p:to>
                                        <p:strVal val="visible"/>
                                      </p:to>
                                    </p:set>
                                    <p:animEffect transition="in" filter="fade">
                                      <p:cBhvr>
                                        <p:cTn id="35" dur="250"/>
                                        <p:tgtEl>
                                          <p:spTgt spid="104"/>
                                        </p:tgtEl>
                                      </p:cBhvr>
                                    </p:animEffect>
                                    <p:anim calcmode="lin" valueType="num">
                                      <p:cBhvr>
                                        <p:cTn id="36" dur="250" fill="hold"/>
                                        <p:tgtEl>
                                          <p:spTgt spid="104"/>
                                        </p:tgtEl>
                                        <p:attrNameLst>
                                          <p:attrName>ppt_x</p:attrName>
                                        </p:attrNameLst>
                                      </p:cBhvr>
                                      <p:tavLst>
                                        <p:tav tm="0">
                                          <p:val>
                                            <p:strVal val="#ppt_x"/>
                                          </p:val>
                                        </p:tav>
                                        <p:tav tm="100000">
                                          <p:val>
                                            <p:strVal val="#ppt_x"/>
                                          </p:val>
                                        </p:tav>
                                      </p:tavLst>
                                    </p:anim>
                                    <p:anim calcmode="lin" valueType="num">
                                      <p:cBhvr>
                                        <p:cTn id="37" dur="250" fill="hold"/>
                                        <p:tgtEl>
                                          <p:spTgt spid="104"/>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05"/>
                                        </p:tgtEl>
                                        <p:attrNameLst>
                                          <p:attrName>style.visibility</p:attrName>
                                        </p:attrNameLst>
                                      </p:cBhvr>
                                      <p:to>
                                        <p:strVal val="visible"/>
                                      </p:to>
                                    </p:set>
                                    <p:animEffect transition="in" filter="fade">
                                      <p:cBhvr>
                                        <p:cTn id="41" dur="250"/>
                                        <p:tgtEl>
                                          <p:spTgt spid="105"/>
                                        </p:tgtEl>
                                      </p:cBhvr>
                                    </p:animEffect>
                                    <p:anim calcmode="lin" valueType="num">
                                      <p:cBhvr>
                                        <p:cTn id="42" dur="250" fill="hold"/>
                                        <p:tgtEl>
                                          <p:spTgt spid="105"/>
                                        </p:tgtEl>
                                        <p:attrNameLst>
                                          <p:attrName>ppt_x</p:attrName>
                                        </p:attrNameLst>
                                      </p:cBhvr>
                                      <p:tavLst>
                                        <p:tav tm="0">
                                          <p:val>
                                            <p:strVal val="#ppt_x"/>
                                          </p:val>
                                        </p:tav>
                                        <p:tav tm="100000">
                                          <p:val>
                                            <p:strVal val="#ppt_x"/>
                                          </p:val>
                                        </p:tav>
                                      </p:tavLst>
                                    </p:anim>
                                    <p:anim calcmode="lin" valueType="num">
                                      <p:cBhvr>
                                        <p:cTn id="43" dur="250" fill="hold"/>
                                        <p:tgtEl>
                                          <p:spTgt spid="10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50"/>
                                        <p:tgtEl>
                                          <p:spTgt spid="106"/>
                                        </p:tgtEl>
                                      </p:cBhvr>
                                    </p:animEffect>
                                    <p:anim calcmode="lin" valueType="num">
                                      <p:cBhvr>
                                        <p:cTn id="48" dur="250" fill="hold"/>
                                        <p:tgtEl>
                                          <p:spTgt spid="106"/>
                                        </p:tgtEl>
                                        <p:attrNameLst>
                                          <p:attrName>ppt_x</p:attrName>
                                        </p:attrNameLst>
                                      </p:cBhvr>
                                      <p:tavLst>
                                        <p:tav tm="0">
                                          <p:val>
                                            <p:strVal val="#ppt_x"/>
                                          </p:val>
                                        </p:tav>
                                        <p:tav tm="100000">
                                          <p:val>
                                            <p:strVal val="#ppt_x"/>
                                          </p:val>
                                        </p:tav>
                                      </p:tavLst>
                                    </p:anim>
                                    <p:anim calcmode="lin" valueType="num">
                                      <p:cBhvr>
                                        <p:cTn id="49" dur="25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50"/>
                                        <p:tgtEl>
                                          <p:spTgt spid="107"/>
                                        </p:tgtEl>
                                      </p:cBhvr>
                                    </p:animEffect>
                                    <p:anim calcmode="lin" valueType="num">
                                      <p:cBhvr>
                                        <p:cTn id="54" dur="250" fill="hold"/>
                                        <p:tgtEl>
                                          <p:spTgt spid="107"/>
                                        </p:tgtEl>
                                        <p:attrNameLst>
                                          <p:attrName>ppt_x</p:attrName>
                                        </p:attrNameLst>
                                      </p:cBhvr>
                                      <p:tavLst>
                                        <p:tav tm="0">
                                          <p:val>
                                            <p:strVal val="#ppt_x"/>
                                          </p:val>
                                        </p:tav>
                                        <p:tav tm="100000">
                                          <p:val>
                                            <p:strVal val="#ppt_x"/>
                                          </p:val>
                                        </p:tav>
                                      </p:tavLst>
                                    </p:anim>
                                    <p:anim calcmode="lin" valueType="num">
                                      <p:cBhvr>
                                        <p:cTn id="55" dur="25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50"/>
                                        <p:tgtEl>
                                          <p:spTgt spid="108"/>
                                        </p:tgtEl>
                                      </p:cBhvr>
                                    </p:animEffect>
                                    <p:anim calcmode="lin" valueType="num">
                                      <p:cBhvr>
                                        <p:cTn id="60" dur="250" fill="hold"/>
                                        <p:tgtEl>
                                          <p:spTgt spid="108"/>
                                        </p:tgtEl>
                                        <p:attrNameLst>
                                          <p:attrName>ppt_x</p:attrName>
                                        </p:attrNameLst>
                                      </p:cBhvr>
                                      <p:tavLst>
                                        <p:tav tm="0">
                                          <p:val>
                                            <p:strVal val="#ppt_x"/>
                                          </p:val>
                                        </p:tav>
                                        <p:tav tm="100000">
                                          <p:val>
                                            <p:strVal val="#ppt_x"/>
                                          </p:val>
                                        </p:tav>
                                      </p:tavLst>
                                    </p:anim>
                                    <p:anim calcmode="lin" valueType="num">
                                      <p:cBhvr>
                                        <p:cTn id="61" dur="25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50"/>
                                        <p:tgtEl>
                                          <p:spTgt spid="109"/>
                                        </p:tgtEl>
                                      </p:cBhvr>
                                    </p:animEffect>
                                    <p:anim calcmode="lin" valueType="num">
                                      <p:cBhvr>
                                        <p:cTn id="66" dur="250" fill="hold"/>
                                        <p:tgtEl>
                                          <p:spTgt spid="109"/>
                                        </p:tgtEl>
                                        <p:attrNameLst>
                                          <p:attrName>ppt_x</p:attrName>
                                        </p:attrNameLst>
                                      </p:cBhvr>
                                      <p:tavLst>
                                        <p:tav tm="0">
                                          <p:val>
                                            <p:strVal val="#ppt_x"/>
                                          </p:val>
                                        </p:tav>
                                        <p:tav tm="100000">
                                          <p:val>
                                            <p:strVal val="#ppt_x"/>
                                          </p:val>
                                        </p:tav>
                                      </p:tavLst>
                                    </p:anim>
                                    <p:anim calcmode="lin" valueType="num">
                                      <p:cBhvr>
                                        <p:cTn id="67" dur="25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50"/>
                                        <p:tgtEl>
                                          <p:spTgt spid="110"/>
                                        </p:tgtEl>
                                      </p:cBhvr>
                                    </p:animEffect>
                                    <p:anim calcmode="lin" valueType="num">
                                      <p:cBhvr>
                                        <p:cTn id="72" dur="250" fill="hold"/>
                                        <p:tgtEl>
                                          <p:spTgt spid="110"/>
                                        </p:tgtEl>
                                        <p:attrNameLst>
                                          <p:attrName>ppt_x</p:attrName>
                                        </p:attrNameLst>
                                      </p:cBhvr>
                                      <p:tavLst>
                                        <p:tav tm="0">
                                          <p:val>
                                            <p:strVal val="#ppt_x"/>
                                          </p:val>
                                        </p:tav>
                                        <p:tav tm="100000">
                                          <p:val>
                                            <p:strVal val="#ppt_x"/>
                                          </p:val>
                                        </p:tav>
                                      </p:tavLst>
                                    </p:anim>
                                    <p:anim calcmode="lin" valueType="num">
                                      <p:cBhvr>
                                        <p:cTn id="73" dur="25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50"/>
                                        <p:tgtEl>
                                          <p:spTgt spid="111"/>
                                        </p:tgtEl>
                                      </p:cBhvr>
                                    </p:animEffect>
                                    <p:anim calcmode="lin" valueType="num">
                                      <p:cBhvr>
                                        <p:cTn id="78" dur="250" fill="hold"/>
                                        <p:tgtEl>
                                          <p:spTgt spid="111"/>
                                        </p:tgtEl>
                                        <p:attrNameLst>
                                          <p:attrName>ppt_x</p:attrName>
                                        </p:attrNameLst>
                                      </p:cBhvr>
                                      <p:tavLst>
                                        <p:tav tm="0">
                                          <p:val>
                                            <p:strVal val="#ppt_x"/>
                                          </p:val>
                                        </p:tav>
                                        <p:tav tm="100000">
                                          <p:val>
                                            <p:strVal val="#ppt_x"/>
                                          </p:val>
                                        </p:tav>
                                      </p:tavLst>
                                    </p:anim>
                                    <p:anim calcmode="lin" valueType="num">
                                      <p:cBhvr>
                                        <p:cTn id="79" dur="25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50"/>
                                        <p:tgtEl>
                                          <p:spTgt spid="112"/>
                                        </p:tgtEl>
                                      </p:cBhvr>
                                    </p:animEffect>
                                    <p:anim calcmode="lin" valueType="num">
                                      <p:cBhvr>
                                        <p:cTn id="84" dur="250" fill="hold"/>
                                        <p:tgtEl>
                                          <p:spTgt spid="112"/>
                                        </p:tgtEl>
                                        <p:attrNameLst>
                                          <p:attrName>ppt_x</p:attrName>
                                        </p:attrNameLst>
                                      </p:cBhvr>
                                      <p:tavLst>
                                        <p:tav tm="0">
                                          <p:val>
                                            <p:strVal val="#ppt_x"/>
                                          </p:val>
                                        </p:tav>
                                        <p:tav tm="100000">
                                          <p:val>
                                            <p:strVal val="#ppt_x"/>
                                          </p:val>
                                        </p:tav>
                                      </p:tavLst>
                                    </p:anim>
                                    <p:anim calcmode="lin" valueType="num">
                                      <p:cBhvr>
                                        <p:cTn id="85" dur="25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70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50"/>
                                        <p:tgtEl>
                                          <p:spTgt spid="113"/>
                                        </p:tgtEl>
                                      </p:cBhvr>
                                    </p:animEffect>
                                    <p:anim calcmode="lin" valueType="num">
                                      <p:cBhvr>
                                        <p:cTn id="90" dur="250" fill="hold"/>
                                        <p:tgtEl>
                                          <p:spTgt spid="113"/>
                                        </p:tgtEl>
                                        <p:attrNameLst>
                                          <p:attrName>ppt_x</p:attrName>
                                        </p:attrNameLst>
                                      </p:cBhvr>
                                      <p:tavLst>
                                        <p:tav tm="0">
                                          <p:val>
                                            <p:strVal val="#ppt_x"/>
                                          </p:val>
                                        </p:tav>
                                        <p:tav tm="100000">
                                          <p:val>
                                            <p:strVal val="#ppt_x"/>
                                          </p:val>
                                        </p:tav>
                                      </p:tavLst>
                                    </p:anim>
                                    <p:anim calcmode="lin" valueType="num">
                                      <p:cBhvr>
                                        <p:cTn id="91" dur="25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114"/>
                                        </p:tgtEl>
                                        <p:attrNameLst>
                                          <p:attrName>style.visibility</p:attrName>
                                        </p:attrNameLst>
                                      </p:cBhvr>
                                      <p:to>
                                        <p:strVal val="visible"/>
                                      </p:to>
                                    </p:set>
                                    <p:animEffect transition="in" filter="fade">
                                      <p:cBhvr>
                                        <p:cTn id="95" dur="250"/>
                                        <p:tgtEl>
                                          <p:spTgt spid="114"/>
                                        </p:tgtEl>
                                      </p:cBhvr>
                                    </p:animEffect>
                                    <p:anim calcmode="lin" valueType="num">
                                      <p:cBhvr>
                                        <p:cTn id="96" dur="250" fill="hold"/>
                                        <p:tgtEl>
                                          <p:spTgt spid="114"/>
                                        </p:tgtEl>
                                        <p:attrNameLst>
                                          <p:attrName>ppt_x</p:attrName>
                                        </p:attrNameLst>
                                      </p:cBhvr>
                                      <p:tavLst>
                                        <p:tav tm="0">
                                          <p:val>
                                            <p:strVal val="#ppt_x"/>
                                          </p:val>
                                        </p:tav>
                                        <p:tav tm="100000">
                                          <p:val>
                                            <p:strVal val="#ppt_x"/>
                                          </p:val>
                                        </p:tav>
                                      </p:tavLst>
                                    </p:anim>
                                    <p:anim calcmode="lin" valueType="num">
                                      <p:cBhvr>
                                        <p:cTn id="97" dur="250" fill="hold"/>
                                        <p:tgtEl>
                                          <p:spTgt spid="114"/>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42" presetClass="entr" presetSubtype="0" fill="hold" grpId="0" nodeType="afterEffect">
                                  <p:stCondLst>
                                    <p:cond delay="0"/>
                                  </p:stCondLst>
                                  <p:childTnLst>
                                    <p:set>
                                      <p:cBhvr>
                                        <p:cTn id="100" dur="1" fill="hold">
                                          <p:stCondLst>
                                            <p:cond delay="0"/>
                                          </p:stCondLst>
                                        </p:cTn>
                                        <p:tgtEl>
                                          <p:spTgt spid="115"/>
                                        </p:tgtEl>
                                        <p:attrNameLst>
                                          <p:attrName>style.visibility</p:attrName>
                                        </p:attrNameLst>
                                      </p:cBhvr>
                                      <p:to>
                                        <p:strVal val="visible"/>
                                      </p:to>
                                    </p:set>
                                    <p:animEffect transition="in" filter="fade">
                                      <p:cBhvr>
                                        <p:cTn id="101" dur="250"/>
                                        <p:tgtEl>
                                          <p:spTgt spid="115"/>
                                        </p:tgtEl>
                                      </p:cBhvr>
                                    </p:animEffect>
                                    <p:anim calcmode="lin" valueType="num">
                                      <p:cBhvr>
                                        <p:cTn id="102" dur="250" fill="hold"/>
                                        <p:tgtEl>
                                          <p:spTgt spid="115"/>
                                        </p:tgtEl>
                                        <p:attrNameLst>
                                          <p:attrName>ppt_x</p:attrName>
                                        </p:attrNameLst>
                                      </p:cBhvr>
                                      <p:tavLst>
                                        <p:tav tm="0">
                                          <p:val>
                                            <p:strVal val="#ppt_x"/>
                                          </p:val>
                                        </p:tav>
                                        <p:tav tm="100000">
                                          <p:val>
                                            <p:strVal val="#ppt_x"/>
                                          </p:val>
                                        </p:tav>
                                      </p:tavLst>
                                    </p:anim>
                                    <p:anim calcmode="lin" valueType="num">
                                      <p:cBhvr>
                                        <p:cTn id="103" dur="250" fill="hold"/>
                                        <p:tgtEl>
                                          <p:spTgt spid="115"/>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42" presetClass="entr" presetSubtype="0" fill="hold" grpId="0" nodeType="afterEffect">
                                  <p:stCondLst>
                                    <p:cond delay="0"/>
                                  </p:stCondLst>
                                  <p:childTnLst>
                                    <p:set>
                                      <p:cBhvr>
                                        <p:cTn id="106" dur="1" fill="hold">
                                          <p:stCondLst>
                                            <p:cond delay="0"/>
                                          </p:stCondLst>
                                        </p:cTn>
                                        <p:tgtEl>
                                          <p:spTgt spid="116"/>
                                        </p:tgtEl>
                                        <p:attrNameLst>
                                          <p:attrName>style.visibility</p:attrName>
                                        </p:attrNameLst>
                                      </p:cBhvr>
                                      <p:to>
                                        <p:strVal val="visible"/>
                                      </p:to>
                                    </p:set>
                                    <p:animEffect transition="in" filter="fade">
                                      <p:cBhvr>
                                        <p:cTn id="107" dur="250"/>
                                        <p:tgtEl>
                                          <p:spTgt spid="116"/>
                                        </p:tgtEl>
                                      </p:cBhvr>
                                    </p:animEffect>
                                    <p:anim calcmode="lin" valueType="num">
                                      <p:cBhvr>
                                        <p:cTn id="108" dur="250" fill="hold"/>
                                        <p:tgtEl>
                                          <p:spTgt spid="116"/>
                                        </p:tgtEl>
                                        <p:attrNameLst>
                                          <p:attrName>ppt_x</p:attrName>
                                        </p:attrNameLst>
                                      </p:cBhvr>
                                      <p:tavLst>
                                        <p:tav tm="0">
                                          <p:val>
                                            <p:strVal val="#ppt_x"/>
                                          </p:val>
                                        </p:tav>
                                        <p:tav tm="100000">
                                          <p:val>
                                            <p:strVal val="#ppt_x"/>
                                          </p:val>
                                        </p:tav>
                                      </p:tavLst>
                                    </p:anim>
                                    <p:anim calcmode="lin" valueType="num">
                                      <p:cBhvr>
                                        <p:cTn id="109" dur="250" fill="hold"/>
                                        <p:tgtEl>
                                          <p:spTgt spid="1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1" grpId="0" animBg="1"/>
      <p:bldP spid="102" grpId="0" animBg="1"/>
      <p:bldP spid="103" grpId="0" animBg="1"/>
      <p:bldP spid="104" grpId="0" animBg="1"/>
      <p:bldP spid="105" grpId="0" animBg="1"/>
      <p:bldP spid="106" grpId="0" animBg="1"/>
      <p:bldP spid="107" grpId="0" animBg="1"/>
      <p:bldP spid="108" grpId="0"/>
      <p:bldP spid="109" grpId="0"/>
      <p:bldP spid="110" grpId="0"/>
      <p:bldP spid="111" grpId="0"/>
      <p:bldP spid="112" grpId="0"/>
      <p:bldP spid="113" grpId="0" animBg="1"/>
      <p:bldP spid="114" grpId="0" animBg="1"/>
      <p:bldP spid="115" grpId="0" animBg="1"/>
      <p:bldP spid="1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035406" y="401812"/>
            <a:ext cx="6110515" cy="597320"/>
            <a:chOff x="384045" y="271186"/>
            <a:chExt cx="6110515" cy="597320"/>
          </a:xfrm>
        </p:grpSpPr>
        <p:sp>
          <p:nvSpPr>
            <p:cNvPr id="32" name="9"/>
            <p:cNvSpPr txBox="1"/>
            <p:nvPr/>
          </p:nvSpPr>
          <p:spPr>
            <a:xfrm>
              <a:off x="1719108" y="271186"/>
              <a:ext cx="3435256" cy="430887"/>
            </a:xfrm>
            <a:prstGeom prst="rect">
              <a:avLst/>
            </a:prstGeom>
            <a:noFill/>
          </p:spPr>
          <p:txBody>
            <a:bodyPr wrap="square" lIns="0" tIns="0" rIns="0" bIns="0" rtlCol="0">
              <a:spAutoFit/>
            </a:bodyPr>
            <a:lstStyle/>
            <a:p>
              <a:pPr marL="0" lvl="1" algn="ctr"/>
              <a:r>
                <a:rPr lang="zh-CN" altLang="en-US" sz="2800" dirty="0">
                  <a:solidFill>
                    <a:schemeClr val="tx2">
                      <a:lumMod val="50000"/>
                    </a:schemeClr>
                  </a:solidFill>
                  <a:latin typeface="微软雅黑" panose="020B0503020204020204" pitchFamily="34" charset="-122"/>
                  <a:ea typeface="微软雅黑" panose="020B0503020204020204" pitchFamily="34" charset="-122"/>
                </a:rPr>
                <a:t>点击加入你的标题</a:t>
              </a:r>
            </a:p>
          </p:txBody>
        </p:sp>
        <p:cxnSp>
          <p:nvCxnSpPr>
            <p:cNvPr id="6" name="品 11"/>
            <p:cNvCxnSpPr/>
            <p:nvPr>
              <p:custDataLst>
                <p:tags r:id="rId1"/>
              </p:custDataLst>
            </p:nvPr>
          </p:nvCxnSpPr>
          <p:spPr>
            <a:xfrm>
              <a:off x="384045" y="868506"/>
              <a:ext cx="6110515" cy="0"/>
            </a:xfrm>
            <a:prstGeom prst="line">
              <a:avLst/>
            </a:prstGeom>
            <a:noFill/>
            <a:ln w="38100" cap="flat" cmpd="sng" algn="ctr">
              <a:solidFill>
                <a:schemeClr val="accent1">
                  <a:lumMod val="75000"/>
                </a:schemeClr>
              </a:solidFill>
              <a:prstDash val="solid"/>
              <a:miter lim="800000"/>
            </a:ln>
            <a:effectLst/>
          </p:spPr>
        </p:cxnSp>
      </p:grpSp>
      <p:sp>
        <p:nvSpPr>
          <p:cNvPr id="5" name="椭圆 4"/>
          <p:cNvSpPr/>
          <p:nvPr/>
        </p:nvSpPr>
        <p:spPr>
          <a:xfrm>
            <a:off x="2098627" y="5104441"/>
            <a:ext cx="914400" cy="914400"/>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6"/>
          <p:cNvSpPr/>
          <p:nvPr/>
        </p:nvSpPr>
        <p:spPr>
          <a:xfrm>
            <a:off x="4460330" y="5104441"/>
            <a:ext cx="914400" cy="9144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椭圆 7"/>
          <p:cNvSpPr/>
          <p:nvPr/>
        </p:nvSpPr>
        <p:spPr>
          <a:xfrm>
            <a:off x="6822033" y="5104441"/>
            <a:ext cx="914400" cy="914400"/>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椭圆 8"/>
          <p:cNvSpPr/>
          <p:nvPr/>
        </p:nvSpPr>
        <p:spPr>
          <a:xfrm>
            <a:off x="9183736" y="5104441"/>
            <a:ext cx="914400" cy="9144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任意多边形 9"/>
          <p:cNvSpPr/>
          <p:nvPr/>
        </p:nvSpPr>
        <p:spPr>
          <a:xfrm>
            <a:off x="1565827" y="2086416"/>
            <a:ext cx="1980000" cy="2827279"/>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任意多边形 10"/>
          <p:cNvSpPr/>
          <p:nvPr/>
        </p:nvSpPr>
        <p:spPr>
          <a:xfrm>
            <a:off x="3927530" y="2086416"/>
            <a:ext cx="1980000" cy="2827279"/>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任意多边形 11"/>
          <p:cNvSpPr/>
          <p:nvPr/>
        </p:nvSpPr>
        <p:spPr>
          <a:xfrm>
            <a:off x="6289233" y="2086416"/>
            <a:ext cx="1980000" cy="2827279"/>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任意多边形 12"/>
          <p:cNvSpPr/>
          <p:nvPr/>
        </p:nvSpPr>
        <p:spPr>
          <a:xfrm>
            <a:off x="8650936" y="2086416"/>
            <a:ext cx="1980000" cy="2827279"/>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4" name="Group 4"/>
          <p:cNvGrpSpPr>
            <a:grpSpLocks noChangeAspect="1"/>
          </p:cNvGrpSpPr>
          <p:nvPr/>
        </p:nvGrpSpPr>
        <p:grpSpPr bwMode="auto">
          <a:xfrm>
            <a:off x="4647530" y="5294237"/>
            <a:ext cx="540000" cy="534809"/>
            <a:chOff x="3684" y="2007"/>
            <a:chExt cx="312" cy="309"/>
          </a:xfrm>
          <a:solidFill>
            <a:schemeClr val="bg1"/>
          </a:solidFill>
        </p:grpSpPr>
        <p:sp>
          <p:nvSpPr>
            <p:cNvPr id="15" name="Freeform 5"/>
            <p:cNvSpPr>
              <a:spLocks noEditPoints="1"/>
            </p:cNvSpPr>
            <p:nvPr/>
          </p:nvSpPr>
          <p:spPr bwMode="auto">
            <a:xfrm>
              <a:off x="3684" y="2036"/>
              <a:ext cx="283" cy="280"/>
            </a:xfrm>
            <a:custGeom>
              <a:avLst/>
              <a:gdLst>
                <a:gd name="T0" fmla="*/ 84 w 117"/>
                <a:gd name="T1" fmla="*/ 3 h 116"/>
                <a:gd name="T2" fmla="*/ 76 w 117"/>
                <a:gd name="T3" fmla="*/ 0 h 116"/>
                <a:gd name="T4" fmla="*/ 69 w 117"/>
                <a:gd name="T5" fmla="*/ 3 h 116"/>
                <a:gd name="T6" fmla="*/ 64 w 117"/>
                <a:gd name="T7" fmla="*/ 9 h 116"/>
                <a:gd name="T8" fmla="*/ 61 w 117"/>
                <a:gd name="T9" fmla="*/ 16 h 116"/>
                <a:gd name="T10" fmla="*/ 62 w 117"/>
                <a:gd name="T11" fmla="*/ 21 h 116"/>
                <a:gd name="T12" fmla="*/ 8 w 117"/>
                <a:gd name="T13" fmla="*/ 43 h 116"/>
                <a:gd name="T14" fmla="*/ 1 w 117"/>
                <a:gd name="T15" fmla="*/ 51 h 116"/>
                <a:gd name="T16" fmla="*/ 4 w 117"/>
                <a:gd name="T17" fmla="*/ 62 h 116"/>
                <a:gd name="T18" fmla="*/ 55 w 117"/>
                <a:gd name="T19" fmla="*/ 113 h 116"/>
                <a:gd name="T20" fmla="*/ 63 w 117"/>
                <a:gd name="T21" fmla="*/ 116 h 116"/>
                <a:gd name="T22" fmla="*/ 64 w 117"/>
                <a:gd name="T23" fmla="*/ 116 h 116"/>
                <a:gd name="T24" fmla="*/ 66 w 117"/>
                <a:gd name="T25" fmla="*/ 116 h 116"/>
                <a:gd name="T26" fmla="*/ 75 w 117"/>
                <a:gd name="T27" fmla="*/ 109 h 116"/>
                <a:gd name="T28" fmla="*/ 96 w 117"/>
                <a:gd name="T29" fmla="*/ 55 h 116"/>
                <a:gd name="T30" fmla="*/ 102 w 117"/>
                <a:gd name="T31" fmla="*/ 57 h 116"/>
                <a:gd name="T32" fmla="*/ 109 w 117"/>
                <a:gd name="T33" fmla="*/ 54 h 116"/>
                <a:gd name="T34" fmla="*/ 114 w 117"/>
                <a:gd name="T35" fmla="*/ 48 h 116"/>
                <a:gd name="T36" fmla="*/ 117 w 117"/>
                <a:gd name="T37" fmla="*/ 41 h 116"/>
                <a:gd name="T38" fmla="*/ 114 w 117"/>
                <a:gd name="T39" fmla="*/ 34 h 116"/>
                <a:gd name="T40" fmla="*/ 84 w 117"/>
                <a:gd name="T41" fmla="*/ 3 h 116"/>
                <a:gd name="T42" fmla="*/ 67 w 117"/>
                <a:gd name="T43" fmla="*/ 106 h 116"/>
                <a:gd name="T44" fmla="*/ 65 w 117"/>
                <a:gd name="T45" fmla="*/ 108 h 116"/>
                <a:gd name="T46" fmla="*/ 64 w 117"/>
                <a:gd name="T47" fmla="*/ 108 h 116"/>
                <a:gd name="T48" fmla="*/ 61 w 117"/>
                <a:gd name="T49" fmla="*/ 107 h 116"/>
                <a:gd name="T50" fmla="*/ 10 w 117"/>
                <a:gd name="T51" fmla="*/ 57 h 116"/>
                <a:gd name="T52" fmla="*/ 9 w 117"/>
                <a:gd name="T53" fmla="*/ 53 h 116"/>
                <a:gd name="T54" fmla="*/ 11 w 117"/>
                <a:gd name="T55" fmla="*/ 50 h 116"/>
                <a:gd name="T56" fmla="*/ 36 w 117"/>
                <a:gd name="T57" fmla="*/ 40 h 116"/>
                <a:gd name="T58" fmla="*/ 86 w 117"/>
                <a:gd name="T59" fmla="*/ 58 h 116"/>
                <a:gd name="T60" fmla="*/ 67 w 117"/>
                <a:gd name="T61" fmla="*/ 106 h 116"/>
                <a:gd name="T62" fmla="*/ 109 w 117"/>
                <a:gd name="T63" fmla="*/ 42 h 116"/>
                <a:gd name="T64" fmla="*/ 103 w 117"/>
                <a:gd name="T65" fmla="*/ 48 h 116"/>
                <a:gd name="T66" fmla="*/ 100 w 117"/>
                <a:gd name="T67" fmla="*/ 48 h 116"/>
                <a:gd name="T68" fmla="*/ 93 w 117"/>
                <a:gd name="T69" fmla="*/ 41 h 116"/>
                <a:gd name="T70" fmla="*/ 87 w 117"/>
                <a:gd name="T71" fmla="*/ 55 h 116"/>
                <a:gd name="T72" fmla="*/ 88 w 117"/>
                <a:gd name="T73" fmla="*/ 54 h 116"/>
                <a:gd name="T74" fmla="*/ 53 w 117"/>
                <a:gd name="T75" fmla="*/ 39 h 116"/>
                <a:gd name="T76" fmla="*/ 42 w 117"/>
                <a:gd name="T77" fmla="*/ 38 h 116"/>
                <a:gd name="T78" fmla="*/ 76 w 117"/>
                <a:gd name="T79" fmla="*/ 24 h 116"/>
                <a:gd name="T80" fmla="*/ 69 w 117"/>
                <a:gd name="T81" fmla="*/ 17 h 116"/>
                <a:gd name="T82" fmla="*/ 69 w 117"/>
                <a:gd name="T83" fmla="*/ 14 h 116"/>
                <a:gd name="T84" fmla="*/ 75 w 117"/>
                <a:gd name="T85" fmla="*/ 9 h 116"/>
                <a:gd name="T86" fmla="*/ 78 w 117"/>
                <a:gd name="T87" fmla="*/ 9 h 116"/>
                <a:gd name="T88" fmla="*/ 109 w 117"/>
                <a:gd name="T89" fmla="*/ 40 h 116"/>
                <a:gd name="T90" fmla="*/ 109 w 117"/>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 h="116">
                  <a:moveTo>
                    <a:pt x="84" y="3"/>
                  </a:moveTo>
                  <a:cubicBezTo>
                    <a:pt x="82" y="1"/>
                    <a:pt x="79" y="0"/>
                    <a:pt x="76" y="0"/>
                  </a:cubicBezTo>
                  <a:cubicBezTo>
                    <a:pt x="74" y="0"/>
                    <a:pt x="71" y="1"/>
                    <a:pt x="69" y="3"/>
                  </a:cubicBezTo>
                  <a:cubicBezTo>
                    <a:pt x="64" y="9"/>
                    <a:pt x="64" y="9"/>
                    <a:pt x="64" y="9"/>
                  </a:cubicBezTo>
                  <a:cubicBezTo>
                    <a:pt x="62" y="11"/>
                    <a:pt x="61" y="13"/>
                    <a:pt x="61" y="16"/>
                  </a:cubicBezTo>
                  <a:cubicBezTo>
                    <a:pt x="61" y="18"/>
                    <a:pt x="61" y="19"/>
                    <a:pt x="62" y="21"/>
                  </a:cubicBezTo>
                  <a:cubicBezTo>
                    <a:pt x="8" y="43"/>
                    <a:pt x="8" y="43"/>
                    <a:pt x="8" y="43"/>
                  </a:cubicBezTo>
                  <a:cubicBezTo>
                    <a:pt x="4" y="44"/>
                    <a:pt x="2" y="48"/>
                    <a:pt x="1" y="51"/>
                  </a:cubicBezTo>
                  <a:cubicBezTo>
                    <a:pt x="0" y="55"/>
                    <a:pt x="1" y="59"/>
                    <a:pt x="4" y="62"/>
                  </a:cubicBezTo>
                  <a:cubicBezTo>
                    <a:pt x="55" y="113"/>
                    <a:pt x="55" y="113"/>
                    <a:pt x="55" y="113"/>
                  </a:cubicBezTo>
                  <a:cubicBezTo>
                    <a:pt x="57" y="115"/>
                    <a:pt x="60" y="116"/>
                    <a:pt x="63" y="116"/>
                  </a:cubicBezTo>
                  <a:cubicBezTo>
                    <a:pt x="63" y="116"/>
                    <a:pt x="64" y="116"/>
                    <a:pt x="64" y="116"/>
                  </a:cubicBezTo>
                  <a:cubicBezTo>
                    <a:pt x="65" y="116"/>
                    <a:pt x="65" y="116"/>
                    <a:pt x="66" y="116"/>
                  </a:cubicBezTo>
                  <a:cubicBezTo>
                    <a:pt x="70" y="115"/>
                    <a:pt x="73" y="112"/>
                    <a:pt x="75" y="109"/>
                  </a:cubicBezTo>
                  <a:cubicBezTo>
                    <a:pt x="96" y="55"/>
                    <a:pt x="96" y="55"/>
                    <a:pt x="96" y="55"/>
                  </a:cubicBezTo>
                  <a:cubicBezTo>
                    <a:pt x="98" y="56"/>
                    <a:pt x="100" y="57"/>
                    <a:pt x="102" y="57"/>
                  </a:cubicBezTo>
                  <a:cubicBezTo>
                    <a:pt x="104" y="57"/>
                    <a:pt x="107" y="56"/>
                    <a:pt x="109" y="54"/>
                  </a:cubicBezTo>
                  <a:cubicBezTo>
                    <a:pt x="114" y="48"/>
                    <a:pt x="114" y="48"/>
                    <a:pt x="114" y="48"/>
                  </a:cubicBezTo>
                  <a:cubicBezTo>
                    <a:pt x="116" y="46"/>
                    <a:pt x="117" y="44"/>
                    <a:pt x="117" y="41"/>
                  </a:cubicBezTo>
                  <a:cubicBezTo>
                    <a:pt x="117" y="38"/>
                    <a:pt x="116" y="36"/>
                    <a:pt x="114" y="34"/>
                  </a:cubicBezTo>
                  <a:lnTo>
                    <a:pt x="84" y="3"/>
                  </a:lnTo>
                  <a:close/>
                  <a:moveTo>
                    <a:pt x="67" y="106"/>
                  </a:moveTo>
                  <a:cubicBezTo>
                    <a:pt x="67" y="107"/>
                    <a:pt x="66" y="108"/>
                    <a:pt x="65" y="108"/>
                  </a:cubicBezTo>
                  <a:cubicBezTo>
                    <a:pt x="64" y="108"/>
                    <a:pt x="64" y="108"/>
                    <a:pt x="64" y="108"/>
                  </a:cubicBezTo>
                  <a:cubicBezTo>
                    <a:pt x="63" y="108"/>
                    <a:pt x="62" y="108"/>
                    <a:pt x="61" y="107"/>
                  </a:cubicBezTo>
                  <a:cubicBezTo>
                    <a:pt x="10" y="57"/>
                    <a:pt x="10" y="57"/>
                    <a:pt x="10" y="57"/>
                  </a:cubicBezTo>
                  <a:cubicBezTo>
                    <a:pt x="9" y="56"/>
                    <a:pt x="9" y="54"/>
                    <a:pt x="9" y="53"/>
                  </a:cubicBezTo>
                  <a:cubicBezTo>
                    <a:pt x="9" y="52"/>
                    <a:pt x="10" y="51"/>
                    <a:pt x="11" y="50"/>
                  </a:cubicBezTo>
                  <a:cubicBezTo>
                    <a:pt x="36" y="40"/>
                    <a:pt x="36" y="40"/>
                    <a:pt x="36" y="40"/>
                  </a:cubicBezTo>
                  <a:cubicBezTo>
                    <a:pt x="53" y="46"/>
                    <a:pt x="70" y="40"/>
                    <a:pt x="86" y="58"/>
                  </a:cubicBezTo>
                  <a:lnTo>
                    <a:pt x="67" y="106"/>
                  </a:lnTo>
                  <a:close/>
                  <a:moveTo>
                    <a:pt x="109" y="42"/>
                  </a:moveTo>
                  <a:cubicBezTo>
                    <a:pt x="103" y="48"/>
                    <a:pt x="103" y="48"/>
                    <a:pt x="103" y="48"/>
                  </a:cubicBezTo>
                  <a:cubicBezTo>
                    <a:pt x="102" y="49"/>
                    <a:pt x="101" y="49"/>
                    <a:pt x="100" y="48"/>
                  </a:cubicBezTo>
                  <a:cubicBezTo>
                    <a:pt x="93" y="41"/>
                    <a:pt x="93" y="41"/>
                    <a:pt x="93" y="41"/>
                  </a:cubicBezTo>
                  <a:cubicBezTo>
                    <a:pt x="87" y="55"/>
                    <a:pt x="87" y="55"/>
                    <a:pt x="87" y="55"/>
                  </a:cubicBezTo>
                  <a:cubicBezTo>
                    <a:pt x="88" y="54"/>
                    <a:pt x="88" y="54"/>
                    <a:pt x="88" y="54"/>
                  </a:cubicBezTo>
                  <a:cubicBezTo>
                    <a:pt x="76" y="42"/>
                    <a:pt x="64" y="41"/>
                    <a:pt x="53" y="39"/>
                  </a:cubicBezTo>
                  <a:cubicBezTo>
                    <a:pt x="49" y="39"/>
                    <a:pt x="46" y="38"/>
                    <a:pt x="42" y="38"/>
                  </a:cubicBezTo>
                  <a:cubicBezTo>
                    <a:pt x="76" y="24"/>
                    <a:pt x="76" y="24"/>
                    <a:pt x="76" y="24"/>
                  </a:cubicBezTo>
                  <a:cubicBezTo>
                    <a:pt x="69" y="17"/>
                    <a:pt x="69" y="17"/>
                    <a:pt x="69" y="17"/>
                  </a:cubicBezTo>
                  <a:cubicBezTo>
                    <a:pt x="69" y="16"/>
                    <a:pt x="69" y="15"/>
                    <a:pt x="69" y="14"/>
                  </a:cubicBezTo>
                  <a:cubicBezTo>
                    <a:pt x="75" y="9"/>
                    <a:pt x="75" y="9"/>
                    <a:pt x="75" y="9"/>
                  </a:cubicBezTo>
                  <a:cubicBezTo>
                    <a:pt x="76" y="8"/>
                    <a:pt x="77" y="8"/>
                    <a:pt x="78" y="9"/>
                  </a:cubicBezTo>
                  <a:cubicBezTo>
                    <a:pt x="109" y="40"/>
                    <a:pt x="109" y="40"/>
                    <a:pt x="109" y="40"/>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
            <p:cNvSpPr>
              <a:spLocks noEditPoints="1"/>
            </p:cNvSpPr>
            <p:nvPr/>
          </p:nvSpPr>
          <p:spPr bwMode="auto">
            <a:xfrm>
              <a:off x="3822" y="2161"/>
              <a:ext cx="48" cy="49"/>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5" y="20"/>
                    <a:pt x="20" y="16"/>
                    <a:pt x="20" y="10"/>
                  </a:cubicBezTo>
                  <a:cubicBezTo>
                    <a:pt x="20" y="5"/>
                    <a:pt x="15" y="0"/>
                    <a:pt x="10" y="0"/>
                  </a:cubicBezTo>
                  <a:cubicBezTo>
                    <a:pt x="4" y="0"/>
                    <a:pt x="0" y="5"/>
                    <a:pt x="0" y="10"/>
                  </a:cubicBezTo>
                  <a:cubicBezTo>
                    <a:pt x="0" y="16"/>
                    <a:pt x="4" y="20"/>
                    <a:pt x="10" y="20"/>
                  </a:cubicBezTo>
                  <a:close/>
                  <a:moveTo>
                    <a:pt x="10" y="4"/>
                  </a:moveTo>
                  <a:cubicBezTo>
                    <a:pt x="13" y="4"/>
                    <a:pt x="16" y="7"/>
                    <a:pt x="16" y="10"/>
                  </a:cubicBezTo>
                  <a:cubicBezTo>
                    <a:pt x="16" y="13"/>
                    <a:pt x="13" y="16"/>
                    <a:pt x="10" y="16"/>
                  </a:cubicBezTo>
                  <a:cubicBezTo>
                    <a:pt x="6" y="16"/>
                    <a:pt x="4" y="13"/>
                    <a:pt x="4" y="10"/>
                  </a:cubicBezTo>
                  <a:cubicBezTo>
                    <a:pt x="4" y="7"/>
                    <a:pt x="6"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7"/>
            <p:cNvSpPr>
              <a:spLocks noEditPoints="1"/>
            </p:cNvSpPr>
            <p:nvPr/>
          </p:nvSpPr>
          <p:spPr bwMode="auto">
            <a:xfrm>
              <a:off x="3948" y="2007"/>
              <a:ext cx="48" cy="48"/>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5"/>
                    <a:pt x="0" y="10"/>
                  </a:cubicBezTo>
                  <a:cubicBezTo>
                    <a:pt x="0" y="16"/>
                    <a:pt x="4" y="20"/>
                    <a:pt x="10" y="20"/>
                  </a:cubicBezTo>
                  <a:cubicBezTo>
                    <a:pt x="15" y="20"/>
                    <a:pt x="20" y="16"/>
                    <a:pt x="20" y="10"/>
                  </a:cubicBezTo>
                  <a:cubicBezTo>
                    <a:pt x="20" y="5"/>
                    <a:pt x="15" y="0"/>
                    <a:pt x="10" y="0"/>
                  </a:cubicBezTo>
                  <a:close/>
                  <a:moveTo>
                    <a:pt x="10" y="16"/>
                  </a:moveTo>
                  <a:cubicBezTo>
                    <a:pt x="6" y="16"/>
                    <a:pt x="4" y="13"/>
                    <a:pt x="4" y="10"/>
                  </a:cubicBezTo>
                  <a:cubicBezTo>
                    <a:pt x="4" y="7"/>
                    <a:pt x="6"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8"/>
            <p:cNvSpPr>
              <a:spLocks noEditPoints="1"/>
            </p:cNvSpPr>
            <p:nvPr/>
          </p:nvSpPr>
          <p:spPr bwMode="auto">
            <a:xfrm>
              <a:off x="3764" y="2152"/>
              <a:ext cx="39" cy="38"/>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3" y="16"/>
                    <a:pt x="8" y="16"/>
                  </a:cubicBezTo>
                  <a:cubicBezTo>
                    <a:pt x="12" y="16"/>
                    <a:pt x="16" y="12"/>
                    <a:pt x="16" y="8"/>
                  </a:cubicBezTo>
                  <a:cubicBezTo>
                    <a:pt x="16" y="4"/>
                    <a:pt x="12" y="0"/>
                    <a:pt x="8" y="0"/>
                  </a:cubicBezTo>
                  <a:cubicBezTo>
                    <a:pt x="3"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Oval 9"/>
            <p:cNvSpPr>
              <a:spLocks noChangeArrowheads="1"/>
            </p:cNvSpPr>
            <p:nvPr/>
          </p:nvSpPr>
          <p:spPr bwMode="auto">
            <a:xfrm>
              <a:off x="3803" y="2219"/>
              <a:ext cx="19" cy="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Oval 10"/>
            <p:cNvSpPr>
              <a:spLocks noChangeArrowheads="1"/>
            </p:cNvSpPr>
            <p:nvPr/>
          </p:nvSpPr>
          <p:spPr bwMode="auto">
            <a:xfrm>
              <a:off x="3957" y="2074"/>
              <a:ext cx="20" cy="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1" name="Freeform 5"/>
          <p:cNvSpPr>
            <a:spLocks noChangeAspect="1" noEditPoints="1"/>
          </p:cNvSpPr>
          <p:nvPr/>
        </p:nvSpPr>
        <p:spPr bwMode="auto">
          <a:xfrm>
            <a:off x="2348576" y="5309641"/>
            <a:ext cx="414502" cy="504000"/>
          </a:xfrm>
          <a:custGeom>
            <a:avLst/>
            <a:gdLst>
              <a:gd name="T0" fmla="*/ 1403 w 1518"/>
              <a:gd name="T1" fmla="*/ 1602 h 1847"/>
              <a:gd name="T2" fmla="*/ 1384 w 1518"/>
              <a:gd name="T3" fmla="*/ 1190 h 1847"/>
              <a:gd name="T4" fmla="*/ 1297 w 1518"/>
              <a:gd name="T5" fmla="*/ 890 h 1847"/>
              <a:gd name="T6" fmla="*/ 1320 w 1518"/>
              <a:gd name="T7" fmla="*/ 897 h 1847"/>
              <a:gd name="T8" fmla="*/ 1408 w 1518"/>
              <a:gd name="T9" fmla="*/ 745 h 1847"/>
              <a:gd name="T10" fmla="*/ 1388 w 1518"/>
              <a:gd name="T11" fmla="*/ 696 h 1847"/>
              <a:gd name="T12" fmla="*/ 657 w 1518"/>
              <a:gd name="T13" fmla="*/ 189 h 1847"/>
              <a:gd name="T14" fmla="*/ 317 w 1518"/>
              <a:gd name="T15" fmla="*/ 8 h 1847"/>
              <a:gd name="T16" fmla="*/ 107 w 1518"/>
              <a:gd name="T17" fmla="*/ 679 h 1847"/>
              <a:gd name="T18" fmla="*/ 267 w 1518"/>
              <a:gd name="T19" fmla="*/ 775 h 1847"/>
              <a:gd name="T20" fmla="*/ 468 w 1518"/>
              <a:gd name="T21" fmla="*/ 547 h 1847"/>
              <a:gd name="T22" fmla="*/ 622 w 1518"/>
              <a:gd name="T23" fmla="*/ 669 h 1847"/>
              <a:gd name="T24" fmla="*/ 487 w 1518"/>
              <a:gd name="T25" fmla="*/ 1602 h 1847"/>
              <a:gd name="T26" fmla="*/ 38 w 1518"/>
              <a:gd name="T27" fmla="*/ 1602 h 1847"/>
              <a:gd name="T28" fmla="*/ 0 w 1518"/>
              <a:gd name="T29" fmla="*/ 1809 h 1847"/>
              <a:gd name="T30" fmla="*/ 1480 w 1518"/>
              <a:gd name="T31" fmla="*/ 1847 h 1847"/>
              <a:gd name="T32" fmla="*/ 1518 w 1518"/>
              <a:gd name="T33" fmla="*/ 1639 h 1847"/>
              <a:gd name="T34" fmla="*/ 1222 w 1518"/>
              <a:gd name="T35" fmla="*/ 1190 h 1847"/>
              <a:gd name="T36" fmla="*/ 1116 w 1518"/>
              <a:gd name="T37" fmla="*/ 1209 h 1847"/>
              <a:gd name="T38" fmla="*/ 1031 w 1518"/>
              <a:gd name="T39" fmla="*/ 1602 h 1847"/>
              <a:gd name="T40" fmla="*/ 905 w 1518"/>
              <a:gd name="T41" fmla="*/ 727 h 1847"/>
              <a:gd name="T42" fmla="*/ 1222 w 1518"/>
              <a:gd name="T43" fmla="*/ 1190 h 1847"/>
              <a:gd name="T44" fmla="*/ 720 w 1518"/>
              <a:gd name="T45" fmla="*/ 838 h 1847"/>
              <a:gd name="T46" fmla="*/ 852 w 1518"/>
              <a:gd name="T47" fmla="*/ 936 h 1847"/>
              <a:gd name="T48" fmla="*/ 641 w 1518"/>
              <a:gd name="T49" fmla="*/ 1112 h 1847"/>
              <a:gd name="T50" fmla="*/ 808 w 1518"/>
              <a:gd name="T51" fmla="*/ 1006 h 1847"/>
              <a:gd name="T52" fmla="*/ 910 w 1518"/>
              <a:gd name="T53" fmla="*/ 1342 h 1847"/>
              <a:gd name="T54" fmla="*/ 870 w 1518"/>
              <a:gd name="T55" fmla="*/ 1064 h 1847"/>
              <a:gd name="T56" fmla="*/ 925 w 1518"/>
              <a:gd name="T57" fmla="*/ 1445 h 1847"/>
              <a:gd name="T58" fmla="*/ 709 w 1518"/>
              <a:gd name="T59" fmla="*/ 1602 h 1847"/>
              <a:gd name="T60" fmla="*/ 693 w 1518"/>
              <a:gd name="T61" fmla="*/ 754 h 1847"/>
              <a:gd name="T62" fmla="*/ 783 w 1518"/>
              <a:gd name="T63" fmla="*/ 677 h 1847"/>
              <a:gd name="T64" fmla="*/ 849 w 1518"/>
              <a:gd name="T65" fmla="*/ 1399 h 1847"/>
              <a:gd name="T66" fmla="*/ 624 w 1518"/>
              <a:gd name="T67" fmla="*/ 1226 h 1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8" h="1847">
                <a:moveTo>
                  <a:pt x="1480" y="1602"/>
                </a:moveTo>
                <a:cubicBezTo>
                  <a:pt x="1403" y="1602"/>
                  <a:pt x="1403" y="1602"/>
                  <a:pt x="1403" y="1602"/>
                </a:cubicBezTo>
                <a:cubicBezTo>
                  <a:pt x="1403" y="1209"/>
                  <a:pt x="1403" y="1209"/>
                  <a:pt x="1403" y="1209"/>
                </a:cubicBezTo>
                <a:cubicBezTo>
                  <a:pt x="1403" y="1198"/>
                  <a:pt x="1395" y="1190"/>
                  <a:pt x="1384" y="1190"/>
                </a:cubicBezTo>
                <a:cubicBezTo>
                  <a:pt x="1297" y="1190"/>
                  <a:pt x="1297" y="1190"/>
                  <a:pt x="1297" y="1190"/>
                </a:cubicBezTo>
                <a:cubicBezTo>
                  <a:pt x="1297" y="890"/>
                  <a:pt x="1297" y="890"/>
                  <a:pt x="1297" y="890"/>
                </a:cubicBezTo>
                <a:cubicBezTo>
                  <a:pt x="1306" y="894"/>
                  <a:pt x="1306" y="894"/>
                  <a:pt x="1306" y="894"/>
                </a:cubicBezTo>
                <a:cubicBezTo>
                  <a:pt x="1311" y="896"/>
                  <a:pt x="1316" y="897"/>
                  <a:pt x="1320" y="897"/>
                </a:cubicBezTo>
                <a:cubicBezTo>
                  <a:pt x="1335" y="897"/>
                  <a:pt x="1349" y="888"/>
                  <a:pt x="1355" y="873"/>
                </a:cubicBezTo>
                <a:cubicBezTo>
                  <a:pt x="1408" y="745"/>
                  <a:pt x="1408" y="745"/>
                  <a:pt x="1408" y="745"/>
                </a:cubicBezTo>
                <a:cubicBezTo>
                  <a:pt x="1412" y="735"/>
                  <a:pt x="1412" y="725"/>
                  <a:pt x="1408" y="716"/>
                </a:cubicBezTo>
                <a:cubicBezTo>
                  <a:pt x="1405" y="707"/>
                  <a:pt x="1397" y="699"/>
                  <a:pt x="1388" y="696"/>
                </a:cubicBezTo>
                <a:cubicBezTo>
                  <a:pt x="578" y="360"/>
                  <a:pt x="578" y="360"/>
                  <a:pt x="578" y="360"/>
                </a:cubicBezTo>
                <a:cubicBezTo>
                  <a:pt x="608" y="304"/>
                  <a:pt x="634" y="246"/>
                  <a:pt x="657" y="189"/>
                </a:cubicBezTo>
                <a:cubicBezTo>
                  <a:pt x="665" y="170"/>
                  <a:pt x="656" y="148"/>
                  <a:pt x="637" y="141"/>
                </a:cubicBezTo>
                <a:cubicBezTo>
                  <a:pt x="317" y="8"/>
                  <a:pt x="317" y="8"/>
                  <a:pt x="317" y="8"/>
                </a:cubicBezTo>
                <a:cubicBezTo>
                  <a:pt x="298" y="0"/>
                  <a:pt x="276" y="9"/>
                  <a:pt x="268" y="28"/>
                </a:cubicBezTo>
                <a:cubicBezTo>
                  <a:pt x="189" y="214"/>
                  <a:pt x="137" y="420"/>
                  <a:pt x="107" y="679"/>
                </a:cubicBezTo>
                <a:cubicBezTo>
                  <a:pt x="105" y="695"/>
                  <a:pt x="114" y="711"/>
                  <a:pt x="130" y="718"/>
                </a:cubicBezTo>
                <a:cubicBezTo>
                  <a:pt x="267" y="775"/>
                  <a:pt x="267" y="775"/>
                  <a:pt x="267" y="775"/>
                </a:cubicBezTo>
                <a:cubicBezTo>
                  <a:pt x="283" y="781"/>
                  <a:pt x="300" y="776"/>
                  <a:pt x="311" y="763"/>
                </a:cubicBezTo>
                <a:cubicBezTo>
                  <a:pt x="370" y="688"/>
                  <a:pt x="422" y="617"/>
                  <a:pt x="468" y="547"/>
                </a:cubicBezTo>
                <a:cubicBezTo>
                  <a:pt x="630" y="614"/>
                  <a:pt x="630" y="614"/>
                  <a:pt x="630" y="614"/>
                </a:cubicBezTo>
                <a:cubicBezTo>
                  <a:pt x="622" y="669"/>
                  <a:pt x="622" y="669"/>
                  <a:pt x="622" y="669"/>
                </a:cubicBezTo>
                <a:cubicBezTo>
                  <a:pt x="598" y="836"/>
                  <a:pt x="598" y="836"/>
                  <a:pt x="598" y="836"/>
                </a:cubicBezTo>
                <a:cubicBezTo>
                  <a:pt x="487" y="1602"/>
                  <a:pt x="487" y="1602"/>
                  <a:pt x="487" y="1602"/>
                </a:cubicBezTo>
                <a:cubicBezTo>
                  <a:pt x="228" y="1602"/>
                  <a:pt x="228" y="1602"/>
                  <a:pt x="228" y="1602"/>
                </a:cubicBezTo>
                <a:cubicBezTo>
                  <a:pt x="38" y="1602"/>
                  <a:pt x="38" y="1602"/>
                  <a:pt x="38" y="1602"/>
                </a:cubicBezTo>
                <a:cubicBezTo>
                  <a:pt x="17" y="1602"/>
                  <a:pt x="0" y="1618"/>
                  <a:pt x="0" y="1639"/>
                </a:cubicBezTo>
                <a:cubicBezTo>
                  <a:pt x="0" y="1809"/>
                  <a:pt x="0" y="1809"/>
                  <a:pt x="0" y="1809"/>
                </a:cubicBezTo>
                <a:cubicBezTo>
                  <a:pt x="0" y="1830"/>
                  <a:pt x="17" y="1847"/>
                  <a:pt x="38" y="1847"/>
                </a:cubicBezTo>
                <a:cubicBezTo>
                  <a:pt x="1480" y="1847"/>
                  <a:pt x="1480" y="1847"/>
                  <a:pt x="1480" y="1847"/>
                </a:cubicBezTo>
                <a:cubicBezTo>
                  <a:pt x="1501" y="1847"/>
                  <a:pt x="1518" y="1830"/>
                  <a:pt x="1518" y="1809"/>
                </a:cubicBezTo>
                <a:cubicBezTo>
                  <a:pt x="1518" y="1639"/>
                  <a:pt x="1518" y="1639"/>
                  <a:pt x="1518" y="1639"/>
                </a:cubicBezTo>
                <a:cubicBezTo>
                  <a:pt x="1518" y="1618"/>
                  <a:pt x="1501" y="1602"/>
                  <a:pt x="1480" y="1602"/>
                </a:cubicBezTo>
                <a:close/>
                <a:moveTo>
                  <a:pt x="1222" y="1190"/>
                </a:moveTo>
                <a:cubicBezTo>
                  <a:pt x="1135" y="1190"/>
                  <a:pt x="1135" y="1190"/>
                  <a:pt x="1135" y="1190"/>
                </a:cubicBezTo>
                <a:cubicBezTo>
                  <a:pt x="1124" y="1190"/>
                  <a:pt x="1116" y="1198"/>
                  <a:pt x="1116" y="1209"/>
                </a:cubicBezTo>
                <a:cubicBezTo>
                  <a:pt x="1116" y="1602"/>
                  <a:pt x="1116" y="1602"/>
                  <a:pt x="1116" y="1602"/>
                </a:cubicBezTo>
                <a:cubicBezTo>
                  <a:pt x="1031" y="1602"/>
                  <a:pt x="1031" y="1602"/>
                  <a:pt x="1031" y="1602"/>
                </a:cubicBezTo>
                <a:cubicBezTo>
                  <a:pt x="920" y="836"/>
                  <a:pt x="920" y="836"/>
                  <a:pt x="920" y="836"/>
                </a:cubicBezTo>
                <a:cubicBezTo>
                  <a:pt x="905" y="727"/>
                  <a:pt x="905" y="727"/>
                  <a:pt x="905" y="727"/>
                </a:cubicBezTo>
                <a:cubicBezTo>
                  <a:pt x="1222" y="859"/>
                  <a:pt x="1222" y="859"/>
                  <a:pt x="1222" y="859"/>
                </a:cubicBezTo>
                <a:cubicBezTo>
                  <a:pt x="1222" y="1190"/>
                  <a:pt x="1222" y="1190"/>
                  <a:pt x="1222" y="1190"/>
                </a:cubicBezTo>
                <a:close/>
                <a:moveTo>
                  <a:pt x="852" y="936"/>
                </a:moveTo>
                <a:cubicBezTo>
                  <a:pt x="720" y="838"/>
                  <a:pt x="720" y="838"/>
                  <a:pt x="720" y="838"/>
                </a:cubicBezTo>
                <a:cubicBezTo>
                  <a:pt x="825" y="749"/>
                  <a:pt x="825" y="749"/>
                  <a:pt x="825" y="749"/>
                </a:cubicBezTo>
                <a:lnTo>
                  <a:pt x="852" y="936"/>
                </a:lnTo>
                <a:close/>
                <a:moveTo>
                  <a:pt x="808" y="1006"/>
                </a:moveTo>
                <a:cubicBezTo>
                  <a:pt x="641" y="1112"/>
                  <a:pt x="641" y="1112"/>
                  <a:pt x="641" y="1112"/>
                </a:cubicBezTo>
                <a:cubicBezTo>
                  <a:pt x="671" y="904"/>
                  <a:pt x="671" y="904"/>
                  <a:pt x="671" y="904"/>
                </a:cubicBezTo>
                <a:lnTo>
                  <a:pt x="808" y="1006"/>
                </a:lnTo>
                <a:close/>
                <a:moveTo>
                  <a:pt x="870" y="1064"/>
                </a:moveTo>
                <a:cubicBezTo>
                  <a:pt x="910" y="1342"/>
                  <a:pt x="910" y="1342"/>
                  <a:pt x="910" y="1342"/>
                </a:cubicBezTo>
                <a:cubicBezTo>
                  <a:pt x="694" y="1176"/>
                  <a:pt x="694" y="1176"/>
                  <a:pt x="694" y="1176"/>
                </a:cubicBezTo>
                <a:lnTo>
                  <a:pt x="870" y="1064"/>
                </a:lnTo>
                <a:close/>
                <a:moveTo>
                  <a:pt x="709" y="1602"/>
                </a:moveTo>
                <a:cubicBezTo>
                  <a:pt x="925" y="1445"/>
                  <a:pt x="925" y="1445"/>
                  <a:pt x="925" y="1445"/>
                </a:cubicBezTo>
                <a:cubicBezTo>
                  <a:pt x="948" y="1602"/>
                  <a:pt x="948" y="1602"/>
                  <a:pt x="948" y="1602"/>
                </a:cubicBezTo>
                <a:lnTo>
                  <a:pt x="709" y="1602"/>
                </a:lnTo>
                <a:close/>
                <a:moveTo>
                  <a:pt x="783" y="677"/>
                </a:moveTo>
                <a:cubicBezTo>
                  <a:pt x="693" y="754"/>
                  <a:pt x="693" y="754"/>
                  <a:pt x="693" y="754"/>
                </a:cubicBezTo>
                <a:cubicBezTo>
                  <a:pt x="708" y="646"/>
                  <a:pt x="708" y="646"/>
                  <a:pt x="708" y="646"/>
                </a:cubicBezTo>
                <a:lnTo>
                  <a:pt x="783" y="677"/>
                </a:lnTo>
                <a:close/>
                <a:moveTo>
                  <a:pt x="624" y="1226"/>
                </a:moveTo>
                <a:cubicBezTo>
                  <a:pt x="849" y="1399"/>
                  <a:pt x="849" y="1399"/>
                  <a:pt x="849" y="1399"/>
                </a:cubicBezTo>
                <a:cubicBezTo>
                  <a:pt x="570" y="1601"/>
                  <a:pt x="570" y="1601"/>
                  <a:pt x="570" y="1601"/>
                </a:cubicBezTo>
                <a:lnTo>
                  <a:pt x="624" y="122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22" name="Group 5"/>
          <p:cNvGrpSpPr>
            <a:grpSpLocks noChangeAspect="1"/>
          </p:cNvGrpSpPr>
          <p:nvPr/>
        </p:nvGrpSpPr>
        <p:grpSpPr bwMode="auto">
          <a:xfrm>
            <a:off x="7009233" y="5268748"/>
            <a:ext cx="540000" cy="502711"/>
            <a:chOff x="1577" y="314"/>
            <a:chExt cx="782" cy="728"/>
          </a:xfrm>
          <a:solidFill>
            <a:schemeClr val="bg1"/>
          </a:solidFill>
        </p:grpSpPr>
        <p:sp>
          <p:nvSpPr>
            <p:cNvPr id="23" name="Freeform 6"/>
            <p:cNvSpPr>
              <a:spLocks noEditPoints="1"/>
            </p:cNvSpPr>
            <p:nvPr/>
          </p:nvSpPr>
          <p:spPr bwMode="auto">
            <a:xfrm>
              <a:off x="1577" y="314"/>
              <a:ext cx="389" cy="649"/>
            </a:xfrm>
            <a:custGeom>
              <a:avLst/>
              <a:gdLst>
                <a:gd name="T0" fmla="*/ 22 w 163"/>
                <a:gd name="T1" fmla="*/ 234 h 272"/>
                <a:gd name="T2" fmla="*/ 37 w 163"/>
                <a:gd name="T3" fmla="*/ 219 h 272"/>
                <a:gd name="T4" fmla="*/ 81 w 163"/>
                <a:gd name="T5" fmla="*/ 107 h 272"/>
                <a:gd name="T6" fmla="*/ 125 w 163"/>
                <a:gd name="T7" fmla="*/ 219 h 272"/>
                <a:gd name="T8" fmla="*/ 141 w 163"/>
                <a:gd name="T9" fmla="*/ 234 h 272"/>
                <a:gd name="T10" fmla="*/ 163 w 163"/>
                <a:gd name="T11" fmla="*/ 272 h 272"/>
                <a:gd name="T12" fmla="*/ 153 w 163"/>
                <a:gd name="T13" fmla="*/ 229 h 272"/>
                <a:gd name="T14" fmla="*/ 155 w 163"/>
                <a:gd name="T15" fmla="*/ 209 h 272"/>
                <a:gd name="T16" fmla="*/ 129 w 163"/>
                <a:gd name="T17" fmla="*/ 138 h 272"/>
                <a:gd name="T18" fmla="*/ 143 w 163"/>
                <a:gd name="T19" fmla="*/ 138 h 272"/>
                <a:gd name="T20" fmla="*/ 143 w 163"/>
                <a:gd name="T21" fmla="*/ 149 h 272"/>
                <a:gd name="T22" fmla="*/ 150 w 163"/>
                <a:gd name="T23" fmla="*/ 149 h 272"/>
                <a:gd name="T24" fmla="*/ 150 w 163"/>
                <a:gd name="T25" fmla="*/ 120 h 272"/>
                <a:gd name="T26" fmla="*/ 143 w 163"/>
                <a:gd name="T27" fmla="*/ 120 h 272"/>
                <a:gd name="T28" fmla="*/ 143 w 163"/>
                <a:gd name="T29" fmla="*/ 131 h 272"/>
                <a:gd name="T30" fmla="*/ 126 w 163"/>
                <a:gd name="T31" fmla="*/ 131 h 272"/>
                <a:gd name="T32" fmla="*/ 109 w 163"/>
                <a:gd name="T33" fmla="*/ 85 h 272"/>
                <a:gd name="T34" fmla="*/ 112 w 163"/>
                <a:gd name="T35" fmla="*/ 72 h 272"/>
                <a:gd name="T36" fmla="*/ 84 w 163"/>
                <a:gd name="T37" fmla="*/ 39 h 272"/>
                <a:gd name="T38" fmla="*/ 84 w 163"/>
                <a:gd name="T39" fmla="*/ 0 h 272"/>
                <a:gd name="T40" fmla="*/ 75 w 163"/>
                <a:gd name="T41" fmla="*/ 0 h 272"/>
                <a:gd name="T42" fmla="*/ 75 w 163"/>
                <a:gd name="T43" fmla="*/ 39 h 272"/>
                <a:gd name="T44" fmla="*/ 46 w 163"/>
                <a:gd name="T45" fmla="*/ 72 h 272"/>
                <a:gd name="T46" fmla="*/ 52 w 163"/>
                <a:gd name="T47" fmla="*/ 90 h 272"/>
                <a:gd name="T48" fmla="*/ 37 w 163"/>
                <a:gd name="T49" fmla="*/ 131 h 272"/>
                <a:gd name="T50" fmla="*/ 19 w 163"/>
                <a:gd name="T51" fmla="*/ 131 h 272"/>
                <a:gd name="T52" fmla="*/ 19 w 163"/>
                <a:gd name="T53" fmla="*/ 120 h 272"/>
                <a:gd name="T54" fmla="*/ 12 w 163"/>
                <a:gd name="T55" fmla="*/ 120 h 272"/>
                <a:gd name="T56" fmla="*/ 12 w 163"/>
                <a:gd name="T57" fmla="*/ 149 h 272"/>
                <a:gd name="T58" fmla="*/ 19 w 163"/>
                <a:gd name="T59" fmla="*/ 149 h 272"/>
                <a:gd name="T60" fmla="*/ 19 w 163"/>
                <a:gd name="T61" fmla="*/ 138 h 272"/>
                <a:gd name="T62" fmla="*/ 34 w 163"/>
                <a:gd name="T63" fmla="*/ 138 h 272"/>
                <a:gd name="T64" fmla="*/ 8 w 163"/>
                <a:gd name="T65" fmla="*/ 209 h 272"/>
                <a:gd name="T66" fmla="*/ 10 w 163"/>
                <a:gd name="T67" fmla="*/ 229 h 272"/>
                <a:gd name="T68" fmla="*/ 0 w 163"/>
                <a:gd name="T69" fmla="*/ 272 h 272"/>
                <a:gd name="T70" fmla="*/ 22 w 163"/>
                <a:gd name="T71" fmla="*/ 234 h 272"/>
                <a:gd name="T72" fmla="*/ 80 w 163"/>
                <a:gd name="T73" fmla="*/ 49 h 272"/>
                <a:gd name="T74" fmla="*/ 103 w 163"/>
                <a:gd name="T75" fmla="*/ 72 h 272"/>
                <a:gd name="T76" fmla="*/ 80 w 163"/>
                <a:gd name="T77" fmla="*/ 95 h 272"/>
                <a:gd name="T78" fmla="*/ 57 w 163"/>
                <a:gd name="T79" fmla="*/ 72 h 272"/>
                <a:gd name="T80" fmla="*/ 80 w 163"/>
                <a:gd name="T81" fmla="*/ 4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3" h="272">
                  <a:moveTo>
                    <a:pt x="22" y="234"/>
                  </a:moveTo>
                  <a:cubicBezTo>
                    <a:pt x="37" y="219"/>
                    <a:pt x="37" y="219"/>
                    <a:pt x="37" y="219"/>
                  </a:cubicBezTo>
                  <a:cubicBezTo>
                    <a:pt x="81" y="107"/>
                    <a:pt x="81" y="107"/>
                    <a:pt x="81" y="107"/>
                  </a:cubicBezTo>
                  <a:cubicBezTo>
                    <a:pt x="125" y="219"/>
                    <a:pt x="125" y="219"/>
                    <a:pt x="125" y="219"/>
                  </a:cubicBezTo>
                  <a:cubicBezTo>
                    <a:pt x="141" y="234"/>
                    <a:pt x="141" y="234"/>
                    <a:pt x="141" y="234"/>
                  </a:cubicBezTo>
                  <a:cubicBezTo>
                    <a:pt x="163" y="272"/>
                    <a:pt x="163" y="272"/>
                    <a:pt x="163" y="272"/>
                  </a:cubicBezTo>
                  <a:cubicBezTo>
                    <a:pt x="153" y="229"/>
                    <a:pt x="153" y="229"/>
                    <a:pt x="153" y="229"/>
                  </a:cubicBezTo>
                  <a:cubicBezTo>
                    <a:pt x="155" y="209"/>
                    <a:pt x="155" y="209"/>
                    <a:pt x="155" y="209"/>
                  </a:cubicBezTo>
                  <a:cubicBezTo>
                    <a:pt x="129" y="138"/>
                    <a:pt x="129" y="138"/>
                    <a:pt x="129" y="138"/>
                  </a:cubicBezTo>
                  <a:cubicBezTo>
                    <a:pt x="143" y="138"/>
                    <a:pt x="143" y="138"/>
                    <a:pt x="143" y="138"/>
                  </a:cubicBezTo>
                  <a:cubicBezTo>
                    <a:pt x="143" y="149"/>
                    <a:pt x="143" y="149"/>
                    <a:pt x="143" y="149"/>
                  </a:cubicBezTo>
                  <a:cubicBezTo>
                    <a:pt x="150" y="149"/>
                    <a:pt x="150" y="149"/>
                    <a:pt x="150" y="149"/>
                  </a:cubicBezTo>
                  <a:cubicBezTo>
                    <a:pt x="150" y="120"/>
                    <a:pt x="150" y="120"/>
                    <a:pt x="150" y="120"/>
                  </a:cubicBezTo>
                  <a:cubicBezTo>
                    <a:pt x="143" y="120"/>
                    <a:pt x="143" y="120"/>
                    <a:pt x="143" y="120"/>
                  </a:cubicBezTo>
                  <a:cubicBezTo>
                    <a:pt x="143" y="131"/>
                    <a:pt x="143" y="131"/>
                    <a:pt x="143" y="131"/>
                  </a:cubicBezTo>
                  <a:cubicBezTo>
                    <a:pt x="126" y="131"/>
                    <a:pt x="126" y="131"/>
                    <a:pt x="126" y="131"/>
                  </a:cubicBezTo>
                  <a:cubicBezTo>
                    <a:pt x="109" y="85"/>
                    <a:pt x="109" y="85"/>
                    <a:pt x="109" y="85"/>
                  </a:cubicBezTo>
                  <a:cubicBezTo>
                    <a:pt x="111" y="81"/>
                    <a:pt x="112" y="77"/>
                    <a:pt x="112" y="72"/>
                  </a:cubicBezTo>
                  <a:cubicBezTo>
                    <a:pt x="112" y="55"/>
                    <a:pt x="100" y="42"/>
                    <a:pt x="84" y="39"/>
                  </a:cubicBezTo>
                  <a:cubicBezTo>
                    <a:pt x="84" y="0"/>
                    <a:pt x="84" y="0"/>
                    <a:pt x="84" y="0"/>
                  </a:cubicBezTo>
                  <a:cubicBezTo>
                    <a:pt x="75" y="0"/>
                    <a:pt x="75" y="0"/>
                    <a:pt x="75" y="0"/>
                  </a:cubicBezTo>
                  <a:cubicBezTo>
                    <a:pt x="75" y="39"/>
                    <a:pt x="75" y="39"/>
                    <a:pt x="75" y="39"/>
                  </a:cubicBezTo>
                  <a:cubicBezTo>
                    <a:pt x="59" y="42"/>
                    <a:pt x="46" y="55"/>
                    <a:pt x="46" y="72"/>
                  </a:cubicBezTo>
                  <a:cubicBezTo>
                    <a:pt x="46" y="79"/>
                    <a:pt x="48" y="85"/>
                    <a:pt x="52" y="90"/>
                  </a:cubicBezTo>
                  <a:cubicBezTo>
                    <a:pt x="37" y="131"/>
                    <a:pt x="37" y="131"/>
                    <a:pt x="37" y="131"/>
                  </a:cubicBezTo>
                  <a:cubicBezTo>
                    <a:pt x="19" y="131"/>
                    <a:pt x="19" y="131"/>
                    <a:pt x="19" y="131"/>
                  </a:cubicBezTo>
                  <a:cubicBezTo>
                    <a:pt x="19" y="120"/>
                    <a:pt x="19" y="120"/>
                    <a:pt x="19" y="120"/>
                  </a:cubicBezTo>
                  <a:cubicBezTo>
                    <a:pt x="12" y="120"/>
                    <a:pt x="12" y="120"/>
                    <a:pt x="12" y="120"/>
                  </a:cubicBezTo>
                  <a:cubicBezTo>
                    <a:pt x="12" y="149"/>
                    <a:pt x="12" y="149"/>
                    <a:pt x="12" y="149"/>
                  </a:cubicBezTo>
                  <a:cubicBezTo>
                    <a:pt x="19" y="149"/>
                    <a:pt x="19" y="149"/>
                    <a:pt x="19" y="149"/>
                  </a:cubicBezTo>
                  <a:cubicBezTo>
                    <a:pt x="19" y="138"/>
                    <a:pt x="19" y="138"/>
                    <a:pt x="19" y="138"/>
                  </a:cubicBezTo>
                  <a:cubicBezTo>
                    <a:pt x="34" y="138"/>
                    <a:pt x="34" y="138"/>
                    <a:pt x="34" y="138"/>
                  </a:cubicBezTo>
                  <a:cubicBezTo>
                    <a:pt x="8" y="209"/>
                    <a:pt x="8" y="209"/>
                    <a:pt x="8" y="209"/>
                  </a:cubicBezTo>
                  <a:cubicBezTo>
                    <a:pt x="10" y="229"/>
                    <a:pt x="10" y="229"/>
                    <a:pt x="10" y="229"/>
                  </a:cubicBezTo>
                  <a:cubicBezTo>
                    <a:pt x="0" y="272"/>
                    <a:pt x="0" y="272"/>
                    <a:pt x="0" y="272"/>
                  </a:cubicBezTo>
                  <a:lnTo>
                    <a:pt x="22" y="234"/>
                  </a:lnTo>
                  <a:close/>
                  <a:moveTo>
                    <a:pt x="80" y="49"/>
                  </a:moveTo>
                  <a:cubicBezTo>
                    <a:pt x="92" y="49"/>
                    <a:pt x="103" y="59"/>
                    <a:pt x="103" y="72"/>
                  </a:cubicBezTo>
                  <a:cubicBezTo>
                    <a:pt x="103" y="84"/>
                    <a:pt x="92" y="95"/>
                    <a:pt x="80" y="95"/>
                  </a:cubicBezTo>
                  <a:cubicBezTo>
                    <a:pt x="67" y="95"/>
                    <a:pt x="57" y="84"/>
                    <a:pt x="57" y="72"/>
                  </a:cubicBezTo>
                  <a:cubicBezTo>
                    <a:pt x="57" y="59"/>
                    <a:pt x="67" y="49"/>
                    <a:pt x="8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Oval 7"/>
            <p:cNvSpPr>
              <a:spLocks noChangeArrowheads="1"/>
            </p:cNvSpPr>
            <p:nvPr/>
          </p:nvSpPr>
          <p:spPr bwMode="auto">
            <a:xfrm>
              <a:off x="1742" y="460"/>
              <a:ext cx="52" cy="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8"/>
            <p:cNvSpPr/>
            <p:nvPr/>
          </p:nvSpPr>
          <p:spPr bwMode="auto">
            <a:xfrm>
              <a:off x="1599" y="965"/>
              <a:ext cx="345" cy="77"/>
            </a:xfrm>
            <a:custGeom>
              <a:avLst/>
              <a:gdLst>
                <a:gd name="T0" fmla="*/ 3 w 145"/>
                <a:gd name="T1" fmla="*/ 0 h 32"/>
                <a:gd name="T2" fmla="*/ 0 w 145"/>
                <a:gd name="T3" fmla="*/ 5 h 32"/>
                <a:gd name="T4" fmla="*/ 74 w 145"/>
                <a:gd name="T5" fmla="*/ 20 h 32"/>
                <a:gd name="T6" fmla="*/ 145 w 145"/>
                <a:gd name="T7" fmla="*/ 5 h 32"/>
                <a:gd name="T8" fmla="*/ 142 w 145"/>
                <a:gd name="T9" fmla="*/ 0 h 32"/>
                <a:gd name="T10" fmla="*/ 3 w 145"/>
                <a:gd name="T11" fmla="*/ 0 h 32"/>
              </a:gdLst>
              <a:ahLst/>
              <a:cxnLst>
                <a:cxn ang="0">
                  <a:pos x="T0" y="T1"/>
                </a:cxn>
                <a:cxn ang="0">
                  <a:pos x="T2" y="T3"/>
                </a:cxn>
                <a:cxn ang="0">
                  <a:pos x="T4" y="T5"/>
                </a:cxn>
                <a:cxn ang="0">
                  <a:pos x="T6" y="T7"/>
                </a:cxn>
                <a:cxn ang="0">
                  <a:pos x="T8" y="T9"/>
                </a:cxn>
                <a:cxn ang="0">
                  <a:pos x="T10" y="T11"/>
                </a:cxn>
              </a:cxnLst>
              <a:rect l="0" t="0" r="r" b="b"/>
              <a:pathLst>
                <a:path w="145" h="32">
                  <a:moveTo>
                    <a:pt x="3" y="0"/>
                  </a:moveTo>
                  <a:cubicBezTo>
                    <a:pt x="0" y="5"/>
                    <a:pt x="0" y="5"/>
                    <a:pt x="0" y="5"/>
                  </a:cubicBezTo>
                  <a:cubicBezTo>
                    <a:pt x="1" y="5"/>
                    <a:pt x="32" y="20"/>
                    <a:pt x="74" y="20"/>
                  </a:cubicBezTo>
                  <a:cubicBezTo>
                    <a:pt x="96" y="20"/>
                    <a:pt x="120" y="16"/>
                    <a:pt x="145" y="5"/>
                  </a:cubicBezTo>
                  <a:cubicBezTo>
                    <a:pt x="142" y="0"/>
                    <a:pt x="142" y="0"/>
                    <a:pt x="142" y="0"/>
                  </a:cubicBezTo>
                  <a:cubicBezTo>
                    <a:pt x="71" y="32"/>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9"/>
            <p:cNvSpPr/>
            <p:nvPr/>
          </p:nvSpPr>
          <p:spPr bwMode="auto">
            <a:xfrm>
              <a:off x="1944" y="751"/>
              <a:ext cx="341" cy="150"/>
            </a:xfrm>
            <a:custGeom>
              <a:avLst/>
              <a:gdLst>
                <a:gd name="T0" fmla="*/ 70 w 143"/>
                <a:gd name="T1" fmla="*/ 7 h 63"/>
                <a:gd name="T2" fmla="*/ 54 w 143"/>
                <a:gd name="T3" fmla="*/ 8 h 63"/>
                <a:gd name="T4" fmla="*/ 61 w 143"/>
                <a:gd name="T5" fmla="*/ 1 h 63"/>
                <a:gd name="T6" fmla="*/ 70 w 143"/>
                <a:gd name="T7" fmla="*/ 0 h 63"/>
                <a:gd name="T8" fmla="*/ 142 w 143"/>
                <a:gd name="T9" fmla="*/ 59 h 63"/>
                <a:gd name="T10" fmla="*/ 143 w 143"/>
                <a:gd name="T11" fmla="*/ 63 h 63"/>
                <a:gd name="T12" fmla="*/ 0 w 143"/>
                <a:gd name="T13" fmla="*/ 63 h 63"/>
                <a:gd name="T14" fmla="*/ 6 w 143"/>
                <a:gd name="T15" fmla="*/ 57 h 63"/>
                <a:gd name="T16" fmla="*/ 135 w 143"/>
                <a:gd name="T17" fmla="*/ 57 h 63"/>
                <a:gd name="T18" fmla="*/ 70 w 143"/>
                <a:gd name="T19"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63">
                  <a:moveTo>
                    <a:pt x="70" y="7"/>
                  </a:moveTo>
                  <a:cubicBezTo>
                    <a:pt x="64" y="7"/>
                    <a:pt x="59" y="7"/>
                    <a:pt x="54" y="8"/>
                  </a:cubicBezTo>
                  <a:cubicBezTo>
                    <a:pt x="61" y="1"/>
                    <a:pt x="61" y="1"/>
                    <a:pt x="61" y="1"/>
                  </a:cubicBezTo>
                  <a:cubicBezTo>
                    <a:pt x="64" y="1"/>
                    <a:pt x="67" y="0"/>
                    <a:pt x="70" y="0"/>
                  </a:cubicBezTo>
                  <a:cubicBezTo>
                    <a:pt x="104" y="0"/>
                    <a:pt x="135" y="25"/>
                    <a:pt x="142" y="59"/>
                  </a:cubicBezTo>
                  <a:cubicBezTo>
                    <a:pt x="143" y="63"/>
                    <a:pt x="143" y="63"/>
                    <a:pt x="143" y="63"/>
                  </a:cubicBezTo>
                  <a:cubicBezTo>
                    <a:pt x="0" y="63"/>
                    <a:pt x="0" y="63"/>
                    <a:pt x="0" y="63"/>
                  </a:cubicBezTo>
                  <a:cubicBezTo>
                    <a:pt x="6" y="57"/>
                    <a:pt x="6" y="57"/>
                    <a:pt x="6" y="57"/>
                  </a:cubicBezTo>
                  <a:cubicBezTo>
                    <a:pt x="135" y="57"/>
                    <a:pt x="135" y="57"/>
                    <a:pt x="135" y="57"/>
                  </a:cubicBezTo>
                  <a:cubicBezTo>
                    <a:pt x="127" y="27"/>
                    <a:pt x="100" y="7"/>
                    <a:pt x="7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0"/>
            <p:cNvSpPr/>
            <p:nvPr/>
          </p:nvSpPr>
          <p:spPr bwMode="auto">
            <a:xfrm>
              <a:off x="1873" y="684"/>
              <a:ext cx="486" cy="288"/>
            </a:xfrm>
            <a:custGeom>
              <a:avLst/>
              <a:gdLst>
                <a:gd name="T0" fmla="*/ 14 w 204"/>
                <a:gd name="T1" fmla="*/ 115 h 121"/>
                <a:gd name="T2" fmla="*/ 15 w 204"/>
                <a:gd name="T3" fmla="*/ 106 h 121"/>
                <a:gd name="T4" fmla="*/ 16 w 204"/>
                <a:gd name="T5" fmla="*/ 115 h 121"/>
                <a:gd name="T6" fmla="*/ 22 w 204"/>
                <a:gd name="T7" fmla="*/ 106 h 121"/>
                <a:gd name="T8" fmla="*/ 24 w 204"/>
                <a:gd name="T9" fmla="*/ 115 h 121"/>
                <a:gd name="T10" fmla="*/ 29 w 204"/>
                <a:gd name="T11" fmla="*/ 97 h 121"/>
                <a:gd name="T12" fmla="*/ 31 w 204"/>
                <a:gd name="T13" fmla="*/ 115 h 121"/>
                <a:gd name="T14" fmla="*/ 36 w 204"/>
                <a:gd name="T15" fmla="*/ 106 h 121"/>
                <a:gd name="T16" fmla="*/ 38 w 204"/>
                <a:gd name="T17" fmla="*/ 115 h 121"/>
                <a:gd name="T18" fmla="*/ 45 w 204"/>
                <a:gd name="T19" fmla="*/ 106 h 121"/>
                <a:gd name="T20" fmla="*/ 47 w 204"/>
                <a:gd name="T21" fmla="*/ 115 h 121"/>
                <a:gd name="T22" fmla="*/ 52 w 204"/>
                <a:gd name="T23" fmla="*/ 106 h 121"/>
                <a:gd name="T24" fmla="*/ 55 w 204"/>
                <a:gd name="T25" fmla="*/ 115 h 121"/>
                <a:gd name="T26" fmla="*/ 60 w 204"/>
                <a:gd name="T27" fmla="*/ 97 h 121"/>
                <a:gd name="T28" fmla="*/ 62 w 204"/>
                <a:gd name="T29" fmla="*/ 115 h 121"/>
                <a:gd name="T30" fmla="*/ 68 w 204"/>
                <a:gd name="T31" fmla="*/ 106 h 121"/>
                <a:gd name="T32" fmla="*/ 70 w 204"/>
                <a:gd name="T33" fmla="*/ 115 h 121"/>
                <a:gd name="T34" fmla="*/ 76 w 204"/>
                <a:gd name="T35" fmla="*/ 106 h 121"/>
                <a:gd name="T36" fmla="*/ 79 w 204"/>
                <a:gd name="T37" fmla="*/ 115 h 121"/>
                <a:gd name="T38" fmla="*/ 84 w 204"/>
                <a:gd name="T39" fmla="*/ 106 h 121"/>
                <a:gd name="T40" fmla="*/ 86 w 204"/>
                <a:gd name="T41" fmla="*/ 115 h 121"/>
                <a:gd name="T42" fmla="*/ 92 w 204"/>
                <a:gd name="T43" fmla="*/ 97 h 121"/>
                <a:gd name="T44" fmla="*/ 94 w 204"/>
                <a:gd name="T45" fmla="*/ 115 h 121"/>
                <a:gd name="T46" fmla="*/ 99 w 204"/>
                <a:gd name="T47" fmla="*/ 106 h 121"/>
                <a:gd name="T48" fmla="*/ 102 w 204"/>
                <a:gd name="T49" fmla="*/ 115 h 121"/>
                <a:gd name="T50" fmla="*/ 108 w 204"/>
                <a:gd name="T51" fmla="*/ 106 h 121"/>
                <a:gd name="T52" fmla="*/ 110 w 204"/>
                <a:gd name="T53" fmla="*/ 115 h 121"/>
                <a:gd name="T54" fmla="*/ 116 w 204"/>
                <a:gd name="T55" fmla="*/ 106 h 121"/>
                <a:gd name="T56" fmla="*/ 118 w 204"/>
                <a:gd name="T57" fmla="*/ 115 h 121"/>
                <a:gd name="T58" fmla="*/ 123 w 204"/>
                <a:gd name="T59" fmla="*/ 97 h 121"/>
                <a:gd name="T60" fmla="*/ 125 w 204"/>
                <a:gd name="T61" fmla="*/ 115 h 121"/>
                <a:gd name="T62" fmla="*/ 130 w 204"/>
                <a:gd name="T63" fmla="*/ 106 h 121"/>
                <a:gd name="T64" fmla="*/ 132 w 204"/>
                <a:gd name="T65" fmla="*/ 115 h 121"/>
                <a:gd name="T66" fmla="*/ 138 w 204"/>
                <a:gd name="T67" fmla="*/ 106 h 121"/>
                <a:gd name="T68" fmla="*/ 141 w 204"/>
                <a:gd name="T69" fmla="*/ 115 h 121"/>
                <a:gd name="T70" fmla="*/ 146 w 204"/>
                <a:gd name="T71" fmla="*/ 106 h 121"/>
                <a:gd name="T72" fmla="*/ 148 w 204"/>
                <a:gd name="T73" fmla="*/ 115 h 121"/>
                <a:gd name="T74" fmla="*/ 154 w 204"/>
                <a:gd name="T75" fmla="*/ 97 h 121"/>
                <a:gd name="T76" fmla="*/ 156 w 204"/>
                <a:gd name="T77" fmla="*/ 115 h 121"/>
                <a:gd name="T78" fmla="*/ 162 w 204"/>
                <a:gd name="T79" fmla="*/ 106 h 121"/>
                <a:gd name="T80" fmla="*/ 164 w 204"/>
                <a:gd name="T81" fmla="*/ 115 h 121"/>
                <a:gd name="T82" fmla="*/ 170 w 204"/>
                <a:gd name="T83" fmla="*/ 106 h 121"/>
                <a:gd name="T84" fmla="*/ 172 w 204"/>
                <a:gd name="T85" fmla="*/ 115 h 121"/>
                <a:gd name="T86" fmla="*/ 178 w 204"/>
                <a:gd name="T87" fmla="*/ 106 h 121"/>
                <a:gd name="T88" fmla="*/ 180 w 204"/>
                <a:gd name="T89" fmla="*/ 115 h 121"/>
                <a:gd name="T90" fmla="*/ 186 w 204"/>
                <a:gd name="T91" fmla="*/ 97 h 121"/>
                <a:gd name="T92" fmla="*/ 188 w 204"/>
                <a:gd name="T93" fmla="*/ 115 h 121"/>
                <a:gd name="T94" fmla="*/ 198 w 204"/>
                <a:gd name="T95" fmla="*/ 103 h 121"/>
                <a:gd name="T96" fmla="*/ 120 w 204"/>
                <a:gd name="T97" fmla="*/ 0 h 121"/>
                <a:gd name="T98" fmla="*/ 204 w 204"/>
                <a:gd name="T99" fmla="*/ 121 h 121"/>
                <a:gd name="T100" fmla="*/ 8 w 204"/>
                <a:gd name="T101" fmla="*/ 11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4" h="121">
                  <a:moveTo>
                    <a:pt x="8" y="115"/>
                  </a:moveTo>
                  <a:cubicBezTo>
                    <a:pt x="14" y="115"/>
                    <a:pt x="14" y="115"/>
                    <a:pt x="14" y="115"/>
                  </a:cubicBezTo>
                  <a:cubicBezTo>
                    <a:pt x="14" y="106"/>
                    <a:pt x="14" y="106"/>
                    <a:pt x="14" y="106"/>
                  </a:cubicBezTo>
                  <a:cubicBezTo>
                    <a:pt x="15" y="106"/>
                    <a:pt x="15" y="106"/>
                    <a:pt x="15" y="106"/>
                  </a:cubicBezTo>
                  <a:cubicBezTo>
                    <a:pt x="16" y="106"/>
                    <a:pt x="16" y="106"/>
                    <a:pt x="16" y="106"/>
                  </a:cubicBezTo>
                  <a:cubicBezTo>
                    <a:pt x="16" y="115"/>
                    <a:pt x="16" y="115"/>
                    <a:pt x="16" y="115"/>
                  </a:cubicBezTo>
                  <a:cubicBezTo>
                    <a:pt x="22" y="115"/>
                    <a:pt x="22" y="115"/>
                    <a:pt x="22" y="115"/>
                  </a:cubicBezTo>
                  <a:cubicBezTo>
                    <a:pt x="22" y="106"/>
                    <a:pt x="22" y="106"/>
                    <a:pt x="22" y="106"/>
                  </a:cubicBezTo>
                  <a:cubicBezTo>
                    <a:pt x="24" y="106"/>
                    <a:pt x="24" y="106"/>
                    <a:pt x="24" y="106"/>
                  </a:cubicBezTo>
                  <a:cubicBezTo>
                    <a:pt x="24" y="115"/>
                    <a:pt x="24" y="115"/>
                    <a:pt x="24" y="115"/>
                  </a:cubicBezTo>
                  <a:cubicBezTo>
                    <a:pt x="29" y="115"/>
                    <a:pt x="29" y="115"/>
                    <a:pt x="29" y="115"/>
                  </a:cubicBezTo>
                  <a:cubicBezTo>
                    <a:pt x="29" y="97"/>
                    <a:pt x="29" y="97"/>
                    <a:pt x="29" y="97"/>
                  </a:cubicBezTo>
                  <a:cubicBezTo>
                    <a:pt x="31" y="97"/>
                    <a:pt x="31" y="97"/>
                    <a:pt x="31" y="97"/>
                  </a:cubicBezTo>
                  <a:cubicBezTo>
                    <a:pt x="31" y="115"/>
                    <a:pt x="31" y="115"/>
                    <a:pt x="31" y="115"/>
                  </a:cubicBezTo>
                  <a:cubicBezTo>
                    <a:pt x="36" y="115"/>
                    <a:pt x="36" y="115"/>
                    <a:pt x="36" y="115"/>
                  </a:cubicBezTo>
                  <a:cubicBezTo>
                    <a:pt x="36" y="106"/>
                    <a:pt x="36" y="106"/>
                    <a:pt x="36" y="106"/>
                  </a:cubicBezTo>
                  <a:cubicBezTo>
                    <a:pt x="38" y="106"/>
                    <a:pt x="38" y="106"/>
                    <a:pt x="38" y="106"/>
                  </a:cubicBezTo>
                  <a:cubicBezTo>
                    <a:pt x="38" y="115"/>
                    <a:pt x="38" y="115"/>
                    <a:pt x="38" y="115"/>
                  </a:cubicBezTo>
                  <a:cubicBezTo>
                    <a:pt x="45" y="115"/>
                    <a:pt x="45" y="115"/>
                    <a:pt x="45" y="115"/>
                  </a:cubicBezTo>
                  <a:cubicBezTo>
                    <a:pt x="45" y="106"/>
                    <a:pt x="45" y="106"/>
                    <a:pt x="45" y="106"/>
                  </a:cubicBezTo>
                  <a:cubicBezTo>
                    <a:pt x="47" y="106"/>
                    <a:pt x="47" y="106"/>
                    <a:pt x="47" y="106"/>
                  </a:cubicBezTo>
                  <a:cubicBezTo>
                    <a:pt x="47" y="115"/>
                    <a:pt x="47" y="115"/>
                    <a:pt x="47" y="115"/>
                  </a:cubicBezTo>
                  <a:cubicBezTo>
                    <a:pt x="52" y="115"/>
                    <a:pt x="52" y="115"/>
                    <a:pt x="52" y="115"/>
                  </a:cubicBezTo>
                  <a:cubicBezTo>
                    <a:pt x="52" y="106"/>
                    <a:pt x="52" y="106"/>
                    <a:pt x="52" y="106"/>
                  </a:cubicBezTo>
                  <a:cubicBezTo>
                    <a:pt x="55" y="106"/>
                    <a:pt x="55" y="106"/>
                    <a:pt x="55" y="106"/>
                  </a:cubicBezTo>
                  <a:cubicBezTo>
                    <a:pt x="55" y="115"/>
                    <a:pt x="55" y="115"/>
                    <a:pt x="55" y="115"/>
                  </a:cubicBezTo>
                  <a:cubicBezTo>
                    <a:pt x="60" y="115"/>
                    <a:pt x="60" y="115"/>
                    <a:pt x="60" y="115"/>
                  </a:cubicBezTo>
                  <a:cubicBezTo>
                    <a:pt x="60" y="97"/>
                    <a:pt x="60" y="97"/>
                    <a:pt x="60" y="97"/>
                  </a:cubicBezTo>
                  <a:cubicBezTo>
                    <a:pt x="62" y="97"/>
                    <a:pt x="62" y="97"/>
                    <a:pt x="62" y="97"/>
                  </a:cubicBezTo>
                  <a:cubicBezTo>
                    <a:pt x="62" y="115"/>
                    <a:pt x="62" y="115"/>
                    <a:pt x="62" y="115"/>
                  </a:cubicBezTo>
                  <a:cubicBezTo>
                    <a:pt x="68" y="115"/>
                    <a:pt x="68" y="115"/>
                    <a:pt x="68" y="115"/>
                  </a:cubicBezTo>
                  <a:cubicBezTo>
                    <a:pt x="68" y="106"/>
                    <a:pt x="68" y="106"/>
                    <a:pt x="68" y="106"/>
                  </a:cubicBezTo>
                  <a:cubicBezTo>
                    <a:pt x="70" y="106"/>
                    <a:pt x="70" y="106"/>
                    <a:pt x="70" y="106"/>
                  </a:cubicBezTo>
                  <a:cubicBezTo>
                    <a:pt x="70" y="115"/>
                    <a:pt x="70" y="115"/>
                    <a:pt x="70" y="115"/>
                  </a:cubicBezTo>
                  <a:cubicBezTo>
                    <a:pt x="76" y="115"/>
                    <a:pt x="76" y="115"/>
                    <a:pt x="76" y="115"/>
                  </a:cubicBezTo>
                  <a:cubicBezTo>
                    <a:pt x="76" y="106"/>
                    <a:pt x="76" y="106"/>
                    <a:pt x="76" y="106"/>
                  </a:cubicBezTo>
                  <a:cubicBezTo>
                    <a:pt x="79" y="106"/>
                    <a:pt x="79" y="106"/>
                    <a:pt x="79" y="106"/>
                  </a:cubicBezTo>
                  <a:cubicBezTo>
                    <a:pt x="79" y="115"/>
                    <a:pt x="79" y="115"/>
                    <a:pt x="79" y="115"/>
                  </a:cubicBezTo>
                  <a:cubicBezTo>
                    <a:pt x="84" y="115"/>
                    <a:pt x="84" y="115"/>
                    <a:pt x="84" y="115"/>
                  </a:cubicBezTo>
                  <a:cubicBezTo>
                    <a:pt x="84" y="106"/>
                    <a:pt x="84" y="106"/>
                    <a:pt x="84" y="106"/>
                  </a:cubicBezTo>
                  <a:cubicBezTo>
                    <a:pt x="86" y="106"/>
                    <a:pt x="86" y="106"/>
                    <a:pt x="86" y="106"/>
                  </a:cubicBezTo>
                  <a:cubicBezTo>
                    <a:pt x="86" y="115"/>
                    <a:pt x="86" y="115"/>
                    <a:pt x="86" y="115"/>
                  </a:cubicBezTo>
                  <a:cubicBezTo>
                    <a:pt x="92" y="115"/>
                    <a:pt x="92" y="115"/>
                    <a:pt x="92" y="115"/>
                  </a:cubicBezTo>
                  <a:cubicBezTo>
                    <a:pt x="92" y="97"/>
                    <a:pt x="92" y="97"/>
                    <a:pt x="92" y="97"/>
                  </a:cubicBezTo>
                  <a:cubicBezTo>
                    <a:pt x="94" y="97"/>
                    <a:pt x="94" y="97"/>
                    <a:pt x="94" y="97"/>
                  </a:cubicBezTo>
                  <a:cubicBezTo>
                    <a:pt x="94" y="115"/>
                    <a:pt x="94" y="115"/>
                    <a:pt x="94" y="115"/>
                  </a:cubicBezTo>
                  <a:cubicBezTo>
                    <a:pt x="99" y="115"/>
                    <a:pt x="99" y="115"/>
                    <a:pt x="99" y="115"/>
                  </a:cubicBezTo>
                  <a:cubicBezTo>
                    <a:pt x="99" y="106"/>
                    <a:pt x="99" y="106"/>
                    <a:pt x="99" y="106"/>
                  </a:cubicBezTo>
                  <a:cubicBezTo>
                    <a:pt x="102" y="106"/>
                    <a:pt x="102" y="106"/>
                    <a:pt x="102" y="106"/>
                  </a:cubicBezTo>
                  <a:cubicBezTo>
                    <a:pt x="102" y="115"/>
                    <a:pt x="102" y="115"/>
                    <a:pt x="102" y="115"/>
                  </a:cubicBezTo>
                  <a:cubicBezTo>
                    <a:pt x="108" y="115"/>
                    <a:pt x="108" y="115"/>
                    <a:pt x="108" y="115"/>
                  </a:cubicBezTo>
                  <a:cubicBezTo>
                    <a:pt x="108" y="106"/>
                    <a:pt x="108" y="106"/>
                    <a:pt x="108" y="106"/>
                  </a:cubicBezTo>
                  <a:cubicBezTo>
                    <a:pt x="110" y="106"/>
                    <a:pt x="110" y="106"/>
                    <a:pt x="110" y="106"/>
                  </a:cubicBezTo>
                  <a:cubicBezTo>
                    <a:pt x="110" y="115"/>
                    <a:pt x="110" y="115"/>
                    <a:pt x="110" y="115"/>
                  </a:cubicBezTo>
                  <a:cubicBezTo>
                    <a:pt x="116" y="115"/>
                    <a:pt x="116" y="115"/>
                    <a:pt x="116" y="115"/>
                  </a:cubicBezTo>
                  <a:cubicBezTo>
                    <a:pt x="116" y="106"/>
                    <a:pt x="116" y="106"/>
                    <a:pt x="116" y="106"/>
                  </a:cubicBezTo>
                  <a:cubicBezTo>
                    <a:pt x="118" y="106"/>
                    <a:pt x="118" y="106"/>
                    <a:pt x="118" y="106"/>
                  </a:cubicBezTo>
                  <a:cubicBezTo>
                    <a:pt x="118" y="115"/>
                    <a:pt x="118" y="115"/>
                    <a:pt x="118" y="115"/>
                  </a:cubicBezTo>
                  <a:cubicBezTo>
                    <a:pt x="123" y="115"/>
                    <a:pt x="123" y="115"/>
                    <a:pt x="123" y="115"/>
                  </a:cubicBezTo>
                  <a:cubicBezTo>
                    <a:pt x="123" y="97"/>
                    <a:pt x="123" y="97"/>
                    <a:pt x="123" y="97"/>
                  </a:cubicBezTo>
                  <a:cubicBezTo>
                    <a:pt x="125" y="97"/>
                    <a:pt x="125" y="97"/>
                    <a:pt x="125" y="97"/>
                  </a:cubicBezTo>
                  <a:cubicBezTo>
                    <a:pt x="125" y="115"/>
                    <a:pt x="125" y="115"/>
                    <a:pt x="125" y="115"/>
                  </a:cubicBezTo>
                  <a:cubicBezTo>
                    <a:pt x="130" y="115"/>
                    <a:pt x="130" y="115"/>
                    <a:pt x="130" y="115"/>
                  </a:cubicBezTo>
                  <a:cubicBezTo>
                    <a:pt x="130" y="106"/>
                    <a:pt x="130" y="106"/>
                    <a:pt x="130" y="106"/>
                  </a:cubicBezTo>
                  <a:cubicBezTo>
                    <a:pt x="132" y="106"/>
                    <a:pt x="132" y="106"/>
                    <a:pt x="132" y="106"/>
                  </a:cubicBezTo>
                  <a:cubicBezTo>
                    <a:pt x="132" y="115"/>
                    <a:pt x="132" y="115"/>
                    <a:pt x="132" y="115"/>
                  </a:cubicBezTo>
                  <a:cubicBezTo>
                    <a:pt x="138" y="115"/>
                    <a:pt x="138" y="115"/>
                    <a:pt x="138" y="115"/>
                  </a:cubicBezTo>
                  <a:cubicBezTo>
                    <a:pt x="138" y="106"/>
                    <a:pt x="138" y="106"/>
                    <a:pt x="138" y="106"/>
                  </a:cubicBezTo>
                  <a:cubicBezTo>
                    <a:pt x="141" y="106"/>
                    <a:pt x="141" y="106"/>
                    <a:pt x="141" y="106"/>
                  </a:cubicBezTo>
                  <a:cubicBezTo>
                    <a:pt x="141" y="115"/>
                    <a:pt x="141" y="115"/>
                    <a:pt x="141" y="115"/>
                  </a:cubicBezTo>
                  <a:cubicBezTo>
                    <a:pt x="146" y="115"/>
                    <a:pt x="146" y="115"/>
                    <a:pt x="146" y="115"/>
                  </a:cubicBezTo>
                  <a:cubicBezTo>
                    <a:pt x="146" y="106"/>
                    <a:pt x="146" y="106"/>
                    <a:pt x="146" y="106"/>
                  </a:cubicBezTo>
                  <a:cubicBezTo>
                    <a:pt x="148" y="106"/>
                    <a:pt x="148" y="106"/>
                    <a:pt x="148" y="106"/>
                  </a:cubicBezTo>
                  <a:cubicBezTo>
                    <a:pt x="148" y="115"/>
                    <a:pt x="148" y="115"/>
                    <a:pt x="148" y="115"/>
                  </a:cubicBezTo>
                  <a:cubicBezTo>
                    <a:pt x="154" y="115"/>
                    <a:pt x="154" y="115"/>
                    <a:pt x="154" y="115"/>
                  </a:cubicBezTo>
                  <a:cubicBezTo>
                    <a:pt x="154" y="97"/>
                    <a:pt x="154" y="97"/>
                    <a:pt x="154" y="97"/>
                  </a:cubicBezTo>
                  <a:cubicBezTo>
                    <a:pt x="156" y="97"/>
                    <a:pt x="156" y="97"/>
                    <a:pt x="156" y="97"/>
                  </a:cubicBezTo>
                  <a:cubicBezTo>
                    <a:pt x="156" y="115"/>
                    <a:pt x="156" y="115"/>
                    <a:pt x="156" y="115"/>
                  </a:cubicBezTo>
                  <a:cubicBezTo>
                    <a:pt x="162" y="115"/>
                    <a:pt x="162" y="115"/>
                    <a:pt x="162" y="115"/>
                  </a:cubicBezTo>
                  <a:cubicBezTo>
                    <a:pt x="162" y="106"/>
                    <a:pt x="162" y="106"/>
                    <a:pt x="162" y="106"/>
                  </a:cubicBezTo>
                  <a:cubicBezTo>
                    <a:pt x="164" y="106"/>
                    <a:pt x="164" y="106"/>
                    <a:pt x="164" y="106"/>
                  </a:cubicBezTo>
                  <a:cubicBezTo>
                    <a:pt x="164" y="115"/>
                    <a:pt x="164" y="115"/>
                    <a:pt x="164" y="115"/>
                  </a:cubicBezTo>
                  <a:cubicBezTo>
                    <a:pt x="170" y="115"/>
                    <a:pt x="170" y="115"/>
                    <a:pt x="170" y="115"/>
                  </a:cubicBezTo>
                  <a:cubicBezTo>
                    <a:pt x="170" y="106"/>
                    <a:pt x="170" y="106"/>
                    <a:pt x="170" y="106"/>
                  </a:cubicBezTo>
                  <a:cubicBezTo>
                    <a:pt x="172" y="106"/>
                    <a:pt x="172" y="106"/>
                    <a:pt x="172" y="106"/>
                  </a:cubicBezTo>
                  <a:cubicBezTo>
                    <a:pt x="172" y="115"/>
                    <a:pt x="172" y="115"/>
                    <a:pt x="172" y="115"/>
                  </a:cubicBezTo>
                  <a:cubicBezTo>
                    <a:pt x="178" y="115"/>
                    <a:pt x="178" y="115"/>
                    <a:pt x="178" y="115"/>
                  </a:cubicBezTo>
                  <a:cubicBezTo>
                    <a:pt x="178" y="106"/>
                    <a:pt x="178" y="106"/>
                    <a:pt x="178" y="106"/>
                  </a:cubicBezTo>
                  <a:cubicBezTo>
                    <a:pt x="180" y="106"/>
                    <a:pt x="180" y="106"/>
                    <a:pt x="180" y="106"/>
                  </a:cubicBezTo>
                  <a:cubicBezTo>
                    <a:pt x="180" y="115"/>
                    <a:pt x="180" y="115"/>
                    <a:pt x="180" y="115"/>
                  </a:cubicBezTo>
                  <a:cubicBezTo>
                    <a:pt x="186" y="115"/>
                    <a:pt x="186" y="115"/>
                    <a:pt x="186" y="115"/>
                  </a:cubicBezTo>
                  <a:cubicBezTo>
                    <a:pt x="186" y="97"/>
                    <a:pt x="186" y="97"/>
                    <a:pt x="186" y="97"/>
                  </a:cubicBezTo>
                  <a:cubicBezTo>
                    <a:pt x="188" y="97"/>
                    <a:pt x="188" y="97"/>
                    <a:pt x="188" y="97"/>
                  </a:cubicBezTo>
                  <a:cubicBezTo>
                    <a:pt x="188" y="115"/>
                    <a:pt x="188" y="115"/>
                    <a:pt x="188" y="115"/>
                  </a:cubicBezTo>
                  <a:cubicBezTo>
                    <a:pt x="198" y="115"/>
                    <a:pt x="198" y="115"/>
                    <a:pt x="198" y="115"/>
                  </a:cubicBezTo>
                  <a:cubicBezTo>
                    <a:pt x="198" y="103"/>
                    <a:pt x="198" y="103"/>
                    <a:pt x="198" y="103"/>
                  </a:cubicBezTo>
                  <a:cubicBezTo>
                    <a:pt x="198" y="54"/>
                    <a:pt x="162" y="13"/>
                    <a:pt x="115" y="6"/>
                  </a:cubicBezTo>
                  <a:cubicBezTo>
                    <a:pt x="120" y="0"/>
                    <a:pt x="120" y="0"/>
                    <a:pt x="120" y="0"/>
                  </a:cubicBezTo>
                  <a:cubicBezTo>
                    <a:pt x="168" y="10"/>
                    <a:pt x="204" y="52"/>
                    <a:pt x="204" y="103"/>
                  </a:cubicBezTo>
                  <a:cubicBezTo>
                    <a:pt x="204" y="121"/>
                    <a:pt x="204" y="121"/>
                    <a:pt x="204" y="121"/>
                  </a:cubicBezTo>
                  <a:cubicBezTo>
                    <a:pt x="0" y="121"/>
                    <a:pt x="0" y="121"/>
                    <a:pt x="0" y="121"/>
                  </a:cubicBezTo>
                  <a:cubicBezTo>
                    <a:pt x="8" y="113"/>
                    <a:pt x="8" y="113"/>
                    <a:pt x="8" y="113"/>
                  </a:cubicBezTo>
                  <a:cubicBezTo>
                    <a:pt x="8" y="115"/>
                    <a:pt x="8" y="115"/>
                    <a:pt x="8"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1"/>
            <p:cNvSpPr/>
            <p:nvPr/>
          </p:nvSpPr>
          <p:spPr bwMode="auto">
            <a:xfrm>
              <a:off x="1839" y="415"/>
              <a:ext cx="189" cy="367"/>
            </a:xfrm>
            <a:custGeom>
              <a:avLst/>
              <a:gdLst>
                <a:gd name="T0" fmla="*/ 74 w 79"/>
                <a:gd name="T1" fmla="*/ 78 h 154"/>
                <a:gd name="T2" fmla="*/ 67 w 79"/>
                <a:gd name="T3" fmla="*/ 80 h 154"/>
                <a:gd name="T4" fmla="*/ 70 w 79"/>
                <a:gd name="T5" fmla="*/ 74 h 154"/>
                <a:gd name="T6" fmla="*/ 63 w 79"/>
                <a:gd name="T7" fmla="*/ 76 h 154"/>
                <a:gd name="T8" fmla="*/ 66 w 79"/>
                <a:gd name="T9" fmla="*/ 70 h 154"/>
                <a:gd name="T10" fmla="*/ 60 w 79"/>
                <a:gd name="T11" fmla="*/ 72 h 154"/>
                <a:gd name="T12" fmla="*/ 63 w 79"/>
                <a:gd name="T13" fmla="*/ 67 h 154"/>
                <a:gd name="T14" fmla="*/ 51 w 79"/>
                <a:gd name="T15" fmla="*/ 72 h 154"/>
                <a:gd name="T16" fmla="*/ 59 w 79"/>
                <a:gd name="T17" fmla="*/ 63 h 154"/>
                <a:gd name="T18" fmla="*/ 53 w 79"/>
                <a:gd name="T19" fmla="*/ 65 h 154"/>
                <a:gd name="T20" fmla="*/ 56 w 79"/>
                <a:gd name="T21" fmla="*/ 60 h 154"/>
                <a:gd name="T22" fmla="*/ 49 w 79"/>
                <a:gd name="T23" fmla="*/ 61 h 154"/>
                <a:gd name="T24" fmla="*/ 52 w 79"/>
                <a:gd name="T25" fmla="*/ 56 h 154"/>
                <a:gd name="T26" fmla="*/ 45 w 79"/>
                <a:gd name="T27" fmla="*/ 57 h 154"/>
                <a:gd name="T28" fmla="*/ 48 w 79"/>
                <a:gd name="T29" fmla="*/ 52 h 154"/>
                <a:gd name="T30" fmla="*/ 37 w 79"/>
                <a:gd name="T31" fmla="*/ 58 h 154"/>
                <a:gd name="T32" fmla="*/ 45 w 79"/>
                <a:gd name="T33" fmla="*/ 49 h 154"/>
                <a:gd name="T34" fmla="*/ 38 w 79"/>
                <a:gd name="T35" fmla="*/ 51 h 154"/>
                <a:gd name="T36" fmla="*/ 41 w 79"/>
                <a:gd name="T37" fmla="*/ 45 h 154"/>
                <a:gd name="T38" fmla="*/ 34 w 79"/>
                <a:gd name="T39" fmla="*/ 47 h 154"/>
                <a:gd name="T40" fmla="*/ 37 w 79"/>
                <a:gd name="T41" fmla="*/ 41 h 154"/>
                <a:gd name="T42" fmla="*/ 30 w 79"/>
                <a:gd name="T43" fmla="*/ 43 h 154"/>
                <a:gd name="T44" fmla="*/ 34 w 79"/>
                <a:gd name="T45" fmla="*/ 38 h 154"/>
                <a:gd name="T46" fmla="*/ 22 w 79"/>
                <a:gd name="T47" fmla="*/ 43 h 154"/>
                <a:gd name="T48" fmla="*/ 30 w 79"/>
                <a:gd name="T49" fmla="*/ 34 h 154"/>
                <a:gd name="T50" fmla="*/ 23 w 79"/>
                <a:gd name="T51" fmla="*/ 35 h 154"/>
                <a:gd name="T52" fmla="*/ 26 w 79"/>
                <a:gd name="T53" fmla="*/ 30 h 154"/>
                <a:gd name="T54" fmla="*/ 19 w 79"/>
                <a:gd name="T55" fmla="*/ 31 h 154"/>
                <a:gd name="T56" fmla="*/ 22 w 79"/>
                <a:gd name="T57" fmla="*/ 26 h 154"/>
                <a:gd name="T58" fmla="*/ 15 w 79"/>
                <a:gd name="T59" fmla="*/ 28 h 154"/>
                <a:gd name="T60" fmla="*/ 18 w 79"/>
                <a:gd name="T61" fmla="*/ 22 h 154"/>
                <a:gd name="T62" fmla="*/ 7 w 79"/>
                <a:gd name="T63" fmla="*/ 28 h 154"/>
                <a:gd name="T64" fmla="*/ 15 w 79"/>
                <a:gd name="T65" fmla="*/ 19 h 154"/>
                <a:gd name="T66" fmla="*/ 5 w 79"/>
                <a:gd name="T67" fmla="*/ 148 h 154"/>
                <a:gd name="T68" fmla="*/ 0 w 79"/>
                <a:gd name="T69" fmla="*/ 3 h 154"/>
                <a:gd name="T70" fmla="*/ 4 w 79"/>
                <a:gd name="T71" fmla="*/ 1 h 154"/>
                <a:gd name="T72" fmla="*/ 66 w 79"/>
                <a:gd name="T73" fmla="*/ 8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9" h="154">
                  <a:moveTo>
                    <a:pt x="66" y="87"/>
                  </a:moveTo>
                  <a:cubicBezTo>
                    <a:pt x="74" y="78"/>
                    <a:pt x="74" y="78"/>
                    <a:pt x="74" y="78"/>
                  </a:cubicBezTo>
                  <a:cubicBezTo>
                    <a:pt x="71" y="75"/>
                    <a:pt x="71" y="75"/>
                    <a:pt x="71" y="75"/>
                  </a:cubicBezTo>
                  <a:cubicBezTo>
                    <a:pt x="67" y="80"/>
                    <a:pt x="67" y="80"/>
                    <a:pt x="67" y="80"/>
                  </a:cubicBezTo>
                  <a:cubicBezTo>
                    <a:pt x="66" y="79"/>
                    <a:pt x="66" y="79"/>
                    <a:pt x="66" y="79"/>
                  </a:cubicBezTo>
                  <a:cubicBezTo>
                    <a:pt x="70" y="74"/>
                    <a:pt x="70" y="74"/>
                    <a:pt x="70" y="74"/>
                  </a:cubicBezTo>
                  <a:cubicBezTo>
                    <a:pt x="67" y="71"/>
                    <a:pt x="67" y="71"/>
                    <a:pt x="67" y="71"/>
                  </a:cubicBezTo>
                  <a:cubicBezTo>
                    <a:pt x="63" y="76"/>
                    <a:pt x="63" y="76"/>
                    <a:pt x="63" y="76"/>
                  </a:cubicBezTo>
                  <a:cubicBezTo>
                    <a:pt x="62" y="75"/>
                    <a:pt x="62" y="75"/>
                    <a:pt x="62" y="75"/>
                  </a:cubicBezTo>
                  <a:cubicBezTo>
                    <a:pt x="66" y="70"/>
                    <a:pt x="66" y="70"/>
                    <a:pt x="66" y="70"/>
                  </a:cubicBezTo>
                  <a:cubicBezTo>
                    <a:pt x="64" y="68"/>
                    <a:pt x="64" y="68"/>
                    <a:pt x="64" y="68"/>
                  </a:cubicBezTo>
                  <a:cubicBezTo>
                    <a:pt x="60" y="72"/>
                    <a:pt x="60" y="72"/>
                    <a:pt x="60" y="72"/>
                  </a:cubicBezTo>
                  <a:cubicBezTo>
                    <a:pt x="58" y="71"/>
                    <a:pt x="58" y="71"/>
                    <a:pt x="58" y="71"/>
                  </a:cubicBezTo>
                  <a:cubicBezTo>
                    <a:pt x="63" y="67"/>
                    <a:pt x="63" y="67"/>
                    <a:pt x="63" y="67"/>
                  </a:cubicBezTo>
                  <a:cubicBezTo>
                    <a:pt x="60" y="64"/>
                    <a:pt x="60" y="64"/>
                    <a:pt x="60" y="64"/>
                  </a:cubicBezTo>
                  <a:cubicBezTo>
                    <a:pt x="51" y="72"/>
                    <a:pt x="51" y="72"/>
                    <a:pt x="51" y="72"/>
                  </a:cubicBezTo>
                  <a:cubicBezTo>
                    <a:pt x="50" y="71"/>
                    <a:pt x="50" y="71"/>
                    <a:pt x="50" y="71"/>
                  </a:cubicBezTo>
                  <a:cubicBezTo>
                    <a:pt x="59" y="63"/>
                    <a:pt x="59" y="63"/>
                    <a:pt x="59" y="63"/>
                  </a:cubicBezTo>
                  <a:cubicBezTo>
                    <a:pt x="57" y="61"/>
                    <a:pt x="57" y="61"/>
                    <a:pt x="57" y="61"/>
                  </a:cubicBezTo>
                  <a:cubicBezTo>
                    <a:pt x="53" y="65"/>
                    <a:pt x="53" y="65"/>
                    <a:pt x="53" y="65"/>
                  </a:cubicBezTo>
                  <a:cubicBezTo>
                    <a:pt x="52" y="64"/>
                    <a:pt x="52" y="64"/>
                    <a:pt x="52" y="64"/>
                  </a:cubicBezTo>
                  <a:cubicBezTo>
                    <a:pt x="56" y="60"/>
                    <a:pt x="56" y="60"/>
                    <a:pt x="56" y="60"/>
                  </a:cubicBezTo>
                  <a:cubicBezTo>
                    <a:pt x="53" y="57"/>
                    <a:pt x="53" y="57"/>
                    <a:pt x="53" y="57"/>
                  </a:cubicBezTo>
                  <a:cubicBezTo>
                    <a:pt x="49" y="61"/>
                    <a:pt x="49" y="61"/>
                    <a:pt x="49" y="61"/>
                  </a:cubicBezTo>
                  <a:cubicBezTo>
                    <a:pt x="48" y="60"/>
                    <a:pt x="48" y="60"/>
                    <a:pt x="48" y="60"/>
                  </a:cubicBezTo>
                  <a:cubicBezTo>
                    <a:pt x="52" y="56"/>
                    <a:pt x="52" y="56"/>
                    <a:pt x="52" y="56"/>
                  </a:cubicBezTo>
                  <a:cubicBezTo>
                    <a:pt x="49" y="53"/>
                    <a:pt x="49" y="53"/>
                    <a:pt x="49" y="53"/>
                  </a:cubicBezTo>
                  <a:cubicBezTo>
                    <a:pt x="45" y="57"/>
                    <a:pt x="45" y="57"/>
                    <a:pt x="45" y="57"/>
                  </a:cubicBezTo>
                  <a:cubicBezTo>
                    <a:pt x="44" y="56"/>
                    <a:pt x="44" y="56"/>
                    <a:pt x="44" y="56"/>
                  </a:cubicBezTo>
                  <a:cubicBezTo>
                    <a:pt x="48" y="52"/>
                    <a:pt x="48" y="52"/>
                    <a:pt x="48" y="52"/>
                  </a:cubicBezTo>
                  <a:cubicBezTo>
                    <a:pt x="46" y="50"/>
                    <a:pt x="46" y="50"/>
                    <a:pt x="46" y="50"/>
                  </a:cubicBezTo>
                  <a:cubicBezTo>
                    <a:pt x="37" y="58"/>
                    <a:pt x="37" y="58"/>
                    <a:pt x="37" y="58"/>
                  </a:cubicBezTo>
                  <a:cubicBezTo>
                    <a:pt x="36" y="57"/>
                    <a:pt x="36" y="57"/>
                    <a:pt x="36" y="57"/>
                  </a:cubicBezTo>
                  <a:cubicBezTo>
                    <a:pt x="45" y="49"/>
                    <a:pt x="45" y="49"/>
                    <a:pt x="45" y="49"/>
                  </a:cubicBezTo>
                  <a:cubicBezTo>
                    <a:pt x="42" y="46"/>
                    <a:pt x="42" y="46"/>
                    <a:pt x="42" y="46"/>
                  </a:cubicBezTo>
                  <a:cubicBezTo>
                    <a:pt x="38" y="51"/>
                    <a:pt x="38" y="51"/>
                    <a:pt x="38" y="51"/>
                  </a:cubicBezTo>
                  <a:cubicBezTo>
                    <a:pt x="37" y="50"/>
                    <a:pt x="37" y="50"/>
                    <a:pt x="37" y="50"/>
                  </a:cubicBezTo>
                  <a:cubicBezTo>
                    <a:pt x="41" y="45"/>
                    <a:pt x="41" y="45"/>
                    <a:pt x="41" y="45"/>
                  </a:cubicBezTo>
                  <a:cubicBezTo>
                    <a:pt x="38" y="42"/>
                    <a:pt x="38" y="42"/>
                    <a:pt x="38" y="42"/>
                  </a:cubicBezTo>
                  <a:cubicBezTo>
                    <a:pt x="34" y="47"/>
                    <a:pt x="34" y="47"/>
                    <a:pt x="34" y="47"/>
                  </a:cubicBezTo>
                  <a:cubicBezTo>
                    <a:pt x="33" y="46"/>
                    <a:pt x="33" y="46"/>
                    <a:pt x="33" y="46"/>
                  </a:cubicBezTo>
                  <a:cubicBezTo>
                    <a:pt x="37" y="41"/>
                    <a:pt x="37" y="41"/>
                    <a:pt x="37" y="41"/>
                  </a:cubicBezTo>
                  <a:cubicBezTo>
                    <a:pt x="35" y="39"/>
                    <a:pt x="35" y="39"/>
                    <a:pt x="35" y="39"/>
                  </a:cubicBezTo>
                  <a:cubicBezTo>
                    <a:pt x="30" y="43"/>
                    <a:pt x="30" y="43"/>
                    <a:pt x="30" y="43"/>
                  </a:cubicBezTo>
                  <a:cubicBezTo>
                    <a:pt x="29" y="42"/>
                    <a:pt x="29" y="42"/>
                    <a:pt x="29" y="42"/>
                  </a:cubicBezTo>
                  <a:cubicBezTo>
                    <a:pt x="34" y="38"/>
                    <a:pt x="34" y="38"/>
                    <a:pt x="34" y="38"/>
                  </a:cubicBezTo>
                  <a:cubicBezTo>
                    <a:pt x="31" y="35"/>
                    <a:pt x="31" y="35"/>
                    <a:pt x="31" y="35"/>
                  </a:cubicBezTo>
                  <a:cubicBezTo>
                    <a:pt x="22" y="43"/>
                    <a:pt x="22" y="43"/>
                    <a:pt x="22" y="43"/>
                  </a:cubicBezTo>
                  <a:cubicBezTo>
                    <a:pt x="21" y="42"/>
                    <a:pt x="21" y="42"/>
                    <a:pt x="21" y="42"/>
                  </a:cubicBezTo>
                  <a:cubicBezTo>
                    <a:pt x="30" y="34"/>
                    <a:pt x="30" y="34"/>
                    <a:pt x="30" y="34"/>
                  </a:cubicBezTo>
                  <a:cubicBezTo>
                    <a:pt x="27" y="31"/>
                    <a:pt x="27" y="31"/>
                    <a:pt x="27" y="31"/>
                  </a:cubicBezTo>
                  <a:cubicBezTo>
                    <a:pt x="23" y="35"/>
                    <a:pt x="23" y="35"/>
                    <a:pt x="23" y="35"/>
                  </a:cubicBezTo>
                  <a:cubicBezTo>
                    <a:pt x="22" y="34"/>
                    <a:pt x="22" y="34"/>
                    <a:pt x="22" y="34"/>
                  </a:cubicBezTo>
                  <a:cubicBezTo>
                    <a:pt x="26" y="30"/>
                    <a:pt x="26" y="30"/>
                    <a:pt x="26" y="30"/>
                  </a:cubicBezTo>
                  <a:cubicBezTo>
                    <a:pt x="23" y="27"/>
                    <a:pt x="23" y="27"/>
                    <a:pt x="23" y="27"/>
                  </a:cubicBezTo>
                  <a:cubicBezTo>
                    <a:pt x="19" y="31"/>
                    <a:pt x="19" y="31"/>
                    <a:pt x="19" y="31"/>
                  </a:cubicBezTo>
                  <a:cubicBezTo>
                    <a:pt x="18" y="30"/>
                    <a:pt x="18" y="30"/>
                    <a:pt x="18" y="30"/>
                  </a:cubicBezTo>
                  <a:cubicBezTo>
                    <a:pt x="22" y="26"/>
                    <a:pt x="22" y="26"/>
                    <a:pt x="22" y="26"/>
                  </a:cubicBezTo>
                  <a:cubicBezTo>
                    <a:pt x="19" y="23"/>
                    <a:pt x="19" y="23"/>
                    <a:pt x="19" y="23"/>
                  </a:cubicBezTo>
                  <a:cubicBezTo>
                    <a:pt x="15" y="28"/>
                    <a:pt x="15" y="28"/>
                    <a:pt x="15" y="28"/>
                  </a:cubicBezTo>
                  <a:cubicBezTo>
                    <a:pt x="14" y="27"/>
                    <a:pt x="14" y="27"/>
                    <a:pt x="14" y="27"/>
                  </a:cubicBezTo>
                  <a:cubicBezTo>
                    <a:pt x="18" y="22"/>
                    <a:pt x="18" y="22"/>
                    <a:pt x="18" y="22"/>
                  </a:cubicBezTo>
                  <a:cubicBezTo>
                    <a:pt x="16" y="20"/>
                    <a:pt x="16" y="20"/>
                    <a:pt x="16" y="20"/>
                  </a:cubicBezTo>
                  <a:cubicBezTo>
                    <a:pt x="7" y="28"/>
                    <a:pt x="7" y="28"/>
                    <a:pt x="7" y="28"/>
                  </a:cubicBezTo>
                  <a:cubicBezTo>
                    <a:pt x="6" y="27"/>
                    <a:pt x="6" y="27"/>
                    <a:pt x="6" y="27"/>
                  </a:cubicBezTo>
                  <a:cubicBezTo>
                    <a:pt x="15" y="19"/>
                    <a:pt x="15" y="19"/>
                    <a:pt x="15" y="19"/>
                  </a:cubicBezTo>
                  <a:cubicBezTo>
                    <a:pt x="5" y="9"/>
                    <a:pt x="5" y="9"/>
                    <a:pt x="5" y="9"/>
                  </a:cubicBezTo>
                  <a:cubicBezTo>
                    <a:pt x="5" y="148"/>
                    <a:pt x="5" y="148"/>
                    <a:pt x="5" y="148"/>
                  </a:cubicBezTo>
                  <a:cubicBezTo>
                    <a:pt x="0" y="154"/>
                    <a:pt x="0" y="154"/>
                    <a:pt x="0" y="154"/>
                  </a:cubicBezTo>
                  <a:cubicBezTo>
                    <a:pt x="0" y="3"/>
                    <a:pt x="0" y="3"/>
                    <a:pt x="0" y="3"/>
                  </a:cubicBezTo>
                  <a:cubicBezTo>
                    <a:pt x="0" y="1"/>
                    <a:pt x="0" y="0"/>
                    <a:pt x="1" y="0"/>
                  </a:cubicBezTo>
                  <a:cubicBezTo>
                    <a:pt x="2" y="0"/>
                    <a:pt x="4" y="0"/>
                    <a:pt x="4" y="1"/>
                  </a:cubicBezTo>
                  <a:cubicBezTo>
                    <a:pt x="79" y="75"/>
                    <a:pt x="79" y="75"/>
                    <a:pt x="79" y="75"/>
                  </a:cubicBezTo>
                  <a:cubicBezTo>
                    <a:pt x="66" y="87"/>
                    <a:pt x="66" y="87"/>
                    <a:pt x="66"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2"/>
            <p:cNvSpPr/>
            <p:nvPr/>
          </p:nvSpPr>
          <p:spPr bwMode="auto">
            <a:xfrm>
              <a:off x="1892" y="541"/>
              <a:ext cx="97" cy="188"/>
            </a:xfrm>
            <a:custGeom>
              <a:avLst/>
              <a:gdLst>
                <a:gd name="T0" fmla="*/ 0 w 41"/>
                <a:gd name="T1" fmla="*/ 79 h 79"/>
                <a:gd name="T2" fmla="*/ 0 w 41"/>
                <a:gd name="T3" fmla="*/ 3 h 79"/>
                <a:gd name="T4" fmla="*/ 2 w 41"/>
                <a:gd name="T5" fmla="*/ 0 h 79"/>
                <a:gd name="T6" fmla="*/ 5 w 41"/>
                <a:gd name="T7" fmla="*/ 1 h 79"/>
                <a:gd name="T8" fmla="*/ 41 w 41"/>
                <a:gd name="T9" fmla="*/ 38 h 79"/>
                <a:gd name="T10" fmla="*/ 37 w 41"/>
                <a:gd name="T11" fmla="*/ 41 h 79"/>
                <a:gd name="T12" fmla="*/ 5 w 41"/>
                <a:gd name="T13" fmla="*/ 10 h 79"/>
                <a:gd name="T14" fmla="*/ 5 w 41"/>
                <a:gd name="T15" fmla="*/ 73 h 79"/>
                <a:gd name="T16" fmla="*/ 0 w 41"/>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9">
                  <a:moveTo>
                    <a:pt x="0" y="79"/>
                  </a:moveTo>
                  <a:cubicBezTo>
                    <a:pt x="0" y="3"/>
                    <a:pt x="0" y="3"/>
                    <a:pt x="0" y="3"/>
                  </a:cubicBezTo>
                  <a:cubicBezTo>
                    <a:pt x="0" y="2"/>
                    <a:pt x="1" y="1"/>
                    <a:pt x="2" y="0"/>
                  </a:cubicBezTo>
                  <a:cubicBezTo>
                    <a:pt x="3" y="0"/>
                    <a:pt x="4" y="0"/>
                    <a:pt x="5" y="1"/>
                  </a:cubicBezTo>
                  <a:cubicBezTo>
                    <a:pt x="41" y="38"/>
                    <a:pt x="41" y="38"/>
                    <a:pt x="41" y="38"/>
                  </a:cubicBezTo>
                  <a:cubicBezTo>
                    <a:pt x="37" y="41"/>
                    <a:pt x="37" y="41"/>
                    <a:pt x="37" y="41"/>
                  </a:cubicBezTo>
                  <a:cubicBezTo>
                    <a:pt x="5" y="10"/>
                    <a:pt x="5" y="10"/>
                    <a:pt x="5" y="10"/>
                  </a:cubicBezTo>
                  <a:cubicBezTo>
                    <a:pt x="5" y="73"/>
                    <a:pt x="5" y="73"/>
                    <a:pt x="5" y="73"/>
                  </a:cubicBezTo>
                  <a:lnTo>
                    <a:pt x="0"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3"/>
            <p:cNvSpPr>
              <a:spLocks noEditPoints="1"/>
            </p:cNvSpPr>
            <p:nvPr/>
          </p:nvSpPr>
          <p:spPr bwMode="auto">
            <a:xfrm>
              <a:off x="1754" y="529"/>
              <a:ext cx="447" cy="446"/>
            </a:xfrm>
            <a:custGeom>
              <a:avLst/>
              <a:gdLst>
                <a:gd name="T0" fmla="*/ 2 w 188"/>
                <a:gd name="T1" fmla="*/ 151 h 187"/>
                <a:gd name="T2" fmla="*/ 36 w 188"/>
                <a:gd name="T3" fmla="*/ 185 h 187"/>
                <a:gd name="T4" fmla="*/ 43 w 188"/>
                <a:gd name="T5" fmla="*/ 185 h 187"/>
                <a:gd name="T6" fmla="*/ 186 w 188"/>
                <a:gd name="T7" fmla="*/ 43 h 187"/>
                <a:gd name="T8" fmla="*/ 186 w 188"/>
                <a:gd name="T9" fmla="*/ 36 h 187"/>
                <a:gd name="T10" fmla="*/ 152 w 188"/>
                <a:gd name="T11" fmla="*/ 2 h 187"/>
                <a:gd name="T12" fmla="*/ 145 w 188"/>
                <a:gd name="T13" fmla="*/ 2 h 187"/>
                <a:gd name="T14" fmla="*/ 2 w 188"/>
                <a:gd name="T15" fmla="*/ 144 h 187"/>
                <a:gd name="T16" fmla="*/ 2 w 188"/>
                <a:gd name="T17" fmla="*/ 151 h 187"/>
                <a:gd name="T18" fmla="*/ 6 w 188"/>
                <a:gd name="T19" fmla="*/ 148 h 187"/>
                <a:gd name="T20" fmla="*/ 148 w 188"/>
                <a:gd name="T21" fmla="*/ 5 h 187"/>
                <a:gd name="T22" fmla="*/ 182 w 188"/>
                <a:gd name="T23" fmla="*/ 39 h 187"/>
                <a:gd name="T24" fmla="*/ 173 w 188"/>
                <a:gd name="T25" fmla="*/ 48 h 187"/>
                <a:gd name="T26" fmla="*/ 148 w 188"/>
                <a:gd name="T27" fmla="*/ 23 h 187"/>
                <a:gd name="T28" fmla="*/ 145 w 188"/>
                <a:gd name="T29" fmla="*/ 26 h 187"/>
                <a:gd name="T30" fmla="*/ 170 w 188"/>
                <a:gd name="T31" fmla="*/ 51 h 187"/>
                <a:gd name="T32" fmla="*/ 162 w 188"/>
                <a:gd name="T33" fmla="*/ 59 h 187"/>
                <a:gd name="T34" fmla="*/ 149 w 188"/>
                <a:gd name="T35" fmla="*/ 47 h 187"/>
                <a:gd name="T36" fmla="*/ 146 w 188"/>
                <a:gd name="T37" fmla="*/ 50 h 187"/>
                <a:gd name="T38" fmla="*/ 159 w 188"/>
                <a:gd name="T39" fmla="*/ 62 h 187"/>
                <a:gd name="T40" fmla="*/ 151 w 188"/>
                <a:gd name="T41" fmla="*/ 70 h 187"/>
                <a:gd name="T42" fmla="*/ 138 w 188"/>
                <a:gd name="T43" fmla="*/ 58 h 187"/>
                <a:gd name="T44" fmla="*/ 135 w 188"/>
                <a:gd name="T45" fmla="*/ 61 h 187"/>
                <a:gd name="T46" fmla="*/ 148 w 188"/>
                <a:gd name="T47" fmla="*/ 73 h 187"/>
                <a:gd name="T48" fmla="*/ 139 w 188"/>
                <a:gd name="T49" fmla="*/ 82 h 187"/>
                <a:gd name="T50" fmla="*/ 127 w 188"/>
                <a:gd name="T51" fmla="*/ 69 h 187"/>
                <a:gd name="T52" fmla="*/ 124 w 188"/>
                <a:gd name="T53" fmla="*/ 72 h 187"/>
                <a:gd name="T54" fmla="*/ 136 w 188"/>
                <a:gd name="T55" fmla="*/ 85 h 187"/>
                <a:gd name="T56" fmla="*/ 128 w 188"/>
                <a:gd name="T57" fmla="*/ 93 h 187"/>
                <a:gd name="T58" fmla="*/ 103 w 188"/>
                <a:gd name="T59" fmla="*/ 68 h 187"/>
                <a:gd name="T60" fmla="*/ 100 w 188"/>
                <a:gd name="T61" fmla="*/ 71 h 187"/>
                <a:gd name="T62" fmla="*/ 125 w 188"/>
                <a:gd name="T63" fmla="*/ 96 h 187"/>
                <a:gd name="T64" fmla="*/ 117 w 188"/>
                <a:gd name="T65" fmla="*/ 104 h 187"/>
                <a:gd name="T66" fmla="*/ 104 w 188"/>
                <a:gd name="T67" fmla="*/ 92 h 187"/>
                <a:gd name="T68" fmla="*/ 101 w 188"/>
                <a:gd name="T69" fmla="*/ 95 h 187"/>
                <a:gd name="T70" fmla="*/ 114 w 188"/>
                <a:gd name="T71" fmla="*/ 107 h 187"/>
                <a:gd name="T72" fmla="*/ 106 w 188"/>
                <a:gd name="T73" fmla="*/ 115 h 187"/>
                <a:gd name="T74" fmla="*/ 93 w 188"/>
                <a:gd name="T75" fmla="*/ 103 h 187"/>
                <a:gd name="T76" fmla="*/ 90 w 188"/>
                <a:gd name="T77" fmla="*/ 105 h 187"/>
                <a:gd name="T78" fmla="*/ 103 w 188"/>
                <a:gd name="T79" fmla="*/ 118 h 187"/>
                <a:gd name="T80" fmla="*/ 94 w 188"/>
                <a:gd name="T81" fmla="*/ 127 h 187"/>
                <a:gd name="T82" fmla="*/ 82 w 188"/>
                <a:gd name="T83" fmla="*/ 114 h 187"/>
                <a:gd name="T84" fmla="*/ 79 w 188"/>
                <a:gd name="T85" fmla="*/ 117 h 187"/>
                <a:gd name="T86" fmla="*/ 91 w 188"/>
                <a:gd name="T87" fmla="*/ 130 h 187"/>
                <a:gd name="T88" fmla="*/ 84 w 188"/>
                <a:gd name="T89" fmla="*/ 137 h 187"/>
                <a:gd name="T90" fmla="*/ 59 w 188"/>
                <a:gd name="T91" fmla="*/ 111 h 187"/>
                <a:gd name="T92" fmla="*/ 56 w 188"/>
                <a:gd name="T93" fmla="*/ 114 h 187"/>
                <a:gd name="T94" fmla="*/ 81 w 188"/>
                <a:gd name="T95" fmla="*/ 140 h 187"/>
                <a:gd name="T96" fmla="*/ 74 w 188"/>
                <a:gd name="T97" fmla="*/ 147 h 187"/>
                <a:gd name="T98" fmla="*/ 61 w 188"/>
                <a:gd name="T99" fmla="*/ 135 h 187"/>
                <a:gd name="T100" fmla="*/ 58 w 188"/>
                <a:gd name="T101" fmla="*/ 138 h 187"/>
                <a:gd name="T102" fmla="*/ 71 w 188"/>
                <a:gd name="T103" fmla="*/ 150 h 187"/>
                <a:gd name="T104" fmla="*/ 63 w 188"/>
                <a:gd name="T105" fmla="*/ 158 h 187"/>
                <a:gd name="T106" fmla="*/ 50 w 188"/>
                <a:gd name="T107" fmla="*/ 146 h 187"/>
                <a:gd name="T108" fmla="*/ 47 w 188"/>
                <a:gd name="T109" fmla="*/ 149 h 187"/>
                <a:gd name="T110" fmla="*/ 60 w 188"/>
                <a:gd name="T111" fmla="*/ 161 h 187"/>
                <a:gd name="T112" fmla="*/ 51 w 188"/>
                <a:gd name="T113" fmla="*/ 170 h 187"/>
                <a:gd name="T114" fmla="*/ 38 w 188"/>
                <a:gd name="T115" fmla="*/ 158 h 187"/>
                <a:gd name="T116" fmla="*/ 35 w 188"/>
                <a:gd name="T117" fmla="*/ 161 h 187"/>
                <a:gd name="T118" fmla="*/ 48 w 188"/>
                <a:gd name="T119" fmla="*/ 173 h 187"/>
                <a:gd name="T120" fmla="*/ 40 w 188"/>
                <a:gd name="T121" fmla="*/ 182 h 187"/>
                <a:gd name="T122" fmla="*/ 6 w 188"/>
                <a:gd name="T123" fmla="*/ 14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8" h="187">
                  <a:moveTo>
                    <a:pt x="2" y="151"/>
                  </a:moveTo>
                  <a:cubicBezTo>
                    <a:pt x="36" y="185"/>
                    <a:pt x="36" y="185"/>
                    <a:pt x="36" y="185"/>
                  </a:cubicBezTo>
                  <a:cubicBezTo>
                    <a:pt x="38" y="187"/>
                    <a:pt x="41" y="187"/>
                    <a:pt x="43" y="185"/>
                  </a:cubicBezTo>
                  <a:cubicBezTo>
                    <a:pt x="186" y="43"/>
                    <a:pt x="186" y="43"/>
                    <a:pt x="186" y="43"/>
                  </a:cubicBezTo>
                  <a:cubicBezTo>
                    <a:pt x="188" y="41"/>
                    <a:pt x="188" y="37"/>
                    <a:pt x="186" y="36"/>
                  </a:cubicBezTo>
                  <a:cubicBezTo>
                    <a:pt x="152" y="2"/>
                    <a:pt x="152" y="2"/>
                    <a:pt x="152" y="2"/>
                  </a:cubicBezTo>
                  <a:cubicBezTo>
                    <a:pt x="150" y="0"/>
                    <a:pt x="147" y="0"/>
                    <a:pt x="145" y="2"/>
                  </a:cubicBezTo>
                  <a:cubicBezTo>
                    <a:pt x="2" y="144"/>
                    <a:pt x="2" y="144"/>
                    <a:pt x="2" y="144"/>
                  </a:cubicBezTo>
                  <a:cubicBezTo>
                    <a:pt x="0" y="146"/>
                    <a:pt x="0" y="150"/>
                    <a:pt x="2" y="151"/>
                  </a:cubicBezTo>
                  <a:close/>
                  <a:moveTo>
                    <a:pt x="6" y="148"/>
                  </a:moveTo>
                  <a:cubicBezTo>
                    <a:pt x="148" y="5"/>
                    <a:pt x="148" y="5"/>
                    <a:pt x="148" y="5"/>
                  </a:cubicBezTo>
                  <a:cubicBezTo>
                    <a:pt x="182" y="39"/>
                    <a:pt x="182" y="39"/>
                    <a:pt x="182" y="39"/>
                  </a:cubicBezTo>
                  <a:cubicBezTo>
                    <a:pt x="173" y="48"/>
                    <a:pt x="173" y="48"/>
                    <a:pt x="173" y="48"/>
                  </a:cubicBezTo>
                  <a:cubicBezTo>
                    <a:pt x="148" y="23"/>
                    <a:pt x="148" y="23"/>
                    <a:pt x="148" y="23"/>
                  </a:cubicBezTo>
                  <a:cubicBezTo>
                    <a:pt x="145" y="26"/>
                    <a:pt x="145" y="26"/>
                    <a:pt x="145" y="26"/>
                  </a:cubicBezTo>
                  <a:cubicBezTo>
                    <a:pt x="170" y="51"/>
                    <a:pt x="170" y="51"/>
                    <a:pt x="170" y="51"/>
                  </a:cubicBezTo>
                  <a:cubicBezTo>
                    <a:pt x="162" y="59"/>
                    <a:pt x="162" y="59"/>
                    <a:pt x="162" y="59"/>
                  </a:cubicBezTo>
                  <a:cubicBezTo>
                    <a:pt x="149" y="47"/>
                    <a:pt x="149" y="47"/>
                    <a:pt x="149" y="47"/>
                  </a:cubicBezTo>
                  <a:cubicBezTo>
                    <a:pt x="146" y="50"/>
                    <a:pt x="146" y="50"/>
                    <a:pt x="146" y="50"/>
                  </a:cubicBezTo>
                  <a:cubicBezTo>
                    <a:pt x="159" y="62"/>
                    <a:pt x="159" y="62"/>
                    <a:pt x="159" y="62"/>
                  </a:cubicBezTo>
                  <a:cubicBezTo>
                    <a:pt x="151" y="70"/>
                    <a:pt x="151" y="70"/>
                    <a:pt x="151" y="70"/>
                  </a:cubicBezTo>
                  <a:cubicBezTo>
                    <a:pt x="138" y="58"/>
                    <a:pt x="138" y="58"/>
                    <a:pt x="138" y="58"/>
                  </a:cubicBezTo>
                  <a:cubicBezTo>
                    <a:pt x="135" y="61"/>
                    <a:pt x="135" y="61"/>
                    <a:pt x="135" y="61"/>
                  </a:cubicBezTo>
                  <a:cubicBezTo>
                    <a:pt x="148" y="73"/>
                    <a:pt x="148" y="73"/>
                    <a:pt x="148" y="73"/>
                  </a:cubicBezTo>
                  <a:cubicBezTo>
                    <a:pt x="139" y="82"/>
                    <a:pt x="139" y="82"/>
                    <a:pt x="139" y="82"/>
                  </a:cubicBezTo>
                  <a:cubicBezTo>
                    <a:pt x="127" y="69"/>
                    <a:pt x="127" y="69"/>
                    <a:pt x="127" y="69"/>
                  </a:cubicBezTo>
                  <a:cubicBezTo>
                    <a:pt x="124" y="72"/>
                    <a:pt x="124" y="72"/>
                    <a:pt x="124" y="72"/>
                  </a:cubicBezTo>
                  <a:cubicBezTo>
                    <a:pt x="136" y="85"/>
                    <a:pt x="136" y="85"/>
                    <a:pt x="136" y="85"/>
                  </a:cubicBezTo>
                  <a:cubicBezTo>
                    <a:pt x="128" y="93"/>
                    <a:pt x="128" y="93"/>
                    <a:pt x="128" y="93"/>
                  </a:cubicBezTo>
                  <a:cubicBezTo>
                    <a:pt x="103" y="68"/>
                    <a:pt x="103" y="68"/>
                    <a:pt x="103" y="68"/>
                  </a:cubicBezTo>
                  <a:cubicBezTo>
                    <a:pt x="100" y="71"/>
                    <a:pt x="100" y="71"/>
                    <a:pt x="100" y="71"/>
                  </a:cubicBezTo>
                  <a:cubicBezTo>
                    <a:pt x="125" y="96"/>
                    <a:pt x="125" y="96"/>
                    <a:pt x="125" y="96"/>
                  </a:cubicBezTo>
                  <a:cubicBezTo>
                    <a:pt x="117" y="104"/>
                    <a:pt x="117" y="104"/>
                    <a:pt x="117" y="104"/>
                  </a:cubicBezTo>
                  <a:cubicBezTo>
                    <a:pt x="104" y="92"/>
                    <a:pt x="104" y="92"/>
                    <a:pt x="104" y="92"/>
                  </a:cubicBezTo>
                  <a:cubicBezTo>
                    <a:pt x="101" y="95"/>
                    <a:pt x="101" y="95"/>
                    <a:pt x="101" y="95"/>
                  </a:cubicBezTo>
                  <a:cubicBezTo>
                    <a:pt x="114" y="107"/>
                    <a:pt x="114" y="107"/>
                    <a:pt x="114" y="107"/>
                  </a:cubicBezTo>
                  <a:cubicBezTo>
                    <a:pt x="106" y="115"/>
                    <a:pt x="106" y="115"/>
                    <a:pt x="106" y="115"/>
                  </a:cubicBezTo>
                  <a:cubicBezTo>
                    <a:pt x="93" y="103"/>
                    <a:pt x="93" y="103"/>
                    <a:pt x="93" y="103"/>
                  </a:cubicBezTo>
                  <a:cubicBezTo>
                    <a:pt x="90" y="105"/>
                    <a:pt x="90" y="105"/>
                    <a:pt x="90" y="105"/>
                  </a:cubicBezTo>
                  <a:cubicBezTo>
                    <a:pt x="103" y="118"/>
                    <a:pt x="103" y="118"/>
                    <a:pt x="103" y="118"/>
                  </a:cubicBezTo>
                  <a:cubicBezTo>
                    <a:pt x="94" y="127"/>
                    <a:pt x="94" y="127"/>
                    <a:pt x="94" y="127"/>
                  </a:cubicBezTo>
                  <a:cubicBezTo>
                    <a:pt x="82" y="114"/>
                    <a:pt x="82" y="114"/>
                    <a:pt x="82" y="114"/>
                  </a:cubicBezTo>
                  <a:cubicBezTo>
                    <a:pt x="79" y="117"/>
                    <a:pt x="79" y="117"/>
                    <a:pt x="79" y="117"/>
                  </a:cubicBezTo>
                  <a:cubicBezTo>
                    <a:pt x="91" y="130"/>
                    <a:pt x="91" y="130"/>
                    <a:pt x="91" y="130"/>
                  </a:cubicBezTo>
                  <a:cubicBezTo>
                    <a:pt x="84" y="137"/>
                    <a:pt x="84" y="137"/>
                    <a:pt x="84" y="137"/>
                  </a:cubicBezTo>
                  <a:cubicBezTo>
                    <a:pt x="59" y="111"/>
                    <a:pt x="59" y="111"/>
                    <a:pt x="59" y="111"/>
                  </a:cubicBezTo>
                  <a:cubicBezTo>
                    <a:pt x="56" y="114"/>
                    <a:pt x="56" y="114"/>
                    <a:pt x="56" y="114"/>
                  </a:cubicBezTo>
                  <a:cubicBezTo>
                    <a:pt x="81" y="140"/>
                    <a:pt x="81" y="140"/>
                    <a:pt x="81" y="140"/>
                  </a:cubicBezTo>
                  <a:cubicBezTo>
                    <a:pt x="74" y="147"/>
                    <a:pt x="74" y="147"/>
                    <a:pt x="74" y="147"/>
                  </a:cubicBezTo>
                  <a:cubicBezTo>
                    <a:pt x="61" y="135"/>
                    <a:pt x="61" y="135"/>
                    <a:pt x="61" y="135"/>
                  </a:cubicBezTo>
                  <a:cubicBezTo>
                    <a:pt x="58" y="138"/>
                    <a:pt x="58" y="138"/>
                    <a:pt x="58" y="138"/>
                  </a:cubicBezTo>
                  <a:cubicBezTo>
                    <a:pt x="71" y="150"/>
                    <a:pt x="71" y="150"/>
                    <a:pt x="71" y="150"/>
                  </a:cubicBezTo>
                  <a:cubicBezTo>
                    <a:pt x="63" y="158"/>
                    <a:pt x="63" y="158"/>
                    <a:pt x="63" y="158"/>
                  </a:cubicBezTo>
                  <a:cubicBezTo>
                    <a:pt x="50" y="146"/>
                    <a:pt x="50" y="146"/>
                    <a:pt x="50" y="146"/>
                  </a:cubicBezTo>
                  <a:cubicBezTo>
                    <a:pt x="47" y="149"/>
                    <a:pt x="47" y="149"/>
                    <a:pt x="47" y="149"/>
                  </a:cubicBezTo>
                  <a:cubicBezTo>
                    <a:pt x="60" y="161"/>
                    <a:pt x="60" y="161"/>
                    <a:pt x="60" y="161"/>
                  </a:cubicBezTo>
                  <a:cubicBezTo>
                    <a:pt x="51" y="170"/>
                    <a:pt x="51" y="170"/>
                    <a:pt x="51" y="170"/>
                  </a:cubicBezTo>
                  <a:cubicBezTo>
                    <a:pt x="38" y="158"/>
                    <a:pt x="38" y="158"/>
                    <a:pt x="38" y="158"/>
                  </a:cubicBezTo>
                  <a:cubicBezTo>
                    <a:pt x="35" y="161"/>
                    <a:pt x="35" y="161"/>
                    <a:pt x="35" y="161"/>
                  </a:cubicBezTo>
                  <a:cubicBezTo>
                    <a:pt x="48" y="173"/>
                    <a:pt x="48" y="173"/>
                    <a:pt x="48" y="173"/>
                  </a:cubicBezTo>
                  <a:cubicBezTo>
                    <a:pt x="40" y="182"/>
                    <a:pt x="40" y="182"/>
                    <a:pt x="40" y="182"/>
                  </a:cubicBezTo>
                  <a:lnTo>
                    <a:pt x="6"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1" name="Freeform 5"/>
          <p:cNvSpPr>
            <a:spLocks noChangeAspect="1" noEditPoints="1"/>
          </p:cNvSpPr>
          <p:nvPr/>
        </p:nvSpPr>
        <p:spPr bwMode="auto">
          <a:xfrm>
            <a:off x="9370936" y="5369566"/>
            <a:ext cx="540000" cy="400063"/>
          </a:xfrm>
          <a:custGeom>
            <a:avLst/>
            <a:gdLst>
              <a:gd name="T0" fmla="*/ 243 w 263"/>
              <a:gd name="T1" fmla="*/ 34 h 194"/>
              <a:gd name="T2" fmla="*/ 250 w 263"/>
              <a:gd name="T3" fmla="*/ 26 h 194"/>
              <a:gd name="T4" fmla="*/ 29 w 263"/>
              <a:gd name="T5" fmla="*/ 19 h 194"/>
              <a:gd name="T6" fmla="*/ 23 w 263"/>
              <a:gd name="T7" fmla="*/ 69 h 194"/>
              <a:gd name="T8" fmla="*/ 19 w 263"/>
              <a:gd name="T9" fmla="*/ 80 h 194"/>
              <a:gd name="T10" fmla="*/ 25 w 263"/>
              <a:gd name="T11" fmla="*/ 105 h 194"/>
              <a:gd name="T12" fmla="*/ 14 w 263"/>
              <a:gd name="T13" fmla="*/ 116 h 194"/>
              <a:gd name="T14" fmla="*/ 21 w 263"/>
              <a:gd name="T15" fmla="*/ 165 h 194"/>
              <a:gd name="T16" fmla="*/ 246 w 263"/>
              <a:gd name="T17" fmla="*/ 161 h 194"/>
              <a:gd name="T18" fmla="*/ 236 w 263"/>
              <a:gd name="T19" fmla="*/ 127 h 194"/>
              <a:gd name="T20" fmla="*/ 243 w 263"/>
              <a:gd name="T21" fmla="*/ 119 h 194"/>
              <a:gd name="T22" fmla="*/ 248 w 263"/>
              <a:gd name="T23" fmla="*/ 92 h 194"/>
              <a:gd name="T24" fmla="*/ 254 w 263"/>
              <a:gd name="T25" fmla="*/ 68 h 194"/>
              <a:gd name="T26" fmla="*/ 124 w 263"/>
              <a:gd name="T27" fmla="*/ 58 h 194"/>
              <a:gd name="T28" fmla="*/ 224 w 263"/>
              <a:gd name="T29" fmla="*/ 38 h 194"/>
              <a:gd name="T30" fmla="*/ 233 w 263"/>
              <a:gd name="T31" fmla="*/ 57 h 194"/>
              <a:gd name="T32" fmla="*/ 220 w 263"/>
              <a:gd name="T33" fmla="*/ 64 h 194"/>
              <a:gd name="T34" fmla="*/ 124 w 263"/>
              <a:gd name="T35" fmla="*/ 58 h 194"/>
              <a:gd name="T36" fmla="*/ 38 w 263"/>
              <a:gd name="T37" fmla="*/ 84 h 194"/>
              <a:gd name="T38" fmla="*/ 118 w 263"/>
              <a:gd name="T39" fmla="*/ 101 h 194"/>
              <a:gd name="T40" fmla="*/ 118 w 263"/>
              <a:gd name="T41" fmla="*/ 101 h 194"/>
              <a:gd name="T42" fmla="*/ 139 w 263"/>
              <a:gd name="T43" fmla="*/ 134 h 194"/>
              <a:gd name="T44" fmla="*/ 29 w 263"/>
              <a:gd name="T45" fmla="*/ 107 h 194"/>
              <a:gd name="T46" fmla="*/ 27 w 263"/>
              <a:gd name="T47" fmla="*/ 82 h 194"/>
              <a:gd name="T48" fmla="*/ 26 w 263"/>
              <a:gd name="T49" fmla="*/ 31 h 194"/>
              <a:gd name="T50" fmla="*/ 31 w 263"/>
              <a:gd name="T51" fmla="*/ 29 h 194"/>
              <a:gd name="T52" fmla="*/ 120 w 263"/>
              <a:gd name="T53" fmla="*/ 58 h 194"/>
              <a:gd name="T54" fmla="*/ 36 w 263"/>
              <a:gd name="T55" fmla="*/ 65 h 194"/>
              <a:gd name="T56" fmla="*/ 31 w 263"/>
              <a:gd name="T57" fmla="*/ 63 h 194"/>
              <a:gd name="T58" fmla="*/ 111 w 263"/>
              <a:gd name="T59" fmla="*/ 181 h 194"/>
              <a:gd name="T60" fmla="*/ 24 w 263"/>
              <a:gd name="T61" fmla="*/ 156 h 194"/>
              <a:gd name="T62" fmla="*/ 18 w 263"/>
              <a:gd name="T63" fmla="*/ 124 h 194"/>
              <a:gd name="T64" fmla="*/ 24 w 263"/>
              <a:gd name="T65" fmla="*/ 122 h 194"/>
              <a:gd name="T66" fmla="*/ 112 w 263"/>
              <a:gd name="T67" fmla="*/ 151 h 194"/>
              <a:gd name="T68" fmla="*/ 225 w 263"/>
              <a:gd name="T69" fmla="*/ 150 h 194"/>
              <a:gd name="T70" fmla="*/ 116 w 263"/>
              <a:gd name="T71" fmla="*/ 181 h 194"/>
              <a:gd name="T72" fmla="*/ 140 w 263"/>
              <a:gd name="T73" fmla="*/ 147 h 194"/>
              <a:gd name="T74" fmla="*/ 157 w 263"/>
              <a:gd name="T75" fmla="*/ 143 h 194"/>
              <a:gd name="T76" fmla="*/ 228 w 263"/>
              <a:gd name="T77" fmla="*/ 129 h 194"/>
              <a:gd name="T78" fmla="*/ 231 w 263"/>
              <a:gd name="T79" fmla="*/ 110 h 194"/>
              <a:gd name="T80" fmla="*/ 222 w 263"/>
              <a:gd name="T81" fmla="*/ 112 h 194"/>
              <a:gd name="T82" fmla="*/ 143 w 263"/>
              <a:gd name="T83" fmla="*/ 105 h 194"/>
              <a:gd name="T84" fmla="*/ 231 w 263"/>
              <a:gd name="T85" fmla="*/ 76 h 194"/>
              <a:gd name="T86" fmla="*/ 240 w 263"/>
              <a:gd name="T87" fmla="*/ 9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3" h="194">
                <a:moveTo>
                  <a:pt x="238" y="59"/>
                </a:moveTo>
                <a:cubicBezTo>
                  <a:pt x="237" y="51"/>
                  <a:pt x="236" y="38"/>
                  <a:pt x="243" y="34"/>
                </a:cubicBezTo>
                <a:cubicBezTo>
                  <a:pt x="244" y="34"/>
                  <a:pt x="244" y="34"/>
                  <a:pt x="244" y="33"/>
                </a:cubicBezTo>
                <a:cubicBezTo>
                  <a:pt x="249" y="32"/>
                  <a:pt x="253" y="29"/>
                  <a:pt x="250" y="26"/>
                </a:cubicBezTo>
                <a:cubicBezTo>
                  <a:pt x="166" y="0"/>
                  <a:pt x="166" y="0"/>
                  <a:pt x="166" y="0"/>
                </a:cubicBezTo>
                <a:cubicBezTo>
                  <a:pt x="29" y="19"/>
                  <a:pt x="29" y="19"/>
                  <a:pt x="29" y="19"/>
                </a:cubicBezTo>
                <a:cubicBezTo>
                  <a:pt x="29" y="19"/>
                  <a:pt x="13" y="21"/>
                  <a:pt x="15" y="46"/>
                </a:cubicBezTo>
                <a:cubicBezTo>
                  <a:pt x="15" y="59"/>
                  <a:pt x="20" y="65"/>
                  <a:pt x="23" y="69"/>
                </a:cubicBezTo>
                <a:cubicBezTo>
                  <a:pt x="12" y="72"/>
                  <a:pt x="12" y="72"/>
                  <a:pt x="12" y="72"/>
                </a:cubicBezTo>
                <a:cubicBezTo>
                  <a:pt x="9" y="76"/>
                  <a:pt x="13" y="78"/>
                  <a:pt x="19" y="80"/>
                </a:cubicBezTo>
                <a:cubicBezTo>
                  <a:pt x="19" y="80"/>
                  <a:pt x="19" y="80"/>
                  <a:pt x="19" y="80"/>
                </a:cubicBezTo>
                <a:cubicBezTo>
                  <a:pt x="26" y="85"/>
                  <a:pt x="26" y="98"/>
                  <a:pt x="25" y="105"/>
                </a:cubicBezTo>
                <a:cubicBezTo>
                  <a:pt x="0" y="112"/>
                  <a:pt x="9" y="115"/>
                  <a:pt x="9" y="115"/>
                </a:cubicBezTo>
                <a:cubicBezTo>
                  <a:pt x="14" y="116"/>
                  <a:pt x="14" y="116"/>
                  <a:pt x="14" y="116"/>
                </a:cubicBezTo>
                <a:cubicBezTo>
                  <a:pt x="10" y="119"/>
                  <a:pt x="6" y="126"/>
                  <a:pt x="7" y="139"/>
                </a:cubicBezTo>
                <a:cubicBezTo>
                  <a:pt x="9" y="163"/>
                  <a:pt x="21" y="165"/>
                  <a:pt x="21" y="165"/>
                </a:cubicBezTo>
                <a:cubicBezTo>
                  <a:pt x="111" y="194"/>
                  <a:pt x="111" y="194"/>
                  <a:pt x="111" y="194"/>
                </a:cubicBezTo>
                <a:cubicBezTo>
                  <a:pt x="246" y="161"/>
                  <a:pt x="246" y="161"/>
                  <a:pt x="246" y="161"/>
                </a:cubicBezTo>
                <a:cubicBezTo>
                  <a:pt x="246" y="161"/>
                  <a:pt x="255" y="159"/>
                  <a:pt x="230" y="152"/>
                </a:cubicBezTo>
                <a:cubicBezTo>
                  <a:pt x="229" y="144"/>
                  <a:pt x="229" y="131"/>
                  <a:pt x="236" y="127"/>
                </a:cubicBezTo>
                <a:cubicBezTo>
                  <a:pt x="236" y="127"/>
                  <a:pt x="236" y="127"/>
                  <a:pt x="236" y="126"/>
                </a:cubicBezTo>
                <a:cubicBezTo>
                  <a:pt x="242" y="125"/>
                  <a:pt x="246" y="122"/>
                  <a:pt x="243" y="119"/>
                </a:cubicBezTo>
                <a:cubicBezTo>
                  <a:pt x="237" y="117"/>
                  <a:pt x="237" y="117"/>
                  <a:pt x="237" y="117"/>
                </a:cubicBezTo>
                <a:cubicBezTo>
                  <a:pt x="241" y="114"/>
                  <a:pt x="247" y="108"/>
                  <a:pt x="248" y="92"/>
                </a:cubicBezTo>
                <a:cubicBezTo>
                  <a:pt x="248" y="81"/>
                  <a:pt x="245" y="75"/>
                  <a:pt x="242" y="71"/>
                </a:cubicBezTo>
                <a:cubicBezTo>
                  <a:pt x="254" y="68"/>
                  <a:pt x="254" y="68"/>
                  <a:pt x="254" y="68"/>
                </a:cubicBezTo>
                <a:cubicBezTo>
                  <a:pt x="254" y="68"/>
                  <a:pt x="263" y="66"/>
                  <a:pt x="238" y="59"/>
                </a:cubicBezTo>
                <a:close/>
                <a:moveTo>
                  <a:pt x="124" y="58"/>
                </a:moveTo>
                <a:cubicBezTo>
                  <a:pt x="147" y="54"/>
                  <a:pt x="147" y="54"/>
                  <a:pt x="147" y="54"/>
                </a:cubicBezTo>
                <a:cubicBezTo>
                  <a:pt x="224" y="38"/>
                  <a:pt x="224" y="38"/>
                  <a:pt x="224" y="38"/>
                </a:cubicBezTo>
                <a:cubicBezTo>
                  <a:pt x="235" y="36"/>
                  <a:pt x="235" y="36"/>
                  <a:pt x="235" y="36"/>
                </a:cubicBezTo>
                <a:cubicBezTo>
                  <a:pt x="232" y="42"/>
                  <a:pt x="232" y="51"/>
                  <a:pt x="233" y="57"/>
                </a:cubicBezTo>
                <a:cubicBezTo>
                  <a:pt x="233" y="59"/>
                  <a:pt x="233" y="60"/>
                  <a:pt x="233" y="61"/>
                </a:cubicBezTo>
                <a:cubicBezTo>
                  <a:pt x="220" y="64"/>
                  <a:pt x="220" y="64"/>
                  <a:pt x="220" y="64"/>
                </a:cubicBezTo>
                <a:cubicBezTo>
                  <a:pt x="123" y="88"/>
                  <a:pt x="123" y="88"/>
                  <a:pt x="123" y="88"/>
                </a:cubicBezTo>
                <a:lnTo>
                  <a:pt x="124" y="58"/>
                </a:lnTo>
                <a:close/>
                <a:moveTo>
                  <a:pt x="27" y="82"/>
                </a:moveTo>
                <a:cubicBezTo>
                  <a:pt x="38" y="84"/>
                  <a:pt x="38" y="84"/>
                  <a:pt x="38" y="84"/>
                </a:cubicBezTo>
                <a:cubicBezTo>
                  <a:pt x="112" y="100"/>
                  <a:pt x="112" y="100"/>
                  <a:pt x="112" y="100"/>
                </a:cubicBezTo>
                <a:cubicBezTo>
                  <a:pt x="118" y="101"/>
                  <a:pt x="118" y="101"/>
                  <a:pt x="118" y="101"/>
                </a:cubicBezTo>
                <a:cubicBezTo>
                  <a:pt x="118" y="101"/>
                  <a:pt x="118" y="101"/>
                  <a:pt x="118" y="101"/>
                </a:cubicBezTo>
                <a:cubicBezTo>
                  <a:pt x="118" y="101"/>
                  <a:pt x="118" y="101"/>
                  <a:pt x="118" y="101"/>
                </a:cubicBezTo>
                <a:cubicBezTo>
                  <a:pt x="138" y="105"/>
                  <a:pt x="138" y="105"/>
                  <a:pt x="138" y="105"/>
                </a:cubicBezTo>
                <a:cubicBezTo>
                  <a:pt x="139" y="134"/>
                  <a:pt x="139" y="134"/>
                  <a:pt x="139" y="134"/>
                </a:cubicBezTo>
                <a:cubicBezTo>
                  <a:pt x="39" y="110"/>
                  <a:pt x="39" y="110"/>
                  <a:pt x="39" y="110"/>
                </a:cubicBezTo>
                <a:cubicBezTo>
                  <a:pt x="29" y="107"/>
                  <a:pt x="29" y="107"/>
                  <a:pt x="29" y="107"/>
                </a:cubicBezTo>
                <a:cubicBezTo>
                  <a:pt x="29" y="106"/>
                  <a:pt x="30" y="105"/>
                  <a:pt x="30" y="104"/>
                </a:cubicBezTo>
                <a:cubicBezTo>
                  <a:pt x="30" y="98"/>
                  <a:pt x="30" y="89"/>
                  <a:pt x="27" y="82"/>
                </a:cubicBezTo>
                <a:close/>
                <a:moveTo>
                  <a:pt x="22" y="45"/>
                </a:moveTo>
                <a:cubicBezTo>
                  <a:pt x="22" y="38"/>
                  <a:pt x="23" y="33"/>
                  <a:pt x="26" y="31"/>
                </a:cubicBezTo>
                <a:cubicBezTo>
                  <a:pt x="27" y="30"/>
                  <a:pt x="29" y="29"/>
                  <a:pt x="30" y="29"/>
                </a:cubicBezTo>
                <a:cubicBezTo>
                  <a:pt x="31" y="29"/>
                  <a:pt x="31" y="29"/>
                  <a:pt x="31" y="29"/>
                </a:cubicBezTo>
                <a:cubicBezTo>
                  <a:pt x="90" y="49"/>
                  <a:pt x="90" y="49"/>
                  <a:pt x="90" y="49"/>
                </a:cubicBezTo>
                <a:cubicBezTo>
                  <a:pt x="120" y="58"/>
                  <a:pt x="120" y="58"/>
                  <a:pt x="120" y="58"/>
                </a:cubicBezTo>
                <a:cubicBezTo>
                  <a:pt x="119" y="88"/>
                  <a:pt x="119" y="88"/>
                  <a:pt x="119" y="88"/>
                </a:cubicBezTo>
                <a:cubicBezTo>
                  <a:pt x="36" y="65"/>
                  <a:pt x="36" y="65"/>
                  <a:pt x="36" y="65"/>
                </a:cubicBezTo>
                <a:cubicBezTo>
                  <a:pt x="32" y="64"/>
                  <a:pt x="32" y="64"/>
                  <a:pt x="32" y="64"/>
                </a:cubicBezTo>
                <a:cubicBezTo>
                  <a:pt x="32" y="64"/>
                  <a:pt x="31" y="64"/>
                  <a:pt x="31" y="63"/>
                </a:cubicBezTo>
                <a:cubicBezTo>
                  <a:pt x="31" y="63"/>
                  <a:pt x="23" y="63"/>
                  <a:pt x="22" y="45"/>
                </a:cubicBezTo>
                <a:close/>
                <a:moveTo>
                  <a:pt x="111" y="181"/>
                </a:moveTo>
                <a:cubicBezTo>
                  <a:pt x="24" y="157"/>
                  <a:pt x="24" y="157"/>
                  <a:pt x="24" y="157"/>
                </a:cubicBezTo>
                <a:cubicBezTo>
                  <a:pt x="24" y="157"/>
                  <a:pt x="24" y="157"/>
                  <a:pt x="24" y="156"/>
                </a:cubicBezTo>
                <a:cubicBezTo>
                  <a:pt x="23" y="156"/>
                  <a:pt x="15" y="156"/>
                  <a:pt x="15" y="138"/>
                </a:cubicBezTo>
                <a:cubicBezTo>
                  <a:pt x="15" y="131"/>
                  <a:pt x="16" y="126"/>
                  <a:pt x="18" y="124"/>
                </a:cubicBezTo>
                <a:cubicBezTo>
                  <a:pt x="20" y="123"/>
                  <a:pt x="21" y="122"/>
                  <a:pt x="23" y="122"/>
                </a:cubicBezTo>
                <a:cubicBezTo>
                  <a:pt x="23" y="122"/>
                  <a:pt x="24" y="122"/>
                  <a:pt x="24" y="122"/>
                </a:cubicBezTo>
                <a:cubicBezTo>
                  <a:pt x="24" y="122"/>
                  <a:pt x="24" y="122"/>
                  <a:pt x="24" y="122"/>
                </a:cubicBezTo>
                <a:cubicBezTo>
                  <a:pt x="112" y="151"/>
                  <a:pt x="112" y="151"/>
                  <a:pt x="112" y="151"/>
                </a:cubicBezTo>
                <a:lnTo>
                  <a:pt x="111" y="181"/>
                </a:lnTo>
                <a:close/>
                <a:moveTo>
                  <a:pt x="225" y="150"/>
                </a:moveTo>
                <a:cubicBezTo>
                  <a:pt x="225" y="152"/>
                  <a:pt x="225" y="153"/>
                  <a:pt x="225" y="154"/>
                </a:cubicBezTo>
                <a:cubicBezTo>
                  <a:pt x="116" y="181"/>
                  <a:pt x="116" y="181"/>
                  <a:pt x="116" y="181"/>
                </a:cubicBezTo>
                <a:cubicBezTo>
                  <a:pt x="117" y="151"/>
                  <a:pt x="117" y="151"/>
                  <a:pt x="117" y="151"/>
                </a:cubicBezTo>
                <a:cubicBezTo>
                  <a:pt x="140" y="147"/>
                  <a:pt x="140" y="147"/>
                  <a:pt x="140" y="147"/>
                </a:cubicBezTo>
                <a:cubicBezTo>
                  <a:pt x="144" y="147"/>
                  <a:pt x="144" y="147"/>
                  <a:pt x="144" y="147"/>
                </a:cubicBezTo>
                <a:cubicBezTo>
                  <a:pt x="157" y="143"/>
                  <a:pt x="157" y="143"/>
                  <a:pt x="157" y="143"/>
                </a:cubicBezTo>
                <a:cubicBezTo>
                  <a:pt x="216" y="131"/>
                  <a:pt x="216" y="131"/>
                  <a:pt x="216" y="131"/>
                </a:cubicBezTo>
                <a:cubicBezTo>
                  <a:pt x="228" y="129"/>
                  <a:pt x="228" y="129"/>
                  <a:pt x="228" y="129"/>
                </a:cubicBezTo>
                <a:cubicBezTo>
                  <a:pt x="224" y="135"/>
                  <a:pt x="224" y="144"/>
                  <a:pt x="225" y="150"/>
                </a:cubicBezTo>
                <a:close/>
                <a:moveTo>
                  <a:pt x="231" y="110"/>
                </a:moveTo>
                <a:cubicBezTo>
                  <a:pt x="231" y="110"/>
                  <a:pt x="231" y="110"/>
                  <a:pt x="230" y="110"/>
                </a:cubicBezTo>
                <a:cubicBezTo>
                  <a:pt x="222" y="112"/>
                  <a:pt x="222" y="112"/>
                  <a:pt x="222" y="112"/>
                </a:cubicBezTo>
                <a:cubicBezTo>
                  <a:pt x="144" y="134"/>
                  <a:pt x="144" y="134"/>
                  <a:pt x="144" y="134"/>
                </a:cubicBezTo>
                <a:cubicBezTo>
                  <a:pt x="143" y="105"/>
                  <a:pt x="143" y="105"/>
                  <a:pt x="143" y="105"/>
                </a:cubicBezTo>
                <a:cubicBezTo>
                  <a:pt x="168" y="96"/>
                  <a:pt x="168" y="96"/>
                  <a:pt x="168" y="96"/>
                </a:cubicBezTo>
                <a:cubicBezTo>
                  <a:pt x="231" y="76"/>
                  <a:pt x="231" y="76"/>
                  <a:pt x="231" y="76"/>
                </a:cubicBezTo>
                <a:cubicBezTo>
                  <a:pt x="231" y="76"/>
                  <a:pt x="234" y="75"/>
                  <a:pt x="237" y="78"/>
                </a:cubicBezTo>
                <a:cubicBezTo>
                  <a:pt x="239" y="80"/>
                  <a:pt x="240" y="85"/>
                  <a:pt x="240" y="91"/>
                </a:cubicBezTo>
                <a:cubicBezTo>
                  <a:pt x="239" y="109"/>
                  <a:pt x="231" y="110"/>
                  <a:pt x="231" y="11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文本框 31"/>
          <p:cNvSpPr txBox="1"/>
          <p:nvPr/>
        </p:nvSpPr>
        <p:spPr>
          <a:xfrm>
            <a:off x="2016256" y="2288342"/>
            <a:ext cx="1079142" cy="400110"/>
          </a:xfrm>
          <a:prstGeom prst="rect">
            <a:avLst/>
          </a:prstGeom>
          <a:noFill/>
        </p:spPr>
        <p:txBody>
          <a:bodyPr wrap="none" rtlCol="0">
            <a:spAutoFit/>
          </a:bodyPr>
          <a:lstStyle/>
          <a:p>
            <a:pPr algn="ctr">
              <a:lnSpc>
                <a:spcPct val="125000"/>
              </a:lnSpc>
              <a:spcAft>
                <a:spcPts val="1000"/>
              </a:spcAft>
            </a:pPr>
            <a:r>
              <a:rPr lang="en-US" altLang="zh-CN" sz="1600" dirty="0">
                <a:solidFill>
                  <a:schemeClr val="bg1"/>
                </a:solidFill>
              </a:rPr>
              <a:t>TEXT HERE</a:t>
            </a:r>
            <a:endParaRPr lang="zh-CN" altLang="en-US" sz="1600" dirty="0">
              <a:solidFill>
                <a:schemeClr val="bg1"/>
              </a:solidFill>
            </a:endParaRPr>
          </a:p>
        </p:txBody>
      </p:sp>
      <p:sp>
        <p:nvSpPr>
          <p:cNvPr id="34" name="文本框 32"/>
          <p:cNvSpPr txBox="1"/>
          <p:nvPr/>
        </p:nvSpPr>
        <p:spPr>
          <a:xfrm>
            <a:off x="4377959" y="2288342"/>
            <a:ext cx="1079142" cy="400110"/>
          </a:xfrm>
          <a:prstGeom prst="rect">
            <a:avLst/>
          </a:prstGeom>
          <a:noFill/>
        </p:spPr>
        <p:txBody>
          <a:bodyPr wrap="none" rtlCol="0">
            <a:spAutoFit/>
          </a:bodyPr>
          <a:lstStyle/>
          <a:p>
            <a:pPr algn="ctr">
              <a:lnSpc>
                <a:spcPct val="125000"/>
              </a:lnSpc>
              <a:spcAft>
                <a:spcPts val="1000"/>
              </a:spcAft>
            </a:pPr>
            <a:r>
              <a:rPr lang="en-US" altLang="zh-CN" sz="1600" dirty="0">
                <a:solidFill>
                  <a:schemeClr val="bg1"/>
                </a:solidFill>
              </a:rPr>
              <a:t>TEXT HERE</a:t>
            </a:r>
            <a:endParaRPr lang="zh-CN" altLang="en-US" sz="1600" dirty="0">
              <a:solidFill>
                <a:schemeClr val="bg1"/>
              </a:solidFill>
            </a:endParaRPr>
          </a:p>
        </p:txBody>
      </p:sp>
      <p:sp>
        <p:nvSpPr>
          <p:cNvPr id="35" name="文本框 33"/>
          <p:cNvSpPr txBox="1"/>
          <p:nvPr/>
        </p:nvSpPr>
        <p:spPr>
          <a:xfrm>
            <a:off x="6738281" y="2288342"/>
            <a:ext cx="1079142" cy="400110"/>
          </a:xfrm>
          <a:prstGeom prst="rect">
            <a:avLst/>
          </a:prstGeom>
          <a:noFill/>
        </p:spPr>
        <p:txBody>
          <a:bodyPr wrap="none" rtlCol="0">
            <a:spAutoFit/>
          </a:bodyPr>
          <a:lstStyle/>
          <a:p>
            <a:pPr algn="ctr">
              <a:lnSpc>
                <a:spcPct val="125000"/>
              </a:lnSpc>
              <a:spcAft>
                <a:spcPts val="1000"/>
              </a:spcAft>
            </a:pPr>
            <a:r>
              <a:rPr lang="en-US" altLang="zh-CN" sz="1600" dirty="0">
                <a:solidFill>
                  <a:schemeClr val="bg1"/>
                </a:solidFill>
              </a:rPr>
              <a:t>TEXT HERE</a:t>
            </a:r>
            <a:endParaRPr lang="zh-CN" altLang="en-US" sz="1600" dirty="0">
              <a:solidFill>
                <a:schemeClr val="bg1"/>
              </a:solidFill>
            </a:endParaRPr>
          </a:p>
        </p:txBody>
      </p:sp>
      <p:sp>
        <p:nvSpPr>
          <p:cNvPr id="36" name="文本框 34"/>
          <p:cNvSpPr txBox="1"/>
          <p:nvPr/>
        </p:nvSpPr>
        <p:spPr>
          <a:xfrm>
            <a:off x="9101365" y="2288342"/>
            <a:ext cx="1079142" cy="400110"/>
          </a:xfrm>
          <a:prstGeom prst="rect">
            <a:avLst/>
          </a:prstGeom>
          <a:noFill/>
        </p:spPr>
        <p:txBody>
          <a:bodyPr wrap="none" rtlCol="0">
            <a:spAutoFit/>
          </a:bodyPr>
          <a:lstStyle/>
          <a:p>
            <a:pPr algn="ctr">
              <a:lnSpc>
                <a:spcPct val="125000"/>
              </a:lnSpc>
              <a:spcAft>
                <a:spcPts val="1000"/>
              </a:spcAft>
            </a:pPr>
            <a:r>
              <a:rPr lang="en-US" altLang="zh-CN" sz="1600" dirty="0">
                <a:solidFill>
                  <a:schemeClr val="bg1"/>
                </a:solidFill>
              </a:rPr>
              <a:t>TEXT HERE</a:t>
            </a:r>
            <a:endParaRPr lang="zh-CN" altLang="en-US" sz="1600" dirty="0">
              <a:solidFill>
                <a:schemeClr val="bg1"/>
              </a:solidFill>
            </a:endParaRPr>
          </a:p>
        </p:txBody>
      </p:sp>
      <p:sp>
        <p:nvSpPr>
          <p:cNvPr id="37" name="文本框 35"/>
          <p:cNvSpPr txBox="1"/>
          <p:nvPr/>
        </p:nvSpPr>
        <p:spPr>
          <a:xfrm>
            <a:off x="1565828" y="2761458"/>
            <a:ext cx="1980000" cy="1320233"/>
          </a:xfrm>
          <a:prstGeom prst="rect">
            <a:avLst/>
          </a:prstGeom>
          <a:noFill/>
        </p:spPr>
        <p:txBody>
          <a:bodyPr wrap="square" rtlCol="0">
            <a:spAutoFit/>
          </a:bodyPr>
          <a:lstStyle/>
          <a:p>
            <a:pPr algn="ctr">
              <a:lnSpc>
                <a:spcPct val="114000"/>
              </a:lnSpc>
              <a:spcAft>
                <a:spcPts val="1000"/>
              </a:spcAft>
            </a:pPr>
            <a:r>
              <a:rPr lang="en-US" altLang="zh-CN" sz="1400" dirty="0">
                <a:solidFill>
                  <a:schemeClr val="bg1"/>
                </a:solidFill>
              </a:rPr>
              <a:t>It looks even better with you using this text. Whoever evaluates your text cannot evaluate the way you write. </a:t>
            </a:r>
            <a:endParaRPr lang="zh-CN" altLang="en-US" sz="1400" dirty="0">
              <a:solidFill>
                <a:schemeClr val="bg1"/>
              </a:solidFill>
            </a:endParaRPr>
          </a:p>
        </p:txBody>
      </p:sp>
      <p:sp>
        <p:nvSpPr>
          <p:cNvPr id="38" name="文本框 36"/>
          <p:cNvSpPr txBox="1"/>
          <p:nvPr/>
        </p:nvSpPr>
        <p:spPr>
          <a:xfrm>
            <a:off x="3927529" y="2761458"/>
            <a:ext cx="1980000" cy="1320233"/>
          </a:xfrm>
          <a:prstGeom prst="rect">
            <a:avLst/>
          </a:prstGeom>
          <a:noFill/>
        </p:spPr>
        <p:txBody>
          <a:bodyPr wrap="square" rtlCol="0">
            <a:spAutoFit/>
          </a:bodyPr>
          <a:lstStyle/>
          <a:p>
            <a:pPr algn="ctr">
              <a:lnSpc>
                <a:spcPct val="114000"/>
              </a:lnSpc>
              <a:spcAft>
                <a:spcPts val="1000"/>
              </a:spcAft>
            </a:pPr>
            <a:r>
              <a:rPr lang="en-US" altLang="zh-CN" sz="1400" dirty="0">
                <a:solidFill>
                  <a:schemeClr val="bg1"/>
                </a:solidFill>
              </a:rPr>
              <a:t>It looks even better with you using this text. Whoever evaluates your text cannot evaluate the way you write. </a:t>
            </a:r>
            <a:endParaRPr lang="zh-CN" altLang="en-US" sz="1400" dirty="0">
              <a:solidFill>
                <a:schemeClr val="bg1"/>
              </a:solidFill>
            </a:endParaRPr>
          </a:p>
        </p:txBody>
      </p:sp>
      <p:sp>
        <p:nvSpPr>
          <p:cNvPr id="39" name="文本框 37"/>
          <p:cNvSpPr txBox="1"/>
          <p:nvPr/>
        </p:nvSpPr>
        <p:spPr>
          <a:xfrm>
            <a:off x="6287852" y="2761458"/>
            <a:ext cx="1980000" cy="1320233"/>
          </a:xfrm>
          <a:prstGeom prst="rect">
            <a:avLst/>
          </a:prstGeom>
          <a:noFill/>
        </p:spPr>
        <p:txBody>
          <a:bodyPr wrap="square" rtlCol="0">
            <a:spAutoFit/>
          </a:bodyPr>
          <a:lstStyle/>
          <a:p>
            <a:pPr algn="ctr">
              <a:lnSpc>
                <a:spcPct val="114000"/>
              </a:lnSpc>
              <a:spcAft>
                <a:spcPts val="1000"/>
              </a:spcAft>
            </a:pPr>
            <a:r>
              <a:rPr lang="en-US" altLang="zh-CN" sz="1400" dirty="0">
                <a:solidFill>
                  <a:schemeClr val="bg1"/>
                </a:solidFill>
              </a:rPr>
              <a:t>It looks even better with you using this text. Whoever evaluates your text cannot evaluate the way you write. </a:t>
            </a:r>
            <a:endParaRPr lang="zh-CN" altLang="en-US" sz="1400" dirty="0">
              <a:solidFill>
                <a:schemeClr val="bg1"/>
              </a:solidFill>
            </a:endParaRPr>
          </a:p>
        </p:txBody>
      </p:sp>
      <p:sp>
        <p:nvSpPr>
          <p:cNvPr id="40" name="文本框 38"/>
          <p:cNvSpPr txBox="1"/>
          <p:nvPr/>
        </p:nvSpPr>
        <p:spPr>
          <a:xfrm>
            <a:off x="8648174" y="2761458"/>
            <a:ext cx="1980000" cy="1320233"/>
          </a:xfrm>
          <a:prstGeom prst="rect">
            <a:avLst/>
          </a:prstGeom>
          <a:noFill/>
        </p:spPr>
        <p:txBody>
          <a:bodyPr wrap="square" rtlCol="0">
            <a:spAutoFit/>
          </a:bodyPr>
          <a:lstStyle/>
          <a:p>
            <a:pPr algn="ctr">
              <a:lnSpc>
                <a:spcPct val="114000"/>
              </a:lnSpc>
              <a:spcAft>
                <a:spcPts val="1000"/>
              </a:spcAft>
            </a:pPr>
            <a:r>
              <a:rPr lang="en-US" altLang="zh-CN" sz="1400" dirty="0">
                <a:solidFill>
                  <a:schemeClr val="bg1"/>
                </a:solidFill>
              </a:rPr>
              <a:t>It looks even better with you using this text. Whoever evaluates your text cannot evaluate the way you write. </a:t>
            </a:r>
            <a:endParaRPr lang="zh-CN" altLang="en-US" sz="14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anim calcmode="lin" valueType="num">
                                      <p:cBhvr>
                                        <p:cTn id="12" dur="250" fill="hold"/>
                                        <p:tgtEl>
                                          <p:spTgt spid="5"/>
                                        </p:tgtEl>
                                        <p:attrNameLst>
                                          <p:attrName>ppt_x</p:attrName>
                                        </p:attrNameLst>
                                      </p:cBhvr>
                                      <p:tavLst>
                                        <p:tav tm="0">
                                          <p:val>
                                            <p:strVal val="#ppt_x"/>
                                          </p:val>
                                        </p:tav>
                                        <p:tav tm="100000">
                                          <p:val>
                                            <p:strVal val="#ppt_x"/>
                                          </p:val>
                                        </p:tav>
                                      </p:tavLst>
                                    </p:anim>
                                    <p:anim calcmode="lin" valueType="num">
                                      <p:cBhvr>
                                        <p:cTn id="13" dur="25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50"/>
                                        <p:tgtEl>
                                          <p:spTgt spid="7"/>
                                        </p:tgtEl>
                                      </p:cBhvr>
                                    </p:animEffect>
                                    <p:anim calcmode="lin" valueType="num">
                                      <p:cBhvr>
                                        <p:cTn id="18" dur="250" fill="hold"/>
                                        <p:tgtEl>
                                          <p:spTgt spid="7"/>
                                        </p:tgtEl>
                                        <p:attrNameLst>
                                          <p:attrName>ppt_x</p:attrName>
                                        </p:attrNameLst>
                                      </p:cBhvr>
                                      <p:tavLst>
                                        <p:tav tm="0">
                                          <p:val>
                                            <p:strVal val="#ppt_x"/>
                                          </p:val>
                                        </p:tav>
                                        <p:tav tm="100000">
                                          <p:val>
                                            <p:strVal val="#ppt_x"/>
                                          </p:val>
                                        </p:tav>
                                      </p:tavLst>
                                    </p:anim>
                                    <p:anim calcmode="lin" valueType="num">
                                      <p:cBhvr>
                                        <p:cTn id="19" dur="25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50"/>
                                        <p:tgtEl>
                                          <p:spTgt spid="8"/>
                                        </p:tgtEl>
                                      </p:cBhvr>
                                    </p:animEffect>
                                    <p:anim calcmode="lin" valueType="num">
                                      <p:cBhvr>
                                        <p:cTn id="24" dur="250" fill="hold"/>
                                        <p:tgtEl>
                                          <p:spTgt spid="8"/>
                                        </p:tgtEl>
                                        <p:attrNameLst>
                                          <p:attrName>ppt_x</p:attrName>
                                        </p:attrNameLst>
                                      </p:cBhvr>
                                      <p:tavLst>
                                        <p:tav tm="0">
                                          <p:val>
                                            <p:strVal val="#ppt_x"/>
                                          </p:val>
                                        </p:tav>
                                        <p:tav tm="100000">
                                          <p:val>
                                            <p:strVal val="#ppt_x"/>
                                          </p:val>
                                        </p:tav>
                                      </p:tavLst>
                                    </p:anim>
                                    <p:anim calcmode="lin" valueType="num">
                                      <p:cBhvr>
                                        <p:cTn id="25" dur="25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50"/>
                                        <p:tgtEl>
                                          <p:spTgt spid="9"/>
                                        </p:tgtEl>
                                      </p:cBhvr>
                                    </p:animEffect>
                                    <p:anim calcmode="lin" valueType="num">
                                      <p:cBhvr>
                                        <p:cTn id="30" dur="250" fill="hold"/>
                                        <p:tgtEl>
                                          <p:spTgt spid="9"/>
                                        </p:tgtEl>
                                        <p:attrNameLst>
                                          <p:attrName>ppt_x</p:attrName>
                                        </p:attrNameLst>
                                      </p:cBhvr>
                                      <p:tavLst>
                                        <p:tav tm="0">
                                          <p:val>
                                            <p:strVal val="#ppt_x"/>
                                          </p:val>
                                        </p:tav>
                                        <p:tav tm="100000">
                                          <p:val>
                                            <p:strVal val="#ppt_x"/>
                                          </p:val>
                                        </p:tav>
                                      </p:tavLst>
                                    </p:anim>
                                    <p:anim calcmode="lin" valueType="num">
                                      <p:cBhvr>
                                        <p:cTn id="31" dur="25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50"/>
                                        <p:tgtEl>
                                          <p:spTgt spid="10"/>
                                        </p:tgtEl>
                                      </p:cBhvr>
                                    </p:animEffect>
                                    <p:anim calcmode="lin" valueType="num">
                                      <p:cBhvr>
                                        <p:cTn id="36" dur="250" fill="hold"/>
                                        <p:tgtEl>
                                          <p:spTgt spid="10"/>
                                        </p:tgtEl>
                                        <p:attrNameLst>
                                          <p:attrName>ppt_x</p:attrName>
                                        </p:attrNameLst>
                                      </p:cBhvr>
                                      <p:tavLst>
                                        <p:tav tm="0">
                                          <p:val>
                                            <p:strVal val="#ppt_x"/>
                                          </p:val>
                                        </p:tav>
                                        <p:tav tm="100000">
                                          <p:val>
                                            <p:strVal val="#ppt_x"/>
                                          </p:val>
                                        </p:tav>
                                      </p:tavLst>
                                    </p:anim>
                                    <p:anim calcmode="lin" valueType="num">
                                      <p:cBhvr>
                                        <p:cTn id="37" dur="250" fill="hold"/>
                                        <p:tgtEl>
                                          <p:spTgt spid="10"/>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250"/>
                                        <p:tgtEl>
                                          <p:spTgt spid="11"/>
                                        </p:tgtEl>
                                      </p:cBhvr>
                                    </p:animEffect>
                                    <p:anim calcmode="lin" valueType="num">
                                      <p:cBhvr>
                                        <p:cTn id="42" dur="250" fill="hold"/>
                                        <p:tgtEl>
                                          <p:spTgt spid="11"/>
                                        </p:tgtEl>
                                        <p:attrNameLst>
                                          <p:attrName>ppt_x</p:attrName>
                                        </p:attrNameLst>
                                      </p:cBhvr>
                                      <p:tavLst>
                                        <p:tav tm="0">
                                          <p:val>
                                            <p:strVal val="#ppt_x"/>
                                          </p:val>
                                        </p:tav>
                                        <p:tav tm="100000">
                                          <p:val>
                                            <p:strVal val="#ppt_x"/>
                                          </p:val>
                                        </p:tav>
                                      </p:tavLst>
                                    </p:anim>
                                    <p:anim calcmode="lin" valueType="num">
                                      <p:cBhvr>
                                        <p:cTn id="43" dur="250" fill="hold"/>
                                        <p:tgtEl>
                                          <p:spTgt spid="11"/>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50"/>
                                        <p:tgtEl>
                                          <p:spTgt spid="12"/>
                                        </p:tgtEl>
                                      </p:cBhvr>
                                    </p:animEffect>
                                    <p:anim calcmode="lin" valueType="num">
                                      <p:cBhvr>
                                        <p:cTn id="48" dur="250" fill="hold"/>
                                        <p:tgtEl>
                                          <p:spTgt spid="12"/>
                                        </p:tgtEl>
                                        <p:attrNameLst>
                                          <p:attrName>ppt_x</p:attrName>
                                        </p:attrNameLst>
                                      </p:cBhvr>
                                      <p:tavLst>
                                        <p:tav tm="0">
                                          <p:val>
                                            <p:strVal val="#ppt_x"/>
                                          </p:val>
                                        </p:tav>
                                        <p:tav tm="100000">
                                          <p:val>
                                            <p:strVal val="#ppt_x"/>
                                          </p:val>
                                        </p:tav>
                                      </p:tavLst>
                                    </p:anim>
                                    <p:anim calcmode="lin" valueType="num">
                                      <p:cBhvr>
                                        <p:cTn id="49" dur="250" fill="hold"/>
                                        <p:tgtEl>
                                          <p:spTgt spid="12"/>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250"/>
                                        <p:tgtEl>
                                          <p:spTgt spid="13"/>
                                        </p:tgtEl>
                                      </p:cBhvr>
                                    </p:animEffect>
                                    <p:anim calcmode="lin" valueType="num">
                                      <p:cBhvr>
                                        <p:cTn id="54" dur="250" fill="hold"/>
                                        <p:tgtEl>
                                          <p:spTgt spid="13"/>
                                        </p:tgtEl>
                                        <p:attrNameLst>
                                          <p:attrName>ppt_x</p:attrName>
                                        </p:attrNameLst>
                                      </p:cBhvr>
                                      <p:tavLst>
                                        <p:tav tm="0">
                                          <p:val>
                                            <p:strVal val="#ppt_x"/>
                                          </p:val>
                                        </p:tav>
                                        <p:tav tm="100000">
                                          <p:val>
                                            <p:strVal val="#ppt_x"/>
                                          </p:val>
                                        </p:tav>
                                      </p:tavLst>
                                    </p:anim>
                                    <p:anim calcmode="lin" valueType="num">
                                      <p:cBhvr>
                                        <p:cTn id="55" dur="250" fill="hold"/>
                                        <p:tgtEl>
                                          <p:spTgt spid="13"/>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250"/>
                                        <p:tgtEl>
                                          <p:spTgt spid="14"/>
                                        </p:tgtEl>
                                      </p:cBhvr>
                                    </p:animEffect>
                                    <p:anim calcmode="lin" valueType="num">
                                      <p:cBhvr>
                                        <p:cTn id="60" dur="250" fill="hold"/>
                                        <p:tgtEl>
                                          <p:spTgt spid="14"/>
                                        </p:tgtEl>
                                        <p:attrNameLst>
                                          <p:attrName>ppt_x</p:attrName>
                                        </p:attrNameLst>
                                      </p:cBhvr>
                                      <p:tavLst>
                                        <p:tav tm="0">
                                          <p:val>
                                            <p:strVal val="#ppt_x"/>
                                          </p:val>
                                        </p:tav>
                                        <p:tav tm="100000">
                                          <p:val>
                                            <p:strVal val="#ppt_x"/>
                                          </p:val>
                                        </p:tav>
                                      </p:tavLst>
                                    </p:anim>
                                    <p:anim calcmode="lin" valueType="num">
                                      <p:cBhvr>
                                        <p:cTn id="61" dur="250" fill="hold"/>
                                        <p:tgtEl>
                                          <p:spTgt spid="14"/>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42"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250"/>
                                        <p:tgtEl>
                                          <p:spTgt spid="21"/>
                                        </p:tgtEl>
                                      </p:cBhvr>
                                    </p:animEffect>
                                    <p:anim calcmode="lin" valueType="num">
                                      <p:cBhvr>
                                        <p:cTn id="66" dur="250" fill="hold"/>
                                        <p:tgtEl>
                                          <p:spTgt spid="21"/>
                                        </p:tgtEl>
                                        <p:attrNameLst>
                                          <p:attrName>ppt_x</p:attrName>
                                        </p:attrNameLst>
                                      </p:cBhvr>
                                      <p:tavLst>
                                        <p:tav tm="0">
                                          <p:val>
                                            <p:strVal val="#ppt_x"/>
                                          </p:val>
                                        </p:tav>
                                        <p:tav tm="100000">
                                          <p:val>
                                            <p:strVal val="#ppt_x"/>
                                          </p:val>
                                        </p:tav>
                                      </p:tavLst>
                                    </p:anim>
                                    <p:anim calcmode="lin" valueType="num">
                                      <p:cBhvr>
                                        <p:cTn id="67" dur="250" fill="hold"/>
                                        <p:tgtEl>
                                          <p:spTgt spid="21"/>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250"/>
                                        <p:tgtEl>
                                          <p:spTgt spid="22"/>
                                        </p:tgtEl>
                                      </p:cBhvr>
                                    </p:animEffect>
                                    <p:anim calcmode="lin" valueType="num">
                                      <p:cBhvr>
                                        <p:cTn id="72" dur="250" fill="hold"/>
                                        <p:tgtEl>
                                          <p:spTgt spid="22"/>
                                        </p:tgtEl>
                                        <p:attrNameLst>
                                          <p:attrName>ppt_x</p:attrName>
                                        </p:attrNameLst>
                                      </p:cBhvr>
                                      <p:tavLst>
                                        <p:tav tm="0">
                                          <p:val>
                                            <p:strVal val="#ppt_x"/>
                                          </p:val>
                                        </p:tav>
                                        <p:tav tm="100000">
                                          <p:val>
                                            <p:strVal val="#ppt_x"/>
                                          </p:val>
                                        </p:tav>
                                      </p:tavLst>
                                    </p:anim>
                                    <p:anim calcmode="lin" valueType="num">
                                      <p:cBhvr>
                                        <p:cTn id="73" dur="250" fill="hold"/>
                                        <p:tgtEl>
                                          <p:spTgt spid="22"/>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42" presetClass="entr" presetSubtype="0"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250"/>
                                        <p:tgtEl>
                                          <p:spTgt spid="31"/>
                                        </p:tgtEl>
                                      </p:cBhvr>
                                    </p:animEffect>
                                    <p:anim calcmode="lin" valueType="num">
                                      <p:cBhvr>
                                        <p:cTn id="78" dur="250" fill="hold"/>
                                        <p:tgtEl>
                                          <p:spTgt spid="31"/>
                                        </p:tgtEl>
                                        <p:attrNameLst>
                                          <p:attrName>ppt_x</p:attrName>
                                        </p:attrNameLst>
                                      </p:cBhvr>
                                      <p:tavLst>
                                        <p:tav tm="0">
                                          <p:val>
                                            <p:strVal val="#ppt_x"/>
                                          </p:val>
                                        </p:tav>
                                        <p:tav tm="100000">
                                          <p:val>
                                            <p:strVal val="#ppt_x"/>
                                          </p:val>
                                        </p:tav>
                                      </p:tavLst>
                                    </p:anim>
                                    <p:anim calcmode="lin" valueType="num">
                                      <p:cBhvr>
                                        <p:cTn id="79" dur="250" fill="hold"/>
                                        <p:tgtEl>
                                          <p:spTgt spid="31"/>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fade">
                                      <p:cBhvr>
                                        <p:cTn id="83" dur="250"/>
                                        <p:tgtEl>
                                          <p:spTgt spid="33"/>
                                        </p:tgtEl>
                                      </p:cBhvr>
                                    </p:animEffect>
                                    <p:anim calcmode="lin" valueType="num">
                                      <p:cBhvr>
                                        <p:cTn id="84" dur="250" fill="hold"/>
                                        <p:tgtEl>
                                          <p:spTgt spid="33"/>
                                        </p:tgtEl>
                                        <p:attrNameLst>
                                          <p:attrName>ppt_x</p:attrName>
                                        </p:attrNameLst>
                                      </p:cBhvr>
                                      <p:tavLst>
                                        <p:tav tm="0">
                                          <p:val>
                                            <p:strVal val="#ppt_x"/>
                                          </p:val>
                                        </p:tav>
                                        <p:tav tm="100000">
                                          <p:val>
                                            <p:strVal val="#ppt_x"/>
                                          </p:val>
                                        </p:tav>
                                      </p:tavLst>
                                    </p:anim>
                                    <p:anim calcmode="lin" valueType="num">
                                      <p:cBhvr>
                                        <p:cTn id="85" dur="250" fill="hold"/>
                                        <p:tgtEl>
                                          <p:spTgt spid="33"/>
                                        </p:tgtEl>
                                        <p:attrNameLst>
                                          <p:attrName>ppt_y</p:attrName>
                                        </p:attrNameLst>
                                      </p:cBhvr>
                                      <p:tavLst>
                                        <p:tav tm="0">
                                          <p:val>
                                            <p:strVal val="#ppt_y+.1"/>
                                          </p:val>
                                        </p:tav>
                                        <p:tav tm="100000">
                                          <p:val>
                                            <p:strVal val="#ppt_y"/>
                                          </p:val>
                                        </p:tav>
                                      </p:tavLst>
                                    </p:anim>
                                  </p:childTnLst>
                                </p:cTn>
                              </p:par>
                            </p:childTnLst>
                          </p:cTn>
                        </p:par>
                        <p:par>
                          <p:cTn id="86" fill="hold">
                            <p:stCondLst>
                              <p:cond delay="7000"/>
                            </p:stCondLst>
                            <p:childTnLst>
                              <p:par>
                                <p:cTn id="87" presetID="42" presetClass="entr" presetSubtype="0" fill="hold" grpId="0" nodeType="after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fade">
                                      <p:cBhvr>
                                        <p:cTn id="89" dur="250"/>
                                        <p:tgtEl>
                                          <p:spTgt spid="34"/>
                                        </p:tgtEl>
                                      </p:cBhvr>
                                    </p:animEffect>
                                    <p:anim calcmode="lin" valueType="num">
                                      <p:cBhvr>
                                        <p:cTn id="90" dur="250" fill="hold"/>
                                        <p:tgtEl>
                                          <p:spTgt spid="34"/>
                                        </p:tgtEl>
                                        <p:attrNameLst>
                                          <p:attrName>ppt_x</p:attrName>
                                        </p:attrNameLst>
                                      </p:cBhvr>
                                      <p:tavLst>
                                        <p:tav tm="0">
                                          <p:val>
                                            <p:strVal val="#ppt_x"/>
                                          </p:val>
                                        </p:tav>
                                        <p:tav tm="100000">
                                          <p:val>
                                            <p:strVal val="#ppt_x"/>
                                          </p:val>
                                        </p:tav>
                                      </p:tavLst>
                                    </p:anim>
                                    <p:anim calcmode="lin" valueType="num">
                                      <p:cBhvr>
                                        <p:cTn id="91" dur="250" fill="hold"/>
                                        <p:tgtEl>
                                          <p:spTgt spid="34"/>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fade">
                                      <p:cBhvr>
                                        <p:cTn id="95" dur="250"/>
                                        <p:tgtEl>
                                          <p:spTgt spid="35"/>
                                        </p:tgtEl>
                                      </p:cBhvr>
                                    </p:animEffect>
                                    <p:anim calcmode="lin" valueType="num">
                                      <p:cBhvr>
                                        <p:cTn id="96" dur="250" fill="hold"/>
                                        <p:tgtEl>
                                          <p:spTgt spid="35"/>
                                        </p:tgtEl>
                                        <p:attrNameLst>
                                          <p:attrName>ppt_x</p:attrName>
                                        </p:attrNameLst>
                                      </p:cBhvr>
                                      <p:tavLst>
                                        <p:tav tm="0">
                                          <p:val>
                                            <p:strVal val="#ppt_x"/>
                                          </p:val>
                                        </p:tav>
                                        <p:tav tm="100000">
                                          <p:val>
                                            <p:strVal val="#ppt_x"/>
                                          </p:val>
                                        </p:tav>
                                      </p:tavLst>
                                    </p:anim>
                                    <p:anim calcmode="lin" valueType="num">
                                      <p:cBhvr>
                                        <p:cTn id="97" dur="250" fill="hold"/>
                                        <p:tgtEl>
                                          <p:spTgt spid="35"/>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42" presetClass="entr" presetSubtype="0"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250"/>
                                        <p:tgtEl>
                                          <p:spTgt spid="36"/>
                                        </p:tgtEl>
                                      </p:cBhvr>
                                    </p:animEffect>
                                    <p:anim calcmode="lin" valueType="num">
                                      <p:cBhvr>
                                        <p:cTn id="102" dur="250" fill="hold"/>
                                        <p:tgtEl>
                                          <p:spTgt spid="36"/>
                                        </p:tgtEl>
                                        <p:attrNameLst>
                                          <p:attrName>ppt_x</p:attrName>
                                        </p:attrNameLst>
                                      </p:cBhvr>
                                      <p:tavLst>
                                        <p:tav tm="0">
                                          <p:val>
                                            <p:strVal val="#ppt_x"/>
                                          </p:val>
                                        </p:tav>
                                        <p:tav tm="100000">
                                          <p:val>
                                            <p:strVal val="#ppt_x"/>
                                          </p:val>
                                        </p:tav>
                                      </p:tavLst>
                                    </p:anim>
                                    <p:anim calcmode="lin" valueType="num">
                                      <p:cBhvr>
                                        <p:cTn id="103" dur="25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42" presetClass="entr" presetSubtype="0"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250"/>
                                        <p:tgtEl>
                                          <p:spTgt spid="37"/>
                                        </p:tgtEl>
                                      </p:cBhvr>
                                    </p:animEffect>
                                    <p:anim calcmode="lin" valueType="num">
                                      <p:cBhvr>
                                        <p:cTn id="108" dur="250" fill="hold"/>
                                        <p:tgtEl>
                                          <p:spTgt spid="37"/>
                                        </p:tgtEl>
                                        <p:attrNameLst>
                                          <p:attrName>ppt_x</p:attrName>
                                        </p:attrNameLst>
                                      </p:cBhvr>
                                      <p:tavLst>
                                        <p:tav tm="0">
                                          <p:val>
                                            <p:strVal val="#ppt_x"/>
                                          </p:val>
                                        </p:tav>
                                        <p:tav tm="100000">
                                          <p:val>
                                            <p:strVal val="#ppt_x"/>
                                          </p:val>
                                        </p:tav>
                                      </p:tavLst>
                                    </p:anim>
                                    <p:anim calcmode="lin" valueType="num">
                                      <p:cBhvr>
                                        <p:cTn id="109" dur="250" fill="hold"/>
                                        <p:tgtEl>
                                          <p:spTgt spid="37"/>
                                        </p:tgtEl>
                                        <p:attrNameLst>
                                          <p:attrName>ppt_y</p:attrName>
                                        </p:attrNameLst>
                                      </p:cBhvr>
                                      <p:tavLst>
                                        <p:tav tm="0">
                                          <p:val>
                                            <p:strVal val="#ppt_y+.1"/>
                                          </p:val>
                                        </p:tav>
                                        <p:tav tm="100000">
                                          <p:val>
                                            <p:strVal val="#ppt_y"/>
                                          </p:val>
                                        </p:tav>
                                      </p:tavLst>
                                    </p:anim>
                                  </p:childTnLst>
                                </p:cTn>
                              </p:par>
                            </p:childTnLst>
                          </p:cTn>
                        </p:par>
                        <p:par>
                          <p:cTn id="110" fill="hold">
                            <p:stCondLst>
                              <p:cond delay="9000"/>
                            </p:stCondLst>
                            <p:childTnLst>
                              <p:par>
                                <p:cTn id="111" presetID="42" presetClass="entr" presetSubtype="0"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fade">
                                      <p:cBhvr>
                                        <p:cTn id="113" dur="250"/>
                                        <p:tgtEl>
                                          <p:spTgt spid="38"/>
                                        </p:tgtEl>
                                      </p:cBhvr>
                                    </p:animEffect>
                                    <p:anim calcmode="lin" valueType="num">
                                      <p:cBhvr>
                                        <p:cTn id="114" dur="250" fill="hold"/>
                                        <p:tgtEl>
                                          <p:spTgt spid="38"/>
                                        </p:tgtEl>
                                        <p:attrNameLst>
                                          <p:attrName>ppt_x</p:attrName>
                                        </p:attrNameLst>
                                      </p:cBhvr>
                                      <p:tavLst>
                                        <p:tav tm="0">
                                          <p:val>
                                            <p:strVal val="#ppt_x"/>
                                          </p:val>
                                        </p:tav>
                                        <p:tav tm="100000">
                                          <p:val>
                                            <p:strVal val="#ppt_x"/>
                                          </p:val>
                                        </p:tav>
                                      </p:tavLst>
                                    </p:anim>
                                    <p:anim calcmode="lin" valueType="num">
                                      <p:cBhvr>
                                        <p:cTn id="115" dur="250" fill="hold"/>
                                        <p:tgtEl>
                                          <p:spTgt spid="38"/>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42" presetClass="entr" presetSubtype="0" fill="hold" grpId="0"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fade">
                                      <p:cBhvr>
                                        <p:cTn id="119" dur="250"/>
                                        <p:tgtEl>
                                          <p:spTgt spid="39"/>
                                        </p:tgtEl>
                                      </p:cBhvr>
                                    </p:animEffect>
                                    <p:anim calcmode="lin" valueType="num">
                                      <p:cBhvr>
                                        <p:cTn id="120" dur="250" fill="hold"/>
                                        <p:tgtEl>
                                          <p:spTgt spid="39"/>
                                        </p:tgtEl>
                                        <p:attrNameLst>
                                          <p:attrName>ppt_x</p:attrName>
                                        </p:attrNameLst>
                                      </p:cBhvr>
                                      <p:tavLst>
                                        <p:tav tm="0">
                                          <p:val>
                                            <p:strVal val="#ppt_x"/>
                                          </p:val>
                                        </p:tav>
                                        <p:tav tm="100000">
                                          <p:val>
                                            <p:strVal val="#ppt_x"/>
                                          </p:val>
                                        </p:tav>
                                      </p:tavLst>
                                    </p:anim>
                                    <p:anim calcmode="lin" valueType="num">
                                      <p:cBhvr>
                                        <p:cTn id="121" dur="250" fill="hold"/>
                                        <p:tgtEl>
                                          <p:spTgt spid="39"/>
                                        </p:tgtEl>
                                        <p:attrNameLst>
                                          <p:attrName>ppt_y</p:attrName>
                                        </p:attrNameLst>
                                      </p:cBhvr>
                                      <p:tavLst>
                                        <p:tav tm="0">
                                          <p:val>
                                            <p:strVal val="#ppt_y+.1"/>
                                          </p:val>
                                        </p:tav>
                                        <p:tav tm="100000">
                                          <p:val>
                                            <p:strVal val="#ppt_y"/>
                                          </p:val>
                                        </p:tav>
                                      </p:tavLst>
                                    </p:anim>
                                  </p:childTnLst>
                                </p:cTn>
                              </p:par>
                            </p:childTnLst>
                          </p:cTn>
                        </p:par>
                        <p:par>
                          <p:cTn id="122" fill="hold">
                            <p:stCondLst>
                              <p:cond delay="10000"/>
                            </p:stCondLst>
                            <p:childTnLst>
                              <p:par>
                                <p:cTn id="123" presetID="42" presetClass="entr" presetSubtype="0"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Effect transition="in" filter="fade">
                                      <p:cBhvr>
                                        <p:cTn id="125" dur="250"/>
                                        <p:tgtEl>
                                          <p:spTgt spid="40"/>
                                        </p:tgtEl>
                                      </p:cBhvr>
                                    </p:animEffect>
                                    <p:anim calcmode="lin" valueType="num">
                                      <p:cBhvr>
                                        <p:cTn id="126" dur="250" fill="hold"/>
                                        <p:tgtEl>
                                          <p:spTgt spid="40"/>
                                        </p:tgtEl>
                                        <p:attrNameLst>
                                          <p:attrName>ppt_x</p:attrName>
                                        </p:attrNameLst>
                                      </p:cBhvr>
                                      <p:tavLst>
                                        <p:tav tm="0">
                                          <p:val>
                                            <p:strVal val="#ppt_x"/>
                                          </p:val>
                                        </p:tav>
                                        <p:tav tm="100000">
                                          <p:val>
                                            <p:strVal val="#ppt_x"/>
                                          </p:val>
                                        </p:tav>
                                      </p:tavLst>
                                    </p:anim>
                                    <p:anim calcmode="lin" valueType="num">
                                      <p:cBhvr>
                                        <p:cTn id="127" dur="25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P spid="21" grpId="0" animBg="1"/>
      <p:bldP spid="31" grpId="0" animBg="1"/>
      <p:bldP spid="33" grpId="0"/>
      <p:bldP spid="34" grpId="0"/>
      <p:bldP spid="35" grpId="0"/>
      <p:bldP spid="36" grpId="0"/>
      <p:bldP spid="37" grpId="0"/>
      <p:bldP spid="38" grpId="0"/>
      <p:bldP spid="39" grpId="0"/>
      <p:bldP spid="4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2381" y="0"/>
            <a:ext cx="12192000" cy="6858000"/>
          </a:xfrm>
          <a:prstGeom prst="rect">
            <a:avLst/>
          </a:prstGeom>
          <a:noFill/>
          <a:ln>
            <a:noFill/>
          </a:ln>
        </p:spPr>
      </p:pic>
      <p:sp>
        <p:nvSpPr>
          <p:cNvPr id="11" name="矩形 10"/>
          <p:cNvSpPr/>
          <p:nvPr/>
        </p:nvSpPr>
        <p:spPr>
          <a:xfrm>
            <a:off x="2381" y="2"/>
            <a:ext cx="12190413" cy="6857999"/>
          </a:xfrm>
          <a:prstGeom prst="rect">
            <a:avLst/>
          </a:prstGeom>
          <a:solidFill>
            <a:schemeClr val="tx2">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281"/>
          <p:cNvSpPr txBox="1"/>
          <p:nvPr/>
        </p:nvSpPr>
        <p:spPr>
          <a:xfrm>
            <a:off x="3536352" y="4791904"/>
            <a:ext cx="5192447" cy="369332"/>
          </a:xfrm>
          <a:prstGeom prst="rect">
            <a:avLst/>
          </a:prstGeom>
          <a:noFill/>
        </p:spPr>
        <p:txBody>
          <a:bodyPr wrap="none" rtlCol="0">
            <a:spAutoFit/>
          </a:bodyPr>
          <a:lstStyle/>
          <a:p>
            <a:pPr algn="ctr"/>
            <a:r>
              <a:rPr lang="zh-CN" altLang="en-US" dirty="0">
                <a:solidFill>
                  <a:schemeClr val="bg1">
                    <a:lumMod val="85000"/>
                  </a:schemeClr>
                </a:solidFill>
                <a:latin typeface="微软雅黑" panose="020B0503020204020204" pitchFamily="34" charset="-122"/>
                <a:ea typeface="微软雅黑" panose="020B0503020204020204" pitchFamily="34" charset="-122"/>
              </a:rPr>
              <a:t>月计划汇报 新年计划 述职报告 工作汇报通用</a:t>
            </a:r>
            <a:r>
              <a:rPr lang="en-US" altLang="zh-CN" dirty="0">
                <a:solidFill>
                  <a:schemeClr val="bg1">
                    <a:lumMod val="85000"/>
                  </a:schemeClr>
                </a:solidFill>
                <a:latin typeface="微软雅黑" panose="020B0503020204020204" pitchFamily="34" charset="-122"/>
                <a:ea typeface="微软雅黑" panose="020B0503020204020204" pitchFamily="34" charset="-122"/>
              </a:rPr>
              <a:t>PPT</a:t>
            </a:r>
            <a:endParaRPr lang="zh-CN" altLang="en-US" dirty="0">
              <a:solidFill>
                <a:schemeClr val="bg1">
                  <a:lumMod val="85000"/>
                </a:schemeClr>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2999582" y="1592677"/>
            <a:ext cx="6291943" cy="2987214"/>
            <a:chOff x="2997200" y="1087840"/>
            <a:chExt cx="6291943" cy="2987214"/>
          </a:xfrm>
        </p:grpSpPr>
        <p:sp>
          <p:nvSpPr>
            <p:cNvPr id="14" name="文本框 283"/>
            <p:cNvSpPr txBox="1"/>
            <p:nvPr/>
          </p:nvSpPr>
          <p:spPr>
            <a:xfrm>
              <a:off x="3194305" y="3025355"/>
              <a:ext cx="5929828" cy="954107"/>
            </a:xfrm>
            <a:prstGeom prst="rect">
              <a:avLst/>
            </a:prstGeom>
            <a:noFill/>
          </p:spPr>
          <p:txBody>
            <a:bodyPr wrap="none" rtlCol="0">
              <a:spAutoFit/>
            </a:bodyPr>
            <a:lstStyle/>
            <a:p>
              <a:pPr algn="ctr"/>
              <a:r>
                <a:rPr lang="zh-CN" altLang="en-US" sz="5600" dirty="0">
                  <a:solidFill>
                    <a:schemeClr val="bg1">
                      <a:lumMod val="85000"/>
                    </a:schemeClr>
                  </a:solidFill>
                  <a:latin typeface="微软雅黑" panose="020B0503020204020204" pitchFamily="34" charset="-122"/>
                  <a:ea typeface="微软雅黑" panose="020B0503020204020204" pitchFamily="34" charset="-122"/>
                </a:rPr>
                <a:t>谢谢</a:t>
              </a:r>
              <a:r>
                <a:rPr lang="zh-CN" altLang="en-US" sz="5600" dirty="0">
                  <a:solidFill>
                    <a:schemeClr val="accent1">
                      <a:lumMod val="75000"/>
                    </a:schemeClr>
                  </a:solidFill>
                  <a:latin typeface="微软雅黑" panose="020B0503020204020204" pitchFamily="34" charset="-122"/>
                  <a:ea typeface="微软雅黑" panose="020B0503020204020204" pitchFamily="34" charset="-122"/>
                </a:rPr>
                <a:t>您的</a:t>
              </a:r>
              <a:r>
                <a:rPr lang="zh-CN" altLang="en-US" sz="5600" b="1" dirty="0">
                  <a:solidFill>
                    <a:schemeClr val="accent1">
                      <a:lumMod val="75000"/>
                    </a:schemeClr>
                  </a:solidFill>
                  <a:latin typeface="微软雅黑" panose="020B0503020204020204" pitchFamily="34" charset="-122"/>
                  <a:ea typeface="微软雅黑" panose="020B0503020204020204" pitchFamily="34" charset="-122"/>
                </a:rPr>
                <a:t>观看</a:t>
              </a:r>
              <a:r>
                <a:rPr lang="zh-CN" altLang="en-US" sz="5600" b="1" dirty="0">
                  <a:solidFill>
                    <a:schemeClr val="bg1">
                      <a:lumMod val="85000"/>
                    </a:schemeClr>
                  </a:solidFill>
                  <a:latin typeface="微软雅黑" panose="020B0503020204020204" pitchFamily="34" charset="-122"/>
                  <a:ea typeface="微软雅黑" panose="020B0503020204020204" pitchFamily="34" charset="-122"/>
                </a:rPr>
                <a:t>指导</a:t>
              </a:r>
            </a:p>
          </p:txBody>
        </p:sp>
        <p:grpSp>
          <p:nvGrpSpPr>
            <p:cNvPr id="22" name="组合 21"/>
            <p:cNvGrpSpPr/>
            <p:nvPr/>
          </p:nvGrpSpPr>
          <p:grpSpPr>
            <a:xfrm>
              <a:off x="2997200" y="2919354"/>
              <a:ext cx="6291943" cy="1155700"/>
              <a:chOff x="2959100" y="2919354"/>
              <a:chExt cx="6291943" cy="1155700"/>
            </a:xfrm>
          </p:grpSpPr>
          <p:cxnSp>
            <p:nvCxnSpPr>
              <p:cNvPr id="24" name="直接连接符 23"/>
              <p:cNvCxnSpPr/>
              <p:nvPr/>
            </p:nvCxnSpPr>
            <p:spPr>
              <a:xfrm>
                <a:off x="2959100" y="2919354"/>
                <a:ext cx="629194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2959100" y="4075054"/>
                <a:ext cx="629194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3" name="文本框 283"/>
            <p:cNvSpPr txBox="1"/>
            <p:nvPr/>
          </p:nvSpPr>
          <p:spPr>
            <a:xfrm>
              <a:off x="4105290" y="1087840"/>
              <a:ext cx="4067140" cy="1862048"/>
            </a:xfrm>
            <a:prstGeom prst="rect">
              <a:avLst/>
            </a:prstGeom>
            <a:noFill/>
          </p:spPr>
          <p:txBody>
            <a:bodyPr wrap="none" rtlCol="0">
              <a:spAutoFit/>
            </a:bodyPr>
            <a:lstStyle/>
            <a:p>
              <a:pPr algn="ctr"/>
              <a:r>
                <a:rPr lang="en-US" altLang="zh-CN" sz="11500" b="1">
                  <a:solidFill>
                    <a:schemeClr val="bg1">
                      <a:lumMod val="85000"/>
                    </a:schemeClr>
                  </a:solidFill>
                  <a:latin typeface="微软雅黑" panose="020B0503020204020204" pitchFamily="34" charset="-122"/>
                  <a:ea typeface="微软雅黑" panose="020B0503020204020204" pitchFamily="34" charset="-122"/>
                </a:rPr>
                <a:t>20</a:t>
              </a:r>
              <a:r>
                <a:rPr lang="en-US" altLang="zh-CN" sz="11500" b="1">
                  <a:solidFill>
                    <a:schemeClr val="accent1">
                      <a:lumMod val="75000"/>
                    </a:schemeClr>
                  </a:solidFill>
                  <a:latin typeface="微软雅黑" panose="020B0503020204020204" pitchFamily="34" charset="-122"/>
                  <a:ea typeface="微软雅黑" panose="020B0503020204020204" pitchFamily="34" charset="-122"/>
                </a:rPr>
                <a:t>XX</a:t>
              </a:r>
              <a:endParaRPr lang="zh-CN" altLang="en-US" sz="5400" b="1" dirty="0">
                <a:solidFill>
                  <a:schemeClr val="accent1">
                    <a:lumMod val="75000"/>
                  </a:schemeClr>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471645" y="319838"/>
            <a:ext cx="1104840" cy="1067633"/>
            <a:chOff x="469264" y="319837"/>
            <a:chExt cx="1104840" cy="1067633"/>
          </a:xfrm>
        </p:grpSpPr>
        <p:sp>
          <p:nvSpPr>
            <p:cNvPr id="27" name="等腰三角形 26"/>
            <p:cNvSpPr/>
            <p:nvPr/>
          </p:nvSpPr>
          <p:spPr>
            <a:xfrm>
              <a:off x="469264" y="319837"/>
              <a:ext cx="1048148" cy="903577"/>
            </a:xfrm>
            <a:prstGeom prst="triangl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28" name="等腰三角形 27"/>
            <p:cNvSpPr/>
            <p:nvPr/>
          </p:nvSpPr>
          <p:spPr>
            <a:xfrm rot="3603673">
              <a:off x="598241" y="411606"/>
              <a:ext cx="1048150" cy="90357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29" name="文本框 7"/>
            <p:cNvSpPr txBox="1"/>
            <p:nvPr/>
          </p:nvSpPr>
          <p:spPr>
            <a:xfrm>
              <a:off x="634949" y="732254"/>
              <a:ext cx="721032" cy="369332"/>
            </a:xfrm>
            <a:prstGeom prst="rect">
              <a:avLst/>
            </a:prstGeom>
            <a:noFill/>
          </p:spPr>
          <p:txBody>
            <a:bodyPr wrap="square" rtlCol="0">
              <a:spAutoFit/>
            </a:bodyPr>
            <a:lstStyle/>
            <a:p>
              <a:pPr algn="ctr" defTabSz="914400"/>
              <a:r>
                <a:rPr lang="en-US" altLang="zh-CN" dirty="0">
                  <a:solidFill>
                    <a:schemeClr val="bg1">
                      <a:lumMod val="85000"/>
                    </a:schemeClr>
                  </a:solidFill>
                  <a:latin typeface="Arial" panose="020B0604020202020204" pitchFamily="34" charset="0"/>
                  <a:cs typeface="Arial" panose="020B0604020202020204" pitchFamily="34" charset="0"/>
                </a:rPr>
                <a:t>logo</a:t>
              </a:r>
              <a:endParaRPr lang="zh-CN" altLang="en-US" dirty="0">
                <a:solidFill>
                  <a:schemeClr val="bg1">
                    <a:lumMod val="85000"/>
                  </a:schemeClr>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1000">
        <p:blinds dir="vert"/>
      </p:transition>
    </mc:Choice>
    <mc:Fallback xmlns="">
      <p:transition spd="slow" advClick="0"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750"/>
                                        <p:tgtEl>
                                          <p:spTgt spid="11"/>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p:tgtEl>
                                          <p:spTgt spid="13"/>
                                        </p:tgtEl>
                                        <p:attrNameLst>
                                          <p:attrName>ppt_y</p:attrName>
                                        </p:attrNameLst>
                                      </p:cBhvr>
                                      <p:tavLst>
                                        <p:tav tm="0">
                                          <p:val>
                                            <p:strVal val="#ppt_y+#ppt_h*1.125000"/>
                                          </p:val>
                                        </p:tav>
                                        <p:tav tm="100000">
                                          <p:val>
                                            <p:strVal val="#ppt_y"/>
                                          </p:val>
                                        </p:tav>
                                      </p:tavLst>
                                    </p:anim>
                                    <p:animEffect transition="in" filter="wipe(up)">
                                      <p:cBhvr>
                                        <p:cTn id="12" dur="750"/>
                                        <p:tgtEl>
                                          <p:spTgt spid="13"/>
                                        </p:tgtEl>
                                      </p:cBhvr>
                                    </p:animEffect>
                                  </p:childTnLst>
                                </p:cTn>
                              </p:par>
                            </p:childTnLst>
                          </p:cTn>
                        </p:par>
                        <p:par>
                          <p:cTn id="13" fill="hold">
                            <p:stCondLst>
                              <p:cond delay="2000"/>
                            </p:stCondLst>
                            <p:childTnLst>
                              <p:par>
                                <p:cTn id="14" presetID="26" presetClass="entr" presetSubtype="0" fill="hold" grpId="0" nodeType="afterEffect">
                                  <p:stCondLst>
                                    <p:cond delay="0"/>
                                  </p:stCondLst>
                                  <p:iterate type="lt">
                                    <p:tmPct val="10000"/>
                                  </p:iterate>
                                  <p:childTnLst>
                                    <p:set>
                                      <p:cBhvr>
                                        <p:cTn id="15" dur="1" fill="hold">
                                          <p:stCondLst>
                                            <p:cond delay="0"/>
                                          </p:stCondLst>
                                        </p:cTn>
                                        <p:tgtEl>
                                          <p:spTgt spid="12"/>
                                        </p:tgtEl>
                                        <p:attrNameLst>
                                          <p:attrName>style.visibility</p:attrName>
                                        </p:attrNameLst>
                                      </p:cBhvr>
                                      <p:to>
                                        <p:strVal val="visible"/>
                                      </p:to>
                                    </p:set>
                                    <p:animEffect transition="in" filter="wipe(down)">
                                      <p:cBhvr>
                                        <p:cTn id="16" dur="145">
                                          <p:stCondLst>
                                            <p:cond delay="0"/>
                                          </p:stCondLst>
                                        </p:cTn>
                                        <p:tgtEl>
                                          <p:spTgt spid="12"/>
                                        </p:tgtEl>
                                      </p:cBhvr>
                                    </p:animEffect>
                                    <p:anim calcmode="lin" valueType="num">
                                      <p:cBhvr>
                                        <p:cTn id="17"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22" dur="7">
                                          <p:stCondLst>
                                            <p:cond delay="162"/>
                                          </p:stCondLst>
                                        </p:cTn>
                                        <p:tgtEl>
                                          <p:spTgt spid="12"/>
                                        </p:tgtEl>
                                      </p:cBhvr>
                                      <p:to x="100000" y="60000"/>
                                    </p:animScale>
                                    <p:animScale>
                                      <p:cBhvr>
                                        <p:cTn id="23" dur="41" decel="50000">
                                          <p:stCondLst>
                                            <p:cond delay="169"/>
                                          </p:stCondLst>
                                        </p:cTn>
                                        <p:tgtEl>
                                          <p:spTgt spid="12"/>
                                        </p:tgtEl>
                                      </p:cBhvr>
                                      <p:to x="100000" y="100000"/>
                                    </p:animScale>
                                    <p:animScale>
                                      <p:cBhvr>
                                        <p:cTn id="24" dur="7">
                                          <p:stCondLst>
                                            <p:cond delay="328"/>
                                          </p:stCondLst>
                                        </p:cTn>
                                        <p:tgtEl>
                                          <p:spTgt spid="12"/>
                                        </p:tgtEl>
                                      </p:cBhvr>
                                      <p:to x="100000" y="80000"/>
                                    </p:animScale>
                                    <p:animScale>
                                      <p:cBhvr>
                                        <p:cTn id="25" dur="41" decel="50000">
                                          <p:stCondLst>
                                            <p:cond delay="335"/>
                                          </p:stCondLst>
                                        </p:cTn>
                                        <p:tgtEl>
                                          <p:spTgt spid="12"/>
                                        </p:tgtEl>
                                      </p:cBhvr>
                                      <p:to x="100000" y="100000"/>
                                    </p:animScale>
                                    <p:animScale>
                                      <p:cBhvr>
                                        <p:cTn id="26" dur="7">
                                          <p:stCondLst>
                                            <p:cond delay="410"/>
                                          </p:stCondLst>
                                        </p:cTn>
                                        <p:tgtEl>
                                          <p:spTgt spid="12"/>
                                        </p:tgtEl>
                                      </p:cBhvr>
                                      <p:to x="100000" y="90000"/>
                                    </p:animScale>
                                    <p:animScale>
                                      <p:cBhvr>
                                        <p:cTn id="27" dur="41" decel="50000">
                                          <p:stCondLst>
                                            <p:cond delay="417"/>
                                          </p:stCondLst>
                                        </p:cTn>
                                        <p:tgtEl>
                                          <p:spTgt spid="12"/>
                                        </p:tgtEl>
                                      </p:cBhvr>
                                      <p:to x="100000" y="100000"/>
                                    </p:animScale>
                                    <p:animScale>
                                      <p:cBhvr>
                                        <p:cTn id="28" dur="7">
                                          <p:stCondLst>
                                            <p:cond delay="452"/>
                                          </p:stCondLst>
                                        </p:cTn>
                                        <p:tgtEl>
                                          <p:spTgt spid="12"/>
                                        </p:tgtEl>
                                      </p:cBhvr>
                                      <p:to x="100000" y="95000"/>
                                    </p:animScale>
                                    <p:animScale>
                                      <p:cBhvr>
                                        <p:cTn id="29" dur="41" decel="50000">
                                          <p:stCondLst>
                                            <p:cond delay="459"/>
                                          </p:stCondLst>
                                        </p:cTn>
                                        <p:tgtEl>
                                          <p:spTgt spid="12"/>
                                        </p:tgtEl>
                                      </p:cBhvr>
                                      <p:to x="100000" y="100000"/>
                                    </p:animScale>
                                  </p:childTnLst>
                                </p:cTn>
                              </p:par>
                              <p:par>
                                <p:cTn id="30" presetID="42"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852534" y="0"/>
            <a:ext cx="4947230" cy="6859588"/>
          </a:xfrm>
          <a:prstGeom prst="rect">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5"/>
          <p:cNvSpPr txBox="1"/>
          <p:nvPr/>
        </p:nvSpPr>
        <p:spPr>
          <a:xfrm>
            <a:off x="2079041" y="2180781"/>
            <a:ext cx="2842553" cy="2215991"/>
          </a:xfrm>
          <a:prstGeom prst="rect">
            <a:avLst/>
          </a:prstGeom>
          <a:noFill/>
        </p:spPr>
        <p:txBody>
          <a:bodyPr wrap="square" rtlCol="0">
            <a:spAutoFit/>
          </a:bodyPr>
          <a:lstStyle/>
          <a:p>
            <a:pPr algn="ctr"/>
            <a:r>
              <a:rPr lang="en-US" altLang="zh-CN" sz="13800" dirty="0">
                <a:solidFill>
                  <a:schemeClr val="accent1">
                    <a:lumMod val="75000"/>
                  </a:schemeClr>
                </a:solidFill>
                <a:latin typeface="张海山锐线体简" panose="02000000000000000000" pitchFamily="2" charset="-122"/>
                <a:ea typeface="张海山锐线体简" panose="02000000000000000000" pitchFamily="2" charset="-122"/>
              </a:rPr>
              <a:t>01</a:t>
            </a:r>
            <a:endParaRPr lang="zh-CN" altLang="en-US" sz="13800" dirty="0">
              <a:solidFill>
                <a:schemeClr val="accent1">
                  <a:lumMod val="75000"/>
                </a:schemeClr>
              </a:solidFill>
              <a:latin typeface="张海山锐线体简" panose="02000000000000000000" pitchFamily="2" charset="-122"/>
              <a:ea typeface="张海山锐线体简" panose="02000000000000000000" pitchFamily="2" charset="-122"/>
            </a:endParaRPr>
          </a:p>
        </p:txBody>
      </p:sp>
      <p:grpSp>
        <p:nvGrpSpPr>
          <p:cNvPr id="2" name="组合 1"/>
          <p:cNvGrpSpPr/>
          <p:nvPr/>
        </p:nvGrpSpPr>
        <p:grpSpPr>
          <a:xfrm>
            <a:off x="6602878" y="2537850"/>
            <a:ext cx="5149289" cy="1958680"/>
            <a:chOff x="794780" y="2537850"/>
            <a:chExt cx="5149289" cy="1958680"/>
          </a:xfrm>
        </p:grpSpPr>
        <p:sp>
          <p:nvSpPr>
            <p:cNvPr id="13" name="文本框 2"/>
            <p:cNvSpPr txBox="1"/>
            <p:nvPr/>
          </p:nvSpPr>
          <p:spPr>
            <a:xfrm>
              <a:off x="983017" y="2537850"/>
              <a:ext cx="1368300" cy="523220"/>
            </a:xfrm>
            <a:prstGeom prst="rect">
              <a:avLst/>
            </a:prstGeom>
            <a:solidFill>
              <a:schemeClr val="accent1">
                <a:lumMod val="75000"/>
              </a:schemeClr>
            </a:solidFill>
            <a:ln w="19050">
              <a:noFill/>
            </a:ln>
            <a:effectLst/>
          </p:spPr>
          <p:txBody>
            <a:bodyPr wrap="square" rtlCol="0">
              <a:spAutoFit/>
            </a:bodyPr>
            <a:lstStyle/>
            <a:p>
              <a:pPr algn="ctr"/>
              <a:r>
                <a:rPr lang="en-US" altLang="zh-CN" sz="2800" dirty="0">
                  <a:solidFill>
                    <a:schemeClr val="bg1"/>
                  </a:solidFill>
                  <a:latin typeface="张海山锐线体简" panose="02000000000000000000" pitchFamily="2" charset="-122"/>
                  <a:ea typeface="张海山锐线体简" panose="02000000000000000000" pitchFamily="2" charset="-122"/>
                </a:rPr>
                <a:t>LOGO</a:t>
              </a:r>
              <a:endParaRPr lang="zh-CN" altLang="en-US" sz="2800" dirty="0">
                <a:solidFill>
                  <a:schemeClr val="bg1"/>
                </a:solidFill>
                <a:latin typeface="张海山锐线体简" panose="02000000000000000000" pitchFamily="2" charset="-122"/>
                <a:ea typeface="张海山锐线体简" panose="02000000000000000000" pitchFamily="2" charset="-122"/>
              </a:endParaRPr>
            </a:p>
          </p:txBody>
        </p:sp>
        <p:sp>
          <p:nvSpPr>
            <p:cNvPr id="14" name="文本框 10"/>
            <p:cNvSpPr txBox="1"/>
            <p:nvPr/>
          </p:nvSpPr>
          <p:spPr>
            <a:xfrm>
              <a:off x="794780" y="4157976"/>
              <a:ext cx="2275559" cy="338554"/>
            </a:xfrm>
            <a:prstGeom prst="rect">
              <a:avLst/>
            </a:prstGeom>
            <a:noFill/>
          </p:spPr>
          <p:txBody>
            <a:bodyPr wrap="none" rtlCol="0">
              <a:spAutoFit/>
            </a:bodyPr>
            <a:lstStyle/>
            <a:p>
              <a:pPr algn="ctr"/>
              <a:r>
                <a:rPr lang="en-US" altLang="zh-CN" sz="1600" cap="all" dirty="0">
                  <a:solidFill>
                    <a:schemeClr val="tx2">
                      <a:lumMod val="50000"/>
                    </a:schemeClr>
                  </a:solidFill>
                  <a:latin typeface="Microsoft JhengHei Light" panose="020B0304030504040204" pitchFamily="34" charset="-122"/>
                  <a:ea typeface="Microsoft JhengHei Light" panose="020B0304030504040204" pitchFamily="34" charset="-122"/>
                  <a:cs typeface="Microsoft JhengHei Light" panose="020B0304030504040204" pitchFamily="34" charset="-122"/>
                </a:rPr>
                <a:t>THE Scenery DESIGN</a:t>
              </a:r>
              <a:endParaRPr lang="zh-CN" altLang="en-US" sz="1600" cap="all" dirty="0">
                <a:solidFill>
                  <a:schemeClr val="tx2">
                    <a:lumMod val="50000"/>
                  </a:schemeClr>
                </a:solidFill>
                <a:latin typeface="Microsoft JhengHei Light" panose="020B0304030504040204" pitchFamily="34" charset="-122"/>
                <a:ea typeface="Microsoft JhengHei Light" panose="020B0304030504040204" pitchFamily="34" charset="-122"/>
                <a:cs typeface="Microsoft JhengHei Light" panose="020B0304030504040204" pitchFamily="34" charset="-122"/>
              </a:endParaRPr>
            </a:p>
          </p:txBody>
        </p:sp>
        <p:sp>
          <p:nvSpPr>
            <p:cNvPr id="15" name="文本框 12"/>
            <p:cNvSpPr txBox="1"/>
            <p:nvPr/>
          </p:nvSpPr>
          <p:spPr>
            <a:xfrm>
              <a:off x="834978" y="3157059"/>
              <a:ext cx="5109091" cy="830997"/>
            </a:xfrm>
            <a:prstGeom prst="rect">
              <a:avLst/>
            </a:prstGeom>
            <a:noFill/>
          </p:spPr>
          <p:txBody>
            <a:bodyPr wrap="none" rtlCol="0">
              <a:spAutoFit/>
            </a:bodyPr>
            <a:lstStyle/>
            <a:p>
              <a:pPr algn="ctr"/>
              <a:r>
                <a:rPr lang="zh-CN" altLang="en-US" sz="4800" dirty="0">
                  <a:solidFill>
                    <a:schemeClr val="tx2">
                      <a:lumMod val="50000"/>
                    </a:schemeClr>
                  </a:solidFill>
                  <a:latin typeface="微软雅黑" panose="020B0503020204020204" pitchFamily="34" charset="-122"/>
                  <a:ea typeface="微软雅黑" panose="020B0503020204020204" pitchFamily="34" charset="-122"/>
                  <a:cs typeface="Microsoft JhengHei Light" panose="020B0304030504040204" pitchFamily="34" charset="-122"/>
                </a:rPr>
                <a:t>点击加入</a:t>
              </a:r>
              <a:r>
                <a:rPr lang="zh-CN" altLang="en-US" sz="4800" b="1" dirty="0">
                  <a:solidFill>
                    <a:schemeClr val="tx2">
                      <a:lumMod val="50000"/>
                    </a:schemeClr>
                  </a:solidFill>
                  <a:latin typeface="微软雅黑" panose="020B0503020204020204" pitchFamily="34" charset="-122"/>
                  <a:ea typeface="微软雅黑" panose="020B0503020204020204" pitchFamily="34" charset="-122"/>
                  <a:cs typeface="Microsoft JhengHei Light" panose="020B0304030504040204" pitchFamily="34" charset="-122"/>
                </a:rPr>
                <a:t>你的标题</a:t>
              </a:r>
            </a:p>
          </p:txBody>
        </p:sp>
        <p:sp>
          <p:nvSpPr>
            <p:cNvPr id="16" name="矩形 15"/>
            <p:cNvSpPr/>
            <p:nvPr/>
          </p:nvSpPr>
          <p:spPr>
            <a:xfrm>
              <a:off x="989930" y="4048017"/>
              <a:ext cx="3240000" cy="18000"/>
            </a:xfrm>
            <a:prstGeom prst="rect">
              <a:avLst/>
            </a:prstGeom>
            <a:solidFill>
              <a:schemeClr val="tx2">
                <a:lumMod val="5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anim calcmode="lin" valueType="num">
                                      <p:cBhvr>
                                        <p:cTn id="14" dur="750" fill="hold"/>
                                        <p:tgtEl>
                                          <p:spTgt spid="12"/>
                                        </p:tgtEl>
                                        <p:attrNameLst>
                                          <p:attrName>ppt_x</p:attrName>
                                        </p:attrNameLst>
                                      </p:cBhvr>
                                      <p:tavLst>
                                        <p:tav tm="0">
                                          <p:val>
                                            <p:strVal val="#ppt_x"/>
                                          </p:val>
                                        </p:tav>
                                        <p:tav tm="100000">
                                          <p:val>
                                            <p:strVal val="#ppt_x"/>
                                          </p:val>
                                        </p:tav>
                                      </p:tavLst>
                                    </p:anim>
                                    <p:anim calcmode="lin" valueType="num">
                                      <p:cBhvr>
                                        <p:cTn id="15" dur="75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035406" y="401812"/>
            <a:ext cx="6110515" cy="597320"/>
            <a:chOff x="384045" y="271186"/>
            <a:chExt cx="6110515" cy="597320"/>
          </a:xfrm>
        </p:grpSpPr>
        <p:sp>
          <p:nvSpPr>
            <p:cNvPr id="32" name="9"/>
            <p:cNvSpPr txBox="1"/>
            <p:nvPr/>
          </p:nvSpPr>
          <p:spPr>
            <a:xfrm>
              <a:off x="1719108" y="271186"/>
              <a:ext cx="3435256" cy="430887"/>
            </a:xfrm>
            <a:prstGeom prst="rect">
              <a:avLst/>
            </a:prstGeom>
            <a:noFill/>
          </p:spPr>
          <p:txBody>
            <a:bodyPr wrap="square" lIns="0" tIns="0" rIns="0" bIns="0" rtlCol="0">
              <a:spAutoFit/>
            </a:bodyPr>
            <a:lstStyle/>
            <a:p>
              <a:pPr marL="0" lvl="1" algn="ctr"/>
              <a:r>
                <a:rPr lang="zh-CN" altLang="en-US" sz="2800" dirty="0">
                  <a:solidFill>
                    <a:schemeClr val="tx2">
                      <a:lumMod val="50000"/>
                    </a:schemeClr>
                  </a:solidFill>
                  <a:latin typeface="微软雅黑" panose="020B0503020204020204" pitchFamily="34" charset="-122"/>
                  <a:ea typeface="微软雅黑" panose="020B0503020204020204" pitchFamily="34" charset="-122"/>
                </a:rPr>
                <a:t>点击加入你的标题</a:t>
              </a:r>
            </a:p>
          </p:txBody>
        </p:sp>
        <p:cxnSp>
          <p:nvCxnSpPr>
            <p:cNvPr id="6" name="品 11"/>
            <p:cNvCxnSpPr/>
            <p:nvPr>
              <p:custDataLst>
                <p:tags r:id="rId1"/>
              </p:custDataLst>
            </p:nvPr>
          </p:nvCxnSpPr>
          <p:spPr>
            <a:xfrm>
              <a:off x="384045" y="868506"/>
              <a:ext cx="6110515" cy="0"/>
            </a:xfrm>
            <a:prstGeom prst="line">
              <a:avLst/>
            </a:prstGeom>
            <a:noFill/>
            <a:ln w="38100" cap="flat" cmpd="sng" algn="ctr">
              <a:solidFill>
                <a:schemeClr val="accent1">
                  <a:lumMod val="75000"/>
                </a:schemeClr>
              </a:solidFill>
              <a:prstDash val="solid"/>
              <a:miter lim="800000"/>
            </a:ln>
            <a:effectLst/>
          </p:spPr>
        </p:cxnSp>
      </p:grpSp>
      <p:grpSp>
        <p:nvGrpSpPr>
          <p:cNvPr id="2" name="组合 1"/>
          <p:cNvGrpSpPr/>
          <p:nvPr/>
        </p:nvGrpSpPr>
        <p:grpSpPr>
          <a:xfrm>
            <a:off x="1163987" y="1395087"/>
            <a:ext cx="10157139" cy="5094387"/>
            <a:chOff x="1673225" y="1765201"/>
            <a:chExt cx="21320589" cy="10693497"/>
          </a:xfrm>
        </p:grpSpPr>
        <p:sp>
          <p:nvSpPr>
            <p:cNvPr id="21" name="TextBox 20"/>
            <p:cNvSpPr txBox="1"/>
            <p:nvPr/>
          </p:nvSpPr>
          <p:spPr>
            <a:xfrm>
              <a:off x="1818332" y="2642056"/>
              <a:ext cx="4716135" cy="1911220"/>
            </a:xfrm>
            <a:prstGeom prst="rect">
              <a:avLst/>
            </a:prstGeom>
            <a:noFill/>
          </p:spPr>
          <p:txBody>
            <a:bodyPr wrap="none" tIns="0" rIns="0" bIns="0" rtlCol="0" anchor="ctr" anchorCtr="0">
              <a:spAutoFit/>
            </a:bodyPr>
            <a:lstStyle/>
            <a:p>
              <a:pPr>
                <a:lnSpc>
                  <a:spcPts val="7060"/>
                </a:lnSpc>
              </a:pPr>
              <a:r>
                <a:rPr lang="en-US" sz="1000" b="1" spc="200" dirty="0">
                  <a:solidFill>
                    <a:schemeClr val="bg1">
                      <a:lumMod val="50000"/>
                    </a:schemeClr>
                  </a:solidFill>
                  <a:latin typeface="Montserrat" charset="0"/>
                  <a:ea typeface="Montserrat" charset="0"/>
                  <a:cs typeface="Montserrat" charset="0"/>
                </a:rPr>
                <a:t>WE ARE A CREATIVE AGENCY</a:t>
              </a:r>
            </a:p>
          </p:txBody>
        </p:sp>
        <p:sp>
          <p:nvSpPr>
            <p:cNvPr id="22" name="TextBox 21"/>
            <p:cNvSpPr txBox="1"/>
            <p:nvPr/>
          </p:nvSpPr>
          <p:spPr>
            <a:xfrm>
              <a:off x="1773727" y="1957411"/>
              <a:ext cx="4546549" cy="2105034"/>
            </a:xfrm>
            <a:prstGeom prst="rect">
              <a:avLst/>
            </a:prstGeom>
            <a:noFill/>
          </p:spPr>
          <p:txBody>
            <a:bodyPr wrap="none" rtlCol="0" anchor="ctr" anchorCtr="0">
              <a:spAutoFit/>
            </a:bodyPr>
            <a:lstStyle/>
            <a:p>
              <a:pPr>
                <a:lnSpc>
                  <a:spcPts val="7060"/>
                </a:lnSpc>
              </a:pPr>
              <a:r>
                <a:rPr lang="en-US" sz="3600" b="1" spc="200" dirty="0">
                  <a:solidFill>
                    <a:schemeClr val="bg1">
                      <a:lumMod val="50000"/>
                    </a:schemeClr>
                  </a:solidFill>
                  <a:latin typeface="Montserrat" charset="0"/>
                  <a:ea typeface="Montserrat" charset="0"/>
                  <a:cs typeface="Montserrat" charset="0"/>
                </a:rPr>
                <a:t>About Us</a:t>
              </a:r>
            </a:p>
          </p:txBody>
        </p:sp>
        <p:sp>
          <p:nvSpPr>
            <p:cNvPr id="23" name="Subtitle 2"/>
            <p:cNvSpPr txBox="1"/>
            <p:nvPr/>
          </p:nvSpPr>
          <p:spPr>
            <a:xfrm>
              <a:off x="16995000" y="1765201"/>
              <a:ext cx="5998814" cy="5548597"/>
            </a:xfrm>
            <a:prstGeom prst="rect">
              <a:avLst/>
            </a:prstGeom>
          </p:spPr>
          <p:txBody>
            <a:bodyPr vert="horz" wrap="square" lIns="217490" tIns="108745" rIns="217490" bIns="108745"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2650"/>
                </a:lnSpc>
              </a:pPr>
              <a:r>
                <a:rPr lang="en-US" sz="900" dirty="0">
                  <a:solidFill>
                    <a:schemeClr val="bg1">
                      <a:lumMod val="50000"/>
                    </a:schemeClr>
                  </a:solidFill>
                  <a:latin typeface="Source Sans Pro" charset="0"/>
                  <a:ea typeface="Source Sans Pro" charset="0"/>
                  <a:cs typeface="Source Sans Pro" charset="0"/>
                </a:rPr>
                <a:t>Investment generally results in acquiring an asset, also called an investment. If the asset is available at a price worth investing, it is normally expected either to generate income, or to appreciate in value, so that it can be sold at a higher price invest Investment generally results results in acquiring an asset, also called </a:t>
              </a:r>
            </a:p>
          </p:txBody>
        </p:sp>
        <p:sp>
          <p:nvSpPr>
            <p:cNvPr id="24" name="Subtitle 2"/>
            <p:cNvSpPr txBox="1"/>
            <p:nvPr/>
          </p:nvSpPr>
          <p:spPr>
            <a:xfrm>
              <a:off x="1673225" y="4686821"/>
              <a:ext cx="5998814" cy="7729002"/>
            </a:xfrm>
            <a:prstGeom prst="rect">
              <a:avLst/>
            </a:prstGeom>
          </p:spPr>
          <p:txBody>
            <a:bodyPr vert="horz" wrap="square" lIns="217490" tIns="108745" rIns="217490" bIns="108745"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2650"/>
                </a:lnSpc>
              </a:pPr>
              <a:r>
                <a:rPr lang="en-US" sz="1000" dirty="0">
                  <a:solidFill>
                    <a:schemeClr val="bg1">
                      <a:lumMod val="50000"/>
                    </a:schemeClr>
                  </a:solidFill>
                  <a:latin typeface="Source Sans Pro" charset="0"/>
                  <a:ea typeface="Source Sans Pro" charset="0"/>
                  <a:cs typeface="Source Sans Pro" charset="0"/>
                </a:rPr>
                <a:t>Investment generally results in acquiring an asset, also called an investment. If the asset is available at a price worth investing, it is normally expected either to generate income, or to appreciate in value, so that it can be sold at a higher price invest Investment generally results results in acquiring an asset, also called an investment. If the asset is available at a price worth investing, it is normally</a:t>
              </a:r>
            </a:p>
          </p:txBody>
        </p:sp>
        <p:pic>
          <p:nvPicPr>
            <p:cNvPr id="25" name="图片占位符 5"/>
            <p:cNvPicPr>
              <a:picLocks noChangeAspect="1"/>
            </p:cNvPicPr>
            <p:nvPr/>
          </p:nvPicPr>
          <p:blipFill>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2758" r="2758"/>
            <a:stretch>
              <a:fillRect/>
            </a:stretch>
          </p:blipFill>
          <p:spPr>
            <a:xfrm>
              <a:off x="8182259" y="2006737"/>
              <a:ext cx="3877056" cy="3081528"/>
            </a:xfrm>
            <a:prstGeom prst="rect">
              <a:avLst/>
            </a:prstGeom>
          </p:spPr>
        </p:pic>
        <p:pic>
          <p:nvPicPr>
            <p:cNvPr id="26" name="图片占位符 7"/>
            <p:cNvPicPr>
              <a:picLocks noChangeAspect="1"/>
            </p:cNvPicPr>
            <p:nvPr/>
          </p:nvPicPr>
          <p:blipFill>
            <a:blip r:embed="rId6" cstate="email">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l="15175" r="15175"/>
            <a:stretch>
              <a:fillRect/>
            </a:stretch>
          </p:blipFill>
          <p:spPr>
            <a:xfrm>
              <a:off x="8182259" y="5430421"/>
              <a:ext cx="3877056" cy="7028277"/>
            </a:xfrm>
            <a:prstGeom prst="rect">
              <a:avLst/>
            </a:prstGeom>
          </p:spPr>
        </p:pic>
        <p:pic>
          <p:nvPicPr>
            <p:cNvPr id="28" name="图片占位符 6"/>
            <p:cNvPicPr>
              <a:picLocks noChangeAspect="1"/>
            </p:cNvPicPr>
            <p:nvPr/>
          </p:nvPicPr>
          <p:blipFill>
            <a:blip r:embed="rId8" cstate="email">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val="0"/>
                </a:ext>
              </a:extLst>
            </a:blip>
            <a:srcRect l="25622" r="25622"/>
            <a:stretch>
              <a:fillRect/>
            </a:stretch>
          </p:blipFill>
          <p:spPr>
            <a:xfrm>
              <a:off x="12386717" y="2006738"/>
              <a:ext cx="3855789" cy="5270803"/>
            </a:xfrm>
            <a:prstGeom prst="rect">
              <a:avLst/>
            </a:prstGeom>
          </p:spPr>
        </p:pic>
        <p:pic>
          <p:nvPicPr>
            <p:cNvPr id="31" name="图片占位符 8"/>
            <p:cNvPicPr>
              <a:picLocks noChangeAspect="1"/>
            </p:cNvPicPr>
            <p:nvPr/>
          </p:nvPicPr>
          <p:blipFill>
            <a:blip r:embed="rId10">
              <a:extLst>
                <a:ext uri="{BEBA8EAE-BF5A-486C-A8C5-ECC9F3942E4B}">
                  <a14:imgProps xmlns:a14="http://schemas.microsoft.com/office/drawing/2010/main">
                    <a14:imgLayer r:embed="rId11">
                      <a14:imgEffect>
                        <a14:saturation sat="33000"/>
                      </a14:imgEffect>
                    </a14:imgLayer>
                  </a14:imgProps>
                </a:ext>
                <a:ext uri="{28A0092B-C50C-407E-A947-70E740481C1C}">
                  <a14:useLocalDpi xmlns:a14="http://schemas.microsoft.com/office/drawing/2010/main" val="0"/>
                </a:ext>
              </a:extLst>
            </a:blip>
            <a:srcRect t="14575" b="14575"/>
            <a:stretch>
              <a:fillRect/>
            </a:stretch>
          </p:blipFill>
          <p:spPr>
            <a:xfrm>
              <a:off x="12365450" y="7597203"/>
              <a:ext cx="10300874" cy="486149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035406" y="401812"/>
            <a:ext cx="6110515" cy="597320"/>
            <a:chOff x="384045" y="271186"/>
            <a:chExt cx="6110515" cy="597320"/>
          </a:xfrm>
        </p:grpSpPr>
        <p:sp>
          <p:nvSpPr>
            <p:cNvPr id="32" name="9"/>
            <p:cNvSpPr txBox="1"/>
            <p:nvPr/>
          </p:nvSpPr>
          <p:spPr>
            <a:xfrm>
              <a:off x="1719108" y="271186"/>
              <a:ext cx="3435256" cy="430887"/>
            </a:xfrm>
            <a:prstGeom prst="rect">
              <a:avLst/>
            </a:prstGeom>
            <a:noFill/>
          </p:spPr>
          <p:txBody>
            <a:bodyPr wrap="square" lIns="0" tIns="0" rIns="0" bIns="0" rtlCol="0">
              <a:spAutoFit/>
            </a:bodyPr>
            <a:lstStyle/>
            <a:p>
              <a:pPr marL="0" lvl="1" algn="ctr"/>
              <a:r>
                <a:rPr lang="zh-CN" altLang="en-US" sz="2800" dirty="0">
                  <a:solidFill>
                    <a:schemeClr val="tx2">
                      <a:lumMod val="50000"/>
                    </a:schemeClr>
                  </a:solidFill>
                  <a:latin typeface="微软雅黑" panose="020B0503020204020204" pitchFamily="34" charset="-122"/>
                  <a:ea typeface="微软雅黑" panose="020B0503020204020204" pitchFamily="34" charset="-122"/>
                </a:rPr>
                <a:t>点击加入你的标题</a:t>
              </a:r>
            </a:p>
          </p:txBody>
        </p:sp>
        <p:cxnSp>
          <p:nvCxnSpPr>
            <p:cNvPr id="6" name="品 11"/>
            <p:cNvCxnSpPr/>
            <p:nvPr>
              <p:custDataLst>
                <p:tags r:id="rId1"/>
              </p:custDataLst>
            </p:nvPr>
          </p:nvCxnSpPr>
          <p:spPr>
            <a:xfrm>
              <a:off x="384045" y="868506"/>
              <a:ext cx="6110515" cy="0"/>
            </a:xfrm>
            <a:prstGeom prst="line">
              <a:avLst/>
            </a:prstGeom>
            <a:noFill/>
            <a:ln w="38100" cap="flat" cmpd="sng" algn="ctr">
              <a:solidFill>
                <a:schemeClr val="accent1">
                  <a:lumMod val="75000"/>
                </a:schemeClr>
              </a:solidFill>
              <a:prstDash val="solid"/>
              <a:miter lim="800000"/>
            </a:ln>
            <a:effectLst/>
          </p:spPr>
        </p:cxnSp>
      </p:grpSp>
      <p:grpSp>
        <p:nvGrpSpPr>
          <p:cNvPr id="2" name="组合 1"/>
          <p:cNvGrpSpPr/>
          <p:nvPr/>
        </p:nvGrpSpPr>
        <p:grpSpPr>
          <a:xfrm>
            <a:off x="1077163" y="1448984"/>
            <a:ext cx="9851467" cy="5221888"/>
            <a:chOff x="794200" y="835578"/>
            <a:chExt cx="10586949" cy="5611741"/>
          </a:xfrm>
        </p:grpSpPr>
        <p:pic>
          <p:nvPicPr>
            <p:cNvPr id="5" name="图片 4"/>
            <p:cNvPicPr>
              <a:picLocks noChangeAspect="1"/>
            </p:cNvPicPr>
            <p:nvPr/>
          </p:nvPicPr>
          <p:blipFill rotWithShape="1">
            <a:blip r:embed="rId4">
              <a:grayscl/>
              <a:extLst>
                <a:ext uri="{28A0092B-C50C-407E-A947-70E740481C1C}">
                  <a14:useLocalDpi xmlns:a14="http://schemas.microsoft.com/office/drawing/2010/main" val="0"/>
                </a:ext>
              </a:extLst>
            </a:blip>
            <a:srcRect l="21596" t="47310" r="63288" b="32535"/>
            <a:stretch>
              <a:fillRect/>
            </a:stretch>
          </p:blipFill>
          <p:spPr>
            <a:xfrm>
              <a:off x="1352050" y="3443815"/>
              <a:ext cx="1842932" cy="1842932"/>
            </a:xfrm>
            <a:custGeom>
              <a:avLst/>
              <a:gdLst>
                <a:gd name="connsiteX0" fmla="*/ 921466 w 1842932"/>
                <a:gd name="connsiteY0" fmla="*/ 0 h 1842932"/>
                <a:gd name="connsiteX1" fmla="*/ 1842932 w 1842932"/>
                <a:gd name="connsiteY1" fmla="*/ 921466 h 1842932"/>
                <a:gd name="connsiteX2" fmla="*/ 921466 w 1842932"/>
                <a:gd name="connsiteY2" fmla="*/ 1842932 h 1842932"/>
                <a:gd name="connsiteX3" fmla="*/ 0 w 1842932"/>
                <a:gd name="connsiteY3" fmla="*/ 921466 h 1842932"/>
                <a:gd name="connsiteX4" fmla="*/ 921466 w 1842932"/>
                <a:gd name="connsiteY4" fmla="*/ 0 h 184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932" h="1842932">
                  <a:moveTo>
                    <a:pt x="921466" y="0"/>
                  </a:moveTo>
                  <a:cubicBezTo>
                    <a:pt x="1430378" y="0"/>
                    <a:pt x="1842932" y="412554"/>
                    <a:pt x="1842932" y="921466"/>
                  </a:cubicBezTo>
                  <a:cubicBezTo>
                    <a:pt x="1842932" y="1430378"/>
                    <a:pt x="1430378" y="1842932"/>
                    <a:pt x="921466" y="1842932"/>
                  </a:cubicBezTo>
                  <a:cubicBezTo>
                    <a:pt x="412554" y="1842932"/>
                    <a:pt x="0" y="1430378"/>
                    <a:pt x="0" y="921466"/>
                  </a:cubicBezTo>
                  <a:cubicBezTo>
                    <a:pt x="0" y="412554"/>
                    <a:pt x="412554" y="0"/>
                    <a:pt x="921466" y="0"/>
                  </a:cubicBezTo>
                  <a:close/>
                </a:path>
              </a:pathLst>
            </a:custGeom>
          </p:spPr>
        </p:pic>
        <p:pic>
          <p:nvPicPr>
            <p:cNvPr id="7" name="图片 6"/>
            <p:cNvPicPr>
              <a:picLocks noChangeAspect="1"/>
            </p:cNvPicPr>
            <p:nvPr/>
          </p:nvPicPr>
          <p:blipFill rotWithShape="1">
            <a:blip r:embed="rId4">
              <a:grayscl/>
              <a:extLst>
                <a:ext uri="{28A0092B-C50C-407E-A947-70E740481C1C}">
                  <a14:useLocalDpi xmlns:a14="http://schemas.microsoft.com/office/drawing/2010/main" val="0"/>
                </a:ext>
              </a:extLst>
            </a:blip>
            <a:srcRect l="59741" t="30958" r="22676" b="45599"/>
            <a:stretch>
              <a:fillRect/>
            </a:stretch>
          </p:blipFill>
          <p:spPr>
            <a:xfrm>
              <a:off x="9665688" y="2311697"/>
              <a:ext cx="1572504" cy="1572504"/>
            </a:xfrm>
            <a:custGeom>
              <a:avLst/>
              <a:gdLst>
                <a:gd name="connsiteX0" fmla="*/ 518278 w 1036556"/>
                <a:gd name="connsiteY0" fmla="*/ 0 h 1036556"/>
                <a:gd name="connsiteX1" fmla="*/ 1036556 w 1036556"/>
                <a:gd name="connsiteY1" fmla="*/ 518278 h 1036556"/>
                <a:gd name="connsiteX2" fmla="*/ 518278 w 1036556"/>
                <a:gd name="connsiteY2" fmla="*/ 1036556 h 1036556"/>
                <a:gd name="connsiteX3" fmla="*/ 0 w 1036556"/>
                <a:gd name="connsiteY3" fmla="*/ 518278 h 1036556"/>
                <a:gd name="connsiteX4" fmla="*/ 518278 w 1036556"/>
                <a:gd name="connsiteY4" fmla="*/ 0 h 1036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556" h="1036556">
                  <a:moveTo>
                    <a:pt x="518278" y="0"/>
                  </a:moveTo>
                  <a:cubicBezTo>
                    <a:pt x="804515" y="0"/>
                    <a:pt x="1036556" y="232041"/>
                    <a:pt x="1036556" y="518278"/>
                  </a:cubicBezTo>
                  <a:cubicBezTo>
                    <a:pt x="1036556" y="804515"/>
                    <a:pt x="804515" y="1036556"/>
                    <a:pt x="518278" y="1036556"/>
                  </a:cubicBezTo>
                  <a:cubicBezTo>
                    <a:pt x="232041" y="1036556"/>
                    <a:pt x="0" y="804515"/>
                    <a:pt x="0" y="518278"/>
                  </a:cubicBezTo>
                  <a:cubicBezTo>
                    <a:pt x="0" y="232041"/>
                    <a:pt x="232041" y="0"/>
                    <a:pt x="518278" y="0"/>
                  </a:cubicBezTo>
                  <a:close/>
                </a:path>
              </a:pathLst>
            </a:custGeom>
          </p:spPr>
        </p:pic>
        <p:sp>
          <p:nvSpPr>
            <p:cNvPr id="8" name="椭圆 7"/>
            <p:cNvSpPr/>
            <p:nvPr/>
          </p:nvSpPr>
          <p:spPr>
            <a:xfrm>
              <a:off x="3432196" y="835578"/>
              <a:ext cx="4887766" cy="4887766"/>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9" name="椭圆 8"/>
            <p:cNvSpPr/>
            <p:nvPr/>
          </p:nvSpPr>
          <p:spPr>
            <a:xfrm>
              <a:off x="2236530" y="1307940"/>
              <a:ext cx="922733" cy="92273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endParaRPr>
            </a:p>
          </p:txBody>
        </p:sp>
        <p:sp>
          <p:nvSpPr>
            <p:cNvPr id="10" name="椭圆 9"/>
            <p:cNvSpPr/>
            <p:nvPr/>
          </p:nvSpPr>
          <p:spPr>
            <a:xfrm>
              <a:off x="8216112" y="4280399"/>
              <a:ext cx="1946782" cy="194678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cxnSp>
          <p:nvCxnSpPr>
            <p:cNvPr id="11" name="直接连接符 10"/>
            <p:cNvCxnSpPr/>
            <p:nvPr/>
          </p:nvCxnSpPr>
          <p:spPr>
            <a:xfrm>
              <a:off x="3116540" y="2002421"/>
              <a:ext cx="486762" cy="2745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8033858" y="4547235"/>
              <a:ext cx="286104" cy="163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9743440" y="3841728"/>
              <a:ext cx="345440" cy="523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3139066" y="3812838"/>
              <a:ext cx="293130" cy="1425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4327246" y="3757409"/>
              <a:ext cx="3172016" cy="1025338"/>
            </a:xfrm>
            <a:prstGeom prst="rect">
              <a:avLst/>
            </a:prstGeom>
          </p:spPr>
          <p:txBody>
            <a:bodyPr wrap="square">
              <a:spAutoFit/>
            </a:bodyPr>
            <a:lstStyle/>
            <a:p>
              <a:pPr algn="ctr"/>
              <a:r>
                <a:rPr lang="en-US" altLang="zh-CN" sz="1400">
                  <a:solidFill>
                    <a:schemeClr val="bg1"/>
                  </a:solidFill>
                </a:rPr>
                <a:t>Supporters say that the ease of use of presentation software can save a lot of time for people who otherwise would have used other types.</a:t>
              </a:r>
            </a:p>
          </p:txBody>
        </p:sp>
        <p:sp>
          <p:nvSpPr>
            <p:cNvPr id="16" name="文本框 15"/>
            <p:cNvSpPr txBox="1"/>
            <p:nvPr/>
          </p:nvSpPr>
          <p:spPr>
            <a:xfrm>
              <a:off x="972895" y="1219664"/>
              <a:ext cx="1171766" cy="363830"/>
            </a:xfrm>
            <a:prstGeom prst="rect">
              <a:avLst/>
            </a:prstGeom>
            <a:noFill/>
          </p:spPr>
          <p:txBody>
            <a:bodyPr wrap="none" rtlCol="0">
              <a:spAutoFit/>
            </a:bodyPr>
            <a:lstStyle/>
            <a:p>
              <a:r>
                <a:rPr lang="en-US" altLang="zh-CN" sz="1600" b="1">
                  <a:solidFill>
                    <a:schemeClr val="bg1">
                      <a:lumMod val="50000"/>
                    </a:schemeClr>
                  </a:solidFill>
                </a:rPr>
                <a:t>TEXT HERE</a:t>
              </a:r>
              <a:endParaRPr lang="zh-CN" altLang="en-US" sz="1600" b="1">
                <a:solidFill>
                  <a:schemeClr val="bg1">
                    <a:lumMod val="50000"/>
                  </a:schemeClr>
                </a:solidFill>
              </a:endParaRPr>
            </a:p>
          </p:txBody>
        </p:sp>
        <p:sp>
          <p:nvSpPr>
            <p:cNvPr id="17" name="矩形 16"/>
            <p:cNvSpPr/>
            <p:nvPr/>
          </p:nvSpPr>
          <p:spPr>
            <a:xfrm>
              <a:off x="794200" y="1440132"/>
              <a:ext cx="1470964" cy="694584"/>
            </a:xfrm>
            <a:prstGeom prst="rect">
              <a:avLst/>
            </a:prstGeom>
          </p:spPr>
          <p:txBody>
            <a:bodyPr wrap="square">
              <a:spAutoFit/>
            </a:bodyPr>
            <a:lstStyle/>
            <a:p>
              <a:pPr algn="ctr"/>
              <a:r>
                <a:rPr lang="en-US" altLang="zh-CN" sz="1200">
                  <a:solidFill>
                    <a:schemeClr val="bg1">
                      <a:lumMod val="50000"/>
                    </a:schemeClr>
                  </a:solidFill>
                </a:rPr>
                <a:t>Supporters say that the ease of use .</a:t>
              </a:r>
              <a:endParaRPr lang="zh-CN" altLang="en-US" sz="1200">
                <a:solidFill>
                  <a:schemeClr val="bg1">
                    <a:lumMod val="50000"/>
                  </a:schemeClr>
                </a:solidFill>
              </a:endParaRPr>
            </a:p>
          </p:txBody>
        </p:sp>
        <p:sp>
          <p:nvSpPr>
            <p:cNvPr id="18" name="文本框 19"/>
            <p:cNvSpPr txBox="1"/>
            <p:nvPr/>
          </p:nvSpPr>
          <p:spPr>
            <a:xfrm>
              <a:off x="1708376" y="4599604"/>
              <a:ext cx="1171766" cy="363829"/>
            </a:xfrm>
            <a:prstGeom prst="rect">
              <a:avLst/>
            </a:prstGeom>
            <a:noFill/>
          </p:spPr>
          <p:txBody>
            <a:bodyPr wrap="none" rtlCol="0">
              <a:spAutoFit/>
            </a:bodyPr>
            <a:lstStyle/>
            <a:p>
              <a:r>
                <a:rPr lang="en-US" altLang="zh-CN" sz="1600" b="1">
                  <a:solidFill>
                    <a:schemeClr val="bg1"/>
                  </a:solidFill>
                </a:rPr>
                <a:t>TEXT HERE</a:t>
              </a:r>
              <a:endParaRPr lang="zh-CN" altLang="en-US" sz="1600" b="1">
                <a:solidFill>
                  <a:schemeClr val="bg1"/>
                </a:solidFill>
              </a:endParaRPr>
            </a:p>
          </p:txBody>
        </p:sp>
        <p:sp>
          <p:nvSpPr>
            <p:cNvPr id="19" name="矩形 18"/>
            <p:cNvSpPr/>
            <p:nvPr/>
          </p:nvSpPr>
          <p:spPr>
            <a:xfrm>
              <a:off x="1529681" y="5381110"/>
              <a:ext cx="1470964" cy="694584"/>
            </a:xfrm>
            <a:prstGeom prst="rect">
              <a:avLst/>
            </a:prstGeom>
          </p:spPr>
          <p:txBody>
            <a:bodyPr wrap="square">
              <a:spAutoFit/>
            </a:bodyPr>
            <a:lstStyle/>
            <a:p>
              <a:pPr algn="ctr"/>
              <a:r>
                <a:rPr lang="en-US" altLang="zh-CN" sz="1200" dirty="0">
                  <a:solidFill>
                    <a:schemeClr val="bg1">
                      <a:lumMod val="50000"/>
                    </a:schemeClr>
                  </a:solidFill>
                </a:rPr>
                <a:t>Supporters say that the ease of use .</a:t>
              </a:r>
              <a:endParaRPr lang="zh-CN" altLang="en-US" sz="1200" dirty="0">
                <a:solidFill>
                  <a:schemeClr val="bg1">
                    <a:lumMod val="50000"/>
                  </a:schemeClr>
                </a:solidFill>
              </a:endParaRPr>
            </a:p>
          </p:txBody>
        </p:sp>
        <p:sp>
          <p:nvSpPr>
            <p:cNvPr id="20" name="文本框 22"/>
            <p:cNvSpPr txBox="1"/>
            <p:nvPr/>
          </p:nvSpPr>
          <p:spPr>
            <a:xfrm>
              <a:off x="8635251" y="5493756"/>
              <a:ext cx="1171765" cy="363829"/>
            </a:xfrm>
            <a:prstGeom prst="rect">
              <a:avLst/>
            </a:prstGeom>
            <a:noFill/>
          </p:spPr>
          <p:txBody>
            <a:bodyPr wrap="none" rtlCol="0">
              <a:spAutoFit/>
            </a:bodyPr>
            <a:lstStyle/>
            <a:p>
              <a:pPr algn="ctr"/>
              <a:r>
                <a:rPr lang="en-US" altLang="zh-CN" sz="1600" b="1">
                  <a:solidFill>
                    <a:schemeClr val="bg1"/>
                  </a:solidFill>
                </a:rPr>
                <a:t>TEXT HERE</a:t>
              </a:r>
              <a:endParaRPr lang="zh-CN" altLang="en-US" sz="1600" b="1">
                <a:solidFill>
                  <a:schemeClr val="bg1"/>
                </a:solidFill>
              </a:endParaRPr>
            </a:p>
          </p:txBody>
        </p:sp>
        <p:sp>
          <p:nvSpPr>
            <p:cNvPr id="21" name="矩形 20"/>
            <p:cNvSpPr/>
            <p:nvPr/>
          </p:nvSpPr>
          <p:spPr>
            <a:xfrm>
              <a:off x="9910185" y="5752735"/>
              <a:ext cx="1470964" cy="694584"/>
            </a:xfrm>
            <a:prstGeom prst="rect">
              <a:avLst/>
            </a:prstGeom>
          </p:spPr>
          <p:txBody>
            <a:bodyPr wrap="square">
              <a:spAutoFit/>
            </a:bodyPr>
            <a:lstStyle/>
            <a:p>
              <a:pPr algn="ctr"/>
              <a:r>
                <a:rPr lang="en-US" altLang="zh-CN" sz="1200">
                  <a:solidFill>
                    <a:schemeClr val="bg1">
                      <a:lumMod val="50000"/>
                    </a:schemeClr>
                  </a:solidFill>
                </a:rPr>
                <a:t>Supporters say that the ease of use .</a:t>
              </a:r>
              <a:endParaRPr lang="zh-CN" altLang="en-US" sz="1200">
                <a:solidFill>
                  <a:schemeClr val="bg1">
                    <a:lumMod val="50000"/>
                  </a:schemeClr>
                </a:solidFill>
              </a:endParaRPr>
            </a:p>
          </p:txBody>
        </p:sp>
        <p:sp>
          <p:nvSpPr>
            <p:cNvPr id="22" name="文本框 24"/>
            <p:cNvSpPr txBox="1"/>
            <p:nvPr/>
          </p:nvSpPr>
          <p:spPr>
            <a:xfrm>
              <a:off x="9910185" y="3285669"/>
              <a:ext cx="1171766" cy="363829"/>
            </a:xfrm>
            <a:prstGeom prst="rect">
              <a:avLst/>
            </a:prstGeom>
            <a:noFill/>
          </p:spPr>
          <p:txBody>
            <a:bodyPr wrap="none" rtlCol="0">
              <a:spAutoFit/>
            </a:bodyPr>
            <a:lstStyle/>
            <a:p>
              <a:r>
                <a:rPr lang="en-US" altLang="zh-CN" sz="1600" b="1">
                  <a:solidFill>
                    <a:schemeClr val="bg1"/>
                  </a:solidFill>
                </a:rPr>
                <a:t>TEXT HERE</a:t>
              </a:r>
              <a:endParaRPr lang="zh-CN" altLang="en-US" sz="1600" b="1">
                <a:solidFill>
                  <a:schemeClr val="bg1"/>
                </a:solidFill>
              </a:endParaRPr>
            </a:p>
          </p:txBody>
        </p:sp>
        <p:sp>
          <p:nvSpPr>
            <p:cNvPr id="23" name="矩形 22"/>
            <p:cNvSpPr/>
            <p:nvPr/>
          </p:nvSpPr>
          <p:spPr>
            <a:xfrm>
              <a:off x="9723280" y="1639505"/>
              <a:ext cx="1470964" cy="694584"/>
            </a:xfrm>
            <a:prstGeom prst="rect">
              <a:avLst/>
            </a:prstGeom>
          </p:spPr>
          <p:txBody>
            <a:bodyPr wrap="square">
              <a:spAutoFit/>
            </a:bodyPr>
            <a:lstStyle/>
            <a:p>
              <a:pPr algn="ctr"/>
              <a:r>
                <a:rPr lang="en-US" altLang="zh-CN" sz="1200">
                  <a:solidFill>
                    <a:schemeClr val="bg1">
                      <a:lumMod val="50000"/>
                    </a:schemeClr>
                  </a:solidFill>
                </a:rPr>
                <a:t>Supporters say that the ease of use .</a:t>
              </a:r>
              <a:endParaRPr lang="zh-CN" altLang="en-US" sz="1200">
                <a:solidFill>
                  <a:schemeClr val="bg1">
                    <a:lumMod val="50000"/>
                  </a:schemeClr>
                </a:solidFill>
              </a:endParaRPr>
            </a:p>
          </p:txBody>
        </p:sp>
        <p:sp>
          <p:nvSpPr>
            <p:cNvPr id="24" name="文本框 26"/>
            <p:cNvSpPr txBox="1"/>
            <p:nvPr/>
          </p:nvSpPr>
          <p:spPr>
            <a:xfrm>
              <a:off x="1775433" y="3937310"/>
              <a:ext cx="1213111" cy="826885"/>
            </a:xfrm>
            <a:prstGeom prst="rect">
              <a:avLst/>
            </a:prstGeom>
            <a:noFill/>
          </p:spPr>
          <p:txBody>
            <a:bodyPr wrap="none" rtlCol="0">
              <a:spAutoFit/>
            </a:bodyPr>
            <a:lstStyle/>
            <a:p>
              <a:r>
                <a:rPr lang="en-US" altLang="zh-CN" sz="4400" b="1">
                  <a:solidFill>
                    <a:schemeClr val="bg1"/>
                  </a:solidFill>
                </a:rPr>
                <a:t>34</a:t>
              </a:r>
              <a:r>
                <a:rPr lang="en-US" altLang="zh-CN" sz="3600" b="1">
                  <a:solidFill>
                    <a:schemeClr val="bg1"/>
                  </a:solidFill>
                </a:rPr>
                <a:t>%</a:t>
              </a:r>
              <a:endParaRPr lang="zh-CN" altLang="en-US" sz="4400" b="1">
                <a:solidFill>
                  <a:schemeClr val="bg1"/>
                </a:solidFill>
              </a:endParaRPr>
            </a:p>
          </p:txBody>
        </p:sp>
        <p:sp>
          <p:nvSpPr>
            <p:cNvPr id="25" name="文本框 32"/>
            <p:cNvSpPr txBox="1"/>
            <p:nvPr/>
          </p:nvSpPr>
          <p:spPr>
            <a:xfrm>
              <a:off x="4961301" y="3302409"/>
              <a:ext cx="1903904" cy="562282"/>
            </a:xfrm>
            <a:prstGeom prst="rect">
              <a:avLst/>
            </a:prstGeom>
            <a:noFill/>
          </p:spPr>
          <p:txBody>
            <a:bodyPr wrap="none" rtlCol="0">
              <a:spAutoFit/>
            </a:bodyPr>
            <a:lstStyle/>
            <a:p>
              <a:pPr algn="ctr"/>
              <a:r>
                <a:rPr lang="en-US" altLang="zh-CN" sz="2800" b="1">
                  <a:solidFill>
                    <a:schemeClr val="bg1"/>
                  </a:solidFill>
                </a:rPr>
                <a:t>TEXT HERE</a:t>
              </a:r>
              <a:endParaRPr lang="zh-CN" altLang="en-US" sz="2800" b="1">
                <a:solidFill>
                  <a:schemeClr val="bg1"/>
                </a:solidFill>
              </a:endParaRPr>
            </a:p>
          </p:txBody>
        </p:sp>
        <p:sp>
          <p:nvSpPr>
            <p:cNvPr id="26" name="文本框 33"/>
            <p:cNvSpPr txBox="1"/>
            <p:nvPr/>
          </p:nvSpPr>
          <p:spPr>
            <a:xfrm>
              <a:off x="8614579" y="4761482"/>
              <a:ext cx="1213111" cy="826885"/>
            </a:xfrm>
            <a:prstGeom prst="rect">
              <a:avLst/>
            </a:prstGeom>
            <a:noFill/>
          </p:spPr>
          <p:txBody>
            <a:bodyPr wrap="none" rtlCol="0">
              <a:spAutoFit/>
            </a:bodyPr>
            <a:lstStyle/>
            <a:p>
              <a:pPr algn="ctr"/>
              <a:r>
                <a:rPr lang="en-US" altLang="zh-CN" sz="4400" b="1">
                  <a:solidFill>
                    <a:schemeClr val="bg1"/>
                  </a:solidFill>
                </a:rPr>
                <a:t>45</a:t>
              </a:r>
              <a:r>
                <a:rPr lang="en-US" altLang="zh-CN" sz="3600" b="1">
                  <a:solidFill>
                    <a:schemeClr val="bg1"/>
                  </a:solidFill>
                </a:rPr>
                <a:t>%</a:t>
              </a:r>
              <a:endParaRPr lang="zh-CN" altLang="en-US" sz="4400" b="1">
                <a:solidFill>
                  <a:schemeClr val="bg1"/>
                </a:solidFill>
              </a:endParaRPr>
            </a:p>
          </p:txBody>
        </p:sp>
        <p:sp>
          <p:nvSpPr>
            <p:cNvPr id="27" name="文本框 34"/>
            <p:cNvSpPr txBox="1"/>
            <p:nvPr/>
          </p:nvSpPr>
          <p:spPr>
            <a:xfrm>
              <a:off x="9991892" y="2717635"/>
              <a:ext cx="982272" cy="694584"/>
            </a:xfrm>
            <a:prstGeom prst="rect">
              <a:avLst/>
            </a:prstGeom>
            <a:noFill/>
          </p:spPr>
          <p:txBody>
            <a:bodyPr wrap="none" rtlCol="0">
              <a:spAutoFit/>
            </a:bodyPr>
            <a:lstStyle/>
            <a:p>
              <a:pPr algn="ctr"/>
              <a:r>
                <a:rPr lang="en-US" altLang="zh-CN" sz="3600" b="1">
                  <a:solidFill>
                    <a:schemeClr val="bg1"/>
                  </a:solidFill>
                </a:rPr>
                <a:t>15</a:t>
              </a:r>
              <a:r>
                <a:rPr lang="en-US" altLang="zh-CN" sz="2800" b="1">
                  <a:solidFill>
                    <a:schemeClr val="bg1"/>
                  </a:solidFill>
                </a:rPr>
                <a:t>%</a:t>
              </a:r>
              <a:endParaRPr lang="zh-CN" altLang="en-US" sz="3600" b="1">
                <a:solidFill>
                  <a:schemeClr val="bg1"/>
                </a:solidFill>
              </a:endParaRPr>
            </a:p>
          </p:txBody>
        </p:sp>
        <p:sp>
          <p:nvSpPr>
            <p:cNvPr id="28" name="文本框 35"/>
            <p:cNvSpPr txBox="1"/>
            <p:nvPr/>
          </p:nvSpPr>
          <p:spPr>
            <a:xfrm>
              <a:off x="2399453" y="1507799"/>
              <a:ext cx="663576" cy="628433"/>
            </a:xfrm>
            <a:prstGeom prst="rect">
              <a:avLst/>
            </a:prstGeom>
            <a:noFill/>
          </p:spPr>
          <p:txBody>
            <a:bodyPr wrap="none" rtlCol="0">
              <a:spAutoFit/>
            </a:bodyPr>
            <a:lstStyle/>
            <a:p>
              <a:pPr algn="ctr"/>
              <a:r>
                <a:rPr lang="en-US" altLang="zh-CN" sz="3200" b="1">
                  <a:solidFill>
                    <a:schemeClr val="bg1"/>
                  </a:solidFill>
                </a:rPr>
                <a:t>9</a:t>
              </a:r>
              <a:r>
                <a:rPr lang="en-US" altLang="zh-CN" sz="2400" b="1">
                  <a:solidFill>
                    <a:schemeClr val="bg1"/>
                  </a:solidFill>
                </a:rPr>
                <a:t>%</a:t>
              </a:r>
              <a:endParaRPr lang="zh-CN" altLang="en-US" sz="3200" b="1">
                <a:solidFill>
                  <a:schemeClr val="bg1"/>
                </a:solidFill>
              </a:endParaRPr>
            </a:p>
          </p:txBody>
        </p:sp>
        <p:sp>
          <p:nvSpPr>
            <p:cNvPr id="29" name="Sitemap"/>
            <p:cNvSpPr>
              <a:spLocks noEditPoints="1"/>
            </p:cNvSpPr>
            <p:nvPr/>
          </p:nvSpPr>
          <p:spPr bwMode="auto">
            <a:xfrm>
              <a:off x="5201498" y="1895271"/>
              <a:ext cx="1423512" cy="1235797"/>
            </a:xfrm>
            <a:custGeom>
              <a:avLst/>
              <a:gdLst>
                <a:gd name="T0" fmla="*/ 147 w 396"/>
                <a:gd name="T1" fmla="*/ 5 h 340"/>
                <a:gd name="T2" fmla="*/ 142 w 396"/>
                <a:gd name="T3" fmla="*/ 96 h 340"/>
                <a:gd name="T4" fmla="*/ 157 w 396"/>
                <a:gd name="T5" fmla="*/ 110 h 340"/>
                <a:gd name="T6" fmla="*/ 248 w 396"/>
                <a:gd name="T7" fmla="*/ 106 h 340"/>
                <a:gd name="T8" fmla="*/ 253 w 396"/>
                <a:gd name="T9" fmla="*/ 15 h 340"/>
                <a:gd name="T10" fmla="*/ 238 w 396"/>
                <a:gd name="T11" fmla="*/ 0 h 340"/>
                <a:gd name="T12" fmla="*/ 159 w 396"/>
                <a:gd name="T13" fmla="*/ 17 h 340"/>
                <a:gd name="T14" fmla="*/ 236 w 396"/>
                <a:gd name="T15" fmla="*/ 93 h 340"/>
                <a:gd name="T16" fmla="*/ 159 w 396"/>
                <a:gd name="T17" fmla="*/ 17 h 340"/>
                <a:gd name="T18" fmla="*/ 189 w 396"/>
                <a:gd name="T19" fmla="*/ 120 h 340"/>
                <a:gd name="T20" fmla="*/ 63 w 396"/>
                <a:gd name="T21" fmla="*/ 163 h 340"/>
                <a:gd name="T22" fmla="*/ 54 w 396"/>
                <a:gd name="T23" fmla="*/ 220 h 340"/>
                <a:gd name="T24" fmla="*/ 71 w 396"/>
                <a:gd name="T25" fmla="*/ 181 h 340"/>
                <a:gd name="T26" fmla="*/ 189 w 396"/>
                <a:gd name="T27" fmla="*/ 220 h 340"/>
                <a:gd name="T28" fmla="*/ 207 w 396"/>
                <a:gd name="T29" fmla="*/ 181 h 340"/>
                <a:gd name="T30" fmla="*/ 325 w 396"/>
                <a:gd name="T31" fmla="*/ 220 h 340"/>
                <a:gd name="T32" fmla="*/ 342 w 396"/>
                <a:gd name="T33" fmla="*/ 172 h 340"/>
                <a:gd name="T34" fmla="*/ 207 w 396"/>
                <a:gd name="T35" fmla="*/ 163 h 340"/>
                <a:gd name="T36" fmla="*/ 198 w 396"/>
                <a:gd name="T37" fmla="*/ 111 h 340"/>
                <a:gd name="T38" fmla="*/ 5 w 396"/>
                <a:gd name="T39" fmla="*/ 234 h 340"/>
                <a:gd name="T40" fmla="*/ 0 w 396"/>
                <a:gd name="T41" fmla="*/ 326 h 340"/>
                <a:gd name="T42" fmla="*/ 15 w 396"/>
                <a:gd name="T43" fmla="*/ 340 h 340"/>
                <a:gd name="T44" fmla="*/ 105 w 396"/>
                <a:gd name="T45" fmla="*/ 336 h 340"/>
                <a:gd name="T46" fmla="*/ 110 w 396"/>
                <a:gd name="T47" fmla="*/ 245 h 340"/>
                <a:gd name="T48" fmla="*/ 96 w 396"/>
                <a:gd name="T49" fmla="*/ 231 h 340"/>
                <a:gd name="T50" fmla="*/ 157 w 396"/>
                <a:gd name="T51" fmla="*/ 231 h 340"/>
                <a:gd name="T52" fmla="*/ 142 w 396"/>
                <a:gd name="T53" fmla="*/ 245 h 340"/>
                <a:gd name="T54" fmla="*/ 148 w 396"/>
                <a:gd name="T55" fmla="*/ 336 h 340"/>
                <a:gd name="T56" fmla="*/ 238 w 396"/>
                <a:gd name="T57" fmla="*/ 340 h 340"/>
                <a:gd name="T58" fmla="*/ 253 w 396"/>
                <a:gd name="T59" fmla="*/ 326 h 340"/>
                <a:gd name="T60" fmla="*/ 248 w 396"/>
                <a:gd name="T61" fmla="*/ 234 h 340"/>
                <a:gd name="T62" fmla="*/ 157 w 396"/>
                <a:gd name="T63" fmla="*/ 231 h 340"/>
                <a:gd name="T64" fmla="*/ 290 w 396"/>
                <a:gd name="T65" fmla="*/ 234 h 340"/>
                <a:gd name="T66" fmla="*/ 286 w 396"/>
                <a:gd name="T67" fmla="*/ 326 h 340"/>
                <a:gd name="T68" fmla="*/ 300 w 396"/>
                <a:gd name="T69" fmla="*/ 340 h 340"/>
                <a:gd name="T70" fmla="*/ 390 w 396"/>
                <a:gd name="T71" fmla="*/ 336 h 340"/>
                <a:gd name="T72" fmla="*/ 396 w 396"/>
                <a:gd name="T73" fmla="*/ 245 h 340"/>
                <a:gd name="T74" fmla="*/ 381 w 396"/>
                <a:gd name="T75" fmla="*/ 231 h 340"/>
                <a:gd name="T76" fmla="*/ 17 w 396"/>
                <a:gd name="T77" fmla="*/ 248 h 340"/>
                <a:gd name="T78" fmla="*/ 93 w 396"/>
                <a:gd name="T79" fmla="*/ 323 h 340"/>
                <a:gd name="T80" fmla="*/ 17 w 396"/>
                <a:gd name="T81" fmla="*/ 248 h 340"/>
                <a:gd name="T82" fmla="*/ 236 w 396"/>
                <a:gd name="T83" fmla="*/ 248 h 340"/>
                <a:gd name="T84" fmla="*/ 159 w 396"/>
                <a:gd name="T85" fmla="*/ 323 h 340"/>
                <a:gd name="T86" fmla="*/ 303 w 396"/>
                <a:gd name="T87" fmla="*/ 248 h 340"/>
                <a:gd name="T88" fmla="*/ 379 w 396"/>
                <a:gd name="T89" fmla="*/ 323 h 340"/>
                <a:gd name="T90" fmla="*/ 303 w 396"/>
                <a:gd name="T91" fmla="*/ 24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6" h="340">
                  <a:moveTo>
                    <a:pt x="157" y="0"/>
                  </a:moveTo>
                  <a:cubicBezTo>
                    <a:pt x="153" y="0"/>
                    <a:pt x="149" y="2"/>
                    <a:pt x="147" y="5"/>
                  </a:cubicBezTo>
                  <a:cubicBezTo>
                    <a:pt x="144" y="7"/>
                    <a:pt x="142" y="11"/>
                    <a:pt x="142" y="15"/>
                  </a:cubicBezTo>
                  <a:lnTo>
                    <a:pt x="142" y="96"/>
                  </a:lnTo>
                  <a:cubicBezTo>
                    <a:pt x="142" y="100"/>
                    <a:pt x="144" y="104"/>
                    <a:pt x="147" y="106"/>
                  </a:cubicBezTo>
                  <a:cubicBezTo>
                    <a:pt x="149" y="109"/>
                    <a:pt x="153" y="110"/>
                    <a:pt x="157" y="110"/>
                  </a:cubicBezTo>
                  <a:lnTo>
                    <a:pt x="238" y="110"/>
                  </a:lnTo>
                  <a:cubicBezTo>
                    <a:pt x="242" y="110"/>
                    <a:pt x="246" y="109"/>
                    <a:pt x="248" y="106"/>
                  </a:cubicBezTo>
                  <a:cubicBezTo>
                    <a:pt x="251" y="104"/>
                    <a:pt x="253" y="100"/>
                    <a:pt x="253" y="96"/>
                  </a:cubicBezTo>
                  <a:lnTo>
                    <a:pt x="253" y="15"/>
                  </a:lnTo>
                  <a:cubicBezTo>
                    <a:pt x="253" y="11"/>
                    <a:pt x="251" y="7"/>
                    <a:pt x="248" y="5"/>
                  </a:cubicBezTo>
                  <a:cubicBezTo>
                    <a:pt x="246" y="2"/>
                    <a:pt x="242" y="0"/>
                    <a:pt x="238" y="0"/>
                  </a:cubicBezTo>
                  <a:lnTo>
                    <a:pt x="157" y="0"/>
                  </a:lnTo>
                  <a:close/>
                  <a:moveTo>
                    <a:pt x="159" y="17"/>
                  </a:moveTo>
                  <a:lnTo>
                    <a:pt x="236" y="17"/>
                  </a:lnTo>
                  <a:lnTo>
                    <a:pt x="236" y="93"/>
                  </a:lnTo>
                  <a:lnTo>
                    <a:pt x="159" y="93"/>
                  </a:lnTo>
                  <a:lnTo>
                    <a:pt x="159" y="17"/>
                  </a:lnTo>
                  <a:close/>
                  <a:moveTo>
                    <a:pt x="198" y="111"/>
                  </a:moveTo>
                  <a:cubicBezTo>
                    <a:pt x="193" y="111"/>
                    <a:pt x="189" y="116"/>
                    <a:pt x="189" y="120"/>
                  </a:cubicBezTo>
                  <a:lnTo>
                    <a:pt x="189" y="163"/>
                  </a:lnTo>
                  <a:lnTo>
                    <a:pt x="63" y="163"/>
                  </a:lnTo>
                  <a:cubicBezTo>
                    <a:pt x="59" y="163"/>
                    <a:pt x="54" y="168"/>
                    <a:pt x="54" y="172"/>
                  </a:cubicBezTo>
                  <a:lnTo>
                    <a:pt x="54" y="220"/>
                  </a:lnTo>
                  <a:cubicBezTo>
                    <a:pt x="54" y="229"/>
                    <a:pt x="72" y="229"/>
                    <a:pt x="71" y="220"/>
                  </a:cubicBezTo>
                  <a:lnTo>
                    <a:pt x="71" y="181"/>
                  </a:lnTo>
                  <a:lnTo>
                    <a:pt x="189" y="181"/>
                  </a:lnTo>
                  <a:lnTo>
                    <a:pt x="189" y="220"/>
                  </a:lnTo>
                  <a:cubicBezTo>
                    <a:pt x="189" y="229"/>
                    <a:pt x="207" y="229"/>
                    <a:pt x="207" y="220"/>
                  </a:cubicBezTo>
                  <a:lnTo>
                    <a:pt x="207" y="181"/>
                  </a:lnTo>
                  <a:lnTo>
                    <a:pt x="325" y="181"/>
                  </a:lnTo>
                  <a:lnTo>
                    <a:pt x="325" y="220"/>
                  </a:lnTo>
                  <a:cubicBezTo>
                    <a:pt x="325" y="229"/>
                    <a:pt x="342" y="229"/>
                    <a:pt x="342" y="220"/>
                  </a:cubicBezTo>
                  <a:lnTo>
                    <a:pt x="342" y="172"/>
                  </a:lnTo>
                  <a:cubicBezTo>
                    <a:pt x="342" y="168"/>
                    <a:pt x="337" y="163"/>
                    <a:pt x="333" y="163"/>
                  </a:cubicBezTo>
                  <a:lnTo>
                    <a:pt x="207" y="163"/>
                  </a:lnTo>
                  <a:lnTo>
                    <a:pt x="207" y="120"/>
                  </a:lnTo>
                  <a:cubicBezTo>
                    <a:pt x="207" y="115"/>
                    <a:pt x="202" y="111"/>
                    <a:pt x="198" y="111"/>
                  </a:cubicBezTo>
                  <a:close/>
                  <a:moveTo>
                    <a:pt x="15" y="231"/>
                  </a:moveTo>
                  <a:cubicBezTo>
                    <a:pt x="12" y="231"/>
                    <a:pt x="8" y="232"/>
                    <a:pt x="5" y="234"/>
                  </a:cubicBezTo>
                  <a:cubicBezTo>
                    <a:pt x="2" y="237"/>
                    <a:pt x="0" y="241"/>
                    <a:pt x="0" y="245"/>
                  </a:cubicBezTo>
                  <a:lnTo>
                    <a:pt x="0" y="326"/>
                  </a:lnTo>
                  <a:cubicBezTo>
                    <a:pt x="0" y="330"/>
                    <a:pt x="3" y="334"/>
                    <a:pt x="6" y="336"/>
                  </a:cubicBezTo>
                  <a:cubicBezTo>
                    <a:pt x="8" y="339"/>
                    <a:pt x="12" y="340"/>
                    <a:pt x="15" y="340"/>
                  </a:cubicBezTo>
                  <a:lnTo>
                    <a:pt x="96" y="340"/>
                  </a:lnTo>
                  <a:cubicBezTo>
                    <a:pt x="99" y="340"/>
                    <a:pt x="103" y="339"/>
                    <a:pt x="105" y="336"/>
                  </a:cubicBezTo>
                  <a:cubicBezTo>
                    <a:pt x="108" y="334"/>
                    <a:pt x="110" y="330"/>
                    <a:pt x="110" y="326"/>
                  </a:cubicBezTo>
                  <a:lnTo>
                    <a:pt x="110" y="245"/>
                  </a:lnTo>
                  <a:cubicBezTo>
                    <a:pt x="110" y="241"/>
                    <a:pt x="109" y="237"/>
                    <a:pt x="106" y="234"/>
                  </a:cubicBezTo>
                  <a:cubicBezTo>
                    <a:pt x="103" y="232"/>
                    <a:pt x="99" y="231"/>
                    <a:pt x="96" y="231"/>
                  </a:cubicBezTo>
                  <a:lnTo>
                    <a:pt x="15" y="231"/>
                  </a:lnTo>
                  <a:close/>
                  <a:moveTo>
                    <a:pt x="157" y="231"/>
                  </a:moveTo>
                  <a:cubicBezTo>
                    <a:pt x="154" y="231"/>
                    <a:pt x="150" y="232"/>
                    <a:pt x="147" y="234"/>
                  </a:cubicBezTo>
                  <a:cubicBezTo>
                    <a:pt x="144" y="237"/>
                    <a:pt x="142" y="241"/>
                    <a:pt x="142" y="245"/>
                  </a:cubicBezTo>
                  <a:lnTo>
                    <a:pt x="142" y="326"/>
                  </a:lnTo>
                  <a:cubicBezTo>
                    <a:pt x="142" y="330"/>
                    <a:pt x="145" y="334"/>
                    <a:pt x="148" y="336"/>
                  </a:cubicBezTo>
                  <a:cubicBezTo>
                    <a:pt x="150" y="339"/>
                    <a:pt x="154" y="340"/>
                    <a:pt x="157" y="340"/>
                  </a:cubicBezTo>
                  <a:lnTo>
                    <a:pt x="238" y="340"/>
                  </a:lnTo>
                  <a:cubicBezTo>
                    <a:pt x="241" y="340"/>
                    <a:pt x="245" y="339"/>
                    <a:pt x="247" y="336"/>
                  </a:cubicBezTo>
                  <a:cubicBezTo>
                    <a:pt x="250" y="334"/>
                    <a:pt x="253" y="330"/>
                    <a:pt x="253" y="326"/>
                  </a:cubicBezTo>
                  <a:lnTo>
                    <a:pt x="253" y="245"/>
                  </a:lnTo>
                  <a:cubicBezTo>
                    <a:pt x="253" y="241"/>
                    <a:pt x="251" y="237"/>
                    <a:pt x="248" y="234"/>
                  </a:cubicBezTo>
                  <a:cubicBezTo>
                    <a:pt x="245" y="232"/>
                    <a:pt x="241" y="231"/>
                    <a:pt x="238" y="231"/>
                  </a:cubicBezTo>
                  <a:lnTo>
                    <a:pt x="157" y="231"/>
                  </a:lnTo>
                  <a:close/>
                  <a:moveTo>
                    <a:pt x="300" y="231"/>
                  </a:moveTo>
                  <a:cubicBezTo>
                    <a:pt x="297" y="231"/>
                    <a:pt x="293" y="232"/>
                    <a:pt x="290" y="234"/>
                  </a:cubicBezTo>
                  <a:cubicBezTo>
                    <a:pt x="287" y="237"/>
                    <a:pt x="286" y="241"/>
                    <a:pt x="286" y="245"/>
                  </a:cubicBezTo>
                  <a:lnTo>
                    <a:pt x="286" y="326"/>
                  </a:lnTo>
                  <a:cubicBezTo>
                    <a:pt x="286" y="330"/>
                    <a:pt x="288" y="334"/>
                    <a:pt x="291" y="336"/>
                  </a:cubicBezTo>
                  <a:cubicBezTo>
                    <a:pt x="293" y="339"/>
                    <a:pt x="297" y="340"/>
                    <a:pt x="300" y="340"/>
                  </a:cubicBezTo>
                  <a:lnTo>
                    <a:pt x="381" y="340"/>
                  </a:lnTo>
                  <a:cubicBezTo>
                    <a:pt x="384" y="340"/>
                    <a:pt x="388" y="339"/>
                    <a:pt x="390" y="336"/>
                  </a:cubicBezTo>
                  <a:cubicBezTo>
                    <a:pt x="393" y="334"/>
                    <a:pt x="396" y="330"/>
                    <a:pt x="396" y="326"/>
                  </a:cubicBezTo>
                  <a:lnTo>
                    <a:pt x="396" y="245"/>
                  </a:lnTo>
                  <a:cubicBezTo>
                    <a:pt x="396" y="241"/>
                    <a:pt x="394" y="237"/>
                    <a:pt x="391" y="234"/>
                  </a:cubicBezTo>
                  <a:cubicBezTo>
                    <a:pt x="388" y="232"/>
                    <a:pt x="384" y="231"/>
                    <a:pt x="381" y="231"/>
                  </a:cubicBezTo>
                  <a:lnTo>
                    <a:pt x="300" y="231"/>
                  </a:lnTo>
                  <a:close/>
                  <a:moveTo>
                    <a:pt x="17" y="248"/>
                  </a:moveTo>
                  <a:lnTo>
                    <a:pt x="93" y="248"/>
                  </a:lnTo>
                  <a:lnTo>
                    <a:pt x="93" y="323"/>
                  </a:lnTo>
                  <a:lnTo>
                    <a:pt x="17" y="323"/>
                  </a:lnTo>
                  <a:lnTo>
                    <a:pt x="17" y="248"/>
                  </a:lnTo>
                  <a:close/>
                  <a:moveTo>
                    <a:pt x="159" y="248"/>
                  </a:moveTo>
                  <a:lnTo>
                    <a:pt x="236" y="248"/>
                  </a:lnTo>
                  <a:lnTo>
                    <a:pt x="236" y="323"/>
                  </a:lnTo>
                  <a:lnTo>
                    <a:pt x="159" y="323"/>
                  </a:lnTo>
                  <a:lnTo>
                    <a:pt x="159" y="248"/>
                  </a:lnTo>
                  <a:close/>
                  <a:moveTo>
                    <a:pt x="303" y="248"/>
                  </a:moveTo>
                  <a:lnTo>
                    <a:pt x="379" y="248"/>
                  </a:lnTo>
                  <a:lnTo>
                    <a:pt x="379" y="323"/>
                  </a:lnTo>
                  <a:lnTo>
                    <a:pt x="303" y="323"/>
                  </a:lnTo>
                  <a:lnTo>
                    <a:pt x="303" y="248"/>
                  </a:lnTo>
                  <a:close/>
                </a:path>
              </a:pathLst>
            </a:custGeom>
            <a:solidFill>
              <a:schemeClr val="bg1"/>
            </a:solidFill>
            <a:ln w="0">
              <a:no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dirty="0">
                <a:solidFill>
                  <a:srgbClr val="262626"/>
                </a:solidFill>
                <a:latin typeface="Calibri" panose="020F0502020204030204" pitchFamily="34" charset="0"/>
                <a:cs typeface="Calibri" panose="020F050202020403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035406" y="401812"/>
            <a:ext cx="6110515" cy="597320"/>
            <a:chOff x="384045" y="271186"/>
            <a:chExt cx="6110515" cy="597320"/>
          </a:xfrm>
        </p:grpSpPr>
        <p:sp>
          <p:nvSpPr>
            <p:cNvPr id="32" name="9"/>
            <p:cNvSpPr txBox="1"/>
            <p:nvPr/>
          </p:nvSpPr>
          <p:spPr>
            <a:xfrm>
              <a:off x="1719108" y="271186"/>
              <a:ext cx="3435256" cy="430887"/>
            </a:xfrm>
            <a:prstGeom prst="rect">
              <a:avLst/>
            </a:prstGeom>
            <a:noFill/>
          </p:spPr>
          <p:txBody>
            <a:bodyPr wrap="square" lIns="0" tIns="0" rIns="0" bIns="0" rtlCol="0">
              <a:spAutoFit/>
            </a:bodyPr>
            <a:lstStyle/>
            <a:p>
              <a:pPr marL="0" lvl="1" algn="ctr"/>
              <a:r>
                <a:rPr lang="zh-CN" altLang="en-US" sz="2800" dirty="0">
                  <a:solidFill>
                    <a:schemeClr val="tx2">
                      <a:lumMod val="50000"/>
                    </a:schemeClr>
                  </a:solidFill>
                  <a:latin typeface="微软雅黑" panose="020B0503020204020204" pitchFamily="34" charset="-122"/>
                  <a:ea typeface="微软雅黑" panose="020B0503020204020204" pitchFamily="34" charset="-122"/>
                </a:rPr>
                <a:t>点击加入你的标题</a:t>
              </a:r>
            </a:p>
          </p:txBody>
        </p:sp>
        <p:cxnSp>
          <p:nvCxnSpPr>
            <p:cNvPr id="6" name="品 11"/>
            <p:cNvCxnSpPr/>
            <p:nvPr>
              <p:custDataLst>
                <p:tags r:id="rId1"/>
              </p:custDataLst>
            </p:nvPr>
          </p:nvCxnSpPr>
          <p:spPr>
            <a:xfrm>
              <a:off x="384045" y="868506"/>
              <a:ext cx="6110515" cy="0"/>
            </a:xfrm>
            <a:prstGeom prst="line">
              <a:avLst/>
            </a:prstGeom>
            <a:noFill/>
            <a:ln w="38100" cap="flat" cmpd="sng" algn="ctr">
              <a:solidFill>
                <a:schemeClr val="accent1">
                  <a:lumMod val="75000"/>
                </a:schemeClr>
              </a:solidFill>
              <a:prstDash val="solid"/>
              <a:miter lim="800000"/>
            </a:ln>
            <a:effectLst/>
          </p:spPr>
        </p:cxnSp>
      </p:grpSp>
      <p:sp>
        <p:nvSpPr>
          <p:cNvPr id="9" name="任意多边形 30"/>
          <p:cNvSpPr/>
          <p:nvPr/>
        </p:nvSpPr>
        <p:spPr bwMode="auto">
          <a:xfrm rot="3292421">
            <a:off x="1266826" y="3075782"/>
            <a:ext cx="2449512" cy="1635125"/>
          </a:xfrm>
          <a:custGeom>
            <a:avLst/>
            <a:gdLst>
              <a:gd name="T0" fmla="*/ 63465 w 1857486"/>
              <a:gd name="T1" fmla="*/ 26016 h 1241208"/>
              <a:gd name="T2" fmla="*/ 68086 w 1857486"/>
              <a:gd name="T3" fmla="*/ 42850 h 1241208"/>
              <a:gd name="T4" fmla="*/ 507673 w 1857486"/>
              <a:gd name="T5" fmla="*/ 607768 h 1241208"/>
              <a:gd name="T6" fmla="*/ 723807 w 1857486"/>
              <a:gd name="T7" fmla="*/ 729402 h 1241208"/>
              <a:gd name="T8" fmla="*/ 776491 w 1857486"/>
              <a:gd name="T9" fmla="*/ 749317 h 1241208"/>
              <a:gd name="T10" fmla="*/ 837138 w 1857486"/>
              <a:gd name="T11" fmla="*/ 772242 h 1241208"/>
              <a:gd name="T12" fmla="*/ 1422127 w 1857486"/>
              <a:gd name="T13" fmla="*/ 812612 h 1241208"/>
              <a:gd name="T14" fmla="*/ 1527077 w 1857486"/>
              <a:gd name="T15" fmla="*/ 783806 h 1241208"/>
              <a:gd name="T16" fmla="*/ 1648674 w 1857486"/>
              <a:gd name="T17" fmla="*/ 750431 h 1241208"/>
              <a:gd name="T18" fmla="*/ 1959074 w 1857486"/>
              <a:gd name="T19" fmla="*/ 576963 h 1241208"/>
              <a:gd name="T20" fmla="*/ 1974219 w 1857486"/>
              <a:gd name="T21" fmla="*/ 564050 h 1241208"/>
              <a:gd name="T22" fmla="*/ 2051266 w 1857486"/>
              <a:gd name="T23" fmla="*/ 498353 h 1241208"/>
              <a:gd name="T24" fmla="*/ 2213592 w 1857486"/>
              <a:gd name="T25" fmla="*/ 310844 h 1241208"/>
              <a:gd name="T26" fmla="*/ 2335228 w 1857486"/>
              <a:gd name="T27" fmla="*/ 94710 h 1241208"/>
              <a:gd name="T28" fmla="*/ 2371028 w 1857486"/>
              <a:gd name="T29" fmla="*/ 0 h 1241208"/>
              <a:gd name="T30" fmla="*/ 2412958 w 1857486"/>
              <a:gd name="T31" fmla="*/ 117570 h 1241208"/>
              <a:gd name="T32" fmla="*/ 2447627 w 1857486"/>
              <a:gd name="T33" fmla="*/ 469386 h 1241208"/>
              <a:gd name="T34" fmla="*/ 2447087 w 1857486"/>
              <a:gd name="T35" fmla="*/ 475109 h 1241208"/>
              <a:gd name="T36" fmla="*/ 2436584 w 1857486"/>
              <a:gd name="T37" fmla="*/ 586360 h 1241208"/>
              <a:gd name="T38" fmla="*/ 2217416 w 1857486"/>
              <a:gd name="T39" fmla="*/ 1130244 h 1241208"/>
              <a:gd name="T40" fmla="*/ 2176873 w 1857486"/>
              <a:gd name="T41" fmla="*/ 1180838 h 1241208"/>
              <a:gd name="T42" fmla="*/ 2141653 w 1857486"/>
              <a:gd name="T43" fmla="*/ 1224789 h 1241208"/>
              <a:gd name="T44" fmla="*/ 1959182 w 1857486"/>
              <a:gd name="T45" fmla="*/ 1392759 h 1241208"/>
              <a:gd name="T46" fmla="*/ 1286072 w 1857486"/>
              <a:gd name="T47" fmla="*/ 1636261 h 1241208"/>
              <a:gd name="T48" fmla="*/ 1269854 w 1857486"/>
              <a:gd name="T49" fmla="*/ 1636286 h 1241208"/>
              <a:gd name="T50" fmla="*/ 1168374 w 1857486"/>
              <a:gd name="T51" fmla="*/ 1636436 h 1241208"/>
              <a:gd name="T52" fmla="*/ 245001 w 1857486"/>
              <a:gd name="T53" fmla="*/ 1147992 h 1241208"/>
              <a:gd name="T54" fmla="*/ 34504 w 1857486"/>
              <a:gd name="T55" fmla="*/ 124818 h 124120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57486"/>
              <a:gd name="T85" fmla="*/ 0 h 1241208"/>
              <a:gd name="T86" fmla="*/ 1857486 w 1857486"/>
              <a:gd name="T87" fmla="*/ 1241208 h 124120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57486" h="1241208">
                <a:moveTo>
                  <a:pt x="48137" y="19733"/>
                </a:moveTo>
                <a:lnTo>
                  <a:pt x="51642" y="32501"/>
                </a:lnTo>
                <a:cubicBezTo>
                  <a:pt x="115253" y="199683"/>
                  <a:pt x="227751" y="350314"/>
                  <a:pt x="385061" y="460981"/>
                </a:cubicBezTo>
                <a:cubicBezTo>
                  <a:pt x="437498" y="497870"/>
                  <a:pt x="492431" y="528573"/>
                  <a:pt x="548995" y="553239"/>
                </a:cubicBezTo>
                <a:lnTo>
                  <a:pt x="588955" y="568344"/>
                </a:lnTo>
                <a:lnTo>
                  <a:pt x="634954" y="585732"/>
                </a:lnTo>
                <a:cubicBezTo>
                  <a:pt x="779895" y="632404"/>
                  <a:pt x="932314" y="641826"/>
                  <a:pt x="1078658" y="616352"/>
                </a:cubicBezTo>
                <a:lnTo>
                  <a:pt x="1158261" y="594503"/>
                </a:lnTo>
                <a:lnTo>
                  <a:pt x="1250490" y="569189"/>
                </a:lnTo>
                <a:cubicBezTo>
                  <a:pt x="1334081" y="537383"/>
                  <a:pt x="1413534" y="493356"/>
                  <a:pt x="1485923" y="437616"/>
                </a:cubicBezTo>
                <a:lnTo>
                  <a:pt x="1497410" y="427822"/>
                </a:lnTo>
                <a:lnTo>
                  <a:pt x="1555849" y="377992"/>
                </a:lnTo>
                <a:cubicBezTo>
                  <a:pt x="1600753" y="335664"/>
                  <a:pt x="1642082" y="288206"/>
                  <a:pt x="1678970" y="235770"/>
                </a:cubicBezTo>
                <a:cubicBezTo>
                  <a:pt x="1715860" y="183333"/>
                  <a:pt x="1746563" y="128400"/>
                  <a:pt x="1771229" y="71836"/>
                </a:cubicBezTo>
                <a:lnTo>
                  <a:pt x="1798383" y="0"/>
                </a:lnTo>
                <a:lnTo>
                  <a:pt x="1830186" y="89175"/>
                </a:lnTo>
                <a:cubicBezTo>
                  <a:pt x="1851994" y="176986"/>
                  <a:pt x="1860619" y="266914"/>
                  <a:pt x="1856482" y="356021"/>
                </a:cubicBezTo>
                <a:lnTo>
                  <a:pt x="1856072" y="360362"/>
                </a:lnTo>
                <a:lnTo>
                  <a:pt x="1848106" y="444744"/>
                </a:lnTo>
                <a:cubicBezTo>
                  <a:pt x="1827108" y="591799"/>
                  <a:pt x="1771049" y="733845"/>
                  <a:pt x="1681871" y="857270"/>
                </a:cubicBezTo>
                <a:lnTo>
                  <a:pt x="1651120" y="895645"/>
                </a:lnTo>
                <a:lnTo>
                  <a:pt x="1624406" y="928981"/>
                </a:lnTo>
                <a:cubicBezTo>
                  <a:pt x="1583468" y="975154"/>
                  <a:pt x="1537292" y="1017912"/>
                  <a:pt x="1486005" y="1056383"/>
                </a:cubicBezTo>
                <a:cubicBezTo>
                  <a:pt x="1332143" y="1171796"/>
                  <a:pt x="1154119" y="1232240"/>
                  <a:pt x="975463" y="1241075"/>
                </a:cubicBezTo>
                <a:lnTo>
                  <a:pt x="963162" y="1241094"/>
                </a:lnTo>
                <a:lnTo>
                  <a:pt x="886191" y="1241208"/>
                </a:lnTo>
                <a:cubicBezTo>
                  <a:pt x="618871" y="1228796"/>
                  <a:pt x="358948" y="1101525"/>
                  <a:pt x="185829" y="870732"/>
                </a:cubicBezTo>
                <a:cubicBezTo>
                  <a:pt x="12710" y="639938"/>
                  <a:pt x="-36730" y="354783"/>
                  <a:pt x="26171" y="94672"/>
                </a:cubicBezTo>
                <a:lnTo>
                  <a:pt x="48137" y="19733"/>
                </a:lnTo>
                <a:close/>
              </a:path>
            </a:pathLst>
          </a:custGeom>
          <a:solidFill>
            <a:schemeClr val="tx2">
              <a:lumMod val="50000"/>
            </a:schemeClr>
          </a:solidFill>
          <a:ln w="12700" cmpd="sng">
            <a:solidFill>
              <a:srgbClr val="FFFFFF"/>
            </a:solidFill>
            <a:prstDash val="sysDash"/>
            <a:miter lim="800000"/>
            <a:tailEnd type="triangle" w="med" len="med"/>
          </a:ln>
        </p:spPr>
        <p:txBody>
          <a:bodyPr lIns="0" tIns="468000" rIns="0" bIns="0" anchor="ctr"/>
          <a:lstStyle/>
          <a:p>
            <a:pPr algn="ctr">
              <a:lnSpc>
                <a:spcPct val="120000"/>
              </a:lnSpc>
              <a:defRPr/>
            </a:pPr>
            <a:r>
              <a:rPr lang="zh-CN" altLang="en-US" sz="2000" kern="0">
                <a:solidFill>
                  <a:srgbClr val="FFFFFF"/>
                </a:solidFill>
                <a:latin typeface="微软雅黑" panose="020B0503020204020204" pitchFamily="34" charset="-122"/>
                <a:ea typeface="微软雅黑" panose="020B0503020204020204" pitchFamily="34" charset="-122"/>
              </a:rPr>
              <a:t>标题</a:t>
            </a:r>
          </a:p>
        </p:txBody>
      </p:sp>
      <p:sp>
        <p:nvSpPr>
          <p:cNvPr id="10" name="任意多边形 31"/>
          <p:cNvSpPr/>
          <p:nvPr/>
        </p:nvSpPr>
        <p:spPr bwMode="auto">
          <a:xfrm rot="19588634">
            <a:off x="2131220" y="1998663"/>
            <a:ext cx="2446337" cy="2012950"/>
          </a:xfrm>
          <a:custGeom>
            <a:avLst/>
            <a:gdLst>
              <a:gd name="T0" fmla="*/ 1900733 w 1856155"/>
              <a:gd name="T1" fmla="*/ 203791 h 1526889"/>
              <a:gd name="T2" fmla="*/ 2424452 w 1856155"/>
              <a:gd name="T3" fmla="*/ 980904 h 1526889"/>
              <a:gd name="T4" fmla="*/ 2447195 w 1856155"/>
              <a:gd name="T5" fmla="*/ 1197186 h 1526889"/>
              <a:gd name="T6" fmla="*/ 2438181 w 1856155"/>
              <a:gd name="T7" fmla="*/ 1185518 h 1526889"/>
              <a:gd name="T8" fmla="*/ 1834538 w 1856155"/>
              <a:gd name="T9" fmla="*/ 800829 h 1526889"/>
              <a:gd name="T10" fmla="*/ 1590122 w 1856155"/>
              <a:gd name="T11" fmla="*/ 758759 h 1526889"/>
              <a:gd name="T12" fmla="*/ 1531931 w 1856155"/>
              <a:gd name="T13" fmla="*/ 760509 h 1526889"/>
              <a:gd name="T14" fmla="*/ 1349580 w 1856155"/>
              <a:gd name="T15" fmla="*/ 765992 h 1526889"/>
              <a:gd name="T16" fmla="*/ 904359 w 1856155"/>
              <a:gd name="T17" fmla="*/ 914665 h 1526889"/>
              <a:gd name="T18" fmla="*/ 809813 w 1856155"/>
              <a:gd name="T19" fmla="*/ 974230 h 1526889"/>
              <a:gd name="T20" fmla="*/ 804949 w 1856155"/>
              <a:gd name="T21" fmla="*/ 977294 h 1526889"/>
              <a:gd name="T22" fmla="*/ 477600 w 1856155"/>
              <a:gd name="T23" fmla="*/ 1316808 h 1526889"/>
              <a:gd name="T24" fmla="*/ 471833 w 1856155"/>
              <a:gd name="T25" fmla="*/ 1326821 h 1526889"/>
              <a:gd name="T26" fmla="*/ 417128 w 1856155"/>
              <a:gd name="T27" fmla="*/ 1421793 h 1526889"/>
              <a:gd name="T28" fmla="*/ 327120 w 1856155"/>
              <a:gd name="T29" fmla="*/ 1652894 h 1526889"/>
              <a:gd name="T30" fmla="*/ 285049 w 1856155"/>
              <a:gd name="T31" fmla="*/ 1897310 h 1526889"/>
              <a:gd name="T32" fmla="*/ 288531 w 1856155"/>
              <a:gd name="T33" fmla="*/ 2013083 h 1526889"/>
              <a:gd name="T34" fmla="*/ 275199 w 1856155"/>
              <a:gd name="T35" fmla="*/ 1998306 h 1526889"/>
              <a:gd name="T36" fmla="*/ 93114 w 1856155"/>
              <a:gd name="T37" fmla="*/ 1692882 h 1526889"/>
              <a:gd name="T38" fmla="*/ 56348 w 1856155"/>
              <a:gd name="T39" fmla="*/ 1572266 h 1526889"/>
              <a:gd name="T40" fmla="*/ 24616 w 1856155"/>
              <a:gd name="T41" fmla="*/ 1468164 h 1526889"/>
              <a:gd name="T42" fmla="*/ 48601 w 1856155"/>
              <a:gd name="T43" fmla="*/ 882273 h 1526889"/>
              <a:gd name="T44" fmla="*/ 69820 w 1856155"/>
              <a:gd name="T45" fmla="*/ 821010 h 1526889"/>
              <a:gd name="T46" fmla="*/ 88253 w 1856155"/>
              <a:gd name="T47" fmla="*/ 767789 h 1526889"/>
              <a:gd name="T48" fmla="*/ 203791 w 1856155"/>
              <a:gd name="T49" fmla="*/ 548335 h 1526889"/>
              <a:gd name="T50" fmla="*/ 756187 w 1856155"/>
              <a:gd name="T51" fmla="*/ 93112 h 1526889"/>
              <a:gd name="T52" fmla="*/ 772884 w 1856155"/>
              <a:gd name="T53" fmla="*/ 88023 h 1526889"/>
              <a:gd name="T54" fmla="*/ 980906 w 1856155"/>
              <a:gd name="T55" fmla="*/ 24616 h 1526889"/>
              <a:gd name="T56" fmla="*/ 1900733 w 1856155"/>
              <a:gd name="T57" fmla="*/ 203791 h 15268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56155"/>
              <a:gd name="T88" fmla="*/ 0 h 1526889"/>
              <a:gd name="T89" fmla="*/ 1856155 w 1856155"/>
              <a:gd name="T90" fmla="*/ 1526889 h 152688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56155" h="1526889">
                <a:moveTo>
                  <a:pt x="1441673" y="154572"/>
                </a:moveTo>
                <a:cubicBezTo>
                  <a:pt x="1655467" y="296201"/>
                  <a:pt x="1791614" y="511079"/>
                  <a:pt x="1838905" y="743999"/>
                </a:cubicBezTo>
                <a:lnTo>
                  <a:pt x="1856155" y="908045"/>
                </a:lnTo>
                <a:lnTo>
                  <a:pt x="1849318" y="899195"/>
                </a:lnTo>
                <a:cubicBezTo>
                  <a:pt x="1733303" y="763045"/>
                  <a:pt x="1576787" y="658889"/>
                  <a:pt x="1391465" y="607415"/>
                </a:cubicBezTo>
                <a:cubicBezTo>
                  <a:pt x="1329692" y="590257"/>
                  <a:pt x="1267641" y="579765"/>
                  <a:pt x="1206080" y="575506"/>
                </a:cubicBezTo>
                <a:lnTo>
                  <a:pt x="1161943" y="576833"/>
                </a:lnTo>
                <a:lnTo>
                  <a:pt x="1023633" y="580992"/>
                </a:lnTo>
                <a:cubicBezTo>
                  <a:pt x="904002" y="596538"/>
                  <a:pt x="789395" y="635281"/>
                  <a:pt x="685941" y="693758"/>
                </a:cubicBezTo>
                <a:lnTo>
                  <a:pt x="614229" y="738937"/>
                </a:lnTo>
                <a:lnTo>
                  <a:pt x="610540" y="741261"/>
                </a:lnTo>
                <a:cubicBezTo>
                  <a:pt x="513047" y="809388"/>
                  <a:pt x="428241" y="896381"/>
                  <a:pt x="362251" y="998776"/>
                </a:cubicBezTo>
                <a:cubicBezTo>
                  <a:pt x="360793" y="1001308"/>
                  <a:pt x="359335" y="1003839"/>
                  <a:pt x="357877" y="1006371"/>
                </a:cubicBezTo>
                <a:lnTo>
                  <a:pt x="316384" y="1078406"/>
                </a:lnTo>
                <a:cubicBezTo>
                  <a:pt x="288284" y="1133346"/>
                  <a:pt x="265273" y="1191919"/>
                  <a:pt x="248115" y="1253692"/>
                </a:cubicBezTo>
                <a:cubicBezTo>
                  <a:pt x="230957" y="1315467"/>
                  <a:pt x="220465" y="1377517"/>
                  <a:pt x="216205" y="1439077"/>
                </a:cubicBezTo>
                <a:lnTo>
                  <a:pt x="218846" y="1526889"/>
                </a:lnTo>
                <a:lnTo>
                  <a:pt x="208734" y="1515681"/>
                </a:lnTo>
                <a:cubicBezTo>
                  <a:pt x="150990" y="1444880"/>
                  <a:pt x="104757" y="1366689"/>
                  <a:pt x="70625" y="1284022"/>
                </a:cubicBezTo>
                <a:lnTo>
                  <a:pt x="42739" y="1192537"/>
                </a:lnTo>
                <a:lnTo>
                  <a:pt x="18671" y="1113577"/>
                </a:lnTo>
                <a:cubicBezTo>
                  <a:pt x="-10887" y="968003"/>
                  <a:pt x="-5735" y="815380"/>
                  <a:pt x="36863" y="669189"/>
                </a:cubicBezTo>
                <a:lnTo>
                  <a:pt x="52957" y="622722"/>
                </a:lnTo>
                <a:lnTo>
                  <a:pt x="66938" y="582355"/>
                </a:lnTo>
                <a:cubicBezTo>
                  <a:pt x="90012" y="525123"/>
                  <a:pt x="119165" y="469352"/>
                  <a:pt x="154572" y="415903"/>
                </a:cubicBezTo>
                <a:cubicBezTo>
                  <a:pt x="260794" y="255558"/>
                  <a:pt x="408218" y="138889"/>
                  <a:pt x="573555" y="70624"/>
                </a:cubicBezTo>
                <a:lnTo>
                  <a:pt x="586219" y="66764"/>
                </a:lnTo>
                <a:lnTo>
                  <a:pt x="744000" y="18671"/>
                </a:lnTo>
                <a:cubicBezTo>
                  <a:pt x="976919" y="-28621"/>
                  <a:pt x="1227880" y="12943"/>
                  <a:pt x="1441673" y="154572"/>
                </a:cubicBezTo>
                <a:close/>
              </a:path>
            </a:pathLst>
          </a:custGeom>
          <a:solidFill>
            <a:schemeClr val="tx2">
              <a:lumMod val="50000"/>
            </a:schemeClr>
          </a:solidFill>
          <a:ln w="12700" cmpd="sng">
            <a:solidFill>
              <a:srgbClr val="FFFFFF"/>
            </a:solidFill>
            <a:prstDash val="sysDash"/>
            <a:miter lim="800000"/>
            <a:tailEnd type="triangle" w="med" len="med"/>
          </a:ln>
        </p:spPr>
        <p:txBody>
          <a:bodyPr lIns="0" tIns="108000" rIns="0" bIns="0"/>
          <a:lstStyle/>
          <a:p>
            <a:pPr algn="ctr">
              <a:lnSpc>
                <a:spcPct val="120000"/>
              </a:lnSpc>
              <a:defRPr/>
            </a:pPr>
            <a:r>
              <a:rPr lang="zh-CN" altLang="en-US" sz="2000" kern="0">
                <a:solidFill>
                  <a:srgbClr val="FFFFFF"/>
                </a:solidFill>
                <a:latin typeface="微软雅黑" panose="020B0503020204020204" pitchFamily="34" charset="-122"/>
                <a:ea typeface="微软雅黑" panose="020B0503020204020204" pitchFamily="34" charset="-122"/>
              </a:rPr>
              <a:t>标题</a:t>
            </a:r>
          </a:p>
        </p:txBody>
      </p:sp>
      <p:sp>
        <p:nvSpPr>
          <p:cNvPr id="11" name="任意多边形 34"/>
          <p:cNvSpPr/>
          <p:nvPr/>
        </p:nvSpPr>
        <p:spPr bwMode="auto">
          <a:xfrm rot="974914">
            <a:off x="3013869" y="2451100"/>
            <a:ext cx="2449512" cy="1663700"/>
          </a:xfrm>
          <a:custGeom>
            <a:avLst/>
            <a:gdLst>
              <a:gd name="T0" fmla="*/ 867391 w 1857556"/>
              <a:gd name="T1" fmla="*/ 53010 h 1261477"/>
              <a:gd name="T2" fmla="*/ 1219002 w 1857556"/>
              <a:gd name="T3" fmla="*/ 0 h 1261477"/>
              <a:gd name="T4" fmla="*/ 1233731 w 1857556"/>
              <a:gd name="T5" fmla="*/ 654 h 1261477"/>
              <a:gd name="T6" fmla="*/ 1336584 w 1857556"/>
              <a:gd name="T7" fmla="*/ 5216 h 1261477"/>
              <a:gd name="T8" fmla="*/ 2236615 w 1857556"/>
              <a:gd name="T9" fmla="*/ 535439 h 1261477"/>
              <a:gd name="T10" fmla="*/ 2400031 w 1857556"/>
              <a:gd name="T11" fmla="*/ 1567181 h 1261477"/>
              <a:gd name="T12" fmla="*/ 2367053 w 1857556"/>
              <a:gd name="T13" fmla="*/ 1663159 h 1261477"/>
              <a:gd name="T14" fmla="*/ 2362729 w 1857556"/>
              <a:gd name="T15" fmla="*/ 1647525 h 1261477"/>
              <a:gd name="T16" fmla="*/ 1949476 w 1857556"/>
              <a:gd name="T17" fmla="*/ 1063065 h 1261477"/>
              <a:gd name="T18" fmla="*/ 1739141 w 1857556"/>
              <a:gd name="T19" fmla="*/ 931658 h 1261477"/>
              <a:gd name="T20" fmla="*/ 1687424 w 1857556"/>
              <a:gd name="T21" fmla="*/ 909353 h 1261477"/>
              <a:gd name="T22" fmla="*/ 1627891 w 1857556"/>
              <a:gd name="T23" fmla="*/ 883675 h 1261477"/>
              <a:gd name="T24" fmla="*/ 1045365 w 1857556"/>
              <a:gd name="T25" fmla="*/ 816551 h 1261477"/>
              <a:gd name="T26" fmla="*/ 935311 w 1857556"/>
              <a:gd name="T27" fmla="*/ 835922 h 1261477"/>
              <a:gd name="T28" fmla="*/ 929648 w 1857556"/>
              <a:gd name="T29" fmla="*/ 836918 h 1261477"/>
              <a:gd name="T30" fmla="*/ 498189 w 1857556"/>
              <a:gd name="T31" fmla="*/ 1027361 h 1261477"/>
              <a:gd name="T32" fmla="*/ 489059 w 1857556"/>
              <a:gd name="T33" fmla="*/ 1034450 h 1261477"/>
              <a:gd name="T34" fmla="*/ 402493 w 1857556"/>
              <a:gd name="T35" fmla="*/ 1101668 h 1261477"/>
              <a:gd name="T36" fmla="*/ 231750 w 1857556"/>
              <a:gd name="T37" fmla="*/ 1281544 h 1261477"/>
              <a:gd name="T38" fmla="*/ 100342 w 1857556"/>
              <a:gd name="T39" fmla="*/ 1491880 h 1261477"/>
              <a:gd name="T40" fmla="*/ 56937 w 1857556"/>
              <a:gd name="T41" fmla="*/ 1592514 h 1261477"/>
              <a:gd name="T42" fmla="*/ 53016 w 1857556"/>
              <a:gd name="T43" fmla="*/ 1581644 h 1261477"/>
              <a:gd name="T44" fmla="*/ 5224 w 1857556"/>
              <a:gd name="T45" fmla="*/ 1112450 h 1261477"/>
              <a:gd name="T46" fmla="*/ 6025 w 1857556"/>
              <a:gd name="T47" fmla="*/ 1106757 h 1261477"/>
              <a:gd name="T48" fmla="*/ 21610 w 1857556"/>
              <a:gd name="T49" fmla="*/ 996103 h 1261477"/>
              <a:gd name="T50" fmla="*/ 195643 w 1857556"/>
              <a:gd name="T51" fmla="*/ 560172 h 1261477"/>
              <a:gd name="T52" fmla="*/ 309227 w 1857556"/>
              <a:gd name="T53" fmla="*/ 417410 h 1261477"/>
              <a:gd name="T54" fmla="*/ 345473 w 1857556"/>
              <a:gd name="T55" fmla="*/ 371852 h 1261477"/>
              <a:gd name="T56" fmla="*/ 535445 w 1857556"/>
              <a:gd name="T57" fmla="*/ 212418 h 1261477"/>
              <a:gd name="T58" fmla="*/ 867391 w 1857556"/>
              <a:gd name="T59" fmla="*/ 53010 h 12614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57556"/>
              <a:gd name="T91" fmla="*/ 0 h 1261477"/>
              <a:gd name="T92" fmla="*/ 1857556 w 1857556"/>
              <a:gd name="T93" fmla="*/ 1261477 h 12614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57556" h="1261477">
                <a:moveTo>
                  <a:pt x="657901" y="40207"/>
                </a:moveTo>
                <a:cubicBezTo>
                  <a:pt x="745285" y="13540"/>
                  <a:pt x="835154" y="322"/>
                  <a:pt x="924592" y="0"/>
                </a:cubicBezTo>
                <a:lnTo>
                  <a:pt x="935764" y="496"/>
                </a:lnTo>
                <a:lnTo>
                  <a:pt x="1013776" y="3956"/>
                </a:lnTo>
                <a:cubicBezTo>
                  <a:pt x="1280247" y="28598"/>
                  <a:pt x="1534068" y="167641"/>
                  <a:pt x="1696434" y="406121"/>
                </a:cubicBezTo>
                <a:cubicBezTo>
                  <a:pt x="1858802" y="644602"/>
                  <a:pt x="1895129" y="931722"/>
                  <a:pt x="1820382" y="1188679"/>
                </a:cubicBezTo>
                <a:lnTo>
                  <a:pt x="1795369" y="1261477"/>
                </a:lnTo>
                <a:cubicBezTo>
                  <a:pt x="1794275" y="1257524"/>
                  <a:pt x="1793182" y="1253572"/>
                  <a:pt x="1792089" y="1249619"/>
                </a:cubicBezTo>
                <a:cubicBezTo>
                  <a:pt x="1736202" y="1079699"/>
                  <a:pt x="1630721" y="924073"/>
                  <a:pt x="1478644" y="806316"/>
                </a:cubicBezTo>
                <a:cubicBezTo>
                  <a:pt x="1427953" y="767064"/>
                  <a:pt x="1374482" y="733878"/>
                  <a:pt x="1319108" y="706646"/>
                </a:cubicBezTo>
                <a:lnTo>
                  <a:pt x="1279882" y="689728"/>
                </a:lnTo>
                <a:lnTo>
                  <a:pt x="1234727" y="670252"/>
                </a:lnTo>
                <a:cubicBezTo>
                  <a:pt x="1092076" y="616990"/>
                  <a:pt x="940249" y="600598"/>
                  <a:pt x="792891" y="619340"/>
                </a:cubicBezTo>
                <a:lnTo>
                  <a:pt x="709417" y="634032"/>
                </a:lnTo>
                <a:lnTo>
                  <a:pt x="705122" y="634788"/>
                </a:lnTo>
                <a:cubicBezTo>
                  <a:pt x="589103" y="660970"/>
                  <a:pt x="477690" y="709415"/>
                  <a:pt x="377868" y="779235"/>
                </a:cubicBezTo>
                <a:lnTo>
                  <a:pt x="370943" y="784612"/>
                </a:lnTo>
                <a:lnTo>
                  <a:pt x="305284" y="835596"/>
                </a:lnTo>
                <a:cubicBezTo>
                  <a:pt x="258490" y="875822"/>
                  <a:pt x="215030" y="921337"/>
                  <a:pt x="175778" y="972029"/>
                </a:cubicBezTo>
                <a:cubicBezTo>
                  <a:pt x="136526" y="1022722"/>
                  <a:pt x="103340" y="1076191"/>
                  <a:pt x="76108" y="1131565"/>
                </a:cubicBezTo>
                <a:lnTo>
                  <a:pt x="43186" y="1207894"/>
                </a:lnTo>
                <a:cubicBezTo>
                  <a:pt x="42194" y="1205146"/>
                  <a:pt x="41204" y="1202397"/>
                  <a:pt x="40212" y="1199649"/>
                </a:cubicBezTo>
                <a:cubicBezTo>
                  <a:pt x="4655" y="1083137"/>
                  <a:pt x="-6991" y="962206"/>
                  <a:pt x="3962" y="843774"/>
                </a:cubicBezTo>
                <a:lnTo>
                  <a:pt x="4570" y="839456"/>
                </a:lnTo>
                <a:lnTo>
                  <a:pt x="16391" y="755527"/>
                </a:lnTo>
                <a:cubicBezTo>
                  <a:pt x="38560" y="638777"/>
                  <a:pt x="82998" y="526255"/>
                  <a:pt x="148392" y="424881"/>
                </a:cubicBezTo>
                <a:lnTo>
                  <a:pt x="234543" y="316598"/>
                </a:lnTo>
                <a:lnTo>
                  <a:pt x="262035" y="282043"/>
                </a:lnTo>
                <a:cubicBezTo>
                  <a:pt x="305046" y="237794"/>
                  <a:pt x="353131" y="197196"/>
                  <a:pt x="406126" y="161115"/>
                </a:cubicBezTo>
                <a:cubicBezTo>
                  <a:pt x="485620" y="106993"/>
                  <a:pt x="570518" y="66875"/>
                  <a:pt x="657901" y="40207"/>
                </a:cubicBezTo>
                <a:close/>
              </a:path>
            </a:pathLst>
          </a:custGeom>
          <a:solidFill>
            <a:schemeClr val="accent1">
              <a:lumMod val="75000"/>
            </a:schemeClr>
          </a:solidFill>
          <a:ln w="12700" cmpd="sng">
            <a:solidFill>
              <a:srgbClr val="FFFFFF"/>
            </a:solidFill>
            <a:prstDash val="sysDash"/>
            <a:miter lim="800000"/>
            <a:tailEnd type="triangle" w="med" len="med"/>
          </a:ln>
        </p:spPr>
        <p:txBody>
          <a:bodyPr lIns="72000" tIns="108000" rIns="0" bIns="0"/>
          <a:lstStyle/>
          <a:p>
            <a:pPr algn="ctr">
              <a:lnSpc>
                <a:spcPct val="120000"/>
              </a:lnSpc>
              <a:defRPr/>
            </a:pPr>
            <a:r>
              <a:rPr lang="zh-CN" altLang="en-US" sz="2000" kern="0">
                <a:solidFill>
                  <a:srgbClr val="FFFFFF"/>
                </a:solidFill>
                <a:latin typeface="微软雅黑" panose="020B0503020204020204" pitchFamily="34" charset="-122"/>
                <a:ea typeface="微软雅黑" panose="020B0503020204020204" pitchFamily="34" charset="-122"/>
              </a:rPr>
              <a:t>标题</a:t>
            </a:r>
          </a:p>
        </p:txBody>
      </p:sp>
      <p:sp>
        <p:nvSpPr>
          <p:cNvPr id="12" name="任意多边形 37"/>
          <p:cNvSpPr/>
          <p:nvPr/>
        </p:nvSpPr>
        <p:spPr bwMode="auto">
          <a:xfrm rot="16521308">
            <a:off x="3009900" y="3594894"/>
            <a:ext cx="2449512" cy="1733550"/>
          </a:xfrm>
          <a:custGeom>
            <a:avLst/>
            <a:gdLst>
              <a:gd name="T0" fmla="*/ 2438842 w 1856926"/>
              <a:gd name="T1" fmla="*/ 352654 h 1315239"/>
              <a:gd name="T2" fmla="*/ 2448212 w 1856926"/>
              <a:gd name="T3" fmla="*/ 469979 h 1315239"/>
              <a:gd name="T4" fmla="*/ 2448121 w 1856926"/>
              <a:gd name="T5" fmla="*/ 475729 h 1315239"/>
              <a:gd name="T6" fmla="*/ 2446344 w 1856926"/>
              <a:gd name="T7" fmla="*/ 587460 h 1315239"/>
              <a:gd name="T8" fmla="*/ 2270344 w 1856926"/>
              <a:gd name="T9" fmla="*/ 1146804 h 1315239"/>
              <a:gd name="T10" fmla="*/ 2233877 w 1856926"/>
              <a:gd name="T11" fmla="*/ 1200413 h 1315239"/>
              <a:gd name="T12" fmla="*/ 2202200 w 1856926"/>
              <a:gd name="T13" fmla="*/ 1246981 h 1315239"/>
              <a:gd name="T14" fmla="*/ 2033411 w 1856926"/>
              <a:gd name="T15" fmla="*/ 1428693 h 1315239"/>
              <a:gd name="T16" fmla="*/ 1381386 w 1856926"/>
              <a:gd name="T17" fmla="*/ 1724045 h 1315239"/>
              <a:gd name="T18" fmla="*/ 1365217 w 1856926"/>
              <a:gd name="T19" fmla="*/ 1725337 h 1315239"/>
              <a:gd name="T20" fmla="*/ 1264062 w 1856926"/>
              <a:gd name="T21" fmla="*/ 1733418 h 1315239"/>
              <a:gd name="T22" fmla="*/ 305347 w 1856926"/>
              <a:gd name="T23" fmla="*/ 1318614 h 1315239"/>
              <a:gd name="T24" fmla="*/ 15544 w 1856926"/>
              <a:gd name="T25" fmla="*/ 315016 h 1315239"/>
              <a:gd name="T26" fmla="*/ 36395 w 1856926"/>
              <a:gd name="T27" fmla="*/ 215698 h 1315239"/>
              <a:gd name="T28" fmla="*/ 42619 w 1856926"/>
              <a:gd name="T29" fmla="*/ 230676 h 1315239"/>
              <a:gd name="T30" fmla="*/ 525004 w 1856926"/>
              <a:gd name="T31" fmla="*/ 759520 h 1315239"/>
              <a:gd name="T32" fmla="*/ 749980 w 1856926"/>
              <a:gd name="T33" fmla="*/ 863896 h 1315239"/>
              <a:gd name="T34" fmla="*/ 804061 w 1856926"/>
              <a:gd name="T35" fmla="*/ 879634 h 1315239"/>
              <a:gd name="T36" fmla="*/ 866313 w 1856926"/>
              <a:gd name="T37" fmla="*/ 897749 h 1315239"/>
              <a:gd name="T38" fmla="*/ 1564976 w 1856926"/>
              <a:gd name="T39" fmla="*/ 857761 h 1315239"/>
              <a:gd name="T40" fmla="*/ 1565234 w 1856926"/>
              <a:gd name="T41" fmla="*/ 857655 h 1315239"/>
              <a:gd name="T42" fmla="*/ 1673662 w 1856926"/>
              <a:gd name="T43" fmla="*/ 812594 h 1315239"/>
              <a:gd name="T44" fmla="*/ 1969559 w 1856926"/>
              <a:gd name="T45" fmla="*/ 615402 h 1315239"/>
              <a:gd name="T46" fmla="*/ 1977741 w 1856926"/>
              <a:gd name="T47" fmla="*/ 607240 h 1315239"/>
              <a:gd name="T48" fmla="*/ 2055326 w 1856926"/>
              <a:gd name="T49" fmla="*/ 529830 h 1315239"/>
              <a:gd name="T50" fmla="*/ 2202506 w 1856926"/>
              <a:gd name="T51" fmla="*/ 330211 h 1315239"/>
              <a:gd name="T52" fmla="*/ 2306882 w 1856926"/>
              <a:gd name="T53" fmla="*/ 105234 h 1315239"/>
              <a:gd name="T54" fmla="*/ 2337505 w 1856926"/>
              <a:gd name="T55" fmla="*/ 0 h 1315239"/>
              <a:gd name="T56" fmla="*/ 2342741 w 1856926"/>
              <a:gd name="T57" fmla="*/ 10303 h 1315239"/>
              <a:gd name="T58" fmla="*/ 2438842 w 1856926"/>
              <a:gd name="T59" fmla="*/ 352654 h 13152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56926"/>
              <a:gd name="T91" fmla="*/ 0 h 1315239"/>
              <a:gd name="T92" fmla="*/ 1856926 w 1856926"/>
              <a:gd name="T93" fmla="*/ 1315239 h 131523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56926" h="1315239">
                <a:moveTo>
                  <a:pt x="1849819" y="267482"/>
                </a:moveTo>
                <a:cubicBezTo>
                  <a:pt x="1853614" y="297053"/>
                  <a:pt x="1855981" y="326752"/>
                  <a:pt x="1856926" y="356471"/>
                </a:cubicBezTo>
                <a:lnTo>
                  <a:pt x="1856857" y="360832"/>
                </a:lnTo>
                <a:lnTo>
                  <a:pt x="1855509" y="445578"/>
                </a:lnTo>
                <a:cubicBezTo>
                  <a:pt x="1846066" y="593823"/>
                  <a:pt x="1801277" y="739816"/>
                  <a:pt x="1722016" y="869831"/>
                </a:cubicBezTo>
                <a:lnTo>
                  <a:pt x="1694357" y="910492"/>
                </a:lnTo>
                <a:lnTo>
                  <a:pt x="1670330" y="945813"/>
                </a:lnTo>
                <a:cubicBezTo>
                  <a:pt x="1633125" y="995043"/>
                  <a:pt x="1590431" y="1041279"/>
                  <a:pt x="1542307" y="1083639"/>
                </a:cubicBezTo>
                <a:cubicBezTo>
                  <a:pt x="1397932" y="1210721"/>
                  <a:pt x="1225176" y="1284891"/>
                  <a:pt x="1047757" y="1307658"/>
                </a:cubicBezTo>
                <a:lnTo>
                  <a:pt x="1035493" y="1308638"/>
                </a:lnTo>
                <a:lnTo>
                  <a:pt x="958769" y="1314767"/>
                </a:lnTo>
                <a:cubicBezTo>
                  <a:pt x="691295" y="1323281"/>
                  <a:pt x="422222" y="1216708"/>
                  <a:pt x="231600" y="1000146"/>
                </a:cubicBezTo>
                <a:cubicBezTo>
                  <a:pt x="40976" y="783585"/>
                  <a:pt x="-30593" y="503165"/>
                  <a:pt x="11790" y="238934"/>
                </a:cubicBezTo>
                <a:lnTo>
                  <a:pt x="27605" y="163603"/>
                </a:lnTo>
                <a:lnTo>
                  <a:pt x="32326" y="174964"/>
                </a:lnTo>
                <a:cubicBezTo>
                  <a:pt x="108805" y="336664"/>
                  <a:pt x="232729" y="478046"/>
                  <a:pt x="398206" y="576083"/>
                </a:cubicBezTo>
                <a:cubicBezTo>
                  <a:pt x="453364" y="608763"/>
                  <a:pt x="510529" y="635079"/>
                  <a:pt x="568847" y="655250"/>
                </a:cubicBezTo>
                <a:lnTo>
                  <a:pt x="609866" y="667187"/>
                </a:lnTo>
                <a:lnTo>
                  <a:pt x="657083" y="680927"/>
                </a:lnTo>
                <a:cubicBezTo>
                  <a:pt x="834856" y="723172"/>
                  <a:pt x="1019173" y="711098"/>
                  <a:pt x="1187007" y="650597"/>
                </a:cubicBezTo>
                <a:lnTo>
                  <a:pt x="1187203" y="650516"/>
                </a:lnTo>
                <a:lnTo>
                  <a:pt x="1269443" y="616338"/>
                </a:lnTo>
                <a:cubicBezTo>
                  <a:pt x="1350293" y="578099"/>
                  <a:pt x="1426064" y="527998"/>
                  <a:pt x="1493876" y="466772"/>
                </a:cubicBezTo>
                <a:lnTo>
                  <a:pt x="1500082" y="460581"/>
                </a:lnTo>
                <a:lnTo>
                  <a:pt x="1558929" y="401867"/>
                </a:lnTo>
                <a:cubicBezTo>
                  <a:pt x="1600388" y="356160"/>
                  <a:pt x="1637882" y="305618"/>
                  <a:pt x="1670562" y="250459"/>
                </a:cubicBezTo>
                <a:cubicBezTo>
                  <a:pt x="1703241" y="195301"/>
                  <a:pt x="1729558" y="138136"/>
                  <a:pt x="1749730" y="79818"/>
                </a:cubicBezTo>
                <a:lnTo>
                  <a:pt x="1772957" y="0"/>
                </a:lnTo>
                <a:lnTo>
                  <a:pt x="1776928" y="7815"/>
                </a:lnTo>
                <a:cubicBezTo>
                  <a:pt x="1814201" y="91229"/>
                  <a:pt x="1838435" y="178772"/>
                  <a:pt x="1849819" y="267482"/>
                </a:cubicBezTo>
                <a:close/>
              </a:path>
            </a:pathLst>
          </a:custGeom>
          <a:solidFill>
            <a:schemeClr val="tx2">
              <a:lumMod val="50000"/>
            </a:schemeClr>
          </a:solidFill>
          <a:ln w="12700" cmpd="sng">
            <a:solidFill>
              <a:srgbClr val="FFFFFF"/>
            </a:solidFill>
            <a:prstDash val="sysDash"/>
            <a:miter lim="800000"/>
            <a:tailEnd type="triangle" w="med" len="med"/>
          </a:ln>
        </p:spPr>
        <p:txBody>
          <a:bodyPr lIns="0" tIns="576000" rIns="0" bIns="0" anchor="ctr"/>
          <a:lstStyle/>
          <a:p>
            <a:pPr algn="ctr">
              <a:lnSpc>
                <a:spcPct val="120000"/>
              </a:lnSpc>
              <a:defRPr/>
            </a:pPr>
            <a:r>
              <a:rPr lang="zh-CN" altLang="en-US" sz="2000" kern="0">
                <a:solidFill>
                  <a:srgbClr val="FFFFFF"/>
                </a:solidFill>
                <a:latin typeface="微软雅黑" panose="020B0503020204020204" pitchFamily="34" charset="-122"/>
                <a:ea typeface="微软雅黑" panose="020B0503020204020204" pitchFamily="34" charset="-122"/>
              </a:rPr>
              <a:t>标题</a:t>
            </a:r>
          </a:p>
        </p:txBody>
      </p:sp>
      <p:sp>
        <p:nvSpPr>
          <p:cNvPr id="13" name="任意多边形 43"/>
          <p:cNvSpPr/>
          <p:nvPr/>
        </p:nvSpPr>
        <p:spPr bwMode="auto">
          <a:xfrm rot="21115618">
            <a:off x="1891507" y="3827463"/>
            <a:ext cx="2449513" cy="1822450"/>
          </a:xfrm>
          <a:custGeom>
            <a:avLst/>
            <a:gdLst>
              <a:gd name="T0" fmla="*/ 2293327 w 1857377"/>
              <a:gd name="T1" fmla="*/ 0 h 1381292"/>
              <a:gd name="T2" fmla="*/ 2299366 w 1857377"/>
              <a:gd name="T3" fmla="*/ 9855 h 1381292"/>
              <a:gd name="T4" fmla="*/ 2422450 w 1857377"/>
              <a:gd name="T5" fmla="*/ 343455 h 1381292"/>
              <a:gd name="T6" fmla="*/ 2441100 w 1857377"/>
              <a:gd name="T7" fmla="*/ 459383 h 1381292"/>
              <a:gd name="T8" fmla="*/ 2441144 w 1857377"/>
              <a:gd name="T9" fmla="*/ 459660 h 1381292"/>
              <a:gd name="T10" fmla="*/ 2317790 w 1857377"/>
              <a:gd name="T11" fmla="*/ 1148509 h 1381292"/>
              <a:gd name="T12" fmla="*/ 2285714 w 1857377"/>
              <a:gd name="T13" fmla="*/ 1204851 h 1381292"/>
              <a:gd name="T14" fmla="*/ 2257847 w 1857377"/>
              <a:gd name="T15" fmla="*/ 1253799 h 1381292"/>
              <a:gd name="T16" fmla="*/ 2104080 w 1857377"/>
              <a:gd name="T17" fmla="*/ 1448386 h 1381292"/>
              <a:gd name="T18" fmla="*/ 1477672 w 1857377"/>
              <a:gd name="T19" fmla="*/ 1794771 h 1381292"/>
              <a:gd name="T20" fmla="*/ 1461657 w 1857377"/>
              <a:gd name="T21" fmla="*/ 1797347 h 1381292"/>
              <a:gd name="T22" fmla="*/ 1361466 w 1857377"/>
              <a:gd name="T23" fmla="*/ 1813464 h 1381292"/>
              <a:gd name="T24" fmla="*/ 372739 w 1857377"/>
              <a:gd name="T25" fmla="*/ 1476399 h 1381292"/>
              <a:gd name="T26" fmla="*/ 3864 w 1857377"/>
              <a:gd name="T27" fmla="*/ 499095 h 1381292"/>
              <a:gd name="T28" fmla="*/ 16731 w 1857377"/>
              <a:gd name="T29" fmla="*/ 398432 h 1381292"/>
              <a:gd name="T30" fmla="*/ 24130 w 1857377"/>
              <a:gd name="T31" fmla="*/ 412864 h 1381292"/>
              <a:gd name="T32" fmla="*/ 547132 w 1857377"/>
              <a:gd name="T33" fmla="*/ 901574 h 1381292"/>
              <a:gd name="T34" fmla="*/ 779714 w 1857377"/>
              <a:gd name="T35" fmla="*/ 987685 h 1381292"/>
              <a:gd name="T36" fmla="*/ 834874 w 1857377"/>
              <a:gd name="T37" fmla="*/ 999062 h 1381292"/>
              <a:gd name="T38" fmla="*/ 898373 w 1857377"/>
              <a:gd name="T39" fmla="*/ 1012157 h 1381292"/>
              <a:gd name="T40" fmla="*/ 1482427 w 1857377"/>
              <a:gd name="T41" fmla="*/ 959976 h 1381292"/>
              <a:gd name="T42" fmla="*/ 1586283 w 1857377"/>
              <a:gd name="T43" fmla="*/ 918730 h 1381292"/>
              <a:gd name="T44" fmla="*/ 1591626 w 1857377"/>
              <a:gd name="T45" fmla="*/ 916609 h 1381292"/>
              <a:gd name="T46" fmla="*/ 1889179 w 1857377"/>
              <a:gd name="T47" fmla="*/ 725720 h 1381292"/>
              <a:gd name="T48" fmla="*/ 1974814 w 1857377"/>
              <a:gd name="T49" fmla="*/ 634904 h 1381292"/>
              <a:gd name="T50" fmla="*/ 2054278 w 1857377"/>
              <a:gd name="T51" fmla="*/ 550633 h 1381292"/>
              <a:gd name="T52" fmla="*/ 2185078 w 1857377"/>
              <a:gd name="T53" fmla="*/ 339919 h 1381292"/>
              <a:gd name="T54" fmla="*/ 2271188 w 1857377"/>
              <a:gd name="T55" fmla="*/ 107338 h 138129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57377"/>
              <a:gd name="T85" fmla="*/ 0 h 1381292"/>
              <a:gd name="T86" fmla="*/ 1857377 w 1857377"/>
              <a:gd name="T87" fmla="*/ 1381292 h 138129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57377" h="1381292">
                <a:moveTo>
                  <a:pt x="1739448" y="0"/>
                </a:moveTo>
                <a:lnTo>
                  <a:pt x="1744029" y="7475"/>
                </a:lnTo>
                <a:cubicBezTo>
                  <a:pt x="1787833" y="87651"/>
                  <a:pt x="1818968" y="172985"/>
                  <a:pt x="1837386" y="260505"/>
                </a:cubicBezTo>
                <a:lnTo>
                  <a:pt x="1851531" y="348434"/>
                </a:lnTo>
                <a:lnTo>
                  <a:pt x="1851565" y="348644"/>
                </a:lnTo>
                <a:cubicBezTo>
                  <a:pt x="1871437" y="525939"/>
                  <a:pt x="1840377" y="708021"/>
                  <a:pt x="1758003" y="871124"/>
                </a:cubicBezTo>
                <a:lnTo>
                  <a:pt x="1733674" y="913859"/>
                </a:lnTo>
                <a:lnTo>
                  <a:pt x="1712537" y="950985"/>
                </a:lnTo>
                <a:cubicBezTo>
                  <a:pt x="1679375" y="1003024"/>
                  <a:pt x="1640503" y="1052515"/>
                  <a:pt x="1595908" y="1098576"/>
                </a:cubicBezTo>
                <a:cubicBezTo>
                  <a:pt x="1462123" y="1236763"/>
                  <a:pt x="1295828" y="1324466"/>
                  <a:pt x="1120788" y="1361303"/>
                </a:cubicBezTo>
                <a:lnTo>
                  <a:pt x="1108641" y="1363257"/>
                </a:lnTo>
                <a:lnTo>
                  <a:pt x="1032648" y="1375481"/>
                </a:lnTo>
                <a:cubicBezTo>
                  <a:pt x="766706" y="1405288"/>
                  <a:pt x="489995" y="1320501"/>
                  <a:pt x="282716" y="1119823"/>
                </a:cubicBezTo>
                <a:cubicBezTo>
                  <a:pt x="75438" y="919146"/>
                  <a:pt x="-18256" y="645323"/>
                  <a:pt x="2931" y="378555"/>
                </a:cubicBezTo>
                <a:lnTo>
                  <a:pt x="12690" y="302204"/>
                </a:lnTo>
                <a:lnTo>
                  <a:pt x="18302" y="313150"/>
                </a:lnTo>
                <a:cubicBezTo>
                  <a:pt x="107426" y="468240"/>
                  <a:pt x="242225" y="599294"/>
                  <a:pt x="414990" y="683828"/>
                </a:cubicBezTo>
                <a:cubicBezTo>
                  <a:pt x="472578" y="712007"/>
                  <a:pt x="531659" y="733683"/>
                  <a:pt x="591399" y="749142"/>
                </a:cubicBezTo>
                <a:lnTo>
                  <a:pt x="633237" y="757771"/>
                </a:lnTo>
                <a:lnTo>
                  <a:pt x="681400" y="767704"/>
                </a:lnTo>
                <a:cubicBezTo>
                  <a:pt x="831880" y="790988"/>
                  <a:pt x="983881" y="776308"/>
                  <a:pt x="1124395" y="728125"/>
                </a:cubicBezTo>
                <a:lnTo>
                  <a:pt x="1203168" y="696841"/>
                </a:lnTo>
                <a:lnTo>
                  <a:pt x="1207220" y="695232"/>
                </a:lnTo>
                <a:cubicBezTo>
                  <a:pt x="1288460" y="658388"/>
                  <a:pt x="1364625" y="609806"/>
                  <a:pt x="1432909" y="550446"/>
                </a:cubicBezTo>
                <a:lnTo>
                  <a:pt x="1497862" y="481564"/>
                </a:lnTo>
                <a:lnTo>
                  <a:pt x="1558134" y="417646"/>
                </a:lnTo>
                <a:cubicBezTo>
                  <a:pt x="1595818" y="368781"/>
                  <a:pt x="1629164" y="315411"/>
                  <a:pt x="1657343" y="257823"/>
                </a:cubicBezTo>
                <a:cubicBezTo>
                  <a:pt x="1685521" y="200235"/>
                  <a:pt x="1707197" y="141155"/>
                  <a:pt x="1722656" y="81414"/>
                </a:cubicBezTo>
                <a:lnTo>
                  <a:pt x="1739448" y="0"/>
                </a:lnTo>
                <a:close/>
              </a:path>
            </a:pathLst>
          </a:custGeom>
          <a:solidFill>
            <a:schemeClr val="accent1">
              <a:lumMod val="75000"/>
            </a:schemeClr>
          </a:solidFill>
          <a:ln w="12700" cmpd="sng">
            <a:solidFill>
              <a:srgbClr val="FFFFFF"/>
            </a:solidFill>
            <a:prstDash val="sysDash"/>
            <a:miter lim="800000"/>
            <a:tailEnd type="triangle" w="med" len="med"/>
          </a:ln>
        </p:spPr>
        <p:txBody>
          <a:bodyPr lIns="0" tIns="648000" rIns="0" bIns="0" anchor="ctr"/>
          <a:lstStyle/>
          <a:p>
            <a:pPr algn="ctr">
              <a:lnSpc>
                <a:spcPct val="120000"/>
              </a:lnSpc>
              <a:defRPr/>
            </a:pPr>
            <a:r>
              <a:rPr lang="zh-CN" altLang="en-US" sz="2000" kern="0">
                <a:solidFill>
                  <a:srgbClr val="FFFFFF"/>
                </a:solidFill>
                <a:latin typeface="微软雅黑" panose="020B0503020204020204" pitchFamily="34" charset="-122"/>
                <a:ea typeface="微软雅黑" panose="020B0503020204020204" pitchFamily="34" charset="-122"/>
              </a:rPr>
              <a:t>标题</a:t>
            </a:r>
          </a:p>
        </p:txBody>
      </p:sp>
      <p:grpSp>
        <p:nvGrpSpPr>
          <p:cNvPr id="14" name="Group 15"/>
          <p:cNvGrpSpPr/>
          <p:nvPr/>
        </p:nvGrpSpPr>
        <p:grpSpPr bwMode="auto">
          <a:xfrm>
            <a:off x="6680995" y="2178050"/>
            <a:ext cx="3849687" cy="1184286"/>
            <a:chOff x="0" y="0"/>
            <a:chExt cx="3850501" cy="1183984"/>
          </a:xfrm>
        </p:grpSpPr>
        <p:sp>
          <p:nvSpPr>
            <p:cNvPr id="15" name="文本框 48"/>
            <p:cNvSpPr txBox="1">
              <a:spLocks noChangeArrowheads="1"/>
            </p:cNvSpPr>
            <p:nvPr/>
          </p:nvSpPr>
          <p:spPr bwMode="auto">
            <a:xfrm>
              <a:off x="0" y="0"/>
              <a:ext cx="26748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en-US" sz="1400" b="1" kern="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1400" b="1" kern="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文本框 14"/>
            <p:cNvSpPr txBox="1">
              <a:spLocks noChangeArrowheads="1"/>
            </p:cNvSpPr>
            <p:nvPr/>
          </p:nvSpPr>
          <p:spPr bwMode="auto">
            <a:xfrm>
              <a:off x="0" y="353199"/>
              <a:ext cx="3850501" cy="830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en-US" sz="1600" kern="0">
                  <a:solidFill>
                    <a:schemeClr val="bg1">
                      <a:lumMod val="50000"/>
                    </a:schemeClr>
                  </a:solidFill>
                  <a:latin typeface="Adobe Gothic Std B" pitchFamily="34" charset="-128"/>
                  <a:ea typeface="冬青黑体简体中文 W3" pitchFamily="2" charset="-122"/>
                </a:rPr>
                <a:t>Lorem ipsum dolor sit amet, consectetur adipisicing elit, sed do eiusmod tempor</a:t>
              </a:r>
              <a:endParaRPr lang="zh-CN" altLang="en-US" sz="1600" kern="0">
                <a:solidFill>
                  <a:schemeClr val="bg1">
                    <a:lumMod val="50000"/>
                  </a:schemeClr>
                </a:solidFill>
                <a:latin typeface="Adobe Gothic Std B" pitchFamily="34" charset="-128"/>
                <a:ea typeface="冬青黑体简体中文 W3" pitchFamily="2" charset="-122"/>
              </a:endParaRPr>
            </a:p>
          </p:txBody>
        </p:sp>
      </p:grpSp>
      <p:sp>
        <p:nvSpPr>
          <p:cNvPr id="17" name="矩形 11"/>
          <p:cNvSpPr>
            <a:spLocks noChangeArrowheads="1"/>
          </p:cNvSpPr>
          <p:nvPr/>
        </p:nvSpPr>
        <p:spPr bwMode="auto">
          <a:xfrm>
            <a:off x="6609556" y="2225675"/>
            <a:ext cx="71438" cy="827088"/>
          </a:xfrm>
          <a:prstGeom prst="rect">
            <a:avLst/>
          </a:prstGeom>
          <a:solidFill>
            <a:schemeClr val="accent1">
              <a:lumMod val="75000"/>
            </a:schemeClr>
          </a:solidFill>
          <a:ln w="9525">
            <a:noFill/>
            <a:miter lim="800000"/>
          </a:ln>
        </p:spPr>
        <p:txBody>
          <a:bodyPr anchor="ctr"/>
          <a:lstStyle/>
          <a:p>
            <a:pPr algn="ctr">
              <a:defRPr/>
            </a:pPr>
            <a:endParaRPr lang="zh-CN" altLang="en-US" kern="0">
              <a:solidFill>
                <a:srgbClr val="FFFFFF"/>
              </a:solidFill>
            </a:endParaRPr>
          </a:p>
        </p:txBody>
      </p:sp>
      <p:grpSp>
        <p:nvGrpSpPr>
          <p:cNvPr id="18" name="Group 19"/>
          <p:cNvGrpSpPr/>
          <p:nvPr/>
        </p:nvGrpSpPr>
        <p:grpSpPr bwMode="auto">
          <a:xfrm>
            <a:off x="6680995" y="3402014"/>
            <a:ext cx="3849687" cy="1184285"/>
            <a:chOff x="0" y="0"/>
            <a:chExt cx="3850501" cy="1183985"/>
          </a:xfrm>
        </p:grpSpPr>
        <p:sp>
          <p:nvSpPr>
            <p:cNvPr id="19" name="文本框 71"/>
            <p:cNvSpPr txBox="1">
              <a:spLocks noChangeArrowheads="1"/>
            </p:cNvSpPr>
            <p:nvPr/>
          </p:nvSpPr>
          <p:spPr bwMode="auto">
            <a:xfrm>
              <a:off x="0" y="0"/>
              <a:ext cx="26748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en-US" sz="1400" b="1" kern="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1400" b="1" kern="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文本框 14"/>
            <p:cNvSpPr txBox="1">
              <a:spLocks noChangeArrowheads="1"/>
            </p:cNvSpPr>
            <p:nvPr/>
          </p:nvSpPr>
          <p:spPr bwMode="auto">
            <a:xfrm>
              <a:off x="0" y="353199"/>
              <a:ext cx="3850501" cy="830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en-US" sz="1600" kern="0">
                  <a:solidFill>
                    <a:schemeClr val="bg1">
                      <a:lumMod val="50000"/>
                    </a:schemeClr>
                  </a:solidFill>
                  <a:latin typeface="Adobe Gothic Std B" pitchFamily="34" charset="-128"/>
                  <a:ea typeface="冬青黑体简体中文 W3" pitchFamily="2" charset="-122"/>
                </a:rPr>
                <a:t>Lorem ipsum dolor sit amet, consectetur adipisicing elit, sed do eiusmod tempor</a:t>
              </a:r>
              <a:endParaRPr lang="zh-CN" altLang="en-US" sz="1600" kern="0">
                <a:solidFill>
                  <a:schemeClr val="bg1">
                    <a:lumMod val="50000"/>
                  </a:schemeClr>
                </a:solidFill>
                <a:latin typeface="Adobe Gothic Std B" pitchFamily="34" charset="-128"/>
                <a:ea typeface="冬青黑体简体中文 W3" pitchFamily="2" charset="-122"/>
              </a:endParaRPr>
            </a:p>
          </p:txBody>
        </p:sp>
      </p:grpSp>
      <p:sp>
        <p:nvSpPr>
          <p:cNvPr id="21" name="矩形 70"/>
          <p:cNvSpPr>
            <a:spLocks noChangeArrowheads="1"/>
          </p:cNvSpPr>
          <p:nvPr/>
        </p:nvSpPr>
        <p:spPr bwMode="auto">
          <a:xfrm>
            <a:off x="6609556" y="3449638"/>
            <a:ext cx="71438" cy="825500"/>
          </a:xfrm>
          <a:prstGeom prst="rect">
            <a:avLst/>
          </a:prstGeom>
          <a:solidFill>
            <a:schemeClr val="accent1">
              <a:lumMod val="75000"/>
            </a:schemeClr>
          </a:solidFill>
          <a:ln w="9525">
            <a:noFill/>
            <a:miter lim="800000"/>
          </a:ln>
        </p:spPr>
        <p:txBody>
          <a:bodyPr anchor="ctr"/>
          <a:lstStyle/>
          <a:p>
            <a:pPr algn="ctr">
              <a:defRPr/>
            </a:pPr>
            <a:endParaRPr lang="zh-CN" altLang="en-US" kern="0">
              <a:solidFill>
                <a:srgbClr val="FFFFFF"/>
              </a:solidFill>
            </a:endParaRPr>
          </a:p>
        </p:txBody>
      </p:sp>
      <p:grpSp>
        <p:nvGrpSpPr>
          <p:cNvPr id="22" name="Group 23"/>
          <p:cNvGrpSpPr/>
          <p:nvPr/>
        </p:nvGrpSpPr>
        <p:grpSpPr bwMode="auto">
          <a:xfrm>
            <a:off x="6680995" y="4625975"/>
            <a:ext cx="3849687" cy="1183688"/>
            <a:chOff x="0" y="0"/>
            <a:chExt cx="3850501" cy="1185393"/>
          </a:xfrm>
        </p:grpSpPr>
        <p:sp>
          <p:nvSpPr>
            <p:cNvPr id="23" name="文本框 76"/>
            <p:cNvSpPr txBox="1">
              <a:spLocks noChangeArrowheads="1"/>
            </p:cNvSpPr>
            <p:nvPr/>
          </p:nvSpPr>
          <p:spPr bwMode="auto">
            <a:xfrm>
              <a:off x="0" y="0"/>
              <a:ext cx="26748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en-US" sz="1400" b="1" kern="0">
                  <a:solidFill>
                    <a:schemeClr val="bg1">
                      <a:lumMod val="50000"/>
                    </a:schemeClr>
                  </a:solidFill>
                  <a:latin typeface="微软雅黑" panose="020B0503020204020204" pitchFamily="34" charset="-122"/>
                  <a:ea typeface="微软雅黑" panose="020B0503020204020204" pitchFamily="34" charset="-122"/>
                </a:rPr>
                <a:t>MORE THAN TEMPLATE</a:t>
              </a:r>
              <a:endParaRPr lang="zh-CN" altLang="en-US" sz="1400" b="1" kern="0">
                <a:solidFill>
                  <a:schemeClr val="bg1">
                    <a:lumMod val="50000"/>
                  </a:schemeClr>
                </a:solidFill>
                <a:latin typeface="微软雅黑" panose="020B0503020204020204" pitchFamily="34" charset="-122"/>
                <a:ea typeface="微软雅黑" panose="020B0503020204020204" pitchFamily="34" charset="-122"/>
              </a:endParaRPr>
            </a:p>
          </p:txBody>
        </p:sp>
        <p:sp>
          <p:nvSpPr>
            <p:cNvPr id="24" name="文本框 14"/>
            <p:cNvSpPr txBox="1">
              <a:spLocks noChangeArrowheads="1"/>
            </p:cNvSpPr>
            <p:nvPr/>
          </p:nvSpPr>
          <p:spPr bwMode="auto">
            <a:xfrm>
              <a:off x="0" y="353199"/>
              <a:ext cx="3850501" cy="83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en-US" sz="1600" kern="0">
                  <a:solidFill>
                    <a:schemeClr val="bg1">
                      <a:lumMod val="50000"/>
                    </a:schemeClr>
                  </a:solidFill>
                  <a:latin typeface="Adobe Gothic Std B" pitchFamily="34" charset="-128"/>
                  <a:ea typeface="冬青黑体简体中文 W3" pitchFamily="2" charset="-122"/>
                </a:rPr>
                <a:t>Lorem ipsum dolor sit amet, consectetur adipisicing elit, sed do eiusmod tempor</a:t>
              </a:r>
              <a:endParaRPr lang="zh-CN" altLang="en-US" sz="1600" kern="0">
                <a:solidFill>
                  <a:schemeClr val="bg1">
                    <a:lumMod val="50000"/>
                  </a:schemeClr>
                </a:solidFill>
                <a:latin typeface="Adobe Gothic Std B" pitchFamily="34" charset="-128"/>
                <a:ea typeface="冬青黑体简体中文 W3" pitchFamily="2" charset="-122"/>
              </a:endParaRPr>
            </a:p>
          </p:txBody>
        </p:sp>
      </p:grpSp>
      <p:sp>
        <p:nvSpPr>
          <p:cNvPr id="25" name="矩形 75"/>
          <p:cNvSpPr>
            <a:spLocks noChangeArrowheads="1"/>
          </p:cNvSpPr>
          <p:nvPr/>
        </p:nvSpPr>
        <p:spPr bwMode="auto">
          <a:xfrm>
            <a:off x="6609556" y="4673600"/>
            <a:ext cx="71438" cy="825500"/>
          </a:xfrm>
          <a:prstGeom prst="rect">
            <a:avLst/>
          </a:prstGeom>
          <a:solidFill>
            <a:schemeClr val="accent1">
              <a:lumMod val="75000"/>
            </a:schemeClr>
          </a:solidFill>
          <a:ln w="9525">
            <a:noFill/>
            <a:miter lim="800000"/>
          </a:ln>
        </p:spPr>
        <p:txBody>
          <a:bodyPr anchor="ctr"/>
          <a:lstStyle/>
          <a:p>
            <a:pPr algn="ctr">
              <a:defRPr/>
            </a:pPr>
            <a:endParaRPr lang="zh-CN" altLang="en-US" kern="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50"/>
                                        <p:tgtEl>
                                          <p:spTgt spid="11"/>
                                        </p:tgtEl>
                                      </p:cBhvr>
                                    </p:animEffect>
                                    <p:anim calcmode="lin" valueType="num">
                                      <p:cBhvr>
                                        <p:cTn id="12" dur="250" fill="hold"/>
                                        <p:tgtEl>
                                          <p:spTgt spid="11"/>
                                        </p:tgtEl>
                                        <p:attrNameLst>
                                          <p:attrName>ppt_x</p:attrName>
                                        </p:attrNameLst>
                                      </p:cBhvr>
                                      <p:tavLst>
                                        <p:tav tm="0">
                                          <p:val>
                                            <p:strVal val="#ppt_x"/>
                                          </p:val>
                                        </p:tav>
                                        <p:tav tm="100000">
                                          <p:val>
                                            <p:strVal val="#ppt_x"/>
                                          </p:val>
                                        </p:tav>
                                      </p:tavLst>
                                    </p:anim>
                                    <p:anim calcmode="lin" valueType="num">
                                      <p:cBhvr>
                                        <p:cTn id="13" dur="25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50"/>
                                        <p:tgtEl>
                                          <p:spTgt spid="12"/>
                                        </p:tgtEl>
                                      </p:cBhvr>
                                    </p:animEffect>
                                    <p:anim calcmode="lin" valueType="num">
                                      <p:cBhvr>
                                        <p:cTn id="18" dur="250" fill="hold"/>
                                        <p:tgtEl>
                                          <p:spTgt spid="12"/>
                                        </p:tgtEl>
                                        <p:attrNameLst>
                                          <p:attrName>ppt_x</p:attrName>
                                        </p:attrNameLst>
                                      </p:cBhvr>
                                      <p:tavLst>
                                        <p:tav tm="0">
                                          <p:val>
                                            <p:strVal val="#ppt_x"/>
                                          </p:val>
                                        </p:tav>
                                        <p:tav tm="100000">
                                          <p:val>
                                            <p:strVal val="#ppt_x"/>
                                          </p:val>
                                        </p:tav>
                                      </p:tavLst>
                                    </p:anim>
                                    <p:anim calcmode="lin" valueType="num">
                                      <p:cBhvr>
                                        <p:cTn id="19" dur="25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50"/>
                                        <p:tgtEl>
                                          <p:spTgt spid="13"/>
                                        </p:tgtEl>
                                      </p:cBhvr>
                                    </p:animEffect>
                                    <p:anim calcmode="lin" valueType="num">
                                      <p:cBhvr>
                                        <p:cTn id="24" dur="250" fill="hold"/>
                                        <p:tgtEl>
                                          <p:spTgt spid="13"/>
                                        </p:tgtEl>
                                        <p:attrNameLst>
                                          <p:attrName>ppt_x</p:attrName>
                                        </p:attrNameLst>
                                      </p:cBhvr>
                                      <p:tavLst>
                                        <p:tav tm="0">
                                          <p:val>
                                            <p:strVal val="#ppt_x"/>
                                          </p:val>
                                        </p:tav>
                                        <p:tav tm="100000">
                                          <p:val>
                                            <p:strVal val="#ppt_x"/>
                                          </p:val>
                                        </p:tav>
                                      </p:tavLst>
                                    </p:anim>
                                    <p:anim calcmode="lin" valueType="num">
                                      <p:cBhvr>
                                        <p:cTn id="25" dur="25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50"/>
                                        <p:tgtEl>
                                          <p:spTgt spid="14"/>
                                        </p:tgtEl>
                                      </p:cBhvr>
                                    </p:animEffect>
                                    <p:anim calcmode="lin" valueType="num">
                                      <p:cBhvr>
                                        <p:cTn id="30" dur="250" fill="hold"/>
                                        <p:tgtEl>
                                          <p:spTgt spid="14"/>
                                        </p:tgtEl>
                                        <p:attrNameLst>
                                          <p:attrName>ppt_x</p:attrName>
                                        </p:attrNameLst>
                                      </p:cBhvr>
                                      <p:tavLst>
                                        <p:tav tm="0">
                                          <p:val>
                                            <p:strVal val="#ppt_x"/>
                                          </p:val>
                                        </p:tav>
                                        <p:tav tm="100000">
                                          <p:val>
                                            <p:strVal val="#ppt_x"/>
                                          </p:val>
                                        </p:tav>
                                      </p:tavLst>
                                    </p:anim>
                                    <p:anim calcmode="lin" valueType="num">
                                      <p:cBhvr>
                                        <p:cTn id="31" dur="250" fill="hold"/>
                                        <p:tgtEl>
                                          <p:spTgt spid="14"/>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250"/>
                                        <p:tgtEl>
                                          <p:spTgt spid="17"/>
                                        </p:tgtEl>
                                      </p:cBhvr>
                                    </p:animEffect>
                                    <p:anim calcmode="lin" valueType="num">
                                      <p:cBhvr>
                                        <p:cTn id="36" dur="250" fill="hold"/>
                                        <p:tgtEl>
                                          <p:spTgt spid="17"/>
                                        </p:tgtEl>
                                        <p:attrNameLst>
                                          <p:attrName>ppt_x</p:attrName>
                                        </p:attrNameLst>
                                      </p:cBhvr>
                                      <p:tavLst>
                                        <p:tav tm="0">
                                          <p:val>
                                            <p:strVal val="#ppt_x"/>
                                          </p:val>
                                        </p:tav>
                                        <p:tav tm="100000">
                                          <p:val>
                                            <p:strVal val="#ppt_x"/>
                                          </p:val>
                                        </p:tav>
                                      </p:tavLst>
                                    </p:anim>
                                    <p:anim calcmode="lin" valueType="num">
                                      <p:cBhvr>
                                        <p:cTn id="37" dur="250" fill="hold"/>
                                        <p:tgtEl>
                                          <p:spTgt spid="17"/>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250"/>
                                        <p:tgtEl>
                                          <p:spTgt spid="18"/>
                                        </p:tgtEl>
                                      </p:cBhvr>
                                    </p:animEffect>
                                    <p:anim calcmode="lin" valueType="num">
                                      <p:cBhvr>
                                        <p:cTn id="42" dur="250" fill="hold"/>
                                        <p:tgtEl>
                                          <p:spTgt spid="18"/>
                                        </p:tgtEl>
                                        <p:attrNameLst>
                                          <p:attrName>ppt_x</p:attrName>
                                        </p:attrNameLst>
                                      </p:cBhvr>
                                      <p:tavLst>
                                        <p:tav tm="0">
                                          <p:val>
                                            <p:strVal val="#ppt_x"/>
                                          </p:val>
                                        </p:tav>
                                        <p:tav tm="100000">
                                          <p:val>
                                            <p:strVal val="#ppt_x"/>
                                          </p:val>
                                        </p:tav>
                                      </p:tavLst>
                                    </p:anim>
                                    <p:anim calcmode="lin" valueType="num">
                                      <p:cBhvr>
                                        <p:cTn id="43" dur="25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250"/>
                                        <p:tgtEl>
                                          <p:spTgt spid="21"/>
                                        </p:tgtEl>
                                      </p:cBhvr>
                                    </p:animEffect>
                                    <p:anim calcmode="lin" valueType="num">
                                      <p:cBhvr>
                                        <p:cTn id="48" dur="250" fill="hold"/>
                                        <p:tgtEl>
                                          <p:spTgt spid="21"/>
                                        </p:tgtEl>
                                        <p:attrNameLst>
                                          <p:attrName>ppt_x</p:attrName>
                                        </p:attrNameLst>
                                      </p:cBhvr>
                                      <p:tavLst>
                                        <p:tav tm="0">
                                          <p:val>
                                            <p:strVal val="#ppt_x"/>
                                          </p:val>
                                        </p:tav>
                                        <p:tav tm="100000">
                                          <p:val>
                                            <p:strVal val="#ppt_x"/>
                                          </p:val>
                                        </p:tav>
                                      </p:tavLst>
                                    </p:anim>
                                    <p:anim calcmode="lin" valueType="num">
                                      <p:cBhvr>
                                        <p:cTn id="49" dur="25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250"/>
                                        <p:tgtEl>
                                          <p:spTgt spid="22"/>
                                        </p:tgtEl>
                                      </p:cBhvr>
                                    </p:animEffect>
                                    <p:anim calcmode="lin" valueType="num">
                                      <p:cBhvr>
                                        <p:cTn id="54" dur="250" fill="hold"/>
                                        <p:tgtEl>
                                          <p:spTgt spid="22"/>
                                        </p:tgtEl>
                                        <p:attrNameLst>
                                          <p:attrName>ppt_x</p:attrName>
                                        </p:attrNameLst>
                                      </p:cBhvr>
                                      <p:tavLst>
                                        <p:tav tm="0">
                                          <p:val>
                                            <p:strVal val="#ppt_x"/>
                                          </p:val>
                                        </p:tav>
                                        <p:tav tm="100000">
                                          <p:val>
                                            <p:strVal val="#ppt_x"/>
                                          </p:val>
                                        </p:tav>
                                      </p:tavLst>
                                    </p:anim>
                                    <p:anim calcmode="lin" valueType="num">
                                      <p:cBhvr>
                                        <p:cTn id="55" dur="25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250"/>
                                        <p:tgtEl>
                                          <p:spTgt spid="25"/>
                                        </p:tgtEl>
                                      </p:cBhvr>
                                    </p:animEffect>
                                    <p:anim calcmode="lin" valueType="num">
                                      <p:cBhvr>
                                        <p:cTn id="60" dur="250" fill="hold"/>
                                        <p:tgtEl>
                                          <p:spTgt spid="25"/>
                                        </p:tgtEl>
                                        <p:attrNameLst>
                                          <p:attrName>ppt_x</p:attrName>
                                        </p:attrNameLst>
                                      </p:cBhvr>
                                      <p:tavLst>
                                        <p:tav tm="0">
                                          <p:val>
                                            <p:strVal val="#ppt_x"/>
                                          </p:val>
                                        </p:tav>
                                        <p:tav tm="100000">
                                          <p:val>
                                            <p:strVal val="#ppt_x"/>
                                          </p:val>
                                        </p:tav>
                                      </p:tavLst>
                                    </p:anim>
                                    <p:anim calcmode="lin" valueType="num">
                                      <p:cBhvr>
                                        <p:cTn id="61" dur="25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7" grpId="0" animBg="1"/>
      <p:bldP spid="21"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035406" y="401812"/>
            <a:ext cx="6110515" cy="597320"/>
            <a:chOff x="384045" y="271186"/>
            <a:chExt cx="6110515" cy="597320"/>
          </a:xfrm>
        </p:grpSpPr>
        <p:sp>
          <p:nvSpPr>
            <p:cNvPr id="32" name="9"/>
            <p:cNvSpPr txBox="1"/>
            <p:nvPr/>
          </p:nvSpPr>
          <p:spPr>
            <a:xfrm>
              <a:off x="1719108" y="271186"/>
              <a:ext cx="3435256" cy="430887"/>
            </a:xfrm>
            <a:prstGeom prst="rect">
              <a:avLst/>
            </a:prstGeom>
            <a:noFill/>
          </p:spPr>
          <p:txBody>
            <a:bodyPr wrap="square" lIns="0" tIns="0" rIns="0" bIns="0" rtlCol="0">
              <a:spAutoFit/>
            </a:bodyPr>
            <a:lstStyle/>
            <a:p>
              <a:pPr marL="0" lvl="1" algn="ctr"/>
              <a:r>
                <a:rPr lang="zh-CN" altLang="en-US" sz="2800" dirty="0">
                  <a:solidFill>
                    <a:schemeClr val="tx2">
                      <a:lumMod val="50000"/>
                    </a:schemeClr>
                  </a:solidFill>
                  <a:latin typeface="微软雅黑" panose="020B0503020204020204" pitchFamily="34" charset="-122"/>
                  <a:ea typeface="微软雅黑" panose="020B0503020204020204" pitchFamily="34" charset="-122"/>
                </a:rPr>
                <a:t>点击加入你的标题</a:t>
              </a:r>
            </a:p>
          </p:txBody>
        </p:sp>
        <p:cxnSp>
          <p:nvCxnSpPr>
            <p:cNvPr id="6" name="品 11"/>
            <p:cNvCxnSpPr/>
            <p:nvPr>
              <p:custDataLst>
                <p:tags r:id="rId1"/>
              </p:custDataLst>
            </p:nvPr>
          </p:nvCxnSpPr>
          <p:spPr>
            <a:xfrm>
              <a:off x="384045" y="868506"/>
              <a:ext cx="6110515" cy="0"/>
            </a:xfrm>
            <a:prstGeom prst="line">
              <a:avLst/>
            </a:prstGeom>
            <a:noFill/>
            <a:ln w="38100" cap="flat" cmpd="sng" algn="ctr">
              <a:solidFill>
                <a:schemeClr val="accent1">
                  <a:lumMod val="75000"/>
                </a:schemeClr>
              </a:solidFill>
              <a:prstDash val="solid"/>
              <a:miter lim="800000"/>
            </a:ln>
            <a:effectLst/>
          </p:spPr>
        </p:cxnSp>
      </p:grpSp>
      <p:grpSp>
        <p:nvGrpSpPr>
          <p:cNvPr id="2" name="组合 1"/>
          <p:cNvGrpSpPr/>
          <p:nvPr/>
        </p:nvGrpSpPr>
        <p:grpSpPr>
          <a:xfrm>
            <a:off x="848216" y="2209801"/>
            <a:ext cx="11635949" cy="3189513"/>
            <a:chOff x="1079879" y="2467519"/>
            <a:chExt cx="7465918" cy="2046472"/>
          </a:xfrm>
        </p:grpSpPr>
        <p:grpSp>
          <p:nvGrpSpPr>
            <p:cNvPr id="5" name="组合 4"/>
            <p:cNvGrpSpPr/>
            <p:nvPr/>
          </p:nvGrpSpPr>
          <p:grpSpPr>
            <a:xfrm>
              <a:off x="1079879" y="2467519"/>
              <a:ext cx="675000" cy="675000"/>
              <a:chOff x="992393" y="2467519"/>
              <a:chExt cx="675000" cy="675000"/>
            </a:xfrm>
          </p:grpSpPr>
          <p:sp>
            <p:nvSpPr>
              <p:cNvPr id="7" name="椭圆 6"/>
              <p:cNvSpPr/>
              <p:nvPr/>
            </p:nvSpPr>
            <p:spPr>
              <a:xfrm>
                <a:off x="992393" y="2467519"/>
                <a:ext cx="675000" cy="675000"/>
              </a:xfrm>
              <a:prstGeom prst="ellipse">
                <a:avLst/>
              </a:prstGeom>
              <a:noFill/>
              <a:ln w="317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lumMod val="50000"/>
                    </a:schemeClr>
                  </a:solidFill>
                </a:endParaRPr>
              </a:p>
            </p:txBody>
          </p:sp>
          <p:sp>
            <p:nvSpPr>
              <p:cNvPr id="8" name="Freeform 21"/>
              <p:cNvSpPr>
                <a:spLocks noEditPoints="1"/>
              </p:cNvSpPr>
              <p:nvPr/>
            </p:nvSpPr>
            <p:spPr bwMode="auto">
              <a:xfrm>
                <a:off x="1140893" y="2602519"/>
                <a:ext cx="378000" cy="405000"/>
              </a:xfrm>
              <a:custGeom>
                <a:avLst/>
                <a:gdLst>
                  <a:gd name="T0" fmla="*/ 75 w 89"/>
                  <a:gd name="T1" fmla="*/ 21 h 95"/>
                  <a:gd name="T2" fmla="*/ 89 w 89"/>
                  <a:gd name="T3" fmla="*/ 53 h 95"/>
                  <a:gd name="T4" fmla="*/ 78 w 89"/>
                  <a:gd name="T5" fmla="*/ 80 h 95"/>
                  <a:gd name="T6" fmla="*/ 48 w 89"/>
                  <a:gd name="T7" fmla="*/ 53 h 95"/>
                  <a:gd name="T8" fmla="*/ 75 w 89"/>
                  <a:gd name="T9" fmla="*/ 21 h 95"/>
                  <a:gd name="T10" fmla="*/ 76 w 89"/>
                  <a:gd name="T11" fmla="*/ 83 h 95"/>
                  <a:gd name="T12" fmla="*/ 70 w 89"/>
                  <a:gd name="T13" fmla="*/ 88 h 95"/>
                  <a:gd name="T14" fmla="*/ 74 w 89"/>
                  <a:gd name="T15" fmla="*/ 81 h 95"/>
                  <a:gd name="T16" fmla="*/ 76 w 89"/>
                  <a:gd name="T17" fmla="*/ 83 h 95"/>
                  <a:gd name="T18" fmla="*/ 65 w 89"/>
                  <a:gd name="T19" fmla="*/ 92 h 95"/>
                  <a:gd name="T20" fmla="*/ 72 w 89"/>
                  <a:gd name="T21" fmla="*/ 79 h 95"/>
                  <a:gd name="T22" fmla="*/ 70 w 89"/>
                  <a:gd name="T23" fmla="*/ 77 h 95"/>
                  <a:gd name="T24" fmla="*/ 60 w 89"/>
                  <a:gd name="T25" fmla="*/ 93 h 95"/>
                  <a:gd name="T26" fmla="*/ 65 w 89"/>
                  <a:gd name="T27" fmla="*/ 92 h 95"/>
                  <a:gd name="T28" fmla="*/ 59 w 89"/>
                  <a:gd name="T29" fmla="*/ 91 h 95"/>
                  <a:gd name="T30" fmla="*/ 68 w 89"/>
                  <a:gd name="T31" fmla="*/ 75 h 95"/>
                  <a:gd name="T32" fmla="*/ 66 w 89"/>
                  <a:gd name="T33" fmla="*/ 73 h 95"/>
                  <a:gd name="T34" fmla="*/ 57 w 89"/>
                  <a:gd name="T35" fmla="*/ 88 h 95"/>
                  <a:gd name="T36" fmla="*/ 59 w 89"/>
                  <a:gd name="T37" fmla="*/ 91 h 95"/>
                  <a:gd name="T38" fmla="*/ 56 w 89"/>
                  <a:gd name="T39" fmla="*/ 84 h 95"/>
                  <a:gd name="T40" fmla="*/ 64 w 89"/>
                  <a:gd name="T41" fmla="*/ 72 h 95"/>
                  <a:gd name="T42" fmla="*/ 62 w 89"/>
                  <a:gd name="T43" fmla="*/ 70 h 95"/>
                  <a:gd name="T44" fmla="*/ 55 w 89"/>
                  <a:gd name="T45" fmla="*/ 81 h 95"/>
                  <a:gd name="T46" fmla="*/ 56 w 89"/>
                  <a:gd name="T47" fmla="*/ 84 h 95"/>
                  <a:gd name="T48" fmla="*/ 54 w 89"/>
                  <a:gd name="T49" fmla="*/ 78 h 95"/>
                  <a:gd name="T50" fmla="*/ 60 w 89"/>
                  <a:gd name="T51" fmla="*/ 68 h 95"/>
                  <a:gd name="T52" fmla="*/ 58 w 89"/>
                  <a:gd name="T53" fmla="*/ 66 h 95"/>
                  <a:gd name="T54" fmla="*/ 53 w 89"/>
                  <a:gd name="T55" fmla="*/ 74 h 95"/>
                  <a:gd name="T56" fmla="*/ 54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9 w 89"/>
                  <a:gd name="T69" fmla="*/ 65 h 95"/>
                  <a:gd name="T70" fmla="*/ 51 w 89"/>
                  <a:gd name="T71" fmla="*/ 60 h 95"/>
                  <a:gd name="T72" fmla="*/ 49 w 89"/>
                  <a:gd name="T73" fmla="*/ 59 h 95"/>
                  <a:gd name="T74" fmla="*/ 48 w 89"/>
                  <a:gd name="T75" fmla="*/ 61 h 95"/>
                  <a:gd name="T76" fmla="*/ 49 w 89"/>
                  <a:gd name="T77" fmla="*/ 65 h 95"/>
                  <a:gd name="T78" fmla="*/ 46 w 89"/>
                  <a:gd name="T79" fmla="*/ 58 h 95"/>
                  <a:gd name="T80" fmla="*/ 45 w 89"/>
                  <a:gd name="T81" fmla="*/ 55 h 95"/>
                  <a:gd name="T82" fmla="*/ 47 w 89"/>
                  <a:gd name="T83" fmla="*/ 57 h 95"/>
                  <a:gd name="T84" fmla="*/ 46 w 89"/>
                  <a:gd name="T85" fmla="*/ 58 h 95"/>
                  <a:gd name="T86" fmla="*/ 60 w 89"/>
                  <a:gd name="T87" fmla="*/ 17 h 95"/>
                  <a:gd name="T88" fmla="*/ 42 w 89"/>
                  <a:gd name="T89" fmla="*/ 54 h 95"/>
                  <a:gd name="T90" fmla="*/ 37 w 89"/>
                  <a:gd name="T91" fmla="*/ 13 h 95"/>
                  <a:gd name="T92" fmla="*/ 0 w 89"/>
                  <a:gd name="T93" fmla="*/ 54 h 95"/>
                  <a:gd name="T94" fmla="*/ 42 w 89"/>
                  <a:gd name="T95" fmla="*/ 95 h 95"/>
                  <a:gd name="T96" fmla="*/ 56 w 89"/>
                  <a:gd name="T97" fmla="*/ 92 h 95"/>
                  <a:gd name="T98" fmla="*/ 42 w 89"/>
                  <a:gd name="T99" fmla="*/ 54 h 95"/>
                  <a:gd name="T100" fmla="*/ 69 w 89"/>
                  <a:gd name="T101" fmla="*/ 23 h 95"/>
                  <a:gd name="T102" fmla="*/ 60 w 89"/>
                  <a:gd name="T103" fmla="*/ 17 h 95"/>
                  <a:gd name="T104" fmla="*/ 43 w 89"/>
                  <a:gd name="T105" fmla="*/ 0 h 95"/>
                  <a:gd name="T106" fmla="*/ 39 w 89"/>
                  <a:gd name="T107" fmla="*/ 0 h 95"/>
                  <a:gd name="T108" fmla="*/ 43 w 89"/>
                  <a:gd name="T109" fmla="*/ 41 h 95"/>
                  <a:gd name="T110" fmla="*/ 62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1"/>
                    </a:moveTo>
                    <a:cubicBezTo>
                      <a:pt x="84" y="29"/>
                      <a:pt x="89" y="40"/>
                      <a:pt x="89" y="53"/>
                    </a:cubicBezTo>
                    <a:cubicBezTo>
                      <a:pt x="89" y="63"/>
                      <a:pt x="85" y="73"/>
                      <a:pt x="78" y="80"/>
                    </a:cubicBezTo>
                    <a:cubicBezTo>
                      <a:pt x="48" y="53"/>
                      <a:pt x="48" y="53"/>
                      <a:pt x="48" y="53"/>
                    </a:cubicBezTo>
                    <a:cubicBezTo>
                      <a:pt x="75" y="21"/>
                      <a:pt x="75" y="21"/>
                      <a:pt x="75" y="21"/>
                    </a:cubicBezTo>
                    <a:close/>
                    <a:moveTo>
                      <a:pt x="76" y="83"/>
                    </a:moveTo>
                    <a:cubicBezTo>
                      <a:pt x="74" y="85"/>
                      <a:pt x="72" y="87"/>
                      <a:pt x="70" y="88"/>
                    </a:cubicBezTo>
                    <a:cubicBezTo>
                      <a:pt x="74" y="81"/>
                      <a:pt x="74" y="81"/>
                      <a:pt x="74" y="81"/>
                    </a:cubicBezTo>
                    <a:cubicBezTo>
                      <a:pt x="76" y="83"/>
                      <a:pt x="76" y="83"/>
                      <a:pt x="76" y="83"/>
                    </a:cubicBezTo>
                    <a:close/>
                    <a:moveTo>
                      <a:pt x="65" y="92"/>
                    </a:moveTo>
                    <a:cubicBezTo>
                      <a:pt x="72" y="79"/>
                      <a:pt x="72" y="79"/>
                      <a:pt x="72" y="79"/>
                    </a:cubicBezTo>
                    <a:cubicBezTo>
                      <a:pt x="70" y="77"/>
                      <a:pt x="70" y="77"/>
                      <a:pt x="70" y="77"/>
                    </a:cubicBezTo>
                    <a:cubicBezTo>
                      <a:pt x="60" y="93"/>
                      <a:pt x="60" y="93"/>
                      <a:pt x="60" y="93"/>
                    </a:cubicBezTo>
                    <a:cubicBezTo>
                      <a:pt x="62" y="93"/>
                      <a:pt x="63" y="92"/>
                      <a:pt x="65" y="92"/>
                    </a:cubicBezTo>
                    <a:close/>
                    <a:moveTo>
                      <a:pt x="59" y="91"/>
                    </a:moveTo>
                    <a:cubicBezTo>
                      <a:pt x="68" y="75"/>
                      <a:pt x="68" y="75"/>
                      <a:pt x="68" y="75"/>
                    </a:cubicBezTo>
                    <a:cubicBezTo>
                      <a:pt x="66" y="73"/>
                      <a:pt x="66" y="73"/>
                      <a:pt x="66" y="73"/>
                    </a:cubicBezTo>
                    <a:cubicBezTo>
                      <a:pt x="57" y="88"/>
                      <a:pt x="57" y="88"/>
                      <a:pt x="57" y="88"/>
                    </a:cubicBezTo>
                    <a:cubicBezTo>
                      <a:pt x="59" y="91"/>
                      <a:pt x="59" y="91"/>
                      <a:pt x="59" y="91"/>
                    </a:cubicBezTo>
                    <a:close/>
                    <a:moveTo>
                      <a:pt x="56" y="84"/>
                    </a:moveTo>
                    <a:cubicBezTo>
                      <a:pt x="64" y="72"/>
                      <a:pt x="64" y="72"/>
                      <a:pt x="64" y="72"/>
                    </a:cubicBezTo>
                    <a:cubicBezTo>
                      <a:pt x="62" y="70"/>
                      <a:pt x="62" y="70"/>
                      <a:pt x="62" y="70"/>
                    </a:cubicBezTo>
                    <a:cubicBezTo>
                      <a:pt x="55" y="81"/>
                      <a:pt x="55" y="81"/>
                      <a:pt x="55" y="81"/>
                    </a:cubicBezTo>
                    <a:cubicBezTo>
                      <a:pt x="56" y="84"/>
                      <a:pt x="56" y="84"/>
                      <a:pt x="56" y="84"/>
                    </a:cubicBezTo>
                    <a:close/>
                    <a:moveTo>
                      <a:pt x="54" y="78"/>
                    </a:moveTo>
                    <a:cubicBezTo>
                      <a:pt x="60" y="68"/>
                      <a:pt x="60" y="68"/>
                      <a:pt x="60" y="68"/>
                    </a:cubicBezTo>
                    <a:cubicBezTo>
                      <a:pt x="58" y="66"/>
                      <a:pt x="58" y="66"/>
                      <a:pt x="58" y="66"/>
                    </a:cubicBezTo>
                    <a:cubicBezTo>
                      <a:pt x="53" y="74"/>
                      <a:pt x="53" y="74"/>
                      <a:pt x="53" y="74"/>
                    </a:cubicBezTo>
                    <a:cubicBezTo>
                      <a:pt x="54" y="78"/>
                      <a:pt x="54" y="78"/>
                      <a:pt x="54"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9" y="65"/>
                    </a:moveTo>
                    <a:cubicBezTo>
                      <a:pt x="51" y="60"/>
                      <a:pt x="51" y="60"/>
                      <a:pt x="51" y="60"/>
                    </a:cubicBezTo>
                    <a:cubicBezTo>
                      <a:pt x="49" y="59"/>
                      <a:pt x="49" y="59"/>
                      <a:pt x="49" y="59"/>
                    </a:cubicBezTo>
                    <a:cubicBezTo>
                      <a:pt x="48" y="61"/>
                      <a:pt x="48" y="61"/>
                      <a:pt x="48" y="61"/>
                    </a:cubicBezTo>
                    <a:cubicBezTo>
                      <a:pt x="49" y="65"/>
                      <a:pt x="49" y="65"/>
                      <a:pt x="49" y="65"/>
                    </a:cubicBezTo>
                    <a:close/>
                    <a:moveTo>
                      <a:pt x="46" y="58"/>
                    </a:moveTo>
                    <a:cubicBezTo>
                      <a:pt x="45" y="55"/>
                      <a:pt x="45" y="55"/>
                      <a:pt x="45" y="55"/>
                    </a:cubicBezTo>
                    <a:cubicBezTo>
                      <a:pt x="47" y="57"/>
                      <a:pt x="47" y="57"/>
                      <a:pt x="47" y="57"/>
                    </a:cubicBezTo>
                    <a:cubicBezTo>
                      <a:pt x="46" y="58"/>
                      <a:pt x="46" y="58"/>
                      <a:pt x="46" y="58"/>
                    </a:cubicBezTo>
                    <a:close/>
                    <a:moveTo>
                      <a:pt x="60" y="17"/>
                    </a:moveTo>
                    <a:cubicBezTo>
                      <a:pt x="42" y="54"/>
                      <a:pt x="42" y="54"/>
                      <a:pt x="42" y="54"/>
                    </a:cubicBezTo>
                    <a:cubicBezTo>
                      <a:pt x="42" y="54"/>
                      <a:pt x="38" y="27"/>
                      <a:pt x="37" y="13"/>
                    </a:cubicBezTo>
                    <a:cubicBezTo>
                      <a:pt x="16" y="15"/>
                      <a:pt x="0" y="33"/>
                      <a:pt x="0" y="54"/>
                    </a:cubicBezTo>
                    <a:cubicBezTo>
                      <a:pt x="0" y="77"/>
                      <a:pt x="19" y="95"/>
                      <a:pt x="42" y="95"/>
                    </a:cubicBezTo>
                    <a:cubicBezTo>
                      <a:pt x="47" y="95"/>
                      <a:pt x="52" y="94"/>
                      <a:pt x="56" y="92"/>
                    </a:cubicBezTo>
                    <a:cubicBezTo>
                      <a:pt x="42" y="54"/>
                      <a:pt x="42" y="54"/>
                      <a:pt x="42" y="54"/>
                    </a:cubicBezTo>
                    <a:cubicBezTo>
                      <a:pt x="69" y="23"/>
                      <a:pt x="69" y="23"/>
                      <a:pt x="69" y="23"/>
                    </a:cubicBezTo>
                    <a:cubicBezTo>
                      <a:pt x="66" y="20"/>
                      <a:pt x="63" y="18"/>
                      <a:pt x="60" y="17"/>
                    </a:cubicBezTo>
                    <a:close/>
                    <a:moveTo>
                      <a:pt x="43" y="0"/>
                    </a:moveTo>
                    <a:cubicBezTo>
                      <a:pt x="42" y="0"/>
                      <a:pt x="40" y="0"/>
                      <a:pt x="39" y="0"/>
                    </a:cubicBezTo>
                    <a:cubicBezTo>
                      <a:pt x="40" y="15"/>
                      <a:pt x="43" y="41"/>
                      <a:pt x="43" y="41"/>
                    </a:cubicBezTo>
                    <a:cubicBezTo>
                      <a:pt x="62" y="4"/>
                      <a:pt x="62" y="4"/>
                      <a:pt x="62" y="4"/>
                    </a:cubicBezTo>
                    <a:cubicBezTo>
                      <a:pt x="56" y="1"/>
                      <a:pt x="50" y="0"/>
                      <a:pt x="43" y="0"/>
                    </a:cubicBezTo>
                    <a:close/>
                  </a:path>
                </a:pathLst>
              </a:custGeom>
              <a:solidFill>
                <a:schemeClr val="tx2">
                  <a:lumMod val="50000"/>
                </a:schemeClr>
              </a:solidFill>
              <a:ln>
                <a:noFill/>
              </a:ln>
            </p:spPr>
            <p:txBody>
              <a:bodyPr vert="horz" wrap="square" lIns="68580" tIns="34290" rIns="68580" bIns="34290" numCol="1" anchor="t" anchorCtr="0" compatLnSpc="1"/>
              <a:lstStyle/>
              <a:p>
                <a:endParaRPr lang="zh-CN" altLang="en-US" sz="1600">
                  <a:solidFill>
                    <a:schemeClr val="bg1">
                      <a:lumMod val="50000"/>
                    </a:schemeClr>
                  </a:solidFill>
                </a:endParaRPr>
              </a:p>
            </p:txBody>
          </p:sp>
        </p:grpSp>
        <p:grpSp>
          <p:nvGrpSpPr>
            <p:cNvPr id="9" name="组合 8"/>
            <p:cNvGrpSpPr/>
            <p:nvPr/>
          </p:nvGrpSpPr>
          <p:grpSpPr>
            <a:xfrm>
              <a:off x="3496998" y="2467519"/>
              <a:ext cx="675000" cy="675000"/>
              <a:chOff x="3446502" y="2467519"/>
              <a:chExt cx="675000" cy="675000"/>
            </a:xfrm>
          </p:grpSpPr>
          <p:sp>
            <p:nvSpPr>
              <p:cNvPr id="10" name="椭圆 9"/>
              <p:cNvSpPr/>
              <p:nvPr/>
            </p:nvSpPr>
            <p:spPr>
              <a:xfrm>
                <a:off x="3446502" y="2467519"/>
                <a:ext cx="675000" cy="675000"/>
              </a:xfrm>
              <a:prstGeom prst="ellipse">
                <a:avLst/>
              </a:prstGeom>
              <a:noFill/>
              <a:ln w="317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lumMod val="50000"/>
                    </a:schemeClr>
                  </a:solidFill>
                </a:endParaRPr>
              </a:p>
            </p:txBody>
          </p:sp>
          <p:sp>
            <p:nvSpPr>
              <p:cNvPr id="11" name="Freeform 5"/>
              <p:cNvSpPr>
                <a:spLocks noEditPoints="1"/>
              </p:cNvSpPr>
              <p:nvPr/>
            </p:nvSpPr>
            <p:spPr bwMode="auto">
              <a:xfrm>
                <a:off x="3622077" y="2646071"/>
                <a:ext cx="323851" cy="317897"/>
              </a:xfrm>
              <a:custGeom>
                <a:avLst/>
                <a:gdLst>
                  <a:gd name="T0" fmla="*/ 112 w 112"/>
                  <a:gd name="T1" fmla="*/ 93 h 110"/>
                  <a:gd name="T2" fmla="*/ 0 w 112"/>
                  <a:gd name="T3" fmla="*/ 93 h 110"/>
                  <a:gd name="T4" fmla="*/ 9 w 112"/>
                  <a:gd name="T5" fmla="*/ 86 h 110"/>
                  <a:gd name="T6" fmla="*/ 103 w 112"/>
                  <a:gd name="T7" fmla="*/ 86 h 110"/>
                  <a:gd name="T8" fmla="*/ 29 w 112"/>
                  <a:gd name="T9" fmla="*/ 4 h 110"/>
                  <a:gd name="T10" fmla="*/ 29 w 112"/>
                  <a:gd name="T11" fmla="*/ 24 h 110"/>
                  <a:gd name="T12" fmla="*/ 29 w 112"/>
                  <a:gd name="T13" fmla="*/ 4 h 110"/>
                  <a:gd name="T14" fmla="*/ 73 w 112"/>
                  <a:gd name="T15" fmla="*/ 14 h 110"/>
                  <a:gd name="T16" fmla="*/ 93 w 112"/>
                  <a:gd name="T17" fmla="*/ 14 h 110"/>
                  <a:gd name="T18" fmla="*/ 73 w 112"/>
                  <a:gd name="T19" fmla="*/ 62 h 110"/>
                  <a:gd name="T20" fmla="*/ 80 w 112"/>
                  <a:gd name="T21" fmla="*/ 89 h 110"/>
                  <a:gd name="T22" fmla="*/ 86 w 112"/>
                  <a:gd name="T23" fmla="*/ 89 h 110"/>
                  <a:gd name="T24" fmla="*/ 94 w 112"/>
                  <a:gd name="T25" fmla="*/ 59 h 110"/>
                  <a:gd name="T26" fmla="*/ 99 w 112"/>
                  <a:gd name="T27" fmla="*/ 36 h 110"/>
                  <a:gd name="T28" fmla="*/ 78 w 112"/>
                  <a:gd name="T29" fmla="*/ 26 h 110"/>
                  <a:gd name="T30" fmla="*/ 78 w 112"/>
                  <a:gd name="T31" fmla="*/ 35 h 110"/>
                  <a:gd name="T32" fmla="*/ 73 w 112"/>
                  <a:gd name="T33" fmla="*/ 62 h 110"/>
                  <a:gd name="T34" fmla="*/ 67 w 112"/>
                  <a:gd name="T35" fmla="*/ 11 h 110"/>
                  <a:gd name="T36" fmla="*/ 45 w 112"/>
                  <a:gd name="T37" fmla="*/ 11 h 110"/>
                  <a:gd name="T38" fmla="*/ 67 w 112"/>
                  <a:gd name="T39" fmla="*/ 60 h 110"/>
                  <a:gd name="T40" fmla="*/ 73 w 112"/>
                  <a:gd name="T41" fmla="*/ 35 h 110"/>
                  <a:gd name="T42" fmla="*/ 49 w 112"/>
                  <a:gd name="T43" fmla="*/ 24 h 110"/>
                  <a:gd name="T44" fmla="*/ 39 w 112"/>
                  <a:gd name="T45" fmla="*/ 51 h 110"/>
                  <a:gd name="T46" fmla="*/ 45 w 112"/>
                  <a:gd name="T47" fmla="*/ 93 h 110"/>
                  <a:gd name="T48" fmla="*/ 56 w 112"/>
                  <a:gd name="T49" fmla="*/ 72 h 110"/>
                  <a:gd name="T50" fmla="*/ 67 w 112"/>
                  <a:gd name="T51" fmla="*/ 93 h 110"/>
                  <a:gd name="T52" fmla="*/ 39 w 112"/>
                  <a:gd name="T53" fmla="*/ 62 h 110"/>
                  <a:gd name="T54" fmla="*/ 34 w 112"/>
                  <a:gd name="T55" fmla="*/ 35 h 110"/>
                  <a:gd name="T56" fmla="*/ 34 w 112"/>
                  <a:gd name="T57" fmla="*/ 26 h 110"/>
                  <a:gd name="T58" fmla="*/ 13 w 112"/>
                  <a:gd name="T59" fmla="*/ 36 h 110"/>
                  <a:gd name="T60" fmla="*/ 18 w 112"/>
                  <a:gd name="T61" fmla="*/ 59 h 110"/>
                  <a:gd name="T62" fmla="*/ 26 w 112"/>
                  <a:gd name="T63" fmla="*/ 89 h 110"/>
                  <a:gd name="T64" fmla="*/ 32 w 112"/>
                  <a:gd name="T65" fmla="*/ 89 h 110"/>
                  <a:gd name="T66" fmla="*/ 39 w 112"/>
                  <a:gd name="T67" fmla="*/ 6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110">
                    <a:moveTo>
                      <a:pt x="100" y="82"/>
                    </a:moveTo>
                    <a:cubicBezTo>
                      <a:pt x="107" y="85"/>
                      <a:pt x="112" y="89"/>
                      <a:pt x="112" y="93"/>
                    </a:cubicBezTo>
                    <a:cubicBezTo>
                      <a:pt x="112" y="102"/>
                      <a:pt x="87" y="110"/>
                      <a:pt x="56" y="110"/>
                    </a:cubicBezTo>
                    <a:cubicBezTo>
                      <a:pt x="25" y="110"/>
                      <a:pt x="0" y="102"/>
                      <a:pt x="0" y="93"/>
                    </a:cubicBezTo>
                    <a:cubicBezTo>
                      <a:pt x="0" y="89"/>
                      <a:pt x="5" y="85"/>
                      <a:pt x="12" y="82"/>
                    </a:cubicBezTo>
                    <a:cubicBezTo>
                      <a:pt x="10" y="83"/>
                      <a:pt x="9" y="85"/>
                      <a:pt x="9" y="86"/>
                    </a:cubicBezTo>
                    <a:cubicBezTo>
                      <a:pt x="9" y="92"/>
                      <a:pt x="30" y="98"/>
                      <a:pt x="56" y="98"/>
                    </a:cubicBezTo>
                    <a:cubicBezTo>
                      <a:pt x="82" y="98"/>
                      <a:pt x="103" y="92"/>
                      <a:pt x="103" y="86"/>
                    </a:cubicBezTo>
                    <a:cubicBezTo>
                      <a:pt x="103" y="85"/>
                      <a:pt x="102" y="83"/>
                      <a:pt x="100" y="82"/>
                    </a:cubicBezTo>
                    <a:close/>
                    <a:moveTo>
                      <a:pt x="29" y="4"/>
                    </a:moveTo>
                    <a:cubicBezTo>
                      <a:pt x="34" y="4"/>
                      <a:pt x="39" y="9"/>
                      <a:pt x="39" y="14"/>
                    </a:cubicBezTo>
                    <a:cubicBezTo>
                      <a:pt x="39" y="20"/>
                      <a:pt x="34" y="24"/>
                      <a:pt x="29" y="24"/>
                    </a:cubicBezTo>
                    <a:cubicBezTo>
                      <a:pt x="23" y="24"/>
                      <a:pt x="19" y="20"/>
                      <a:pt x="19" y="14"/>
                    </a:cubicBezTo>
                    <a:cubicBezTo>
                      <a:pt x="19" y="9"/>
                      <a:pt x="23" y="4"/>
                      <a:pt x="29" y="4"/>
                    </a:cubicBezTo>
                    <a:close/>
                    <a:moveTo>
                      <a:pt x="83" y="4"/>
                    </a:moveTo>
                    <a:cubicBezTo>
                      <a:pt x="78" y="4"/>
                      <a:pt x="73" y="9"/>
                      <a:pt x="73" y="14"/>
                    </a:cubicBezTo>
                    <a:cubicBezTo>
                      <a:pt x="73" y="20"/>
                      <a:pt x="78" y="24"/>
                      <a:pt x="83" y="24"/>
                    </a:cubicBezTo>
                    <a:cubicBezTo>
                      <a:pt x="89" y="24"/>
                      <a:pt x="93" y="20"/>
                      <a:pt x="93" y="14"/>
                    </a:cubicBezTo>
                    <a:cubicBezTo>
                      <a:pt x="93" y="9"/>
                      <a:pt x="89" y="4"/>
                      <a:pt x="83" y="4"/>
                    </a:cubicBezTo>
                    <a:close/>
                    <a:moveTo>
                      <a:pt x="73" y="62"/>
                    </a:moveTo>
                    <a:cubicBezTo>
                      <a:pt x="73" y="89"/>
                      <a:pt x="73" y="89"/>
                      <a:pt x="73" y="89"/>
                    </a:cubicBezTo>
                    <a:cubicBezTo>
                      <a:pt x="80" y="89"/>
                      <a:pt x="80" y="89"/>
                      <a:pt x="80" y="89"/>
                    </a:cubicBezTo>
                    <a:cubicBezTo>
                      <a:pt x="83" y="70"/>
                      <a:pt x="83" y="70"/>
                      <a:pt x="83" y="70"/>
                    </a:cubicBezTo>
                    <a:cubicBezTo>
                      <a:pt x="86" y="89"/>
                      <a:pt x="86" y="89"/>
                      <a:pt x="86" y="89"/>
                    </a:cubicBezTo>
                    <a:cubicBezTo>
                      <a:pt x="94" y="89"/>
                      <a:pt x="94" y="89"/>
                      <a:pt x="94" y="89"/>
                    </a:cubicBezTo>
                    <a:cubicBezTo>
                      <a:pt x="94" y="59"/>
                      <a:pt x="94" y="59"/>
                      <a:pt x="94" y="59"/>
                    </a:cubicBezTo>
                    <a:cubicBezTo>
                      <a:pt x="97" y="58"/>
                      <a:pt x="99" y="55"/>
                      <a:pt x="99" y="51"/>
                    </a:cubicBezTo>
                    <a:cubicBezTo>
                      <a:pt x="99" y="36"/>
                      <a:pt x="99" y="36"/>
                      <a:pt x="99" y="36"/>
                    </a:cubicBezTo>
                    <a:cubicBezTo>
                      <a:pt x="99" y="30"/>
                      <a:pt x="95" y="26"/>
                      <a:pt x="89" y="26"/>
                    </a:cubicBezTo>
                    <a:cubicBezTo>
                      <a:pt x="78" y="26"/>
                      <a:pt x="78" y="26"/>
                      <a:pt x="78" y="26"/>
                    </a:cubicBezTo>
                    <a:cubicBezTo>
                      <a:pt x="77" y="26"/>
                      <a:pt x="76" y="26"/>
                      <a:pt x="75" y="26"/>
                    </a:cubicBezTo>
                    <a:cubicBezTo>
                      <a:pt x="77" y="29"/>
                      <a:pt x="78" y="32"/>
                      <a:pt x="78" y="35"/>
                    </a:cubicBezTo>
                    <a:cubicBezTo>
                      <a:pt x="78" y="51"/>
                      <a:pt x="78" y="51"/>
                      <a:pt x="78" y="51"/>
                    </a:cubicBezTo>
                    <a:cubicBezTo>
                      <a:pt x="78" y="55"/>
                      <a:pt x="76" y="59"/>
                      <a:pt x="73" y="62"/>
                    </a:cubicBezTo>
                    <a:close/>
                    <a:moveTo>
                      <a:pt x="56" y="0"/>
                    </a:moveTo>
                    <a:cubicBezTo>
                      <a:pt x="62" y="0"/>
                      <a:pt x="67" y="5"/>
                      <a:pt x="67" y="11"/>
                    </a:cubicBezTo>
                    <a:cubicBezTo>
                      <a:pt x="67" y="17"/>
                      <a:pt x="62" y="22"/>
                      <a:pt x="56" y="22"/>
                    </a:cubicBezTo>
                    <a:cubicBezTo>
                      <a:pt x="50" y="22"/>
                      <a:pt x="45" y="17"/>
                      <a:pt x="45" y="11"/>
                    </a:cubicBezTo>
                    <a:cubicBezTo>
                      <a:pt x="45" y="5"/>
                      <a:pt x="50" y="0"/>
                      <a:pt x="56" y="0"/>
                    </a:cubicBezTo>
                    <a:close/>
                    <a:moveTo>
                      <a:pt x="67" y="60"/>
                    </a:moveTo>
                    <a:cubicBezTo>
                      <a:pt x="70" y="59"/>
                      <a:pt x="73" y="55"/>
                      <a:pt x="73" y="51"/>
                    </a:cubicBezTo>
                    <a:cubicBezTo>
                      <a:pt x="73" y="35"/>
                      <a:pt x="73" y="35"/>
                      <a:pt x="73" y="35"/>
                    </a:cubicBezTo>
                    <a:cubicBezTo>
                      <a:pt x="73" y="29"/>
                      <a:pt x="68" y="24"/>
                      <a:pt x="62" y="24"/>
                    </a:cubicBezTo>
                    <a:cubicBezTo>
                      <a:pt x="49" y="24"/>
                      <a:pt x="49" y="24"/>
                      <a:pt x="49" y="24"/>
                    </a:cubicBezTo>
                    <a:cubicBezTo>
                      <a:pt x="44" y="24"/>
                      <a:pt x="39" y="29"/>
                      <a:pt x="39" y="35"/>
                    </a:cubicBezTo>
                    <a:cubicBezTo>
                      <a:pt x="39" y="51"/>
                      <a:pt x="39" y="51"/>
                      <a:pt x="39" y="51"/>
                    </a:cubicBezTo>
                    <a:cubicBezTo>
                      <a:pt x="39" y="55"/>
                      <a:pt x="41" y="59"/>
                      <a:pt x="45" y="60"/>
                    </a:cubicBezTo>
                    <a:cubicBezTo>
                      <a:pt x="45" y="93"/>
                      <a:pt x="45" y="93"/>
                      <a:pt x="45" y="93"/>
                    </a:cubicBezTo>
                    <a:cubicBezTo>
                      <a:pt x="53" y="93"/>
                      <a:pt x="53" y="93"/>
                      <a:pt x="53" y="93"/>
                    </a:cubicBezTo>
                    <a:cubicBezTo>
                      <a:pt x="56" y="72"/>
                      <a:pt x="56" y="72"/>
                      <a:pt x="56" y="72"/>
                    </a:cubicBezTo>
                    <a:cubicBezTo>
                      <a:pt x="59" y="93"/>
                      <a:pt x="59" y="93"/>
                      <a:pt x="59" y="93"/>
                    </a:cubicBezTo>
                    <a:cubicBezTo>
                      <a:pt x="67" y="93"/>
                      <a:pt x="67" y="93"/>
                      <a:pt x="67" y="93"/>
                    </a:cubicBezTo>
                    <a:cubicBezTo>
                      <a:pt x="67" y="60"/>
                      <a:pt x="67" y="60"/>
                      <a:pt x="67" y="60"/>
                    </a:cubicBezTo>
                    <a:close/>
                    <a:moveTo>
                      <a:pt x="39" y="62"/>
                    </a:moveTo>
                    <a:cubicBezTo>
                      <a:pt x="36" y="59"/>
                      <a:pt x="34" y="55"/>
                      <a:pt x="34" y="51"/>
                    </a:cubicBezTo>
                    <a:cubicBezTo>
                      <a:pt x="34" y="35"/>
                      <a:pt x="34" y="35"/>
                      <a:pt x="34" y="35"/>
                    </a:cubicBezTo>
                    <a:cubicBezTo>
                      <a:pt x="34" y="32"/>
                      <a:pt x="35" y="29"/>
                      <a:pt x="37" y="26"/>
                    </a:cubicBezTo>
                    <a:cubicBezTo>
                      <a:pt x="36" y="26"/>
                      <a:pt x="35" y="26"/>
                      <a:pt x="34" y="26"/>
                    </a:cubicBezTo>
                    <a:cubicBezTo>
                      <a:pt x="23" y="26"/>
                      <a:pt x="23" y="26"/>
                      <a:pt x="23" y="26"/>
                    </a:cubicBezTo>
                    <a:cubicBezTo>
                      <a:pt x="17" y="26"/>
                      <a:pt x="13" y="30"/>
                      <a:pt x="13" y="36"/>
                    </a:cubicBezTo>
                    <a:cubicBezTo>
                      <a:pt x="13" y="51"/>
                      <a:pt x="13" y="51"/>
                      <a:pt x="13" y="51"/>
                    </a:cubicBezTo>
                    <a:cubicBezTo>
                      <a:pt x="13" y="55"/>
                      <a:pt x="15" y="58"/>
                      <a:pt x="18" y="59"/>
                    </a:cubicBezTo>
                    <a:cubicBezTo>
                      <a:pt x="18" y="89"/>
                      <a:pt x="18" y="89"/>
                      <a:pt x="18" y="89"/>
                    </a:cubicBezTo>
                    <a:cubicBezTo>
                      <a:pt x="26" y="89"/>
                      <a:pt x="26" y="89"/>
                      <a:pt x="26" y="89"/>
                    </a:cubicBezTo>
                    <a:cubicBezTo>
                      <a:pt x="29" y="70"/>
                      <a:pt x="29" y="70"/>
                      <a:pt x="29" y="70"/>
                    </a:cubicBezTo>
                    <a:cubicBezTo>
                      <a:pt x="32" y="89"/>
                      <a:pt x="32" y="89"/>
                      <a:pt x="32" y="89"/>
                    </a:cubicBezTo>
                    <a:cubicBezTo>
                      <a:pt x="39" y="89"/>
                      <a:pt x="39" y="89"/>
                      <a:pt x="39" y="89"/>
                    </a:cubicBezTo>
                    <a:lnTo>
                      <a:pt x="39" y="62"/>
                    </a:lnTo>
                    <a:close/>
                  </a:path>
                </a:pathLst>
              </a:custGeom>
              <a:solidFill>
                <a:schemeClr val="tx2">
                  <a:lumMod val="50000"/>
                </a:schemeClr>
              </a:solidFill>
              <a:ln>
                <a:noFill/>
              </a:ln>
            </p:spPr>
            <p:txBody>
              <a:bodyPr vert="horz" wrap="square" lIns="68580" tIns="34290" rIns="68580" bIns="34290" numCol="1" anchor="t" anchorCtr="0" compatLnSpc="1"/>
              <a:lstStyle/>
              <a:p>
                <a:endParaRPr lang="zh-CN" altLang="en-US" sz="1600">
                  <a:solidFill>
                    <a:schemeClr val="bg1">
                      <a:lumMod val="50000"/>
                    </a:schemeClr>
                  </a:solidFill>
                </a:endParaRPr>
              </a:p>
            </p:txBody>
          </p:sp>
        </p:grpSp>
        <p:grpSp>
          <p:nvGrpSpPr>
            <p:cNvPr id="12" name="组合 11"/>
            <p:cNvGrpSpPr/>
            <p:nvPr/>
          </p:nvGrpSpPr>
          <p:grpSpPr>
            <a:xfrm>
              <a:off x="5914118" y="2467519"/>
              <a:ext cx="675000" cy="675000"/>
              <a:chOff x="5826632" y="2467519"/>
              <a:chExt cx="675000" cy="675000"/>
            </a:xfrm>
          </p:grpSpPr>
          <p:sp>
            <p:nvSpPr>
              <p:cNvPr id="13" name="椭圆 12"/>
              <p:cNvSpPr/>
              <p:nvPr/>
            </p:nvSpPr>
            <p:spPr>
              <a:xfrm>
                <a:off x="5826632" y="2467519"/>
                <a:ext cx="675000" cy="675000"/>
              </a:xfrm>
              <a:prstGeom prst="ellipse">
                <a:avLst/>
              </a:prstGeom>
              <a:noFill/>
              <a:ln w="317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lumMod val="50000"/>
                    </a:schemeClr>
                  </a:solidFill>
                </a:endParaRPr>
              </a:p>
            </p:txBody>
          </p:sp>
          <p:sp>
            <p:nvSpPr>
              <p:cNvPr id="14" name="Freeform 41"/>
              <p:cNvSpPr>
                <a:spLocks noEditPoints="1"/>
              </p:cNvSpPr>
              <p:nvPr/>
            </p:nvSpPr>
            <p:spPr bwMode="auto">
              <a:xfrm>
                <a:off x="6036736" y="2681195"/>
                <a:ext cx="254793" cy="247649"/>
              </a:xfrm>
              <a:custGeom>
                <a:avLst/>
                <a:gdLst>
                  <a:gd name="T0" fmla="*/ 35 w 69"/>
                  <a:gd name="T1" fmla="*/ 0 h 67"/>
                  <a:gd name="T2" fmla="*/ 56 w 69"/>
                  <a:gd name="T3" fmla="*/ 0 h 67"/>
                  <a:gd name="T4" fmla="*/ 54 w 69"/>
                  <a:gd name="T5" fmla="*/ 6 h 67"/>
                  <a:gd name="T6" fmla="*/ 69 w 69"/>
                  <a:gd name="T7" fmla="*/ 6 h 67"/>
                  <a:gd name="T8" fmla="*/ 67 w 69"/>
                  <a:gd name="T9" fmla="*/ 22 h 67"/>
                  <a:gd name="T10" fmla="*/ 55 w 69"/>
                  <a:gd name="T11" fmla="*/ 36 h 67"/>
                  <a:gd name="T12" fmla="*/ 59 w 69"/>
                  <a:gd name="T13" fmla="*/ 39 h 67"/>
                  <a:gd name="T14" fmla="*/ 51 w 69"/>
                  <a:gd name="T15" fmla="*/ 41 h 67"/>
                  <a:gd name="T16" fmla="*/ 51 w 69"/>
                  <a:gd name="T17" fmla="*/ 37 h 67"/>
                  <a:gd name="T18" fmla="*/ 45 w 69"/>
                  <a:gd name="T19" fmla="*/ 47 h 67"/>
                  <a:gd name="T20" fmla="*/ 45 w 69"/>
                  <a:gd name="T21" fmla="*/ 59 h 67"/>
                  <a:gd name="T22" fmla="*/ 53 w 69"/>
                  <a:gd name="T23" fmla="*/ 67 h 67"/>
                  <a:gd name="T24" fmla="*/ 21 w 69"/>
                  <a:gd name="T25" fmla="*/ 59 h 67"/>
                  <a:gd name="T26" fmla="*/ 27 w 69"/>
                  <a:gd name="T27" fmla="*/ 59 h 67"/>
                  <a:gd name="T28" fmla="*/ 34 w 69"/>
                  <a:gd name="T29" fmla="*/ 57 h 67"/>
                  <a:gd name="T30" fmla="*/ 30 w 69"/>
                  <a:gd name="T31" fmla="*/ 47 h 67"/>
                  <a:gd name="T32" fmla="*/ 27 w 69"/>
                  <a:gd name="T33" fmla="*/ 42 h 67"/>
                  <a:gd name="T34" fmla="*/ 19 w 69"/>
                  <a:gd name="T35" fmla="*/ 39 h 67"/>
                  <a:gd name="T36" fmla="*/ 16 w 69"/>
                  <a:gd name="T37" fmla="*/ 40 h 67"/>
                  <a:gd name="T38" fmla="*/ 12 w 69"/>
                  <a:gd name="T39" fmla="*/ 35 h 67"/>
                  <a:gd name="T40" fmla="*/ 15 w 69"/>
                  <a:gd name="T41" fmla="*/ 34 h 67"/>
                  <a:gd name="T42" fmla="*/ 1 w 69"/>
                  <a:gd name="T43" fmla="*/ 8 h 67"/>
                  <a:gd name="T44" fmla="*/ 2 w 69"/>
                  <a:gd name="T45" fmla="*/ 6 h 67"/>
                  <a:gd name="T46" fmla="*/ 17 w 69"/>
                  <a:gd name="T47" fmla="*/ 6 h 67"/>
                  <a:gd name="T48" fmla="*/ 24 w 69"/>
                  <a:gd name="T49" fmla="*/ 4 h 67"/>
                  <a:gd name="T50" fmla="*/ 29 w 69"/>
                  <a:gd name="T51" fmla="*/ 35 h 67"/>
                  <a:gd name="T52" fmla="*/ 24 w 69"/>
                  <a:gd name="T53" fmla="*/ 4 h 67"/>
                  <a:gd name="T54" fmla="*/ 53 w 69"/>
                  <a:gd name="T55" fmla="*/ 30 h 67"/>
                  <a:gd name="T56" fmla="*/ 65 w 69"/>
                  <a:gd name="T57" fmla="*/ 10 h 67"/>
                  <a:gd name="T58" fmla="*/ 55 w 69"/>
                  <a:gd name="T59" fmla="*/ 15 h 67"/>
                  <a:gd name="T60" fmla="*/ 17 w 69"/>
                  <a:gd name="T61" fmla="*/ 30 h 67"/>
                  <a:gd name="T62" fmla="*/ 14 w 69"/>
                  <a:gd name="T63" fmla="*/ 15 h 67"/>
                  <a:gd name="T64" fmla="*/ 4 w 69"/>
                  <a:gd name="T65" fmla="*/ 10 h 67"/>
                  <a:gd name="T66" fmla="*/ 17 w 69"/>
                  <a:gd name="T67" fmla="*/ 3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67">
                    <a:moveTo>
                      <a:pt x="14" y="0"/>
                    </a:moveTo>
                    <a:cubicBezTo>
                      <a:pt x="35" y="0"/>
                      <a:pt x="35" y="0"/>
                      <a:pt x="35" y="0"/>
                    </a:cubicBezTo>
                    <a:cubicBezTo>
                      <a:pt x="35" y="0"/>
                      <a:pt x="35" y="0"/>
                      <a:pt x="35" y="0"/>
                    </a:cubicBezTo>
                    <a:cubicBezTo>
                      <a:pt x="56" y="0"/>
                      <a:pt x="56" y="0"/>
                      <a:pt x="56" y="0"/>
                    </a:cubicBezTo>
                    <a:cubicBezTo>
                      <a:pt x="55" y="2"/>
                      <a:pt x="54" y="4"/>
                      <a:pt x="53" y="6"/>
                    </a:cubicBezTo>
                    <a:cubicBezTo>
                      <a:pt x="54" y="6"/>
                      <a:pt x="54" y="6"/>
                      <a:pt x="54" y="6"/>
                    </a:cubicBezTo>
                    <a:cubicBezTo>
                      <a:pt x="67" y="6"/>
                      <a:pt x="67" y="6"/>
                      <a:pt x="67" y="6"/>
                    </a:cubicBezTo>
                    <a:cubicBezTo>
                      <a:pt x="69" y="6"/>
                      <a:pt x="69" y="6"/>
                      <a:pt x="69" y="6"/>
                    </a:cubicBezTo>
                    <a:cubicBezTo>
                      <a:pt x="69" y="8"/>
                      <a:pt x="69" y="8"/>
                      <a:pt x="69" y="8"/>
                    </a:cubicBezTo>
                    <a:cubicBezTo>
                      <a:pt x="69" y="12"/>
                      <a:pt x="69" y="17"/>
                      <a:pt x="67" y="22"/>
                    </a:cubicBezTo>
                    <a:cubicBezTo>
                      <a:pt x="65" y="27"/>
                      <a:pt x="62" y="31"/>
                      <a:pt x="55" y="34"/>
                    </a:cubicBezTo>
                    <a:cubicBezTo>
                      <a:pt x="55" y="36"/>
                      <a:pt x="55" y="36"/>
                      <a:pt x="55" y="36"/>
                    </a:cubicBezTo>
                    <a:cubicBezTo>
                      <a:pt x="57" y="35"/>
                      <a:pt x="57" y="35"/>
                      <a:pt x="57" y="35"/>
                    </a:cubicBezTo>
                    <a:cubicBezTo>
                      <a:pt x="59" y="39"/>
                      <a:pt x="59" y="39"/>
                      <a:pt x="59" y="39"/>
                    </a:cubicBezTo>
                    <a:cubicBezTo>
                      <a:pt x="53" y="40"/>
                      <a:pt x="53" y="40"/>
                      <a:pt x="53" y="40"/>
                    </a:cubicBezTo>
                    <a:cubicBezTo>
                      <a:pt x="51" y="41"/>
                      <a:pt x="51" y="41"/>
                      <a:pt x="51" y="41"/>
                    </a:cubicBezTo>
                    <a:cubicBezTo>
                      <a:pt x="51" y="39"/>
                      <a:pt x="51" y="39"/>
                      <a:pt x="51" y="39"/>
                    </a:cubicBezTo>
                    <a:cubicBezTo>
                      <a:pt x="51" y="37"/>
                      <a:pt x="51" y="37"/>
                      <a:pt x="51" y="37"/>
                    </a:cubicBezTo>
                    <a:cubicBezTo>
                      <a:pt x="50" y="38"/>
                      <a:pt x="48" y="40"/>
                      <a:pt x="45" y="41"/>
                    </a:cubicBezTo>
                    <a:cubicBezTo>
                      <a:pt x="45" y="47"/>
                      <a:pt x="45" y="47"/>
                      <a:pt x="45" y="47"/>
                    </a:cubicBezTo>
                    <a:cubicBezTo>
                      <a:pt x="41" y="47"/>
                      <a:pt x="41" y="47"/>
                      <a:pt x="41" y="47"/>
                    </a:cubicBezTo>
                    <a:cubicBezTo>
                      <a:pt x="41" y="52"/>
                      <a:pt x="42" y="56"/>
                      <a:pt x="45" y="59"/>
                    </a:cubicBezTo>
                    <a:cubicBezTo>
                      <a:pt x="50" y="59"/>
                      <a:pt x="50" y="59"/>
                      <a:pt x="50" y="59"/>
                    </a:cubicBezTo>
                    <a:cubicBezTo>
                      <a:pt x="53" y="67"/>
                      <a:pt x="53" y="67"/>
                      <a:pt x="53" y="67"/>
                    </a:cubicBezTo>
                    <a:cubicBezTo>
                      <a:pt x="18" y="67"/>
                      <a:pt x="18" y="67"/>
                      <a:pt x="18" y="67"/>
                    </a:cubicBezTo>
                    <a:cubicBezTo>
                      <a:pt x="21" y="59"/>
                      <a:pt x="21" y="59"/>
                      <a:pt x="21" y="59"/>
                    </a:cubicBezTo>
                    <a:cubicBezTo>
                      <a:pt x="25" y="59"/>
                      <a:pt x="25" y="59"/>
                      <a:pt x="25" y="59"/>
                    </a:cubicBezTo>
                    <a:cubicBezTo>
                      <a:pt x="27" y="59"/>
                      <a:pt x="27" y="59"/>
                      <a:pt x="27" y="59"/>
                    </a:cubicBezTo>
                    <a:cubicBezTo>
                      <a:pt x="34" y="59"/>
                      <a:pt x="34" y="59"/>
                      <a:pt x="34" y="59"/>
                    </a:cubicBezTo>
                    <a:cubicBezTo>
                      <a:pt x="34" y="57"/>
                      <a:pt x="34" y="57"/>
                      <a:pt x="34" y="57"/>
                    </a:cubicBezTo>
                    <a:cubicBezTo>
                      <a:pt x="29" y="56"/>
                      <a:pt x="29" y="56"/>
                      <a:pt x="29" y="56"/>
                    </a:cubicBezTo>
                    <a:cubicBezTo>
                      <a:pt x="30" y="53"/>
                      <a:pt x="31" y="51"/>
                      <a:pt x="30" y="47"/>
                    </a:cubicBezTo>
                    <a:cubicBezTo>
                      <a:pt x="27" y="47"/>
                      <a:pt x="27" y="47"/>
                      <a:pt x="27" y="47"/>
                    </a:cubicBezTo>
                    <a:cubicBezTo>
                      <a:pt x="27" y="42"/>
                      <a:pt x="27" y="42"/>
                      <a:pt x="27" y="42"/>
                    </a:cubicBezTo>
                    <a:cubicBezTo>
                      <a:pt x="23" y="40"/>
                      <a:pt x="20" y="38"/>
                      <a:pt x="19" y="36"/>
                    </a:cubicBezTo>
                    <a:cubicBezTo>
                      <a:pt x="19" y="39"/>
                      <a:pt x="19" y="39"/>
                      <a:pt x="19" y="39"/>
                    </a:cubicBezTo>
                    <a:cubicBezTo>
                      <a:pt x="19" y="41"/>
                      <a:pt x="19" y="41"/>
                      <a:pt x="19" y="41"/>
                    </a:cubicBezTo>
                    <a:cubicBezTo>
                      <a:pt x="16" y="40"/>
                      <a:pt x="16" y="40"/>
                      <a:pt x="16" y="40"/>
                    </a:cubicBezTo>
                    <a:cubicBezTo>
                      <a:pt x="11" y="39"/>
                      <a:pt x="11" y="39"/>
                      <a:pt x="11" y="39"/>
                    </a:cubicBezTo>
                    <a:cubicBezTo>
                      <a:pt x="12" y="35"/>
                      <a:pt x="12" y="35"/>
                      <a:pt x="12" y="35"/>
                    </a:cubicBezTo>
                    <a:cubicBezTo>
                      <a:pt x="15" y="36"/>
                      <a:pt x="15" y="36"/>
                      <a:pt x="15" y="36"/>
                    </a:cubicBezTo>
                    <a:cubicBezTo>
                      <a:pt x="15" y="34"/>
                      <a:pt x="15" y="34"/>
                      <a:pt x="15" y="34"/>
                    </a:cubicBezTo>
                    <a:cubicBezTo>
                      <a:pt x="8" y="31"/>
                      <a:pt x="5" y="27"/>
                      <a:pt x="3" y="22"/>
                    </a:cubicBezTo>
                    <a:cubicBezTo>
                      <a:pt x="1" y="17"/>
                      <a:pt x="0" y="12"/>
                      <a:pt x="1" y="8"/>
                    </a:cubicBezTo>
                    <a:cubicBezTo>
                      <a:pt x="1" y="6"/>
                      <a:pt x="1" y="6"/>
                      <a:pt x="1" y="6"/>
                    </a:cubicBezTo>
                    <a:cubicBezTo>
                      <a:pt x="2" y="6"/>
                      <a:pt x="2" y="6"/>
                      <a:pt x="2" y="6"/>
                    </a:cubicBezTo>
                    <a:cubicBezTo>
                      <a:pt x="16" y="6"/>
                      <a:pt x="16" y="6"/>
                      <a:pt x="16" y="6"/>
                    </a:cubicBezTo>
                    <a:cubicBezTo>
                      <a:pt x="17" y="6"/>
                      <a:pt x="17" y="6"/>
                      <a:pt x="17" y="6"/>
                    </a:cubicBezTo>
                    <a:cubicBezTo>
                      <a:pt x="16" y="4"/>
                      <a:pt x="15" y="2"/>
                      <a:pt x="14" y="0"/>
                    </a:cubicBezTo>
                    <a:close/>
                    <a:moveTo>
                      <a:pt x="24" y="4"/>
                    </a:moveTo>
                    <a:cubicBezTo>
                      <a:pt x="24" y="13"/>
                      <a:pt x="24" y="21"/>
                      <a:pt x="23" y="29"/>
                    </a:cubicBezTo>
                    <a:cubicBezTo>
                      <a:pt x="23" y="33"/>
                      <a:pt x="27" y="33"/>
                      <a:pt x="29" y="35"/>
                    </a:cubicBezTo>
                    <a:cubicBezTo>
                      <a:pt x="30" y="4"/>
                      <a:pt x="30" y="4"/>
                      <a:pt x="30" y="4"/>
                    </a:cubicBezTo>
                    <a:cubicBezTo>
                      <a:pt x="28" y="4"/>
                      <a:pt x="26" y="4"/>
                      <a:pt x="24" y="4"/>
                    </a:cubicBezTo>
                    <a:close/>
                    <a:moveTo>
                      <a:pt x="52" y="15"/>
                    </a:moveTo>
                    <a:cubicBezTo>
                      <a:pt x="52" y="21"/>
                      <a:pt x="53" y="26"/>
                      <a:pt x="53" y="30"/>
                    </a:cubicBezTo>
                    <a:cubicBezTo>
                      <a:pt x="59" y="28"/>
                      <a:pt x="62" y="24"/>
                      <a:pt x="64" y="20"/>
                    </a:cubicBezTo>
                    <a:cubicBezTo>
                      <a:pt x="65" y="17"/>
                      <a:pt x="65" y="13"/>
                      <a:pt x="65" y="10"/>
                    </a:cubicBezTo>
                    <a:cubicBezTo>
                      <a:pt x="55" y="10"/>
                      <a:pt x="55" y="10"/>
                      <a:pt x="55" y="10"/>
                    </a:cubicBezTo>
                    <a:cubicBezTo>
                      <a:pt x="55" y="15"/>
                      <a:pt x="55" y="15"/>
                      <a:pt x="55" y="15"/>
                    </a:cubicBezTo>
                    <a:cubicBezTo>
                      <a:pt x="52" y="15"/>
                      <a:pt x="52" y="15"/>
                      <a:pt x="52" y="15"/>
                    </a:cubicBezTo>
                    <a:close/>
                    <a:moveTo>
                      <a:pt x="17" y="30"/>
                    </a:moveTo>
                    <a:cubicBezTo>
                      <a:pt x="17" y="26"/>
                      <a:pt x="18" y="21"/>
                      <a:pt x="18" y="15"/>
                    </a:cubicBezTo>
                    <a:cubicBezTo>
                      <a:pt x="14" y="15"/>
                      <a:pt x="14" y="15"/>
                      <a:pt x="14" y="15"/>
                    </a:cubicBezTo>
                    <a:cubicBezTo>
                      <a:pt x="14" y="10"/>
                      <a:pt x="14" y="10"/>
                      <a:pt x="14" y="10"/>
                    </a:cubicBezTo>
                    <a:cubicBezTo>
                      <a:pt x="4" y="10"/>
                      <a:pt x="4" y="10"/>
                      <a:pt x="4" y="10"/>
                    </a:cubicBezTo>
                    <a:cubicBezTo>
                      <a:pt x="4" y="13"/>
                      <a:pt x="5" y="17"/>
                      <a:pt x="6" y="20"/>
                    </a:cubicBezTo>
                    <a:cubicBezTo>
                      <a:pt x="8" y="24"/>
                      <a:pt x="11" y="28"/>
                      <a:pt x="17" y="30"/>
                    </a:cubicBezTo>
                    <a:close/>
                  </a:path>
                </a:pathLst>
              </a:custGeom>
              <a:solidFill>
                <a:schemeClr val="tx2">
                  <a:lumMod val="50000"/>
                </a:schemeClr>
              </a:solidFill>
              <a:ln>
                <a:noFill/>
              </a:ln>
            </p:spPr>
            <p:txBody>
              <a:bodyPr vert="horz" wrap="square" lIns="68580" tIns="34290" rIns="68580" bIns="34290" numCol="1" anchor="t" anchorCtr="0" compatLnSpc="1"/>
              <a:lstStyle/>
              <a:p>
                <a:endParaRPr lang="zh-CN" altLang="en-US" sz="1600">
                  <a:solidFill>
                    <a:schemeClr val="bg1">
                      <a:lumMod val="50000"/>
                    </a:schemeClr>
                  </a:solidFill>
                </a:endParaRPr>
              </a:p>
            </p:txBody>
          </p:sp>
        </p:grpSp>
        <p:grpSp>
          <p:nvGrpSpPr>
            <p:cNvPr id="15" name="组合 14"/>
            <p:cNvGrpSpPr/>
            <p:nvPr/>
          </p:nvGrpSpPr>
          <p:grpSpPr>
            <a:xfrm>
              <a:off x="1079879" y="3838991"/>
              <a:ext cx="675000" cy="675000"/>
              <a:chOff x="992393" y="3838991"/>
              <a:chExt cx="675000" cy="675000"/>
            </a:xfrm>
          </p:grpSpPr>
          <p:sp>
            <p:nvSpPr>
              <p:cNvPr id="16" name="椭圆 15"/>
              <p:cNvSpPr/>
              <p:nvPr/>
            </p:nvSpPr>
            <p:spPr>
              <a:xfrm>
                <a:off x="992393" y="3838991"/>
                <a:ext cx="675000" cy="675000"/>
              </a:xfrm>
              <a:prstGeom prst="ellipse">
                <a:avLst/>
              </a:prstGeom>
              <a:noFill/>
              <a:ln w="317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lumMod val="50000"/>
                    </a:schemeClr>
                  </a:solidFill>
                </a:endParaRPr>
              </a:p>
            </p:txBody>
          </p:sp>
          <p:sp>
            <p:nvSpPr>
              <p:cNvPr id="17" name="Freeform 37"/>
              <p:cNvSpPr>
                <a:spLocks noEditPoints="1"/>
              </p:cNvSpPr>
              <p:nvPr/>
            </p:nvSpPr>
            <p:spPr bwMode="auto">
              <a:xfrm>
                <a:off x="1179930" y="4025079"/>
                <a:ext cx="299927" cy="302825"/>
              </a:xfrm>
              <a:custGeom>
                <a:avLst/>
                <a:gdLst>
                  <a:gd name="T0" fmla="*/ 80 w 85"/>
                  <a:gd name="T1" fmla="*/ 53 h 85"/>
                  <a:gd name="T2" fmla="*/ 80 w 85"/>
                  <a:gd name="T3" fmla="*/ 80 h 85"/>
                  <a:gd name="T4" fmla="*/ 74 w 85"/>
                  <a:gd name="T5" fmla="*/ 85 h 85"/>
                  <a:gd name="T6" fmla="*/ 10 w 85"/>
                  <a:gd name="T7" fmla="*/ 85 h 85"/>
                  <a:gd name="T8" fmla="*/ 5 w 85"/>
                  <a:gd name="T9" fmla="*/ 80 h 85"/>
                  <a:gd name="T10" fmla="*/ 5 w 85"/>
                  <a:gd name="T11" fmla="*/ 53 h 85"/>
                  <a:gd name="T12" fmla="*/ 17 w 85"/>
                  <a:gd name="T13" fmla="*/ 56 h 85"/>
                  <a:gd name="T14" fmla="*/ 17 w 85"/>
                  <a:gd name="T15" fmla="*/ 61 h 85"/>
                  <a:gd name="T16" fmla="*/ 21 w 85"/>
                  <a:gd name="T17" fmla="*/ 61 h 85"/>
                  <a:gd name="T18" fmla="*/ 21 w 85"/>
                  <a:gd name="T19" fmla="*/ 68 h 85"/>
                  <a:gd name="T20" fmla="*/ 27 w 85"/>
                  <a:gd name="T21" fmla="*/ 68 h 85"/>
                  <a:gd name="T22" fmla="*/ 27 w 85"/>
                  <a:gd name="T23" fmla="*/ 61 h 85"/>
                  <a:gd name="T24" fmla="*/ 30 w 85"/>
                  <a:gd name="T25" fmla="*/ 61 h 85"/>
                  <a:gd name="T26" fmla="*/ 30 w 85"/>
                  <a:gd name="T27" fmla="*/ 57 h 85"/>
                  <a:gd name="T28" fmla="*/ 54 w 85"/>
                  <a:gd name="T29" fmla="*/ 57 h 85"/>
                  <a:gd name="T30" fmla="*/ 54 w 85"/>
                  <a:gd name="T31" fmla="*/ 61 h 85"/>
                  <a:gd name="T32" fmla="*/ 57 w 85"/>
                  <a:gd name="T33" fmla="*/ 61 h 85"/>
                  <a:gd name="T34" fmla="*/ 57 w 85"/>
                  <a:gd name="T35" fmla="*/ 68 h 85"/>
                  <a:gd name="T36" fmla="*/ 63 w 85"/>
                  <a:gd name="T37" fmla="*/ 68 h 85"/>
                  <a:gd name="T38" fmla="*/ 63 w 85"/>
                  <a:gd name="T39" fmla="*/ 61 h 85"/>
                  <a:gd name="T40" fmla="*/ 66 w 85"/>
                  <a:gd name="T41" fmla="*/ 61 h 85"/>
                  <a:gd name="T42" fmla="*/ 66 w 85"/>
                  <a:gd name="T43" fmla="*/ 56 h 85"/>
                  <a:gd name="T44" fmla="*/ 80 w 85"/>
                  <a:gd name="T45" fmla="*/ 53 h 85"/>
                  <a:gd name="T46" fmla="*/ 31 w 85"/>
                  <a:gd name="T47" fmla="*/ 0 h 85"/>
                  <a:gd name="T48" fmla="*/ 54 w 85"/>
                  <a:gd name="T49" fmla="*/ 0 h 85"/>
                  <a:gd name="T50" fmla="*/ 61 w 85"/>
                  <a:gd name="T51" fmla="*/ 7 h 85"/>
                  <a:gd name="T52" fmla="*/ 61 w 85"/>
                  <a:gd name="T53" fmla="*/ 16 h 85"/>
                  <a:gd name="T54" fmla="*/ 53 w 85"/>
                  <a:gd name="T55" fmla="*/ 16 h 85"/>
                  <a:gd name="T56" fmla="*/ 53 w 85"/>
                  <a:gd name="T57" fmla="*/ 8 h 85"/>
                  <a:gd name="T58" fmla="*/ 32 w 85"/>
                  <a:gd name="T59" fmla="*/ 8 h 85"/>
                  <a:gd name="T60" fmla="*/ 32 w 85"/>
                  <a:gd name="T61" fmla="*/ 16 h 85"/>
                  <a:gd name="T62" fmla="*/ 24 w 85"/>
                  <a:gd name="T63" fmla="*/ 16 h 85"/>
                  <a:gd name="T64" fmla="*/ 24 w 85"/>
                  <a:gd name="T65" fmla="*/ 7 h 85"/>
                  <a:gd name="T66" fmla="*/ 31 w 85"/>
                  <a:gd name="T67" fmla="*/ 0 h 85"/>
                  <a:gd name="T68" fmla="*/ 0 w 85"/>
                  <a:gd name="T69" fmla="*/ 20 h 85"/>
                  <a:gd name="T70" fmla="*/ 0 w 85"/>
                  <a:gd name="T71" fmla="*/ 48 h 85"/>
                  <a:gd name="T72" fmla="*/ 85 w 85"/>
                  <a:gd name="T73" fmla="*/ 48 h 85"/>
                  <a:gd name="T74" fmla="*/ 85 w 85"/>
                  <a:gd name="T75" fmla="*/ 20 h 85"/>
                  <a:gd name="T76" fmla="*/ 0 w 85"/>
                  <a:gd name="T77"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1"/>
                      <a:pt x="17" y="61"/>
                      <a:pt x="17" y="61"/>
                    </a:cubicBezTo>
                    <a:cubicBezTo>
                      <a:pt x="21" y="61"/>
                      <a:pt x="21" y="61"/>
                      <a:pt x="21" y="61"/>
                    </a:cubicBezTo>
                    <a:cubicBezTo>
                      <a:pt x="21" y="68"/>
                      <a:pt x="21" y="68"/>
                      <a:pt x="21" y="68"/>
                    </a:cubicBezTo>
                    <a:cubicBezTo>
                      <a:pt x="27" y="68"/>
                      <a:pt x="27" y="68"/>
                      <a:pt x="27" y="68"/>
                    </a:cubicBezTo>
                    <a:cubicBezTo>
                      <a:pt x="27" y="61"/>
                      <a:pt x="27" y="61"/>
                      <a:pt x="27" y="61"/>
                    </a:cubicBezTo>
                    <a:cubicBezTo>
                      <a:pt x="30" y="61"/>
                      <a:pt x="30" y="61"/>
                      <a:pt x="30" y="61"/>
                    </a:cubicBezTo>
                    <a:cubicBezTo>
                      <a:pt x="30" y="57"/>
                      <a:pt x="30" y="57"/>
                      <a:pt x="30" y="57"/>
                    </a:cubicBezTo>
                    <a:cubicBezTo>
                      <a:pt x="38" y="58"/>
                      <a:pt x="46" y="58"/>
                      <a:pt x="54" y="57"/>
                    </a:cubicBezTo>
                    <a:cubicBezTo>
                      <a:pt x="54" y="61"/>
                      <a:pt x="54" y="61"/>
                      <a:pt x="54" y="61"/>
                    </a:cubicBezTo>
                    <a:cubicBezTo>
                      <a:pt x="57" y="61"/>
                      <a:pt x="57" y="61"/>
                      <a:pt x="57" y="61"/>
                    </a:cubicBezTo>
                    <a:cubicBezTo>
                      <a:pt x="57" y="68"/>
                      <a:pt x="57" y="68"/>
                      <a:pt x="57" y="68"/>
                    </a:cubicBezTo>
                    <a:cubicBezTo>
                      <a:pt x="63" y="68"/>
                      <a:pt x="63" y="68"/>
                      <a:pt x="63" y="68"/>
                    </a:cubicBezTo>
                    <a:cubicBezTo>
                      <a:pt x="63" y="61"/>
                      <a:pt x="63" y="61"/>
                      <a:pt x="63" y="61"/>
                    </a:cubicBezTo>
                    <a:cubicBezTo>
                      <a:pt x="66" y="61"/>
                      <a:pt x="66" y="61"/>
                      <a:pt x="66" y="61"/>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chemeClr val="tx2">
                  <a:lumMod val="50000"/>
                </a:schemeClr>
              </a:solidFill>
              <a:ln>
                <a:noFill/>
              </a:ln>
            </p:spPr>
            <p:txBody>
              <a:bodyPr vert="horz" wrap="square" lIns="68580" tIns="34290" rIns="68580" bIns="34290" numCol="1" anchor="t" anchorCtr="0" compatLnSpc="1"/>
              <a:lstStyle/>
              <a:p>
                <a:endParaRPr lang="zh-CN" altLang="en-US" sz="1600">
                  <a:solidFill>
                    <a:schemeClr val="bg1">
                      <a:lumMod val="50000"/>
                    </a:schemeClr>
                  </a:solidFill>
                </a:endParaRPr>
              </a:p>
            </p:txBody>
          </p:sp>
        </p:grpSp>
        <p:grpSp>
          <p:nvGrpSpPr>
            <p:cNvPr id="18" name="组合 17"/>
            <p:cNvGrpSpPr/>
            <p:nvPr/>
          </p:nvGrpSpPr>
          <p:grpSpPr>
            <a:xfrm>
              <a:off x="3496998" y="3838991"/>
              <a:ext cx="675000" cy="675000"/>
              <a:chOff x="3446502" y="3838991"/>
              <a:chExt cx="675000" cy="675000"/>
            </a:xfrm>
          </p:grpSpPr>
          <p:sp>
            <p:nvSpPr>
              <p:cNvPr id="19" name="椭圆 18"/>
              <p:cNvSpPr/>
              <p:nvPr/>
            </p:nvSpPr>
            <p:spPr>
              <a:xfrm>
                <a:off x="3446502" y="3838991"/>
                <a:ext cx="675000" cy="675000"/>
              </a:xfrm>
              <a:prstGeom prst="ellipse">
                <a:avLst/>
              </a:prstGeom>
              <a:noFill/>
              <a:ln w="317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lumMod val="50000"/>
                    </a:schemeClr>
                  </a:solidFill>
                </a:endParaRPr>
              </a:p>
            </p:txBody>
          </p:sp>
          <p:sp>
            <p:nvSpPr>
              <p:cNvPr id="20" name="Freeform 25"/>
              <p:cNvSpPr>
                <a:spLocks noEditPoints="1"/>
              </p:cNvSpPr>
              <p:nvPr/>
            </p:nvSpPr>
            <p:spPr bwMode="auto">
              <a:xfrm>
                <a:off x="3557289" y="4025079"/>
                <a:ext cx="453426" cy="302825"/>
              </a:xfrm>
              <a:custGeom>
                <a:avLst/>
                <a:gdLst>
                  <a:gd name="T0" fmla="*/ 10 w 115"/>
                  <a:gd name="T1" fmla="*/ 0 h 76"/>
                  <a:gd name="T2" fmla="*/ 14 w 115"/>
                  <a:gd name="T3" fmla="*/ 42 h 76"/>
                  <a:gd name="T4" fmla="*/ 24 w 115"/>
                  <a:gd name="T5" fmla="*/ 43 h 76"/>
                  <a:gd name="T6" fmla="*/ 54 w 115"/>
                  <a:gd name="T7" fmla="*/ 24 h 76"/>
                  <a:gd name="T8" fmla="*/ 71 w 115"/>
                  <a:gd name="T9" fmla="*/ 28 h 76"/>
                  <a:gd name="T10" fmla="*/ 42 w 115"/>
                  <a:gd name="T11" fmla="*/ 12 h 76"/>
                  <a:gd name="T12" fmla="*/ 26 w 115"/>
                  <a:gd name="T13" fmla="*/ 13 h 76"/>
                  <a:gd name="T14" fmla="*/ 20 w 115"/>
                  <a:gd name="T15" fmla="*/ 22 h 76"/>
                  <a:gd name="T16" fmla="*/ 25 w 115"/>
                  <a:gd name="T17" fmla="*/ 5 h 76"/>
                  <a:gd name="T18" fmla="*/ 115 w 115"/>
                  <a:gd name="T19" fmla="*/ 32 h 76"/>
                  <a:gd name="T20" fmla="*/ 100 w 115"/>
                  <a:gd name="T21" fmla="*/ 38 h 76"/>
                  <a:gd name="T22" fmla="*/ 84 w 115"/>
                  <a:gd name="T23" fmla="*/ 46 h 76"/>
                  <a:gd name="T24" fmla="*/ 74 w 115"/>
                  <a:gd name="T25" fmla="*/ 69 h 76"/>
                  <a:gd name="T26" fmla="*/ 67 w 115"/>
                  <a:gd name="T27" fmla="*/ 76 h 76"/>
                  <a:gd name="T28" fmla="*/ 64 w 115"/>
                  <a:gd name="T29" fmla="*/ 64 h 76"/>
                  <a:gd name="T30" fmla="*/ 53 w 115"/>
                  <a:gd name="T31" fmla="*/ 73 h 76"/>
                  <a:gd name="T32" fmla="*/ 53 w 115"/>
                  <a:gd name="T33" fmla="*/ 59 h 76"/>
                  <a:gd name="T34" fmla="*/ 40 w 115"/>
                  <a:gd name="T35" fmla="*/ 68 h 76"/>
                  <a:gd name="T36" fmla="*/ 48 w 115"/>
                  <a:gd name="T37" fmla="*/ 48 h 76"/>
                  <a:gd name="T38" fmla="*/ 31 w 115"/>
                  <a:gd name="T39" fmla="*/ 59 h 76"/>
                  <a:gd name="T40" fmla="*/ 50 w 115"/>
                  <a:gd name="T41" fmla="*/ 30 h 76"/>
                  <a:gd name="T42" fmla="*/ 69 w 115"/>
                  <a:gd name="T43" fmla="*/ 37 h 76"/>
                  <a:gd name="T44" fmla="*/ 69 w 115"/>
                  <a:gd name="T45" fmla="*/ 19 h 76"/>
                  <a:gd name="T46" fmla="*/ 89 w 115"/>
                  <a:gd name="T47" fmla="*/ 27 h 76"/>
                  <a:gd name="T48" fmla="*/ 81 w 115"/>
                  <a:gd name="T49" fmla="*/ 14 h 76"/>
                  <a:gd name="T50" fmla="*/ 79 w 115"/>
                  <a:gd name="T51" fmla="*/ 12 h 76"/>
                  <a:gd name="T52" fmla="*/ 97 w 115"/>
                  <a:gd name="T53" fmla="*/ 52 h 76"/>
                  <a:gd name="T54" fmla="*/ 85 w 115"/>
                  <a:gd name="T55" fmla="*/ 53 h 76"/>
                  <a:gd name="T56" fmla="*/ 97 w 115"/>
                  <a:gd name="T57" fmla="*/ 52 h 76"/>
                  <a:gd name="T58" fmla="*/ 86 w 115"/>
                  <a:gd name="T59" fmla="*/ 67 h 76"/>
                  <a:gd name="T60" fmla="*/ 76 w 115"/>
                  <a:gd name="T61" fmla="*/ 63 h 76"/>
                  <a:gd name="T62" fmla="*/ 87 w 115"/>
                  <a:gd name="T63" fmla="*/ 65 h 76"/>
                  <a:gd name="T64" fmla="*/ 81 w 115"/>
                  <a:gd name="T65" fmla="*/ 54 h 76"/>
                  <a:gd name="T66" fmla="*/ 87 w 115"/>
                  <a:gd name="T67" fmla="*/ 6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5" h="76">
                    <a:moveTo>
                      <a:pt x="25" y="5"/>
                    </a:moveTo>
                    <a:cubicBezTo>
                      <a:pt x="10" y="0"/>
                      <a:pt x="10" y="0"/>
                      <a:pt x="10" y="0"/>
                    </a:cubicBezTo>
                    <a:cubicBezTo>
                      <a:pt x="0" y="38"/>
                      <a:pt x="0" y="38"/>
                      <a:pt x="0" y="38"/>
                    </a:cubicBezTo>
                    <a:cubicBezTo>
                      <a:pt x="14" y="42"/>
                      <a:pt x="14" y="42"/>
                      <a:pt x="14" y="42"/>
                    </a:cubicBezTo>
                    <a:cubicBezTo>
                      <a:pt x="16" y="36"/>
                      <a:pt x="16" y="36"/>
                      <a:pt x="16" y="36"/>
                    </a:cubicBezTo>
                    <a:cubicBezTo>
                      <a:pt x="24" y="43"/>
                      <a:pt x="24" y="43"/>
                      <a:pt x="24" y="43"/>
                    </a:cubicBezTo>
                    <a:cubicBezTo>
                      <a:pt x="43" y="28"/>
                      <a:pt x="43" y="28"/>
                      <a:pt x="43" y="28"/>
                    </a:cubicBezTo>
                    <a:cubicBezTo>
                      <a:pt x="54" y="24"/>
                      <a:pt x="54" y="24"/>
                      <a:pt x="54" y="24"/>
                    </a:cubicBezTo>
                    <a:cubicBezTo>
                      <a:pt x="67" y="32"/>
                      <a:pt x="67" y="32"/>
                      <a:pt x="67" y="32"/>
                    </a:cubicBezTo>
                    <a:cubicBezTo>
                      <a:pt x="71" y="28"/>
                      <a:pt x="71" y="28"/>
                      <a:pt x="71" y="28"/>
                    </a:cubicBezTo>
                    <a:cubicBezTo>
                      <a:pt x="61" y="13"/>
                      <a:pt x="61" y="13"/>
                      <a:pt x="61" y="13"/>
                    </a:cubicBezTo>
                    <a:cubicBezTo>
                      <a:pt x="42" y="12"/>
                      <a:pt x="42" y="12"/>
                      <a:pt x="42" y="12"/>
                    </a:cubicBezTo>
                    <a:cubicBezTo>
                      <a:pt x="28" y="14"/>
                      <a:pt x="28" y="14"/>
                      <a:pt x="28" y="14"/>
                    </a:cubicBezTo>
                    <a:cubicBezTo>
                      <a:pt x="26" y="13"/>
                      <a:pt x="26" y="13"/>
                      <a:pt x="26" y="13"/>
                    </a:cubicBezTo>
                    <a:cubicBezTo>
                      <a:pt x="21" y="23"/>
                      <a:pt x="21" y="23"/>
                      <a:pt x="21" y="23"/>
                    </a:cubicBezTo>
                    <a:cubicBezTo>
                      <a:pt x="20" y="22"/>
                      <a:pt x="20" y="22"/>
                      <a:pt x="20" y="22"/>
                    </a:cubicBezTo>
                    <a:cubicBezTo>
                      <a:pt x="23" y="11"/>
                      <a:pt x="23" y="11"/>
                      <a:pt x="23" y="11"/>
                    </a:cubicBezTo>
                    <a:cubicBezTo>
                      <a:pt x="25" y="5"/>
                      <a:pt x="25" y="5"/>
                      <a:pt x="25" y="5"/>
                    </a:cubicBezTo>
                    <a:close/>
                    <a:moveTo>
                      <a:pt x="91" y="2"/>
                    </a:moveTo>
                    <a:cubicBezTo>
                      <a:pt x="115" y="32"/>
                      <a:pt x="115" y="32"/>
                      <a:pt x="115" y="32"/>
                    </a:cubicBezTo>
                    <a:cubicBezTo>
                      <a:pt x="103" y="42"/>
                      <a:pt x="103" y="42"/>
                      <a:pt x="103" y="42"/>
                    </a:cubicBezTo>
                    <a:cubicBezTo>
                      <a:pt x="100" y="38"/>
                      <a:pt x="100" y="38"/>
                      <a:pt x="100" y="38"/>
                    </a:cubicBezTo>
                    <a:cubicBezTo>
                      <a:pt x="92" y="48"/>
                      <a:pt x="92" y="48"/>
                      <a:pt x="92" y="48"/>
                    </a:cubicBezTo>
                    <a:cubicBezTo>
                      <a:pt x="84" y="46"/>
                      <a:pt x="84" y="46"/>
                      <a:pt x="84" y="46"/>
                    </a:cubicBezTo>
                    <a:cubicBezTo>
                      <a:pt x="78" y="49"/>
                      <a:pt x="71" y="55"/>
                      <a:pt x="70" y="62"/>
                    </a:cubicBezTo>
                    <a:cubicBezTo>
                      <a:pt x="74" y="69"/>
                      <a:pt x="74" y="69"/>
                      <a:pt x="74" y="69"/>
                    </a:cubicBezTo>
                    <a:cubicBezTo>
                      <a:pt x="73" y="71"/>
                      <a:pt x="73" y="71"/>
                      <a:pt x="73" y="71"/>
                    </a:cubicBezTo>
                    <a:cubicBezTo>
                      <a:pt x="71" y="73"/>
                      <a:pt x="69" y="74"/>
                      <a:pt x="67" y="76"/>
                    </a:cubicBezTo>
                    <a:cubicBezTo>
                      <a:pt x="65" y="75"/>
                      <a:pt x="63" y="73"/>
                      <a:pt x="61" y="72"/>
                    </a:cubicBezTo>
                    <a:cubicBezTo>
                      <a:pt x="61" y="69"/>
                      <a:pt x="64" y="65"/>
                      <a:pt x="64" y="64"/>
                    </a:cubicBezTo>
                    <a:cubicBezTo>
                      <a:pt x="63" y="63"/>
                      <a:pt x="63" y="63"/>
                      <a:pt x="63" y="63"/>
                    </a:cubicBezTo>
                    <a:cubicBezTo>
                      <a:pt x="61" y="66"/>
                      <a:pt x="55" y="71"/>
                      <a:pt x="53" y="73"/>
                    </a:cubicBezTo>
                    <a:cubicBezTo>
                      <a:pt x="51" y="72"/>
                      <a:pt x="49" y="71"/>
                      <a:pt x="46" y="69"/>
                    </a:cubicBezTo>
                    <a:cubicBezTo>
                      <a:pt x="47" y="67"/>
                      <a:pt x="52" y="61"/>
                      <a:pt x="53" y="59"/>
                    </a:cubicBezTo>
                    <a:cubicBezTo>
                      <a:pt x="52" y="58"/>
                      <a:pt x="52" y="58"/>
                      <a:pt x="52" y="58"/>
                    </a:cubicBezTo>
                    <a:cubicBezTo>
                      <a:pt x="48" y="63"/>
                      <a:pt x="43" y="67"/>
                      <a:pt x="40" y="68"/>
                    </a:cubicBezTo>
                    <a:cubicBezTo>
                      <a:pt x="33" y="63"/>
                      <a:pt x="33" y="63"/>
                      <a:pt x="33" y="63"/>
                    </a:cubicBezTo>
                    <a:cubicBezTo>
                      <a:pt x="37" y="57"/>
                      <a:pt x="43" y="52"/>
                      <a:pt x="48" y="48"/>
                    </a:cubicBezTo>
                    <a:cubicBezTo>
                      <a:pt x="47" y="46"/>
                      <a:pt x="47" y="46"/>
                      <a:pt x="47" y="46"/>
                    </a:cubicBezTo>
                    <a:cubicBezTo>
                      <a:pt x="43" y="49"/>
                      <a:pt x="35" y="56"/>
                      <a:pt x="31" y="59"/>
                    </a:cubicBezTo>
                    <a:cubicBezTo>
                      <a:pt x="27" y="58"/>
                      <a:pt x="25" y="56"/>
                      <a:pt x="24" y="52"/>
                    </a:cubicBezTo>
                    <a:cubicBezTo>
                      <a:pt x="32" y="45"/>
                      <a:pt x="41" y="37"/>
                      <a:pt x="50" y="30"/>
                    </a:cubicBezTo>
                    <a:cubicBezTo>
                      <a:pt x="55" y="29"/>
                      <a:pt x="55" y="29"/>
                      <a:pt x="55" y="29"/>
                    </a:cubicBezTo>
                    <a:cubicBezTo>
                      <a:pt x="69" y="37"/>
                      <a:pt x="69" y="37"/>
                      <a:pt x="69" y="37"/>
                    </a:cubicBezTo>
                    <a:cubicBezTo>
                      <a:pt x="76" y="30"/>
                      <a:pt x="76" y="30"/>
                      <a:pt x="76" y="30"/>
                    </a:cubicBezTo>
                    <a:cubicBezTo>
                      <a:pt x="69" y="19"/>
                      <a:pt x="69" y="19"/>
                      <a:pt x="69" y="19"/>
                    </a:cubicBezTo>
                    <a:cubicBezTo>
                      <a:pt x="72" y="17"/>
                      <a:pt x="74" y="16"/>
                      <a:pt x="76" y="15"/>
                    </a:cubicBezTo>
                    <a:cubicBezTo>
                      <a:pt x="89" y="27"/>
                      <a:pt x="89" y="27"/>
                      <a:pt x="89" y="27"/>
                    </a:cubicBezTo>
                    <a:cubicBezTo>
                      <a:pt x="90" y="26"/>
                      <a:pt x="90" y="26"/>
                      <a:pt x="90" y="26"/>
                    </a:cubicBezTo>
                    <a:cubicBezTo>
                      <a:pt x="81" y="14"/>
                      <a:pt x="81" y="14"/>
                      <a:pt x="81" y="14"/>
                    </a:cubicBezTo>
                    <a:cubicBezTo>
                      <a:pt x="81" y="14"/>
                      <a:pt x="81" y="14"/>
                      <a:pt x="81" y="14"/>
                    </a:cubicBezTo>
                    <a:cubicBezTo>
                      <a:pt x="79" y="12"/>
                      <a:pt x="79" y="12"/>
                      <a:pt x="79" y="12"/>
                    </a:cubicBezTo>
                    <a:cubicBezTo>
                      <a:pt x="91" y="2"/>
                      <a:pt x="91" y="2"/>
                      <a:pt x="91" y="2"/>
                    </a:cubicBezTo>
                    <a:close/>
                    <a:moveTo>
                      <a:pt x="97" y="52"/>
                    </a:moveTo>
                    <a:cubicBezTo>
                      <a:pt x="87" y="50"/>
                      <a:pt x="87" y="50"/>
                      <a:pt x="87" y="50"/>
                    </a:cubicBezTo>
                    <a:cubicBezTo>
                      <a:pt x="85" y="53"/>
                      <a:pt x="85" y="53"/>
                      <a:pt x="85" y="53"/>
                    </a:cubicBezTo>
                    <a:cubicBezTo>
                      <a:pt x="93" y="58"/>
                      <a:pt x="93" y="58"/>
                      <a:pt x="93" y="58"/>
                    </a:cubicBezTo>
                    <a:cubicBezTo>
                      <a:pt x="94" y="56"/>
                      <a:pt x="95" y="54"/>
                      <a:pt x="97" y="52"/>
                    </a:cubicBezTo>
                    <a:close/>
                    <a:moveTo>
                      <a:pt x="80" y="71"/>
                    </a:moveTo>
                    <a:cubicBezTo>
                      <a:pt x="82" y="70"/>
                      <a:pt x="84" y="68"/>
                      <a:pt x="86" y="67"/>
                    </a:cubicBezTo>
                    <a:cubicBezTo>
                      <a:pt x="78" y="61"/>
                      <a:pt x="78" y="61"/>
                      <a:pt x="78" y="61"/>
                    </a:cubicBezTo>
                    <a:cubicBezTo>
                      <a:pt x="76" y="63"/>
                      <a:pt x="76" y="63"/>
                      <a:pt x="76" y="63"/>
                    </a:cubicBezTo>
                    <a:cubicBezTo>
                      <a:pt x="80" y="71"/>
                      <a:pt x="80" y="71"/>
                      <a:pt x="80" y="71"/>
                    </a:cubicBezTo>
                    <a:close/>
                    <a:moveTo>
                      <a:pt x="87" y="65"/>
                    </a:moveTo>
                    <a:cubicBezTo>
                      <a:pt x="89" y="64"/>
                      <a:pt x="90" y="62"/>
                      <a:pt x="91" y="60"/>
                    </a:cubicBezTo>
                    <a:cubicBezTo>
                      <a:pt x="81" y="54"/>
                      <a:pt x="81" y="54"/>
                      <a:pt x="81" y="54"/>
                    </a:cubicBezTo>
                    <a:cubicBezTo>
                      <a:pt x="78" y="57"/>
                      <a:pt x="78" y="57"/>
                      <a:pt x="78" y="57"/>
                    </a:cubicBezTo>
                    <a:lnTo>
                      <a:pt x="87" y="65"/>
                    </a:lnTo>
                    <a:close/>
                  </a:path>
                </a:pathLst>
              </a:custGeom>
              <a:solidFill>
                <a:schemeClr val="tx2">
                  <a:lumMod val="50000"/>
                </a:schemeClr>
              </a:solidFill>
              <a:ln>
                <a:noFill/>
              </a:ln>
            </p:spPr>
            <p:txBody>
              <a:bodyPr vert="horz" wrap="square" lIns="68580" tIns="34290" rIns="68580" bIns="34290" numCol="1" anchor="t" anchorCtr="0" compatLnSpc="1"/>
              <a:lstStyle/>
              <a:p>
                <a:endParaRPr lang="zh-CN" altLang="en-US" sz="1600">
                  <a:solidFill>
                    <a:schemeClr val="bg1">
                      <a:lumMod val="50000"/>
                    </a:schemeClr>
                  </a:solidFill>
                </a:endParaRPr>
              </a:p>
            </p:txBody>
          </p:sp>
        </p:grpSp>
        <p:grpSp>
          <p:nvGrpSpPr>
            <p:cNvPr id="21" name="组合 20"/>
            <p:cNvGrpSpPr/>
            <p:nvPr/>
          </p:nvGrpSpPr>
          <p:grpSpPr>
            <a:xfrm>
              <a:off x="5914118" y="3838991"/>
              <a:ext cx="675000" cy="675000"/>
              <a:chOff x="5826632" y="3838991"/>
              <a:chExt cx="675000" cy="675000"/>
            </a:xfrm>
          </p:grpSpPr>
          <p:sp>
            <p:nvSpPr>
              <p:cNvPr id="22" name="椭圆 21"/>
              <p:cNvSpPr/>
              <p:nvPr/>
            </p:nvSpPr>
            <p:spPr>
              <a:xfrm>
                <a:off x="5826632" y="3838991"/>
                <a:ext cx="675000" cy="675000"/>
              </a:xfrm>
              <a:prstGeom prst="ellipse">
                <a:avLst/>
              </a:prstGeom>
              <a:noFill/>
              <a:ln w="317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lumMod val="50000"/>
                    </a:schemeClr>
                  </a:solidFill>
                </a:endParaRPr>
              </a:p>
            </p:txBody>
          </p:sp>
          <p:sp>
            <p:nvSpPr>
              <p:cNvPr id="23" name="Freeform 17"/>
              <p:cNvSpPr>
                <a:spLocks noEditPoints="1"/>
              </p:cNvSpPr>
              <p:nvPr/>
            </p:nvSpPr>
            <p:spPr bwMode="auto">
              <a:xfrm>
                <a:off x="6056132" y="4000991"/>
                <a:ext cx="216000" cy="351000"/>
              </a:xfrm>
              <a:custGeom>
                <a:avLst/>
                <a:gdLst>
                  <a:gd name="T0" fmla="*/ 57 w 67"/>
                  <a:gd name="T1" fmla="*/ 10 h 106"/>
                  <a:gd name="T2" fmla="*/ 62 w 67"/>
                  <a:gd name="T3" fmla="*/ 51 h 106"/>
                  <a:gd name="T4" fmla="*/ 51 w 67"/>
                  <a:gd name="T5" fmla="*/ 65 h 106"/>
                  <a:gd name="T6" fmla="*/ 55 w 67"/>
                  <a:gd name="T7" fmla="*/ 65 h 106"/>
                  <a:gd name="T8" fmla="*/ 57 w 67"/>
                  <a:gd name="T9" fmla="*/ 73 h 106"/>
                  <a:gd name="T10" fmla="*/ 56 w 67"/>
                  <a:gd name="T11" fmla="*/ 79 h 106"/>
                  <a:gd name="T12" fmla="*/ 57 w 67"/>
                  <a:gd name="T13" fmla="*/ 86 h 106"/>
                  <a:gd name="T14" fmla="*/ 55 w 67"/>
                  <a:gd name="T15" fmla="*/ 93 h 106"/>
                  <a:gd name="T16" fmla="*/ 15 w 67"/>
                  <a:gd name="T17" fmla="*/ 97 h 106"/>
                  <a:gd name="T18" fmla="*/ 12 w 67"/>
                  <a:gd name="T19" fmla="*/ 94 h 106"/>
                  <a:gd name="T20" fmla="*/ 12 w 67"/>
                  <a:gd name="T21" fmla="*/ 83 h 106"/>
                  <a:gd name="T22" fmla="*/ 12 w 67"/>
                  <a:gd name="T23" fmla="*/ 82 h 106"/>
                  <a:gd name="T24" fmla="*/ 12 w 67"/>
                  <a:gd name="T25" fmla="*/ 71 h 106"/>
                  <a:gd name="T26" fmla="*/ 14 w 67"/>
                  <a:gd name="T27" fmla="*/ 69 h 106"/>
                  <a:gd name="T28" fmla="*/ 16 w 67"/>
                  <a:gd name="T29" fmla="*/ 62 h 106"/>
                  <a:gd name="T30" fmla="*/ 0 w 67"/>
                  <a:gd name="T31" fmla="*/ 34 h 106"/>
                  <a:gd name="T32" fmla="*/ 33 w 67"/>
                  <a:gd name="T33" fmla="*/ 0 h 106"/>
                  <a:gd name="T34" fmla="*/ 28 w 67"/>
                  <a:gd name="T35" fmla="*/ 40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1 h 106"/>
                  <a:gd name="T48" fmla="*/ 44 w 67"/>
                  <a:gd name="T49" fmla="*/ 66 h 106"/>
                  <a:gd name="T50" fmla="*/ 44 w 67"/>
                  <a:gd name="T51" fmla="*/ 58 h 106"/>
                  <a:gd name="T52" fmla="*/ 56 w 67"/>
                  <a:gd name="T53" fmla="*/ 47 h 106"/>
                  <a:gd name="T54" fmla="*/ 52 w 67"/>
                  <a:gd name="T55" fmla="*/ 15 h 106"/>
                  <a:gd name="T56" fmla="*/ 14 w 67"/>
                  <a:gd name="T57" fmla="*/ 15 h 106"/>
                  <a:gd name="T58" fmla="*/ 11 w 67"/>
                  <a:gd name="T59" fmla="*/ 47 h 106"/>
                  <a:gd name="T60" fmla="*/ 23 w 67"/>
                  <a:gd name="T61" fmla="*/ 58 h 106"/>
                  <a:gd name="T62" fmla="*/ 23 w 67"/>
                  <a:gd name="T63" fmla="*/ 67 h 106"/>
                  <a:gd name="T64" fmla="*/ 29 w 67"/>
                  <a:gd name="T65" fmla="*/ 51 h 106"/>
                  <a:gd name="T66" fmla="*/ 25 w 67"/>
                  <a:gd name="T67" fmla="*/ 38 h 106"/>
                  <a:gd name="T68" fmla="*/ 40 w 67"/>
                  <a:gd name="T69" fmla="*/ 42 h 106"/>
                  <a:gd name="T70" fmla="*/ 36 w 67"/>
                  <a:gd name="T71" fmla="*/ 41 h 106"/>
                  <a:gd name="T72" fmla="*/ 30 w 67"/>
                  <a:gd name="T73" fmla="*/ 41 h 106"/>
                  <a:gd name="T74" fmla="*/ 27 w 67"/>
                  <a:gd name="T75" fmla="*/ 42 h 106"/>
                  <a:gd name="T76" fmla="*/ 32 w 67"/>
                  <a:gd name="T77" fmla="*/ 50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89 h 106"/>
                  <a:gd name="T94" fmla="*/ 50 w 67"/>
                  <a:gd name="T95" fmla="*/ 86 h 106"/>
                  <a:gd name="T96" fmla="*/ 50 w 67"/>
                  <a:gd name="T97" fmla="*/ 73 h 106"/>
                  <a:gd name="T98" fmla="*/ 17 w 67"/>
                  <a:gd name="T99" fmla="*/ 76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4"/>
                      <a:pt x="67" y="34"/>
                    </a:cubicBezTo>
                    <a:cubicBezTo>
                      <a:pt x="67" y="40"/>
                      <a:pt x="65" y="46"/>
                      <a:pt x="62" y="51"/>
                    </a:cubicBezTo>
                    <a:cubicBezTo>
                      <a:pt x="59" y="55"/>
                      <a:pt x="56" y="59"/>
                      <a:pt x="51" y="62"/>
                    </a:cubicBezTo>
                    <a:cubicBezTo>
                      <a:pt x="51" y="65"/>
                      <a:pt x="51" y="65"/>
                      <a:pt x="51" y="65"/>
                    </a:cubicBezTo>
                    <a:cubicBezTo>
                      <a:pt x="52" y="65"/>
                      <a:pt x="52" y="65"/>
                      <a:pt x="52" y="65"/>
                    </a:cubicBezTo>
                    <a:cubicBezTo>
                      <a:pt x="55" y="65"/>
                      <a:pt x="55" y="65"/>
                      <a:pt x="55" y="65"/>
                    </a:cubicBezTo>
                    <a:cubicBezTo>
                      <a:pt x="56" y="67"/>
                      <a:pt x="56" y="67"/>
                      <a:pt x="56" y="67"/>
                    </a:cubicBezTo>
                    <a:cubicBezTo>
                      <a:pt x="57" y="69"/>
                      <a:pt x="57" y="71"/>
                      <a:pt x="57" y="73"/>
                    </a:cubicBezTo>
                    <a:cubicBezTo>
                      <a:pt x="57" y="75"/>
                      <a:pt x="57" y="77"/>
                      <a:pt x="56" y="79"/>
                    </a:cubicBezTo>
                    <a:cubicBezTo>
                      <a:pt x="56" y="79"/>
                      <a:pt x="56" y="79"/>
                      <a:pt x="56" y="79"/>
                    </a:cubicBezTo>
                    <a:cubicBezTo>
                      <a:pt x="56" y="80"/>
                      <a:pt x="56" y="80"/>
                      <a:pt x="56" y="80"/>
                    </a:cubicBezTo>
                    <a:cubicBezTo>
                      <a:pt x="57" y="82"/>
                      <a:pt x="57" y="84"/>
                      <a:pt x="57" y="86"/>
                    </a:cubicBezTo>
                    <a:cubicBezTo>
                      <a:pt x="57" y="88"/>
                      <a:pt x="57" y="89"/>
                      <a:pt x="56" y="91"/>
                    </a:cubicBezTo>
                    <a:cubicBezTo>
                      <a:pt x="55" y="93"/>
                      <a:pt x="55" y="93"/>
                      <a:pt x="55" y="93"/>
                    </a:cubicBezTo>
                    <a:cubicBezTo>
                      <a:pt x="53" y="93"/>
                      <a:pt x="53" y="93"/>
                      <a:pt x="53" y="93"/>
                    </a:cubicBezTo>
                    <a:cubicBezTo>
                      <a:pt x="15" y="97"/>
                      <a:pt x="15" y="97"/>
                      <a:pt x="15" y="97"/>
                    </a:cubicBezTo>
                    <a:cubicBezTo>
                      <a:pt x="12" y="97"/>
                      <a:pt x="12" y="97"/>
                      <a:pt x="12" y="97"/>
                    </a:cubicBezTo>
                    <a:cubicBezTo>
                      <a:pt x="12" y="94"/>
                      <a:pt x="12" y="94"/>
                      <a:pt x="12" y="94"/>
                    </a:cubicBezTo>
                    <a:cubicBezTo>
                      <a:pt x="11" y="93"/>
                      <a:pt x="10" y="91"/>
                      <a:pt x="10" y="89"/>
                    </a:cubicBezTo>
                    <a:cubicBezTo>
                      <a:pt x="10" y="87"/>
                      <a:pt x="11" y="85"/>
                      <a:pt x="12" y="83"/>
                    </a:cubicBezTo>
                    <a:cubicBezTo>
                      <a:pt x="12" y="83"/>
                      <a:pt x="12" y="83"/>
                      <a:pt x="12" y="83"/>
                    </a:cubicBezTo>
                    <a:cubicBezTo>
                      <a:pt x="12" y="82"/>
                      <a:pt x="12" y="82"/>
                      <a:pt x="12" y="82"/>
                    </a:cubicBezTo>
                    <a:cubicBezTo>
                      <a:pt x="11" y="80"/>
                      <a:pt x="10" y="79"/>
                      <a:pt x="10" y="77"/>
                    </a:cubicBezTo>
                    <a:cubicBezTo>
                      <a:pt x="10" y="75"/>
                      <a:pt x="11" y="73"/>
                      <a:pt x="12" y="71"/>
                    </a:cubicBezTo>
                    <a:cubicBezTo>
                      <a:pt x="13" y="69"/>
                      <a:pt x="13" y="69"/>
                      <a:pt x="13" y="69"/>
                    </a:cubicBezTo>
                    <a:cubicBezTo>
                      <a:pt x="14" y="69"/>
                      <a:pt x="14" y="69"/>
                      <a:pt x="14" y="69"/>
                    </a:cubicBezTo>
                    <a:cubicBezTo>
                      <a:pt x="16" y="69"/>
                      <a:pt x="16" y="69"/>
                      <a:pt x="16" y="69"/>
                    </a:cubicBezTo>
                    <a:cubicBezTo>
                      <a:pt x="16" y="62"/>
                      <a:pt x="16" y="62"/>
                      <a:pt x="16" y="62"/>
                    </a:cubicBezTo>
                    <a:cubicBezTo>
                      <a:pt x="11" y="60"/>
                      <a:pt x="7" y="56"/>
                      <a:pt x="5" y="51"/>
                    </a:cubicBezTo>
                    <a:cubicBezTo>
                      <a:pt x="1" y="46"/>
                      <a:pt x="0" y="40"/>
                      <a:pt x="0" y="34"/>
                    </a:cubicBezTo>
                    <a:cubicBezTo>
                      <a:pt x="0" y="24"/>
                      <a:pt x="3" y="16"/>
                      <a:pt x="10" y="10"/>
                    </a:cubicBezTo>
                    <a:cubicBezTo>
                      <a:pt x="16" y="4"/>
                      <a:pt x="24" y="0"/>
                      <a:pt x="33" y="0"/>
                    </a:cubicBezTo>
                    <a:close/>
                    <a:moveTo>
                      <a:pt x="26" y="40"/>
                    </a:moveTo>
                    <a:cubicBezTo>
                      <a:pt x="26" y="40"/>
                      <a:pt x="27" y="40"/>
                      <a:pt x="28" y="40"/>
                    </a:cubicBezTo>
                    <a:cubicBezTo>
                      <a:pt x="28" y="40"/>
                      <a:pt x="29" y="40"/>
                      <a:pt x="30" y="40"/>
                    </a:cubicBezTo>
                    <a:cubicBezTo>
                      <a:pt x="30" y="39"/>
                      <a:pt x="30" y="39"/>
                      <a:pt x="30" y="39"/>
                    </a:cubicBezTo>
                    <a:cubicBezTo>
                      <a:pt x="31" y="40"/>
                      <a:pt x="31" y="40"/>
                      <a:pt x="31" y="40"/>
                    </a:cubicBezTo>
                    <a:cubicBezTo>
                      <a:pt x="32" y="40"/>
                      <a:pt x="32" y="41"/>
                      <a:pt x="33" y="41"/>
                    </a:cubicBezTo>
                    <a:cubicBezTo>
                      <a:pt x="34" y="41"/>
                      <a:pt x="35" y="40"/>
                      <a:pt x="35" y="40"/>
                    </a:cubicBezTo>
                    <a:cubicBezTo>
                      <a:pt x="36" y="39"/>
                      <a:pt x="36" y="39"/>
                      <a:pt x="36" y="39"/>
                    </a:cubicBezTo>
                    <a:cubicBezTo>
                      <a:pt x="36" y="40"/>
                      <a:pt x="36" y="40"/>
                      <a:pt x="36" y="40"/>
                    </a:cubicBezTo>
                    <a:cubicBezTo>
                      <a:pt x="37" y="41"/>
                      <a:pt x="38" y="41"/>
                      <a:pt x="39" y="41"/>
                    </a:cubicBezTo>
                    <a:cubicBezTo>
                      <a:pt x="40" y="41"/>
                      <a:pt x="41" y="40"/>
                      <a:pt x="42" y="40"/>
                    </a:cubicBezTo>
                    <a:cubicBezTo>
                      <a:pt x="43" y="38"/>
                      <a:pt x="43" y="38"/>
                      <a:pt x="43" y="38"/>
                    </a:cubicBezTo>
                    <a:cubicBezTo>
                      <a:pt x="46" y="40"/>
                      <a:pt x="46" y="40"/>
                      <a:pt x="46" y="40"/>
                    </a:cubicBezTo>
                    <a:cubicBezTo>
                      <a:pt x="39" y="51"/>
                      <a:pt x="39" y="51"/>
                      <a:pt x="39" y="51"/>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1"/>
                      <a:pt x="56" y="47"/>
                    </a:cubicBezTo>
                    <a:cubicBezTo>
                      <a:pt x="58" y="43"/>
                      <a:pt x="60" y="39"/>
                      <a:pt x="60" y="34"/>
                    </a:cubicBezTo>
                    <a:cubicBezTo>
                      <a:pt x="60" y="26"/>
                      <a:pt x="57" y="20"/>
                      <a:pt x="52" y="15"/>
                    </a:cubicBezTo>
                    <a:cubicBezTo>
                      <a:pt x="47" y="10"/>
                      <a:pt x="41" y="7"/>
                      <a:pt x="33" y="7"/>
                    </a:cubicBezTo>
                    <a:cubicBezTo>
                      <a:pt x="26" y="7"/>
                      <a:pt x="19" y="10"/>
                      <a:pt x="14" y="15"/>
                    </a:cubicBezTo>
                    <a:cubicBezTo>
                      <a:pt x="10" y="20"/>
                      <a:pt x="7" y="26"/>
                      <a:pt x="7" y="34"/>
                    </a:cubicBezTo>
                    <a:cubicBezTo>
                      <a:pt x="7" y="39"/>
                      <a:pt x="8" y="43"/>
                      <a:pt x="11" y="47"/>
                    </a:cubicBezTo>
                    <a:cubicBezTo>
                      <a:pt x="13" y="52"/>
                      <a:pt x="17" y="55"/>
                      <a:pt x="21" y="57"/>
                    </a:cubicBezTo>
                    <a:cubicBezTo>
                      <a:pt x="23" y="58"/>
                      <a:pt x="23" y="58"/>
                      <a:pt x="23" y="58"/>
                    </a:cubicBezTo>
                    <a:cubicBezTo>
                      <a:pt x="23" y="60"/>
                      <a:pt x="23" y="60"/>
                      <a:pt x="23" y="60"/>
                    </a:cubicBezTo>
                    <a:cubicBezTo>
                      <a:pt x="23" y="67"/>
                      <a:pt x="23" y="67"/>
                      <a:pt x="23" y="67"/>
                    </a:cubicBezTo>
                    <a:cubicBezTo>
                      <a:pt x="29" y="67"/>
                      <a:pt x="29" y="67"/>
                      <a:pt x="29" y="67"/>
                    </a:cubicBezTo>
                    <a:cubicBezTo>
                      <a:pt x="29" y="51"/>
                      <a:pt x="29" y="51"/>
                      <a:pt x="29" y="51"/>
                    </a:cubicBezTo>
                    <a:cubicBezTo>
                      <a:pt x="22" y="40"/>
                      <a:pt x="22" y="40"/>
                      <a:pt x="22" y="40"/>
                    </a:cubicBezTo>
                    <a:cubicBezTo>
                      <a:pt x="25" y="38"/>
                      <a:pt x="25" y="38"/>
                      <a:pt x="25" y="38"/>
                    </a:cubicBezTo>
                    <a:cubicBezTo>
                      <a:pt x="26" y="40"/>
                      <a:pt x="26" y="40"/>
                      <a:pt x="26" y="40"/>
                    </a:cubicBezTo>
                    <a:close/>
                    <a:moveTo>
                      <a:pt x="40" y="42"/>
                    </a:moveTo>
                    <a:cubicBezTo>
                      <a:pt x="40" y="42"/>
                      <a:pt x="40" y="42"/>
                      <a:pt x="39" y="42"/>
                    </a:cubicBezTo>
                    <a:cubicBezTo>
                      <a:pt x="38" y="43"/>
                      <a:pt x="37" y="42"/>
                      <a:pt x="36" y="41"/>
                    </a:cubicBezTo>
                    <a:cubicBezTo>
                      <a:pt x="35" y="42"/>
                      <a:pt x="34" y="43"/>
                      <a:pt x="33" y="42"/>
                    </a:cubicBezTo>
                    <a:cubicBezTo>
                      <a:pt x="32" y="42"/>
                      <a:pt x="31" y="42"/>
                      <a:pt x="30" y="41"/>
                    </a:cubicBezTo>
                    <a:cubicBezTo>
                      <a:pt x="29" y="42"/>
                      <a:pt x="28" y="42"/>
                      <a:pt x="28" y="42"/>
                    </a:cubicBezTo>
                    <a:cubicBezTo>
                      <a:pt x="27" y="42"/>
                      <a:pt x="27" y="42"/>
                      <a:pt x="27" y="42"/>
                    </a:cubicBezTo>
                    <a:cubicBezTo>
                      <a:pt x="32" y="50"/>
                      <a:pt x="32" y="50"/>
                      <a:pt x="32" y="50"/>
                    </a:cubicBezTo>
                    <a:cubicBezTo>
                      <a:pt x="32" y="50"/>
                      <a:pt x="32" y="50"/>
                      <a:pt x="32" y="50"/>
                    </a:cubicBezTo>
                    <a:cubicBezTo>
                      <a:pt x="32" y="51"/>
                      <a:pt x="32" y="51"/>
                      <a:pt x="32" y="51"/>
                    </a:cubicBezTo>
                    <a:cubicBezTo>
                      <a:pt x="32" y="67"/>
                      <a:pt x="32" y="67"/>
                      <a:pt x="32" y="67"/>
                    </a:cubicBezTo>
                    <a:cubicBezTo>
                      <a:pt x="35" y="67"/>
                      <a:pt x="35" y="67"/>
                      <a:pt x="35" y="67"/>
                    </a:cubicBezTo>
                    <a:cubicBezTo>
                      <a:pt x="35" y="51"/>
                      <a:pt x="35" y="51"/>
                      <a:pt x="35" y="51"/>
                    </a:cubicBezTo>
                    <a:cubicBezTo>
                      <a:pt x="35" y="50"/>
                      <a:pt x="35" y="50"/>
                      <a:pt x="35" y="50"/>
                    </a:cubicBezTo>
                    <a:cubicBezTo>
                      <a:pt x="35" y="50"/>
                      <a:pt x="35" y="50"/>
                      <a:pt x="35" y="50"/>
                    </a:cubicBezTo>
                    <a:cubicBezTo>
                      <a:pt x="40" y="42"/>
                      <a:pt x="40" y="42"/>
                      <a:pt x="40" y="42"/>
                    </a:cubicBezTo>
                    <a:close/>
                    <a:moveTo>
                      <a:pt x="43" y="96"/>
                    </a:moveTo>
                    <a:cubicBezTo>
                      <a:pt x="24" y="98"/>
                      <a:pt x="24" y="98"/>
                      <a:pt x="24" y="98"/>
                    </a:cubicBezTo>
                    <a:cubicBezTo>
                      <a:pt x="25" y="103"/>
                      <a:pt x="29" y="106"/>
                      <a:pt x="34" y="106"/>
                    </a:cubicBezTo>
                    <a:cubicBezTo>
                      <a:pt x="39" y="106"/>
                      <a:pt x="43" y="102"/>
                      <a:pt x="43" y="97"/>
                    </a:cubicBezTo>
                    <a:cubicBezTo>
                      <a:pt x="43" y="96"/>
                      <a:pt x="43" y="96"/>
                      <a:pt x="43" y="96"/>
                    </a:cubicBezTo>
                    <a:close/>
                    <a:moveTo>
                      <a:pt x="50" y="85"/>
                    </a:moveTo>
                    <a:cubicBezTo>
                      <a:pt x="17" y="88"/>
                      <a:pt x="17" y="88"/>
                      <a:pt x="17" y="88"/>
                    </a:cubicBezTo>
                    <a:cubicBezTo>
                      <a:pt x="17" y="88"/>
                      <a:pt x="17" y="89"/>
                      <a:pt x="17" y="89"/>
                    </a:cubicBezTo>
                    <a:cubicBezTo>
                      <a:pt x="17" y="89"/>
                      <a:pt x="17" y="89"/>
                      <a:pt x="17" y="89"/>
                    </a:cubicBezTo>
                    <a:cubicBezTo>
                      <a:pt x="50" y="87"/>
                      <a:pt x="50" y="87"/>
                      <a:pt x="50" y="87"/>
                    </a:cubicBezTo>
                    <a:cubicBezTo>
                      <a:pt x="50" y="86"/>
                      <a:pt x="50" y="86"/>
                      <a:pt x="50" y="86"/>
                    </a:cubicBezTo>
                    <a:cubicBezTo>
                      <a:pt x="50" y="85"/>
                      <a:pt x="50" y="85"/>
                      <a:pt x="50" y="85"/>
                    </a:cubicBezTo>
                    <a:close/>
                    <a:moveTo>
                      <a:pt x="50" y="73"/>
                    </a:moveTo>
                    <a:cubicBezTo>
                      <a:pt x="17" y="75"/>
                      <a:pt x="17" y="75"/>
                      <a:pt x="17" y="75"/>
                    </a:cubicBezTo>
                    <a:cubicBezTo>
                      <a:pt x="17" y="76"/>
                      <a:pt x="17" y="76"/>
                      <a:pt x="17" y="76"/>
                    </a:cubicBezTo>
                    <a:cubicBezTo>
                      <a:pt x="17" y="77"/>
                      <a:pt x="17" y="77"/>
                      <a:pt x="17" y="77"/>
                    </a:cubicBezTo>
                    <a:cubicBezTo>
                      <a:pt x="50" y="74"/>
                      <a:pt x="50" y="74"/>
                      <a:pt x="50" y="74"/>
                    </a:cubicBezTo>
                    <a:cubicBezTo>
                      <a:pt x="50" y="74"/>
                      <a:pt x="50" y="73"/>
                      <a:pt x="50" y="73"/>
                    </a:cubicBezTo>
                    <a:cubicBezTo>
                      <a:pt x="50" y="73"/>
                      <a:pt x="50" y="73"/>
                      <a:pt x="50" y="73"/>
                    </a:cubicBezTo>
                    <a:close/>
                  </a:path>
                </a:pathLst>
              </a:custGeom>
              <a:solidFill>
                <a:schemeClr val="tx2">
                  <a:lumMod val="50000"/>
                </a:schemeClr>
              </a:solidFill>
              <a:ln>
                <a:noFill/>
              </a:ln>
            </p:spPr>
            <p:txBody>
              <a:bodyPr vert="horz" wrap="square" lIns="68580" tIns="34290" rIns="68580" bIns="34290" numCol="1" anchor="t" anchorCtr="0" compatLnSpc="1"/>
              <a:lstStyle/>
              <a:p>
                <a:endParaRPr lang="zh-CN" altLang="en-US" sz="1600">
                  <a:solidFill>
                    <a:schemeClr val="bg1">
                      <a:lumMod val="50000"/>
                    </a:schemeClr>
                  </a:solidFill>
                </a:endParaRPr>
              </a:p>
            </p:txBody>
          </p:sp>
        </p:grpSp>
        <p:sp>
          <p:nvSpPr>
            <p:cNvPr id="24" name="文本框 29"/>
            <p:cNvSpPr txBox="1"/>
            <p:nvPr/>
          </p:nvSpPr>
          <p:spPr>
            <a:xfrm>
              <a:off x="1800139" y="2606916"/>
              <a:ext cx="1801467" cy="296216"/>
            </a:xfrm>
            <a:prstGeom prst="rect">
              <a:avLst/>
            </a:prstGeom>
            <a:noFill/>
          </p:spPr>
          <p:txBody>
            <a:bodyPr wrap="square" rtlCol="0">
              <a:spAutoFit/>
            </a:bodyPr>
            <a:lstStyle/>
            <a:p>
              <a:r>
                <a:rPr lang="en-US" altLang="zh-CN" sz="2400">
                  <a:solidFill>
                    <a:schemeClr val="bg1">
                      <a:lumMod val="50000"/>
                    </a:schemeClr>
                  </a:solidFill>
                  <a:latin typeface="Adobe Gothic Std B" pitchFamily="34" charset="-128"/>
                </a:rPr>
                <a:t>Enter your title</a:t>
              </a:r>
              <a:endParaRPr lang="zh-CN" altLang="en-US" sz="2400">
                <a:solidFill>
                  <a:schemeClr val="bg1">
                    <a:lumMod val="50000"/>
                  </a:schemeClr>
                </a:solidFill>
                <a:latin typeface="Adobe Gothic Std B" pitchFamily="34" charset="-128"/>
              </a:endParaRPr>
            </a:p>
          </p:txBody>
        </p:sp>
        <p:sp>
          <p:nvSpPr>
            <p:cNvPr id="25" name="文本框 30"/>
            <p:cNvSpPr txBox="1"/>
            <p:nvPr/>
          </p:nvSpPr>
          <p:spPr>
            <a:xfrm>
              <a:off x="1832734" y="2867452"/>
              <a:ext cx="1801467" cy="177730"/>
            </a:xfrm>
            <a:prstGeom prst="rect">
              <a:avLst/>
            </a:prstGeom>
            <a:noFill/>
          </p:spPr>
          <p:txBody>
            <a:bodyPr wrap="square" rtlCol="0">
              <a:spAutoFit/>
            </a:bodyPr>
            <a:lstStyle/>
            <a:p>
              <a:r>
                <a:rPr lang="en-US" altLang="zh-CN" sz="1200" dirty="0">
                  <a:solidFill>
                    <a:schemeClr val="bg1">
                      <a:lumMod val="50000"/>
                    </a:schemeClr>
                  </a:solidFill>
                  <a:latin typeface="Adobe Gothic Std B" pitchFamily="34" charset="-128"/>
                </a:rPr>
                <a:t>Please Enter your title</a:t>
              </a:r>
              <a:endParaRPr lang="zh-CN" altLang="en-US" sz="1200" dirty="0">
                <a:solidFill>
                  <a:schemeClr val="bg1">
                    <a:lumMod val="50000"/>
                  </a:schemeClr>
                </a:solidFill>
                <a:latin typeface="Adobe Gothic Std B" pitchFamily="34" charset="-128"/>
              </a:endParaRPr>
            </a:p>
          </p:txBody>
        </p:sp>
        <p:sp>
          <p:nvSpPr>
            <p:cNvPr id="26" name="文本框 31"/>
            <p:cNvSpPr txBox="1"/>
            <p:nvPr/>
          </p:nvSpPr>
          <p:spPr>
            <a:xfrm>
              <a:off x="4254451" y="2606916"/>
              <a:ext cx="1801467" cy="296216"/>
            </a:xfrm>
            <a:prstGeom prst="rect">
              <a:avLst/>
            </a:prstGeom>
            <a:noFill/>
          </p:spPr>
          <p:txBody>
            <a:bodyPr wrap="square" rtlCol="0">
              <a:spAutoFit/>
            </a:bodyPr>
            <a:lstStyle/>
            <a:p>
              <a:r>
                <a:rPr lang="en-US" altLang="zh-CN" sz="2400">
                  <a:solidFill>
                    <a:schemeClr val="bg1">
                      <a:lumMod val="50000"/>
                    </a:schemeClr>
                  </a:solidFill>
                  <a:latin typeface="Adobe Gothic Std B" pitchFamily="34" charset="-128"/>
                </a:rPr>
                <a:t>Enter your title</a:t>
              </a:r>
              <a:endParaRPr lang="zh-CN" altLang="en-US" sz="2400">
                <a:solidFill>
                  <a:schemeClr val="bg1">
                    <a:lumMod val="50000"/>
                  </a:schemeClr>
                </a:solidFill>
                <a:latin typeface="Adobe Gothic Std B" pitchFamily="34" charset="-128"/>
              </a:endParaRPr>
            </a:p>
          </p:txBody>
        </p:sp>
        <p:sp>
          <p:nvSpPr>
            <p:cNvPr id="27" name="文本框 32"/>
            <p:cNvSpPr txBox="1"/>
            <p:nvPr/>
          </p:nvSpPr>
          <p:spPr>
            <a:xfrm>
              <a:off x="4287046" y="2867452"/>
              <a:ext cx="1801467" cy="177730"/>
            </a:xfrm>
            <a:prstGeom prst="rect">
              <a:avLst/>
            </a:prstGeom>
            <a:noFill/>
          </p:spPr>
          <p:txBody>
            <a:bodyPr wrap="square" rtlCol="0">
              <a:spAutoFit/>
            </a:bodyPr>
            <a:lstStyle/>
            <a:p>
              <a:r>
                <a:rPr lang="en-US" altLang="zh-CN" sz="1200">
                  <a:solidFill>
                    <a:schemeClr val="bg1">
                      <a:lumMod val="50000"/>
                    </a:schemeClr>
                  </a:solidFill>
                  <a:latin typeface="Adobe Gothic Std B" pitchFamily="34" charset="-128"/>
                </a:rPr>
                <a:t>Please Enter your title</a:t>
              </a:r>
              <a:endParaRPr lang="zh-CN" altLang="en-US" sz="1200">
                <a:solidFill>
                  <a:schemeClr val="bg1">
                    <a:lumMod val="50000"/>
                  </a:schemeClr>
                </a:solidFill>
                <a:latin typeface="Adobe Gothic Std B" pitchFamily="34" charset="-128"/>
              </a:endParaRPr>
            </a:p>
          </p:txBody>
        </p:sp>
        <p:sp>
          <p:nvSpPr>
            <p:cNvPr id="28" name="文本框 33"/>
            <p:cNvSpPr txBox="1"/>
            <p:nvPr/>
          </p:nvSpPr>
          <p:spPr>
            <a:xfrm>
              <a:off x="6711735" y="2606916"/>
              <a:ext cx="1801467" cy="296216"/>
            </a:xfrm>
            <a:prstGeom prst="rect">
              <a:avLst/>
            </a:prstGeom>
            <a:noFill/>
          </p:spPr>
          <p:txBody>
            <a:bodyPr wrap="square" rtlCol="0">
              <a:spAutoFit/>
            </a:bodyPr>
            <a:lstStyle/>
            <a:p>
              <a:r>
                <a:rPr lang="en-US" altLang="zh-CN" sz="2400">
                  <a:solidFill>
                    <a:schemeClr val="bg1">
                      <a:lumMod val="50000"/>
                    </a:schemeClr>
                  </a:solidFill>
                  <a:latin typeface="Adobe Gothic Std B" pitchFamily="34" charset="-128"/>
                </a:rPr>
                <a:t>Enter your title</a:t>
              </a:r>
              <a:endParaRPr lang="zh-CN" altLang="en-US" sz="2400">
                <a:solidFill>
                  <a:schemeClr val="bg1">
                    <a:lumMod val="50000"/>
                  </a:schemeClr>
                </a:solidFill>
                <a:latin typeface="Adobe Gothic Std B" pitchFamily="34" charset="-128"/>
              </a:endParaRPr>
            </a:p>
          </p:txBody>
        </p:sp>
        <p:sp>
          <p:nvSpPr>
            <p:cNvPr id="29" name="文本框 34"/>
            <p:cNvSpPr txBox="1"/>
            <p:nvPr/>
          </p:nvSpPr>
          <p:spPr>
            <a:xfrm>
              <a:off x="6744330" y="2867452"/>
              <a:ext cx="1801467" cy="177730"/>
            </a:xfrm>
            <a:prstGeom prst="rect">
              <a:avLst/>
            </a:prstGeom>
            <a:noFill/>
          </p:spPr>
          <p:txBody>
            <a:bodyPr wrap="square" rtlCol="0">
              <a:spAutoFit/>
            </a:bodyPr>
            <a:lstStyle/>
            <a:p>
              <a:r>
                <a:rPr lang="en-US" altLang="zh-CN" sz="1200">
                  <a:solidFill>
                    <a:schemeClr val="bg1">
                      <a:lumMod val="50000"/>
                    </a:schemeClr>
                  </a:solidFill>
                  <a:latin typeface="Adobe Gothic Std B" pitchFamily="34" charset="-128"/>
                </a:rPr>
                <a:t>Please Enter your title</a:t>
              </a:r>
              <a:endParaRPr lang="zh-CN" altLang="en-US" sz="1200">
                <a:solidFill>
                  <a:schemeClr val="bg1">
                    <a:lumMod val="50000"/>
                  </a:schemeClr>
                </a:solidFill>
                <a:latin typeface="Adobe Gothic Std B" pitchFamily="34" charset="-128"/>
              </a:endParaRPr>
            </a:p>
          </p:txBody>
        </p:sp>
        <p:sp>
          <p:nvSpPr>
            <p:cNvPr id="30" name="文本框 35"/>
            <p:cNvSpPr txBox="1"/>
            <p:nvPr/>
          </p:nvSpPr>
          <p:spPr>
            <a:xfrm>
              <a:off x="6711735" y="3983165"/>
              <a:ext cx="1801467" cy="296216"/>
            </a:xfrm>
            <a:prstGeom prst="rect">
              <a:avLst/>
            </a:prstGeom>
            <a:noFill/>
          </p:spPr>
          <p:txBody>
            <a:bodyPr wrap="square" rtlCol="0">
              <a:spAutoFit/>
            </a:bodyPr>
            <a:lstStyle/>
            <a:p>
              <a:r>
                <a:rPr lang="en-US" altLang="zh-CN" sz="2400">
                  <a:solidFill>
                    <a:schemeClr val="bg1">
                      <a:lumMod val="50000"/>
                    </a:schemeClr>
                  </a:solidFill>
                  <a:latin typeface="Adobe Gothic Std B" pitchFamily="34" charset="-128"/>
                </a:rPr>
                <a:t>Enter your title</a:t>
              </a:r>
              <a:endParaRPr lang="zh-CN" altLang="en-US" sz="2400">
                <a:solidFill>
                  <a:schemeClr val="bg1">
                    <a:lumMod val="50000"/>
                  </a:schemeClr>
                </a:solidFill>
                <a:latin typeface="Adobe Gothic Std B" pitchFamily="34" charset="-128"/>
              </a:endParaRPr>
            </a:p>
          </p:txBody>
        </p:sp>
        <p:sp>
          <p:nvSpPr>
            <p:cNvPr id="31" name="文本框 36"/>
            <p:cNvSpPr txBox="1"/>
            <p:nvPr/>
          </p:nvSpPr>
          <p:spPr>
            <a:xfrm>
              <a:off x="6744330" y="4243704"/>
              <a:ext cx="1801467" cy="177730"/>
            </a:xfrm>
            <a:prstGeom prst="rect">
              <a:avLst/>
            </a:prstGeom>
            <a:noFill/>
          </p:spPr>
          <p:txBody>
            <a:bodyPr wrap="square" rtlCol="0">
              <a:spAutoFit/>
            </a:bodyPr>
            <a:lstStyle/>
            <a:p>
              <a:r>
                <a:rPr lang="en-US" altLang="zh-CN" sz="1200">
                  <a:solidFill>
                    <a:schemeClr val="bg1">
                      <a:lumMod val="50000"/>
                    </a:schemeClr>
                  </a:solidFill>
                  <a:latin typeface="Adobe Gothic Std B" pitchFamily="34" charset="-128"/>
                </a:rPr>
                <a:t>Please Enter your title</a:t>
              </a:r>
              <a:endParaRPr lang="zh-CN" altLang="en-US" sz="1200">
                <a:solidFill>
                  <a:schemeClr val="bg1">
                    <a:lumMod val="50000"/>
                  </a:schemeClr>
                </a:solidFill>
                <a:latin typeface="Adobe Gothic Std B" pitchFamily="34" charset="-128"/>
              </a:endParaRPr>
            </a:p>
          </p:txBody>
        </p:sp>
        <p:sp>
          <p:nvSpPr>
            <p:cNvPr id="33" name="文本框 37"/>
            <p:cNvSpPr txBox="1"/>
            <p:nvPr/>
          </p:nvSpPr>
          <p:spPr>
            <a:xfrm>
              <a:off x="4254451" y="3983165"/>
              <a:ext cx="1801467" cy="296216"/>
            </a:xfrm>
            <a:prstGeom prst="rect">
              <a:avLst/>
            </a:prstGeom>
            <a:noFill/>
          </p:spPr>
          <p:txBody>
            <a:bodyPr wrap="square" rtlCol="0">
              <a:spAutoFit/>
            </a:bodyPr>
            <a:lstStyle/>
            <a:p>
              <a:r>
                <a:rPr lang="en-US" altLang="zh-CN" sz="2400">
                  <a:solidFill>
                    <a:schemeClr val="bg1">
                      <a:lumMod val="50000"/>
                    </a:schemeClr>
                  </a:solidFill>
                  <a:latin typeface="Adobe Gothic Std B" pitchFamily="34" charset="-128"/>
                </a:rPr>
                <a:t>Enter your title</a:t>
              </a:r>
              <a:endParaRPr lang="zh-CN" altLang="en-US" sz="2400">
                <a:solidFill>
                  <a:schemeClr val="bg1">
                    <a:lumMod val="50000"/>
                  </a:schemeClr>
                </a:solidFill>
                <a:latin typeface="Adobe Gothic Std B" pitchFamily="34" charset="-128"/>
              </a:endParaRPr>
            </a:p>
          </p:txBody>
        </p:sp>
        <p:sp>
          <p:nvSpPr>
            <p:cNvPr id="34" name="文本框 38"/>
            <p:cNvSpPr txBox="1"/>
            <p:nvPr/>
          </p:nvSpPr>
          <p:spPr>
            <a:xfrm>
              <a:off x="4287044" y="4243704"/>
              <a:ext cx="1801467" cy="177730"/>
            </a:xfrm>
            <a:prstGeom prst="rect">
              <a:avLst/>
            </a:prstGeom>
            <a:noFill/>
          </p:spPr>
          <p:txBody>
            <a:bodyPr wrap="square" rtlCol="0">
              <a:spAutoFit/>
            </a:bodyPr>
            <a:lstStyle/>
            <a:p>
              <a:r>
                <a:rPr lang="en-US" altLang="zh-CN" sz="1200">
                  <a:solidFill>
                    <a:schemeClr val="bg1">
                      <a:lumMod val="50000"/>
                    </a:schemeClr>
                  </a:solidFill>
                  <a:latin typeface="Adobe Gothic Std B" pitchFamily="34" charset="-128"/>
                </a:rPr>
                <a:t>Please Enter your title</a:t>
              </a:r>
              <a:endParaRPr lang="zh-CN" altLang="en-US" sz="1200">
                <a:solidFill>
                  <a:schemeClr val="bg1">
                    <a:lumMod val="50000"/>
                  </a:schemeClr>
                </a:solidFill>
                <a:latin typeface="Adobe Gothic Std B" pitchFamily="34" charset="-128"/>
              </a:endParaRPr>
            </a:p>
          </p:txBody>
        </p:sp>
        <p:sp>
          <p:nvSpPr>
            <p:cNvPr id="35" name="文本框 39"/>
            <p:cNvSpPr txBox="1"/>
            <p:nvPr/>
          </p:nvSpPr>
          <p:spPr>
            <a:xfrm>
              <a:off x="1800139" y="3983165"/>
              <a:ext cx="1801467" cy="296216"/>
            </a:xfrm>
            <a:prstGeom prst="rect">
              <a:avLst/>
            </a:prstGeom>
            <a:noFill/>
          </p:spPr>
          <p:txBody>
            <a:bodyPr wrap="square" rtlCol="0">
              <a:spAutoFit/>
            </a:bodyPr>
            <a:lstStyle/>
            <a:p>
              <a:r>
                <a:rPr lang="en-US" altLang="zh-CN" sz="2400">
                  <a:solidFill>
                    <a:schemeClr val="bg1">
                      <a:lumMod val="50000"/>
                    </a:schemeClr>
                  </a:solidFill>
                  <a:latin typeface="Adobe Gothic Std B" pitchFamily="34" charset="-128"/>
                </a:rPr>
                <a:t>Enter your title</a:t>
              </a:r>
              <a:endParaRPr lang="zh-CN" altLang="en-US" sz="2400">
                <a:solidFill>
                  <a:schemeClr val="bg1">
                    <a:lumMod val="50000"/>
                  </a:schemeClr>
                </a:solidFill>
                <a:latin typeface="Adobe Gothic Std B" pitchFamily="34" charset="-128"/>
              </a:endParaRPr>
            </a:p>
          </p:txBody>
        </p:sp>
        <p:sp>
          <p:nvSpPr>
            <p:cNvPr id="36" name="文本框 40"/>
            <p:cNvSpPr txBox="1"/>
            <p:nvPr/>
          </p:nvSpPr>
          <p:spPr>
            <a:xfrm>
              <a:off x="1832734" y="4243704"/>
              <a:ext cx="1801467" cy="177730"/>
            </a:xfrm>
            <a:prstGeom prst="rect">
              <a:avLst/>
            </a:prstGeom>
            <a:noFill/>
          </p:spPr>
          <p:txBody>
            <a:bodyPr wrap="square" rtlCol="0">
              <a:spAutoFit/>
            </a:bodyPr>
            <a:lstStyle/>
            <a:p>
              <a:r>
                <a:rPr lang="en-US" altLang="zh-CN" sz="1200">
                  <a:solidFill>
                    <a:schemeClr val="bg1">
                      <a:lumMod val="50000"/>
                    </a:schemeClr>
                  </a:solidFill>
                  <a:latin typeface="Adobe Gothic Std B" pitchFamily="34" charset="-128"/>
                </a:rPr>
                <a:t>Please Enter your title</a:t>
              </a:r>
              <a:endParaRPr lang="zh-CN" altLang="en-US" sz="1200">
                <a:solidFill>
                  <a:schemeClr val="bg1">
                    <a:lumMod val="50000"/>
                  </a:schemeClr>
                </a:solidFill>
                <a:latin typeface="Adobe Gothic Std B" pitchFamily="34" charset="-128"/>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035406" y="401812"/>
            <a:ext cx="6110515" cy="597320"/>
            <a:chOff x="384045" y="271186"/>
            <a:chExt cx="6110515" cy="597320"/>
          </a:xfrm>
        </p:grpSpPr>
        <p:sp>
          <p:nvSpPr>
            <p:cNvPr id="32" name="9"/>
            <p:cNvSpPr txBox="1"/>
            <p:nvPr/>
          </p:nvSpPr>
          <p:spPr>
            <a:xfrm>
              <a:off x="1719108" y="271186"/>
              <a:ext cx="3435256" cy="430887"/>
            </a:xfrm>
            <a:prstGeom prst="rect">
              <a:avLst/>
            </a:prstGeom>
            <a:noFill/>
          </p:spPr>
          <p:txBody>
            <a:bodyPr wrap="square" lIns="0" tIns="0" rIns="0" bIns="0" rtlCol="0">
              <a:spAutoFit/>
            </a:bodyPr>
            <a:lstStyle/>
            <a:p>
              <a:pPr marL="0" lvl="1" algn="ctr"/>
              <a:r>
                <a:rPr lang="zh-CN" altLang="en-US" sz="2800" dirty="0">
                  <a:solidFill>
                    <a:schemeClr val="tx2">
                      <a:lumMod val="50000"/>
                    </a:schemeClr>
                  </a:solidFill>
                  <a:latin typeface="微软雅黑" panose="020B0503020204020204" pitchFamily="34" charset="-122"/>
                  <a:ea typeface="微软雅黑" panose="020B0503020204020204" pitchFamily="34" charset="-122"/>
                </a:rPr>
                <a:t>点击加入你的标题</a:t>
              </a:r>
            </a:p>
          </p:txBody>
        </p:sp>
        <p:cxnSp>
          <p:nvCxnSpPr>
            <p:cNvPr id="6" name="品 11"/>
            <p:cNvCxnSpPr/>
            <p:nvPr>
              <p:custDataLst>
                <p:tags r:id="rId1"/>
              </p:custDataLst>
            </p:nvPr>
          </p:nvCxnSpPr>
          <p:spPr>
            <a:xfrm>
              <a:off x="384045" y="868506"/>
              <a:ext cx="6110515" cy="0"/>
            </a:xfrm>
            <a:prstGeom prst="line">
              <a:avLst/>
            </a:prstGeom>
            <a:noFill/>
            <a:ln w="38100" cap="flat" cmpd="sng" algn="ctr">
              <a:solidFill>
                <a:schemeClr val="accent1">
                  <a:lumMod val="75000"/>
                </a:schemeClr>
              </a:solidFill>
              <a:prstDash val="solid"/>
              <a:miter lim="800000"/>
            </a:ln>
            <a:effectLst/>
          </p:spPr>
        </p:cxnSp>
      </p:grpSp>
      <p:grpSp>
        <p:nvGrpSpPr>
          <p:cNvPr id="5" name="组合 4"/>
          <p:cNvGrpSpPr/>
          <p:nvPr/>
        </p:nvGrpSpPr>
        <p:grpSpPr>
          <a:xfrm>
            <a:off x="1621210" y="2437900"/>
            <a:ext cx="1080000" cy="1080000"/>
            <a:chOff x="2967127" y="3028128"/>
            <a:chExt cx="1080000" cy="1080000"/>
          </a:xfrm>
          <a:solidFill>
            <a:schemeClr val="tx2">
              <a:lumMod val="50000"/>
            </a:schemeClr>
          </a:solidFill>
        </p:grpSpPr>
        <p:sp>
          <p:nvSpPr>
            <p:cNvPr id="7" name="圆角矩形 6"/>
            <p:cNvSpPr>
              <a:spLocks noChangeAspect="1"/>
            </p:cNvSpPr>
            <p:nvPr/>
          </p:nvSpPr>
          <p:spPr>
            <a:xfrm rot="1800000">
              <a:off x="2967127" y="3028128"/>
              <a:ext cx="1080000" cy="1080000"/>
            </a:xfrm>
            <a:prstGeom prst="roundRect">
              <a:avLst>
                <a:gd name="adj" fmla="val 3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a:spLocks noChangeAspect="1"/>
            </p:cNvSpPr>
            <p:nvPr/>
          </p:nvSpPr>
          <p:spPr>
            <a:xfrm rot="2700000">
              <a:off x="2967127" y="3028128"/>
              <a:ext cx="1080000" cy="1080000"/>
            </a:xfrm>
            <a:prstGeom prst="roundRect">
              <a:avLst>
                <a:gd name="adj" fmla="val 3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9" name="直接连接符 8"/>
          <p:cNvCxnSpPr/>
          <p:nvPr/>
        </p:nvCxnSpPr>
        <p:spPr>
          <a:xfrm>
            <a:off x="2161210" y="3608052"/>
            <a:ext cx="0" cy="5400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412447" y="4260460"/>
            <a:ext cx="1497526" cy="400110"/>
          </a:xfrm>
          <a:prstGeom prst="rect">
            <a:avLst/>
          </a:prstGeom>
          <a:noFill/>
        </p:spPr>
        <p:txBody>
          <a:bodyPr wrap="none" rtlCol="0">
            <a:spAutoFit/>
          </a:bodyPr>
          <a:lstStyle/>
          <a:p>
            <a:pPr algn="ctr">
              <a:lnSpc>
                <a:spcPct val="125000"/>
              </a:lnSpc>
              <a:spcAft>
                <a:spcPts val="800"/>
              </a:spcAft>
            </a:pPr>
            <a:r>
              <a:rPr lang="en-US" altLang="zh-CN" sz="1600" dirty="0">
                <a:solidFill>
                  <a:schemeClr val="bg1">
                    <a:lumMod val="50000"/>
                  </a:schemeClr>
                </a:solidFill>
              </a:rPr>
              <a:t>ADD TEXT HERE</a:t>
            </a:r>
            <a:endParaRPr lang="zh-CN" altLang="en-US" sz="1600" dirty="0">
              <a:solidFill>
                <a:schemeClr val="bg1">
                  <a:lumMod val="50000"/>
                </a:schemeClr>
              </a:solidFill>
            </a:endParaRPr>
          </a:p>
        </p:txBody>
      </p:sp>
      <p:sp>
        <p:nvSpPr>
          <p:cNvPr id="11" name="文本框 10"/>
          <p:cNvSpPr txBox="1"/>
          <p:nvPr/>
        </p:nvSpPr>
        <p:spPr>
          <a:xfrm>
            <a:off x="901210" y="4742521"/>
            <a:ext cx="2520000" cy="900246"/>
          </a:xfrm>
          <a:prstGeom prst="rect">
            <a:avLst/>
          </a:prstGeom>
          <a:noFill/>
        </p:spPr>
        <p:txBody>
          <a:bodyPr wrap="square" rtlCol="0">
            <a:spAutoFit/>
          </a:bodyPr>
          <a:lstStyle/>
          <a:p>
            <a:pPr algn="ctr">
              <a:lnSpc>
                <a:spcPct val="125000"/>
              </a:lnSpc>
              <a:spcAft>
                <a:spcPts val="800"/>
              </a:spcAft>
            </a:pPr>
            <a:r>
              <a:rPr lang="en-US" altLang="zh-CN" sz="1400" dirty="0">
                <a:solidFill>
                  <a:schemeClr val="bg1">
                    <a:lumMod val="50000"/>
                  </a:schemeClr>
                </a:solidFill>
              </a:rPr>
              <a:t>People tend to read writing. This text will not appear in a consistent order.</a:t>
            </a:r>
            <a:endParaRPr lang="zh-CN" altLang="en-US" sz="1400" dirty="0">
              <a:solidFill>
                <a:schemeClr val="bg1">
                  <a:lumMod val="50000"/>
                </a:schemeClr>
              </a:solidFill>
            </a:endParaRPr>
          </a:p>
        </p:txBody>
      </p:sp>
      <p:grpSp>
        <p:nvGrpSpPr>
          <p:cNvPr id="12" name="组合 11"/>
          <p:cNvGrpSpPr/>
          <p:nvPr/>
        </p:nvGrpSpPr>
        <p:grpSpPr>
          <a:xfrm>
            <a:off x="4248965" y="2437900"/>
            <a:ext cx="1080000" cy="1080000"/>
            <a:chOff x="2967127" y="3028128"/>
            <a:chExt cx="1080000" cy="1080000"/>
          </a:xfrm>
          <a:solidFill>
            <a:schemeClr val="accent1">
              <a:lumMod val="75000"/>
            </a:schemeClr>
          </a:solidFill>
        </p:grpSpPr>
        <p:sp>
          <p:nvSpPr>
            <p:cNvPr id="13" name="圆角矩形 12"/>
            <p:cNvSpPr>
              <a:spLocks noChangeAspect="1"/>
            </p:cNvSpPr>
            <p:nvPr/>
          </p:nvSpPr>
          <p:spPr>
            <a:xfrm rot="1800000">
              <a:off x="2967127" y="3028128"/>
              <a:ext cx="1080000" cy="1080000"/>
            </a:xfrm>
            <a:prstGeom prst="roundRect">
              <a:avLst>
                <a:gd name="adj" fmla="val 3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a:spLocks noChangeAspect="1"/>
            </p:cNvSpPr>
            <p:nvPr/>
          </p:nvSpPr>
          <p:spPr>
            <a:xfrm rot="2700000">
              <a:off x="2967127" y="3028128"/>
              <a:ext cx="1080000" cy="1080000"/>
            </a:xfrm>
            <a:prstGeom prst="roundRect">
              <a:avLst>
                <a:gd name="adj" fmla="val 3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5" name="直接连接符 14"/>
          <p:cNvCxnSpPr/>
          <p:nvPr/>
        </p:nvCxnSpPr>
        <p:spPr>
          <a:xfrm>
            <a:off x="4788965" y="3608052"/>
            <a:ext cx="0" cy="5400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4040202" y="4260460"/>
            <a:ext cx="1497526" cy="400110"/>
          </a:xfrm>
          <a:prstGeom prst="rect">
            <a:avLst/>
          </a:prstGeom>
          <a:noFill/>
        </p:spPr>
        <p:txBody>
          <a:bodyPr wrap="none" rtlCol="0">
            <a:spAutoFit/>
          </a:bodyPr>
          <a:lstStyle/>
          <a:p>
            <a:pPr algn="ctr">
              <a:lnSpc>
                <a:spcPct val="125000"/>
              </a:lnSpc>
              <a:spcAft>
                <a:spcPts val="800"/>
              </a:spcAft>
            </a:pPr>
            <a:r>
              <a:rPr lang="en-US" altLang="zh-CN" sz="1600" dirty="0">
                <a:solidFill>
                  <a:schemeClr val="bg1">
                    <a:lumMod val="50000"/>
                  </a:schemeClr>
                </a:solidFill>
              </a:rPr>
              <a:t>ADD TEXT HERE</a:t>
            </a:r>
            <a:endParaRPr lang="zh-CN" altLang="en-US" sz="1600" dirty="0">
              <a:solidFill>
                <a:schemeClr val="bg1">
                  <a:lumMod val="50000"/>
                </a:schemeClr>
              </a:solidFill>
            </a:endParaRPr>
          </a:p>
        </p:txBody>
      </p:sp>
      <p:sp>
        <p:nvSpPr>
          <p:cNvPr id="17" name="文本框 16"/>
          <p:cNvSpPr txBox="1"/>
          <p:nvPr/>
        </p:nvSpPr>
        <p:spPr>
          <a:xfrm>
            <a:off x="3528965" y="4742521"/>
            <a:ext cx="2520000" cy="900246"/>
          </a:xfrm>
          <a:prstGeom prst="rect">
            <a:avLst/>
          </a:prstGeom>
          <a:noFill/>
        </p:spPr>
        <p:txBody>
          <a:bodyPr wrap="square" rtlCol="0">
            <a:spAutoFit/>
          </a:bodyPr>
          <a:lstStyle/>
          <a:p>
            <a:pPr algn="ctr">
              <a:lnSpc>
                <a:spcPct val="125000"/>
              </a:lnSpc>
              <a:spcAft>
                <a:spcPts val="800"/>
              </a:spcAft>
            </a:pPr>
            <a:r>
              <a:rPr lang="en-US" altLang="zh-CN" sz="1400" dirty="0">
                <a:solidFill>
                  <a:schemeClr val="bg1">
                    <a:lumMod val="50000"/>
                  </a:schemeClr>
                </a:solidFill>
              </a:rPr>
              <a:t>People tend to read writing. This text will not appear in a consistent order.</a:t>
            </a:r>
            <a:endParaRPr lang="zh-CN" altLang="en-US" sz="1400" dirty="0">
              <a:solidFill>
                <a:schemeClr val="bg1">
                  <a:lumMod val="50000"/>
                </a:schemeClr>
              </a:solidFill>
            </a:endParaRPr>
          </a:p>
        </p:txBody>
      </p:sp>
      <p:grpSp>
        <p:nvGrpSpPr>
          <p:cNvPr id="18" name="组合 17"/>
          <p:cNvGrpSpPr/>
          <p:nvPr/>
        </p:nvGrpSpPr>
        <p:grpSpPr>
          <a:xfrm>
            <a:off x="6876720" y="2437900"/>
            <a:ext cx="1080000" cy="1080000"/>
            <a:chOff x="2967127" y="3028128"/>
            <a:chExt cx="1080000" cy="1080000"/>
          </a:xfrm>
          <a:solidFill>
            <a:schemeClr val="tx2">
              <a:lumMod val="50000"/>
            </a:schemeClr>
          </a:solidFill>
        </p:grpSpPr>
        <p:sp>
          <p:nvSpPr>
            <p:cNvPr id="19" name="圆角矩形 18"/>
            <p:cNvSpPr>
              <a:spLocks noChangeAspect="1"/>
            </p:cNvSpPr>
            <p:nvPr/>
          </p:nvSpPr>
          <p:spPr>
            <a:xfrm rot="1800000">
              <a:off x="2967127" y="3028128"/>
              <a:ext cx="1080000" cy="1080000"/>
            </a:xfrm>
            <a:prstGeom prst="roundRect">
              <a:avLst>
                <a:gd name="adj" fmla="val 3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a:spLocks noChangeAspect="1"/>
            </p:cNvSpPr>
            <p:nvPr/>
          </p:nvSpPr>
          <p:spPr>
            <a:xfrm rot="2700000">
              <a:off x="2967127" y="3028128"/>
              <a:ext cx="1080000" cy="1080000"/>
            </a:xfrm>
            <a:prstGeom prst="roundRect">
              <a:avLst>
                <a:gd name="adj" fmla="val 3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1" name="直接连接符 20"/>
          <p:cNvCxnSpPr/>
          <p:nvPr/>
        </p:nvCxnSpPr>
        <p:spPr>
          <a:xfrm>
            <a:off x="7416720" y="3608052"/>
            <a:ext cx="0" cy="5400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6667957" y="4260460"/>
            <a:ext cx="1497526" cy="400110"/>
          </a:xfrm>
          <a:prstGeom prst="rect">
            <a:avLst/>
          </a:prstGeom>
          <a:noFill/>
        </p:spPr>
        <p:txBody>
          <a:bodyPr wrap="none" rtlCol="0">
            <a:spAutoFit/>
          </a:bodyPr>
          <a:lstStyle/>
          <a:p>
            <a:pPr algn="ctr">
              <a:lnSpc>
                <a:spcPct val="125000"/>
              </a:lnSpc>
              <a:spcAft>
                <a:spcPts val="800"/>
              </a:spcAft>
            </a:pPr>
            <a:r>
              <a:rPr lang="en-US" altLang="zh-CN" sz="1600" dirty="0">
                <a:solidFill>
                  <a:schemeClr val="bg1">
                    <a:lumMod val="50000"/>
                  </a:schemeClr>
                </a:solidFill>
              </a:rPr>
              <a:t>ADD TEXT HERE</a:t>
            </a:r>
            <a:endParaRPr lang="zh-CN" altLang="en-US" sz="1600" dirty="0">
              <a:solidFill>
                <a:schemeClr val="bg1">
                  <a:lumMod val="50000"/>
                </a:schemeClr>
              </a:solidFill>
            </a:endParaRPr>
          </a:p>
        </p:txBody>
      </p:sp>
      <p:sp>
        <p:nvSpPr>
          <p:cNvPr id="23" name="文本框 22"/>
          <p:cNvSpPr txBox="1"/>
          <p:nvPr/>
        </p:nvSpPr>
        <p:spPr>
          <a:xfrm>
            <a:off x="6156720" y="4742521"/>
            <a:ext cx="2520000" cy="900246"/>
          </a:xfrm>
          <a:prstGeom prst="rect">
            <a:avLst/>
          </a:prstGeom>
          <a:noFill/>
        </p:spPr>
        <p:txBody>
          <a:bodyPr wrap="square" rtlCol="0">
            <a:spAutoFit/>
          </a:bodyPr>
          <a:lstStyle/>
          <a:p>
            <a:pPr algn="ctr">
              <a:lnSpc>
                <a:spcPct val="125000"/>
              </a:lnSpc>
              <a:spcAft>
                <a:spcPts val="800"/>
              </a:spcAft>
            </a:pPr>
            <a:r>
              <a:rPr lang="en-US" altLang="zh-CN" sz="1400" dirty="0">
                <a:solidFill>
                  <a:schemeClr val="bg1">
                    <a:lumMod val="50000"/>
                  </a:schemeClr>
                </a:solidFill>
              </a:rPr>
              <a:t>People tend to read writing. This text will not appear in a consistent order.</a:t>
            </a:r>
            <a:endParaRPr lang="zh-CN" altLang="en-US" sz="1400" dirty="0">
              <a:solidFill>
                <a:schemeClr val="bg1">
                  <a:lumMod val="50000"/>
                </a:schemeClr>
              </a:solidFill>
            </a:endParaRPr>
          </a:p>
        </p:txBody>
      </p:sp>
      <p:grpSp>
        <p:nvGrpSpPr>
          <p:cNvPr id="24" name="组合 23"/>
          <p:cNvGrpSpPr/>
          <p:nvPr/>
        </p:nvGrpSpPr>
        <p:grpSpPr>
          <a:xfrm>
            <a:off x="9504476" y="2437900"/>
            <a:ext cx="1080000" cy="1080000"/>
            <a:chOff x="2967127" y="3028128"/>
            <a:chExt cx="1080000" cy="1080000"/>
          </a:xfrm>
          <a:solidFill>
            <a:schemeClr val="accent1">
              <a:lumMod val="75000"/>
            </a:schemeClr>
          </a:solidFill>
        </p:grpSpPr>
        <p:sp>
          <p:nvSpPr>
            <p:cNvPr id="25" name="圆角矩形 24"/>
            <p:cNvSpPr>
              <a:spLocks noChangeAspect="1"/>
            </p:cNvSpPr>
            <p:nvPr/>
          </p:nvSpPr>
          <p:spPr>
            <a:xfrm rot="1800000">
              <a:off x="2967127" y="3028128"/>
              <a:ext cx="1080000" cy="1080000"/>
            </a:xfrm>
            <a:prstGeom prst="roundRect">
              <a:avLst>
                <a:gd name="adj" fmla="val 3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a:spLocks noChangeAspect="1"/>
            </p:cNvSpPr>
            <p:nvPr/>
          </p:nvSpPr>
          <p:spPr>
            <a:xfrm rot="2700000">
              <a:off x="2967127" y="3028128"/>
              <a:ext cx="1080000" cy="1080000"/>
            </a:xfrm>
            <a:prstGeom prst="roundRect">
              <a:avLst>
                <a:gd name="adj" fmla="val 3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7" name="直接连接符 26"/>
          <p:cNvCxnSpPr/>
          <p:nvPr/>
        </p:nvCxnSpPr>
        <p:spPr>
          <a:xfrm>
            <a:off x="10044476" y="3608052"/>
            <a:ext cx="0" cy="5400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9295713" y="4260460"/>
            <a:ext cx="1497526" cy="400110"/>
          </a:xfrm>
          <a:prstGeom prst="rect">
            <a:avLst/>
          </a:prstGeom>
          <a:noFill/>
        </p:spPr>
        <p:txBody>
          <a:bodyPr wrap="none" rtlCol="0">
            <a:spAutoFit/>
          </a:bodyPr>
          <a:lstStyle/>
          <a:p>
            <a:pPr algn="ctr">
              <a:lnSpc>
                <a:spcPct val="125000"/>
              </a:lnSpc>
              <a:spcAft>
                <a:spcPts val="800"/>
              </a:spcAft>
            </a:pPr>
            <a:r>
              <a:rPr lang="en-US" altLang="zh-CN" sz="1600" dirty="0">
                <a:solidFill>
                  <a:schemeClr val="bg1">
                    <a:lumMod val="50000"/>
                  </a:schemeClr>
                </a:solidFill>
              </a:rPr>
              <a:t>ADD TEXT HERE</a:t>
            </a:r>
            <a:endParaRPr lang="zh-CN" altLang="en-US" sz="1600" dirty="0">
              <a:solidFill>
                <a:schemeClr val="bg1">
                  <a:lumMod val="50000"/>
                </a:schemeClr>
              </a:solidFill>
            </a:endParaRPr>
          </a:p>
        </p:txBody>
      </p:sp>
      <p:sp>
        <p:nvSpPr>
          <p:cNvPr id="29" name="文本框 28"/>
          <p:cNvSpPr txBox="1"/>
          <p:nvPr/>
        </p:nvSpPr>
        <p:spPr>
          <a:xfrm>
            <a:off x="8784476" y="4742521"/>
            <a:ext cx="2520000" cy="900246"/>
          </a:xfrm>
          <a:prstGeom prst="rect">
            <a:avLst/>
          </a:prstGeom>
          <a:noFill/>
        </p:spPr>
        <p:txBody>
          <a:bodyPr wrap="square" rtlCol="0">
            <a:spAutoFit/>
          </a:bodyPr>
          <a:lstStyle/>
          <a:p>
            <a:pPr algn="ctr">
              <a:lnSpc>
                <a:spcPct val="125000"/>
              </a:lnSpc>
              <a:spcAft>
                <a:spcPts val="800"/>
              </a:spcAft>
            </a:pPr>
            <a:r>
              <a:rPr lang="en-US" altLang="zh-CN" sz="1400" dirty="0">
                <a:solidFill>
                  <a:schemeClr val="bg1">
                    <a:lumMod val="50000"/>
                  </a:schemeClr>
                </a:solidFill>
              </a:rPr>
              <a:t>People tend to read writing. This text will not appear in a consistent order.</a:t>
            </a:r>
            <a:endParaRPr lang="zh-CN" altLang="en-US" sz="1400" dirty="0">
              <a:solidFill>
                <a:schemeClr val="bg1">
                  <a:lumMod val="50000"/>
                </a:schemeClr>
              </a:solidFill>
            </a:endParaRPr>
          </a:p>
        </p:txBody>
      </p:sp>
      <p:sp>
        <p:nvSpPr>
          <p:cNvPr id="30" name="KSO_Shape"/>
          <p:cNvSpPr>
            <a:spLocks noChangeAspect="1"/>
          </p:cNvSpPr>
          <p:nvPr/>
        </p:nvSpPr>
        <p:spPr bwMode="auto">
          <a:xfrm>
            <a:off x="1801210" y="2657565"/>
            <a:ext cx="720000" cy="714000"/>
          </a:xfrm>
          <a:custGeom>
            <a:avLst/>
            <a:gdLst>
              <a:gd name="T0" fmla="*/ 1420802 w 2262188"/>
              <a:gd name="T1" fmla="*/ 2155372 h 2241550"/>
              <a:gd name="T2" fmla="*/ 0 w 2262188"/>
              <a:gd name="T3" fmla="*/ 1901959 h 2241550"/>
              <a:gd name="T4" fmla="*/ 966787 w 2262188"/>
              <a:gd name="T5" fmla="*/ 2002745 h 2241550"/>
              <a:gd name="T6" fmla="*/ 463550 w 2262188"/>
              <a:gd name="T7" fmla="*/ 1799189 h 2241550"/>
              <a:gd name="T8" fmla="*/ 1920875 w 2262188"/>
              <a:gd name="T9" fmla="*/ 1721932 h 2241550"/>
              <a:gd name="T10" fmla="*/ 1920875 w 2262188"/>
              <a:gd name="T11" fmla="*/ 1643063 h 2241550"/>
              <a:gd name="T12" fmla="*/ 1920875 w 2262188"/>
              <a:gd name="T13" fmla="*/ 1520825 h 2241550"/>
              <a:gd name="T14" fmla="*/ 1437365 w 2262188"/>
              <a:gd name="T15" fmla="*/ 1781511 h 2241550"/>
              <a:gd name="T16" fmla="*/ 0 w 2262188"/>
              <a:gd name="T17" fmla="*/ 1470217 h 2241550"/>
              <a:gd name="T18" fmla="*/ 1304860 w 2262188"/>
              <a:gd name="T19" fmla="*/ 1658938 h 2241550"/>
              <a:gd name="T20" fmla="*/ 1333924 w 2262188"/>
              <a:gd name="T21" fmla="*/ 1648052 h 2241550"/>
              <a:gd name="T22" fmla="*/ 1395684 w 2262188"/>
              <a:gd name="T23" fmla="*/ 1641022 h 2241550"/>
              <a:gd name="T24" fmla="*/ 1448362 w 2262188"/>
              <a:gd name="T25" fmla="*/ 1646011 h 2241550"/>
              <a:gd name="T26" fmla="*/ 1677920 w 2262188"/>
              <a:gd name="T27" fmla="*/ 1506991 h 2241550"/>
              <a:gd name="T28" fmla="*/ 1657031 w 2262188"/>
              <a:gd name="T29" fmla="*/ 1492023 h 2241550"/>
              <a:gd name="T30" fmla="*/ 1654306 w 2262188"/>
              <a:gd name="T31" fmla="*/ 1479097 h 2241550"/>
              <a:gd name="T32" fmla="*/ 1663843 w 2262188"/>
              <a:gd name="T33" fmla="*/ 1466170 h 2241550"/>
              <a:gd name="T34" fmla="*/ 995838 w 2262188"/>
              <a:gd name="T35" fmla="*/ 1258888 h 2241550"/>
              <a:gd name="T36" fmla="*/ 489738 w 2262188"/>
              <a:gd name="T37" fmla="*/ 1130300 h 2241550"/>
              <a:gd name="T38" fmla="*/ 594035 w 2262188"/>
              <a:gd name="T39" fmla="*/ 1213404 h 2241550"/>
              <a:gd name="T40" fmla="*/ 555491 w 2262188"/>
              <a:gd name="T41" fmla="*/ 1222487 h 2241550"/>
              <a:gd name="T42" fmla="*/ 486564 w 2262188"/>
              <a:gd name="T43" fmla="*/ 1223168 h 2241550"/>
              <a:gd name="T44" fmla="*/ 211086 w 2262188"/>
              <a:gd name="T45" fmla="*/ 1351684 h 2241550"/>
              <a:gd name="T46" fmla="*/ 251218 w 2262188"/>
              <a:gd name="T47" fmla="*/ 1368941 h 2241550"/>
              <a:gd name="T48" fmla="*/ 259153 w 2262188"/>
              <a:gd name="T49" fmla="*/ 1381429 h 2241550"/>
              <a:gd name="T50" fmla="*/ 255072 w 2262188"/>
              <a:gd name="T51" fmla="*/ 1394599 h 2241550"/>
              <a:gd name="T52" fmla="*/ 240561 w 2262188"/>
              <a:gd name="T53" fmla="*/ 1405498 h 2241550"/>
              <a:gd name="T54" fmla="*/ 810075 w 2262188"/>
              <a:gd name="T55" fmla="*/ 1021049 h 2241550"/>
              <a:gd name="T56" fmla="*/ 341312 w 2262188"/>
              <a:gd name="T57" fmla="*/ 771297 h 2241550"/>
              <a:gd name="T58" fmla="*/ 2262188 w 2262188"/>
              <a:gd name="T59" fmla="*/ 687389 h 2241550"/>
              <a:gd name="T60" fmla="*/ 830949 w 2262188"/>
              <a:gd name="T61" fmla="*/ 982664 h 2241550"/>
              <a:gd name="T62" fmla="*/ 1797050 w 2262188"/>
              <a:gd name="T63" fmla="*/ 752476 h 2241550"/>
              <a:gd name="T64" fmla="*/ 1295400 w 2262188"/>
              <a:gd name="T65" fmla="*/ 660174 h 2241550"/>
              <a:gd name="T66" fmla="*/ 2262188 w 2262188"/>
              <a:gd name="T67" fmla="*/ 462607 h 2241550"/>
              <a:gd name="T68" fmla="*/ 824823 w 2262188"/>
              <a:gd name="T69" fmla="*/ 651157 h 2241550"/>
              <a:gd name="T70" fmla="*/ 341312 w 2262188"/>
              <a:gd name="T71" fmla="*/ 390526 h 2241550"/>
              <a:gd name="T72" fmla="*/ 786730 w 2262188"/>
              <a:gd name="T73" fmla="*/ 233363 h 2241550"/>
              <a:gd name="T74" fmla="*/ 600403 w 2262188"/>
              <a:gd name="T75" fmla="*/ 336703 h 2241550"/>
              <a:gd name="T76" fmla="*/ 608110 w 2262188"/>
              <a:gd name="T77" fmla="*/ 349677 h 2241550"/>
              <a:gd name="T78" fmla="*/ 603350 w 2262188"/>
              <a:gd name="T79" fmla="*/ 362651 h 2241550"/>
              <a:gd name="T80" fmla="*/ 576602 w 2262188"/>
              <a:gd name="T81" fmla="*/ 378585 h 2241550"/>
              <a:gd name="T82" fmla="*/ 820278 w 2262188"/>
              <a:gd name="T83" fmla="*/ 514246 h 2241550"/>
              <a:gd name="T84" fmla="*/ 878761 w 2262188"/>
              <a:gd name="T85" fmla="*/ 510831 h 2241550"/>
              <a:gd name="T86" fmla="*/ 932710 w 2262188"/>
              <a:gd name="T87" fmla="*/ 519026 h 2241550"/>
              <a:gd name="T88" fmla="*/ 1216508 w 2262188"/>
              <a:gd name="T89" fmla="*/ 466218 h 2241550"/>
              <a:gd name="T90" fmla="*/ 1749425 w 2262188"/>
              <a:gd name="T91" fmla="*/ 883986 h 2241550"/>
              <a:gd name="T92" fmla="*/ 1798297 w 2262188"/>
              <a:gd name="T93" fmla="*/ 374650 h 2241550"/>
              <a:gd name="T94" fmla="*/ 2012784 w 2262188"/>
              <a:gd name="T95" fmla="*/ 269585 h 2241550"/>
              <a:gd name="T96" fmla="*/ 2003262 w 2262188"/>
              <a:gd name="T97" fmla="*/ 256650 h 2241550"/>
              <a:gd name="T98" fmla="*/ 2006209 w 2262188"/>
              <a:gd name="T99" fmla="*/ 243943 h 2241550"/>
              <a:gd name="T100" fmla="*/ 2027068 w 2262188"/>
              <a:gd name="T101" fmla="*/ 228966 h 2241550"/>
              <a:gd name="T102" fmla="*/ 1797843 w 2262188"/>
              <a:gd name="T103" fmla="*/ 89635 h 2241550"/>
              <a:gd name="T104" fmla="*/ 1745015 w 2262188"/>
              <a:gd name="T105" fmla="*/ 94400 h 2241550"/>
              <a:gd name="T106" fmla="*/ 1683571 w 2262188"/>
              <a:gd name="T107" fmla="*/ 87820 h 2241550"/>
              <a:gd name="T108" fmla="*/ 1651602 w 2262188"/>
              <a:gd name="T109" fmla="*/ 75112 h 224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2188" h="2241550">
                <a:moveTo>
                  <a:pt x="1920875" y="1898650"/>
                </a:moveTo>
                <a:lnTo>
                  <a:pt x="1920875" y="1901598"/>
                </a:lnTo>
                <a:lnTo>
                  <a:pt x="1920875" y="1977571"/>
                </a:lnTo>
                <a:lnTo>
                  <a:pt x="1431239" y="2241550"/>
                </a:lnTo>
                <a:lnTo>
                  <a:pt x="966787" y="2131332"/>
                </a:lnTo>
                <a:lnTo>
                  <a:pt x="966787" y="2047648"/>
                </a:lnTo>
                <a:lnTo>
                  <a:pt x="1420802" y="2155372"/>
                </a:lnTo>
                <a:lnTo>
                  <a:pt x="1437365" y="2159227"/>
                </a:lnTo>
                <a:lnTo>
                  <a:pt x="1452113" y="2151289"/>
                </a:lnTo>
                <a:lnTo>
                  <a:pt x="1920875" y="1898650"/>
                </a:lnTo>
                <a:close/>
                <a:moveTo>
                  <a:pt x="0" y="1817688"/>
                </a:moveTo>
                <a:lnTo>
                  <a:pt x="463550" y="1928451"/>
                </a:lnTo>
                <a:lnTo>
                  <a:pt x="463550" y="2012951"/>
                </a:lnTo>
                <a:lnTo>
                  <a:pt x="0" y="1901959"/>
                </a:lnTo>
                <a:lnTo>
                  <a:pt x="0" y="1848519"/>
                </a:lnTo>
                <a:lnTo>
                  <a:pt x="0" y="1817688"/>
                </a:lnTo>
                <a:close/>
                <a:moveTo>
                  <a:pt x="1920875" y="1770063"/>
                </a:moveTo>
                <a:lnTo>
                  <a:pt x="1920875" y="1772784"/>
                </a:lnTo>
                <a:lnTo>
                  <a:pt x="1920875" y="1848984"/>
                </a:lnTo>
                <a:lnTo>
                  <a:pt x="1431239" y="2112963"/>
                </a:lnTo>
                <a:lnTo>
                  <a:pt x="966787" y="2002745"/>
                </a:lnTo>
                <a:lnTo>
                  <a:pt x="966787" y="1919061"/>
                </a:lnTo>
                <a:lnTo>
                  <a:pt x="1420802" y="2026784"/>
                </a:lnTo>
                <a:lnTo>
                  <a:pt x="1437365" y="2030867"/>
                </a:lnTo>
                <a:lnTo>
                  <a:pt x="1452113" y="2022702"/>
                </a:lnTo>
                <a:lnTo>
                  <a:pt x="1920875" y="1770063"/>
                </a:lnTo>
                <a:close/>
                <a:moveTo>
                  <a:pt x="0" y="1689100"/>
                </a:moveTo>
                <a:lnTo>
                  <a:pt x="463550" y="1799189"/>
                </a:lnTo>
                <a:lnTo>
                  <a:pt x="463550" y="1882775"/>
                </a:lnTo>
                <a:lnTo>
                  <a:pt x="0" y="1772460"/>
                </a:lnTo>
                <a:lnTo>
                  <a:pt x="0" y="1719680"/>
                </a:lnTo>
                <a:lnTo>
                  <a:pt x="0" y="1689100"/>
                </a:lnTo>
                <a:close/>
                <a:moveTo>
                  <a:pt x="1920875" y="1643063"/>
                </a:moveTo>
                <a:lnTo>
                  <a:pt x="1920875" y="1646009"/>
                </a:lnTo>
                <a:lnTo>
                  <a:pt x="1920875" y="1721932"/>
                </a:lnTo>
                <a:lnTo>
                  <a:pt x="1431239" y="1985963"/>
                </a:lnTo>
                <a:lnTo>
                  <a:pt x="966787" y="1875591"/>
                </a:lnTo>
                <a:lnTo>
                  <a:pt x="966787" y="1791963"/>
                </a:lnTo>
                <a:lnTo>
                  <a:pt x="1420802" y="1899841"/>
                </a:lnTo>
                <a:lnTo>
                  <a:pt x="1437365" y="1903694"/>
                </a:lnTo>
                <a:lnTo>
                  <a:pt x="1452113" y="1895762"/>
                </a:lnTo>
                <a:lnTo>
                  <a:pt x="1920875" y="1643063"/>
                </a:lnTo>
                <a:close/>
                <a:moveTo>
                  <a:pt x="0" y="1562100"/>
                </a:moveTo>
                <a:lnTo>
                  <a:pt x="463550" y="1672189"/>
                </a:lnTo>
                <a:lnTo>
                  <a:pt x="463550" y="1755775"/>
                </a:lnTo>
                <a:lnTo>
                  <a:pt x="0" y="1645686"/>
                </a:lnTo>
                <a:lnTo>
                  <a:pt x="0" y="1592907"/>
                </a:lnTo>
                <a:lnTo>
                  <a:pt x="0" y="1562100"/>
                </a:lnTo>
                <a:close/>
                <a:moveTo>
                  <a:pt x="1920875" y="1520825"/>
                </a:moveTo>
                <a:lnTo>
                  <a:pt x="1920875" y="1523996"/>
                </a:lnTo>
                <a:lnTo>
                  <a:pt x="1920875" y="1599869"/>
                </a:lnTo>
                <a:lnTo>
                  <a:pt x="1431239" y="1863725"/>
                </a:lnTo>
                <a:lnTo>
                  <a:pt x="966787" y="1753426"/>
                </a:lnTo>
                <a:lnTo>
                  <a:pt x="966787" y="1669853"/>
                </a:lnTo>
                <a:lnTo>
                  <a:pt x="1420802" y="1777660"/>
                </a:lnTo>
                <a:lnTo>
                  <a:pt x="1437365" y="1781511"/>
                </a:lnTo>
                <a:lnTo>
                  <a:pt x="1452113" y="1773584"/>
                </a:lnTo>
                <a:lnTo>
                  <a:pt x="1920875" y="1520825"/>
                </a:lnTo>
                <a:close/>
                <a:moveTo>
                  <a:pt x="0" y="1439863"/>
                </a:moveTo>
                <a:lnTo>
                  <a:pt x="463550" y="1549725"/>
                </a:lnTo>
                <a:lnTo>
                  <a:pt x="463550" y="1633538"/>
                </a:lnTo>
                <a:lnTo>
                  <a:pt x="0" y="1523223"/>
                </a:lnTo>
                <a:lnTo>
                  <a:pt x="0" y="1470217"/>
                </a:lnTo>
                <a:lnTo>
                  <a:pt x="0" y="1439863"/>
                </a:lnTo>
                <a:close/>
                <a:moveTo>
                  <a:pt x="1474701" y="1365250"/>
                </a:moveTo>
                <a:lnTo>
                  <a:pt x="1920875" y="1470932"/>
                </a:lnTo>
                <a:lnTo>
                  <a:pt x="1430878" y="1735138"/>
                </a:lnTo>
                <a:lnTo>
                  <a:pt x="984250" y="1629229"/>
                </a:lnTo>
                <a:lnTo>
                  <a:pt x="1044194" y="1597025"/>
                </a:lnTo>
                <a:lnTo>
                  <a:pt x="1304860" y="1658938"/>
                </a:lnTo>
                <a:lnTo>
                  <a:pt x="1305314" y="1658258"/>
                </a:lnTo>
                <a:lnTo>
                  <a:pt x="1309401" y="1656217"/>
                </a:lnTo>
                <a:lnTo>
                  <a:pt x="1313942" y="1654402"/>
                </a:lnTo>
                <a:lnTo>
                  <a:pt x="1318483" y="1652588"/>
                </a:lnTo>
                <a:lnTo>
                  <a:pt x="1323479" y="1651227"/>
                </a:lnTo>
                <a:lnTo>
                  <a:pt x="1328474" y="1649640"/>
                </a:lnTo>
                <a:lnTo>
                  <a:pt x="1333924" y="1648052"/>
                </a:lnTo>
                <a:lnTo>
                  <a:pt x="1339373" y="1646692"/>
                </a:lnTo>
                <a:lnTo>
                  <a:pt x="1345050" y="1645784"/>
                </a:lnTo>
                <a:lnTo>
                  <a:pt x="1350953" y="1644650"/>
                </a:lnTo>
                <a:lnTo>
                  <a:pt x="1357311" y="1643743"/>
                </a:lnTo>
                <a:lnTo>
                  <a:pt x="1369572" y="1642383"/>
                </a:lnTo>
                <a:lnTo>
                  <a:pt x="1382515" y="1641249"/>
                </a:lnTo>
                <a:lnTo>
                  <a:pt x="1395684" y="1641022"/>
                </a:lnTo>
                <a:lnTo>
                  <a:pt x="1403177" y="1641249"/>
                </a:lnTo>
                <a:lnTo>
                  <a:pt x="1410897" y="1641475"/>
                </a:lnTo>
                <a:lnTo>
                  <a:pt x="1418617" y="1642156"/>
                </a:lnTo>
                <a:lnTo>
                  <a:pt x="1426110" y="1642836"/>
                </a:lnTo>
                <a:lnTo>
                  <a:pt x="1433603" y="1643743"/>
                </a:lnTo>
                <a:lnTo>
                  <a:pt x="1441096" y="1644650"/>
                </a:lnTo>
                <a:lnTo>
                  <a:pt x="1448362" y="1646011"/>
                </a:lnTo>
                <a:lnTo>
                  <a:pt x="1455401" y="1647599"/>
                </a:lnTo>
                <a:lnTo>
                  <a:pt x="1460623" y="1648959"/>
                </a:lnTo>
                <a:lnTo>
                  <a:pt x="1707665" y="1516063"/>
                </a:lnTo>
                <a:lnTo>
                  <a:pt x="1701989" y="1514702"/>
                </a:lnTo>
                <a:lnTo>
                  <a:pt x="1693133" y="1512434"/>
                </a:lnTo>
                <a:lnTo>
                  <a:pt x="1685186" y="1509713"/>
                </a:lnTo>
                <a:lnTo>
                  <a:pt x="1677920" y="1506991"/>
                </a:lnTo>
                <a:lnTo>
                  <a:pt x="1671790" y="1503816"/>
                </a:lnTo>
                <a:lnTo>
                  <a:pt x="1666340" y="1500641"/>
                </a:lnTo>
                <a:lnTo>
                  <a:pt x="1664070" y="1499054"/>
                </a:lnTo>
                <a:lnTo>
                  <a:pt x="1662026" y="1497240"/>
                </a:lnTo>
                <a:lnTo>
                  <a:pt x="1659983" y="1495652"/>
                </a:lnTo>
                <a:lnTo>
                  <a:pt x="1658393" y="1493838"/>
                </a:lnTo>
                <a:lnTo>
                  <a:pt x="1657031" y="1492023"/>
                </a:lnTo>
                <a:lnTo>
                  <a:pt x="1655668" y="1490209"/>
                </a:lnTo>
                <a:lnTo>
                  <a:pt x="1654987" y="1488395"/>
                </a:lnTo>
                <a:lnTo>
                  <a:pt x="1654306" y="1486581"/>
                </a:lnTo>
                <a:lnTo>
                  <a:pt x="1653852" y="1484540"/>
                </a:lnTo>
                <a:lnTo>
                  <a:pt x="1653625" y="1482725"/>
                </a:lnTo>
                <a:lnTo>
                  <a:pt x="1653625" y="1480911"/>
                </a:lnTo>
                <a:lnTo>
                  <a:pt x="1654306" y="1479097"/>
                </a:lnTo>
                <a:lnTo>
                  <a:pt x="1654760" y="1477282"/>
                </a:lnTo>
                <a:lnTo>
                  <a:pt x="1655441" y="1475241"/>
                </a:lnTo>
                <a:lnTo>
                  <a:pt x="1656577" y="1473427"/>
                </a:lnTo>
                <a:lnTo>
                  <a:pt x="1658166" y="1471613"/>
                </a:lnTo>
                <a:lnTo>
                  <a:pt x="1659528" y="1469798"/>
                </a:lnTo>
                <a:lnTo>
                  <a:pt x="1661345" y="1467984"/>
                </a:lnTo>
                <a:lnTo>
                  <a:pt x="1663843" y="1466170"/>
                </a:lnTo>
                <a:lnTo>
                  <a:pt x="1666113" y="1464356"/>
                </a:lnTo>
                <a:lnTo>
                  <a:pt x="1668611" y="1462768"/>
                </a:lnTo>
                <a:lnTo>
                  <a:pt x="1671790" y="1461181"/>
                </a:lnTo>
                <a:lnTo>
                  <a:pt x="1675650" y="1459366"/>
                </a:lnTo>
                <a:lnTo>
                  <a:pt x="1414984" y="1397454"/>
                </a:lnTo>
                <a:lnTo>
                  <a:pt x="1474701" y="1365250"/>
                </a:lnTo>
                <a:close/>
                <a:moveTo>
                  <a:pt x="995838" y="1258888"/>
                </a:moveTo>
                <a:lnTo>
                  <a:pt x="1393825" y="1352349"/>
                </a:lnTo>
                <a:lnTo>
                  <a:pt x="918237" y="1608912"/>
                </a:lnTo>
                <a:lnTo>
                  <a:pt x="918237" y="2111376"/>
                </a:lnTo>
                <a:lnTo>
                  <a:pt x="512762" y="2014286"/>
                </a:lnTo>
                <a:lnTo>
                  <a:pt x="512762" y="1518854"/>
                </a:lnTo>
                <a:lnTo>
                  <a:pt x="995838" y="1258888"/>
                </a:lnTo>
                <a:close/>
                <a:moveTo>
                  <a:pt x="489738" y="1130300"/>
                </a:moveTo>
                <a:lnTo>
                  <a:pt x="935038" y="1236110"/>
                </a:lnTo>
                <a:lnTo>
                  <a:pt x="875408" y="1268353"/>
                </a:lnTo>
                <a:lnTo>
                  <a:pt x="610586" y="1205457"/>
                </a:lnTo>
                <a:lnTo>
                  <a:pt x="606959" y="1207501"/>
                </a:lnTo>
                <a:lnTo>
                  <a:pt x="603104" y="1209544"/>
                </a:lnTo>
                <a:lnTo>
                  <a:pt x="598796" y="1211588"/>
                </a:lnTo>
                <a:lnTo>
                  <a:pt x="594035" y="1213404"/>
                </a:lnTo>
                <a:lnTo>
                  <a:pt x="589274" y="1214994"/>
                </a:lnTo>
                <a:lnTo>
                  <a:pt x="584059" y="1216583"/>
                </a:lnTo>
                <a:lnTo>
                  <a:pt x="578617" y="1218172"/>
                </a:lnTo>
                <a:lnTo>
                  <a:pt x="573176" y="1219308"/>
                </a:lnTo>
                <a:lnTo>
                  <a:pt x="567281" y="1220443"/>
                </a:lnTo>
                <a:lnTo>
                  <a:pt x="561386" y="1221351"/>
                </a:lnTo>
                <a:lnTo>
                  <a:pt x="555491" y="1222487"/>
                </a:lnTo>
                <a:lnTo>
                  <a:pt x="543021" y="1223849"/>
                </a:lnTo>
                <a:lnTo>
                  <a:pt x="530097" y="1224530"/>
                </a:lnTo>
                <a:lnTo>
                  <a:pt x="516947" y="1224757"/>
                </a:lnTo>
                <a:lnTo>
                  <a:pt x="509464" y="1224757"/>
                </a:lnTo>
                <a:lnTo>
                  <a:pt x="501755" y="1224530"/>
                </a:lnTo>
                <a:lnTo>
                  <a:pt x="494046" y="1224076"/>
                </a:lnTo>
                <a:lnTo>
                  <a:pt x="486564" y="1223168"/>
                </a:lnTo>
                <a:lnTo>
                  <a:pt x="479082" y="1222487"/>
                </a:lnTo>
                <a:lnTo>
                  <a:pt x="471600" y="1221124"/>
                </a:lnTo>
                <a:lnTo>
                  <a:pt x="464345" y="1219989"/>
                </a:lnTo>
                <a:lnTo>
                  <a:pt x="457543" y="1218399"/>
                </a:lnTo>
                <a:lnTo>
                  <a:pt x="456409" y="1218172"/>
                </a:lnTo>
                <a:lnTo>
                  <a:pt x="209953" y="1351230"/>
                </a:lnTo>
                <a:lnTo>
                  <a:pt x="211086" y="1351684"/>
                </a:lnTo>
                <a:lnTo>
                  <a:pt x="219929" y="1353955"/>
                </a:lnTo>
                <a:lnTo>
                  <a:pt x="227864" y="1356452"/>
                </a:lnTo>
                <a:lnTo>
                  <a:pt x="235120" y="1359404"/>
                </a:lnTo>
                <a:lnTo>
                  <a:pt x="241241" y="1362356"/>
                </a:lnTo>
                <a:lnTo>
                  <a:pt x="246683" y="1365535"/>
                </a:lnTo>
                <a:lnTo>
                  <a:pt x="249177" y="1367351"/>
                </a:lnTo>
                <a:lnTo>
                  <a:pt x="251218" y="1368941"/>
                </a:lnTo>
                <a:lnTo>
                  <a:pt x="253031" y="1370757"/>
                </a:lnTo>
                <a:lnTo>
                  <a:pt x="254845" y="1372574"/>
                </a:lnTo>
                <a:lnTo>
                  <a:pt x="255979" y="1374390"/>
                </a:lnTo>
                <a:lnTo>
                  <a:pt x="257113" y="1376207"/>
                </a:lnTo>
                <a:lnTo>
                  <a:pt x="258019" y="1378023"/>
                </a:lnTo>
                <a:lnTo>
                  <a:pt x="258926" y="1379613"/>
                </a:lnTo>
                <a:lnTo>
                  <a:pt x="259153" y="1381429"/>
                </a:lnTo>
                <a:lnTo>
                  <a:pt x="259380" y="1383246"/>
                </a:lnTo>
                <a:lnTo>
                  <a:pt x="259153" y="1385289"/>
                </a:lnTo>
                <a:lnTo>
                  <a:pt x="258926" y="1387106"/>
                </a:lnTo>
                <a:lnTo>
                  <a:pt x="258473" y="1388922"/>
                </a:lnTo>
                <a:lnTo>
                  <a:pt x="257566" y="1390739"/>
                </a:lnTo>
                <a:lnTo>
                  <a:pt x="256206" y="1392555"/>
                </a:lnTo>
                <a:lnTo>
                  <a:pt x="255072" y="1394599"/>
                </a:lnTo>
                <a:lnTo>
                  <a:pt x="253485" y="1396415"/>
                </a:lnTo>
                <a:lnTo>
                  <a:pt x="251444" y="1398232"/>
                </a:lnTo>
                <a:lnTo>
                  <a:pt x="249404" y="1399821"/>
                </a:lnTo>
                <a:lnTo>
                  <a:pt x="246910" y="1401638"/>
                </a:lnTo>
                <a:lnTo>
                  <a:pt x="244189" y="1403454"/>
                </a:lnTo>
                <a:lnTo>
                  <a:pt x="241241" y="1405043"/>
                </a:lnTo>
                <a:lnTo>
                  <a:pt x="240561" y="1405498"/>
                </a:lnTo>
                <a:lnTo>
                  <a:pt x="504929" y="1468393"/>
                </a:lnTo>
                <a:lnTo>
                  <a:pt x="463891" y="1490418"/>
                </a:lnTo>
                <a:lnTo>
                  <a:pt x="463891" y="1504950"/>
                </a:lnTo>
                <a:lnTo>
                  <a:pt x="0" y="1394599"/>
                </a:lnTo>
                <a:lnTo>
                  <a:pt x="489738" y="1130300"/>
                </a:lnTo>
                <a:close/>
                <a:moveTo>
                  <a:pt x="341312" y="768350"/>
                </a:moveTo>
                <a:lnTo>
                  <a:pt x="810075" y="1021049"/>
                </a:lnTo>
                <a:lnTo>
                  <a:pt x="824823" y="1028755"/>
                </a:lnTo>
                <a:lnTo>
                  <a:pt x="841386" y="1024902"/>
                </a:lnTo>
                <a:lnTo>
                  <a:pt x="1295400" y="917250"/>
                </a:lnTo>
                <a:lnTo>
                  <a:pt x="1295400" y="1000879"/>
                </a:lnTo>
                <a:lnTo>
                  <a:pt x="830949" y="1111250"/>
                </a:lnTo>
                <a:lnTo>
                  <a:pt x="341312" y="847220"/>
                </a:lnTo>
                <a:lnTo>
                  <a:pt x="341312" y="771297"/>
                </a:lnTo>
                <a:lnTo>
                  <a:pt x="341312" y="768350"/>
                </a:lnTo>
                <a:close/>
                <a:moveTo>
                  <a:pt x="2262188" y="687389"/>
                </a:moveTo>
                <a:lnTo>
                  <a:pt x="2262188" y="717969"/>
                </a:lnTo>
                <a:lnTo>
                  <a:pt x="2262188" y="770974"/>
                </a:lnTo>
                <a:lnTo>
                  <a:pt x="1797050" y="881063"/>
                </a:lnTo>
                <a:lnTo>
                  <a:pt x="1797050" y="797477"/>
                </a:lnTo>
                <a:lnTo>
                  <a:pt x="2262188" y="687389"/>
                </a:lnTo>
                <a:close/>
                <a:moveTo>
                  <a:pt x="341312" y="639763"/>
                </a:moveTo>
                <a:lnTo>
                  <a:pt x="810075" y="892403"/>
                </a:lnTo>
                <a:lnTo>
                  <a:pt x="824823" y="900340"/>
                </a:lnTo>
                <a:lnTo>
                  <a:pt x="841386" y="896485"/>
                </a:lnTo>
                <a:lnTo>
                  <a:pt x="1295400" y="788762"/>
                </a:lnTo>
                <a:lnTo>
                  <a:pt x="1295400" y="872672"/>
                </a:lnTo>
                <a:lnTo>
                  <a:pt x="830949" y="982664"/>
                </a:lnTo>
                <a:lnTo>
                  <a:pt x="341312" y="718685"/>
                </a:lnTo>
                <a:lnTo>
                  <a:pt x="341312" y="642938"/>
                </a:lnTo>
                <a:lnTo>
                  <a:pt x="341312" y="639763"/>
                </a:lnTo>
                <a:close/>
                <a:moveTo>
                  <a:pt x="2262188" y="558801"/>
                </a:moveTo>
                <a:lnTo>
                  <a:pt x="2262188" y="589381"/>
                </a:lnTo>
                <a:lnTo>
                  <a:pt x="2262188" y="642613"/>
                </a:lnTo>
                <a:lnTo>
                  <a:pt x="1797050" y="752476"/>
                </a:lnTo>
                <a:lnTo>
                  <a:pt x="1797050" y="668663"/>
                </a:lnTo>
                <a:lnTo>
                  <a:pt x="2262188" y="558801"/>
                </a:lnTo>
                <a:close/>
                <a:moveTo>
                  <a:pt x="341312" y="511175"/>
                </a:moveTo>
                <a:lnTo>
                  <a:pt x="810075" y="763815"/>
                </a:lnTo>
                <a:lnTo>
                  <a:pt x="824823" y="771979"/>
                </a:lnTo>
                <a:lnTo>
                  <a:pt x="841386" y="768124"/>
                </a:lnTo>
                <a:lnTo>
                  <a:pt x="1295400" y="660174"/>
                </a:lnTo>
                <a:lnTo>
                  <a:pt x="1295400" y="744084"/>
                </a:lnTo>
                <a:lnTo>
                  <a:pt x="830949" y="854075"/>
                </a:lnTo>
                <a:lnTo>
                  <a:pt x="341312" y="590097"/>
                </a:lnTo>
                <a:lnTo>
                  <a:pt x="341312" y="514350"/>
                </a:lnTo>
                <a:lnTo>
                  <a:pt x="341312" y="511175"/>
                </a:lnTo>
                <a:close/>
                <a:moveTo>
                  <a:pt x="2262188" y="431801"/>
                </a:moveTo>
                <a:lnTo>
                  <a:pt x="2262188" y="462607"/>
                </a:lnTo>
                <a:lnTo>
                  <a:pt x="2262188" y="515613"/>
                </a:lnTo>
                <a:lnTo>
                  <a:pt x="1797050" y="625476"/>
                </a:lnTo>
                <a:lnTo>
                  <a:pt x="1797050" y="541889"/>
                </a:lnTo>
                <a:lnTo>
                  <a:pt x="2262188" y="431801"/>
                </a:lnTo>
                <a:close/>
                <a:moveTo>
                  <a:pt x="341312" y="390526"/>
                </a:moveTo>
                <a:lnTo>
                  <a:pt x="810075" y="643225"/>
                </a:lnTo>
                <a:lnTo>
                  <a:pt x="824823" y="651157"/>
                </a:lnTo>
                <a:lnTo>
                  <a:pt x="841386" y="647304"/>
                </a:lnTo>
                <a:lnTo>
                  <a:pt x="1295400" y="539652"/>
                </a:lnTo>
                <a:lnTo>
                  <a:pt x="1295400" y="623054"/>
                </a:lnTo>
                <a:lnTo>
                  <a:pt x="830949" y="733425"/>
                </a:lnTo>
                <a:lnTo>
                  <a:pt x="341312" y="469395"/>
                </a:lnTo>
                <a:lnTo>
                  <a:pt x="341312" y="393472"/>
                </a:lnTo>
                <a:lnTo>
                  <a:pt x="341312" y="390526"/>
                </a:lnTo>
                <a:close/>
                <a:moveTo>
                  <a:pt x="2262188" y="309564"/>
                </a:moveTo>
                <a:lnTo>
                  <a:pt x="2262188" y="340144"/>
                </a:lnTo>
                <a:lnTo>
                  <a:pt x="2262188" y="392923"/>
                </a:lnTo>
                <a:lnTo>
                  <a:pt x="1797050" y="503239"/>
                </a:lnTo>
                <a:lnTo>
                  <a:pt x="1797050" y="419426"/>
                </a:lnTo>
                <a:lnTo>
                  <a:pt x="2262188" y="309564"/>
                </a:lnTo>
                <a:close/>
                <a:moveTo>
                  <a:pt x="786730" y="233363"/>
                </a:moveTo>
                <a:lnTo>
                  <a:pt x="846346" y="265913"/>
                </a:lnTo>
                <a:lnTo>
                  <a:pt x="585896" y="328053"/>
                </a:lnTo>
                <a:lnTo>
                  <a:pt x="589976" y="329646"/>
                </a:lnTo>
                <a:lnTo>
                  <a:pt x="593149" y="331467"/>
                </a:lnTo>
                <a:lnTo>
                  <a:pt x="595643" y="333288"/>
                </a:lnTo>
                <a:lnTo>
                  <a:pt x="597909" y="334882"/>
                </a:lnTo>
                <a:lnTo>
                  <a:pt x="600403" y="336703"/>
                </a:lnTo>
                <a:lnTo>
                  <a:pt x="602216" y="338524"/>
                </a:lnTo>
                <a:lnTo>
                  <a:pt x="603576" y="340344"/>
                </a:lnTo>
                <a:lnTo>
                  <a:pt x="605163" y="342165"/>
                </a:lnTo>
                <a:lnTo>
                  <a:pt x="606296" y="344214"/>
                </a:lnTo>
                <a:lnTo>
                  <a:pt x="606976" y="346035"/>
                </a:lnTo>
                <a:lnTo>
                  <a:pt x="607430" y="347856"/>
                </a:lnTo>
                <a:lnTo>
                  <a:pt x="608110" y="349677"/>
                </a:lnTo>
                <a:lnTo>
                  <a:pt x="608110" y="351498"/>
                </a:lnTo>
                <a:lnTo>
                  <a:pt x="607883" y="353546"/>
                </a:lnTo>
                <a:lnTo>
                  <a:pt x="607430" y="355367"/>
                </a:lnTo>
                <a:lnTo>
                  <a:pt x="606750" y="357188"/>
                </a:lnTo>
                <a:lnTo>
                  <a:pt x="606070" y="359009"/>
                </a:lnTo>
                <a:lnTo>
                  <a:pt x="604710" y="360830"/>
                </a:lnTo>
                <a:lnTo>
                  <a:pt x="603350" y="362651"/>
                </a:lnTo>
                <a:lnTo>
                  <a:pt x="601536" y="364472"/>
                </a:lnTo>
                <a:lnTo>
                  <a:pt x="599723" y="366293"/>
                </a:lnTo>
                <a:lnTo>
                  <a:pt x="597683" y="367886"/>
                </a:lnTo>
                <a:lnTo>
                  <a:pt x="595416" y="369707"/>
                </a:lnTo>
                <a:lnTo>
                  <a:pt x="589976" y="372666"/>
                </a:lnTo>
                <a:lnTo>
                  <a:pt x="583855" y="375853"/>
                </a:lnTo>
                <a:lnTo>
                  <a:pt x="576602" y="378585"/>
                </a:lnTo>
                <a:lnTo>
                  <a:pt x="568668" y="381316"/>
                </a:lnTo>
                <a:lnTo>
                  <a:pt x="559828" y="383592"/>
                </a:lnTo>
                <a:lnTo>
                  <a:pt x="554161" y="384958"/>
                </a:lnTo>
                <a:lnTo>
                  <a:pt x="800558" y="518343"/>
                </a:lnTo>
                <a:lnTo>
                  <a:pt x="805998" y="517205"/>
                </a:lnTo>
                <a:lnTo>
                  <a:pt x="813025" y="515611"/>
                </a:lnTo>
                <a:lnTo>
                  <a:pt x="820278" y="514246"/>
                </a:lnTo>
                <a:lnTo>
                  <a:pt x="827759" y="513108"/>
                </a:lnTo>
                <a:lnTo>
                  <a:pt x="835239" y="512197"/>
                </a:lnTo>
                <a:lnTo>
                  <a:pt x="842719" y="511514"/>
                </a:lnTo>
                <a:lnTo>
                  <a:pt x="850426" y="510831"/>
                </a:lnTo>
                <a:lnTo>
                  <a:pt x="858133" y="510604"/>
                </a:lnTo>
                <a:lnTo>
                  <a:pt x="865614" y="510604"/>
                </a:lnTo>
                <a:lnTo>
                  <a:pt x="878761" y="510831"/>
                </a:lnTo>
                <a:lnTo>
                  <a:pt x="891681" y="511742"/>
                </a:lnTo>
                <a:lnTo>
                  <a:pt x="903922" y="513108"/>
                </a:lnTo>
                <a:lnTo>
                  <a:pt x="910269" y="514018"/>
                </a:lnTo>
                <a:lnTo>
                  <a:pt x="916162" y="515156"/>
                </a:lnTo>
                <a:lnTo>
                  <a:pt x="921829" y="516067"/>
                </a:lnTo>
                <a:lnTo>
                  <a:pt x="927269" y="517432"/>
                </a:lnTo>
                <a:lnTo>
                  <a:pt x="932710" y="519026"/>
                </a:lnTo>
                <a:lnTo>
                  <a:pt x="937696" y="520619"/>
                </a:lnTo>
                <a:lnTo>
                  <a:pt x="942683" y="521985"/>
                </a:lnTo>
                <a:lnTo>
                  <a:pt x="947217" y="523806"/>
                </a:lnTo>
                <a:lnTo>
                  <a:pt x="951750" y="525854"/>
                </a:lnTo>
                <a:lnTo>
                  <a:pt x="955604" y="528131"/>
                </a:lnTo>
                <a:lnTo>
                  <a:pt x="956284" y="528358"/>
                </a:lnTo>
                <a:lnTo>
                  <a:pt x="1216508" y="466218"/>
                </a:lnTo>
                <a:lnTo>
                  <a:pt x="1276350" y="498540"/>
                </a:lnTo>
                <a:lnTo>
                  <a:pt x="830479" y="604838"/>
                </a:lnTo>
                <a:lnTo>
                  <a:pt x="341312" y="339889"/>
                </a:lnTo>
                <a:lnTo>
                  <a:pt x="786730" y="233363"/>
                </a:lnTo>
                <a:close/>
                <a:moveTo>
                  <a:pt x="1266452" y="128588"/>
                </a:moveTo>
                <a:lnTo>
                  <a:pt x="1749425" y="388781"/>
                </a:lnTo>
                <a:lnTo>
                  <a:pt x="1749425" y="883986"/>
                </a:lnTo>
                <a:lnTo>
                  <a:pt x="1344073" y="981076"/>
                </a:lnTo>
                <a:lnTo>
                  <a:pt x="1343846" y="478612"/>
                </a:lnTo>
                <a:lnTo>
                  <a:pt x="868362" y="222276"/>
                </a:lnTo>
                <a:lnTo>
                  <a:pt x="1266452" y="128588"/>
                </a:lnTo>
                <a:close/>
                <a:moveTo>
                  <a:pt x="1772450" y="0"/>
                </a:moveTo>
                <a:lnTo>
                  <a:pt x="2262188" y="264139"/>
                </a:lnTo>
                <a:lnTo>
                  <a:pt x="1798297" y="374650"/>
                </a:lnTo>
                <a:lnTo>
                  <a:pt x="1798297" y="359900"/>
                </a:lnTo>
                <a:lnTo>
                  <a:pt x="1757259" y="338116"/>
                </a:lnTo>
                <a:lnTo>
                  <a:pt x="2021627" y="275031"/>
                </a:lnTo>
                <a:lnTo>
                  <a:pt x="2020947" y="274804"/>
                </a:lnTo>
                <a:lnTo>
                  <a:pt x="2017772" y="272989"/>
                </a:lnTo>
                <a:lnTo>
                  <a:pt x="2015278" y="271173"/>
                </a:lnTo>
                <a:lnTo>
                  <a:pt x="2012784" y="269585"/>
                </a:lnTo>
                <a:lnTo>
                  <a:pt x="2010517" y="267770"/>
                </a:lnTo>
                <a:lnTo>
                  <a:pt x="2008703" y="265954"/>
                </a:lnTo>
                <a:lnTo>
                  <a:pt x="2007116" y="264139"/>
                </a:lnTo>
                <a:lnTo>
                  <a:pt x="2005982" y="262323"/>
                </a:lnTo>
                <a:lnTo>
                  <a:pt x="2004622" y="260508"/>
                </a:lnTo>
                <a:lnTo>
                  <a:pt x="2003942" y="258466"/>
                </a:lnTo>
                <a:lnTo>
                  <a:pt x="2003262" y="256650"/>
                </a:lnTo>
                <a:lnTo>
                  <a:pt x="2002808" y="254835"/>
                </a:lnTo>
                <a:lnTo>
                  <a:pt x="2002808" y="253020"/>
                </a:lnTo>
                <a:lnTo>
                  <a:pt x="2003035" y="251431"/>
                </a:lnTo>
                <a:lnTo>
                  <a:pt x="2003262" y="249162"/>
                </a:lnTo>
                <a:lnTo>
                  <a:pt x="2004169" y="247346"/>
                </a:lnTo>
                <a:lnTo>
                  <a:pt x="2004849" y="245758"/>
                </a:lnTo>
                <a:lnTo>
                  <a:pt x="2006209" y="243943"/>
                </a:lnTo>
                <a:lnTo>
                  <a:pt x="2007343" y="242127"/>
                </a:lnTo>
                <a:lnTo>
                  <a:pt x="2009157" y="240312"/>
                </a:lnTo>
                <a:lnTo>
                  <a:pt x="2010970" y="238723"/>
                </a:lnTo>
                <a:lnTo>
                  <a:pt x="2013011" y="236908"/>
                </a:lnTo>
                <a:lnTo>
                  <a:pt x="2015505" y="235320"/>
                </a:lnTo>
                <a:lnTo>
                  <a:pt x="2020947" y="231916"/>
                </a:lnTo>
                <a:lnTo>
                  <a:pt x="2027068" y="228966"/>
                </a:lnTo>
                <a:lnTo>
                  <a:pt x="2034324" y="226016"/>
                </a:lnTo>
                <a:lnTo>
                  <a:pt x="2042259" y="223520"/>
                </a:lnTo>
                <a:lnTo>
                  <a:pt x="2051102" y="221023"/>
                </a:lnTo>
                <a:lnTo>
                  <a:pt x="2052009" y="220797"/>
                </a:lnTo>
                <a:lnTo>
                  <a:pt x="1805779" y="87820"/>
                </a:lnTo>
                <a:lnTo>
                  <a:pt x="1804872" y="88046"/>
                </a:lnTo>
                <a:lnTo>
                  <a:pt x="1797843" y="89635"/>
                </a:lnTo>
                <a:lnTo>
                  <a:pt x="1790588" y="90996"/>
                </a:lnTo>
                <a:lnTo>
                  <a:pt x="1783106" y="92131"/>
                </a:lnTo>
                <a:lnTo>
                  <a:pt x="1775624" y="92812"/>
                </a:lnTo>
                <a:lnTo>
                  <a:pt x="1768142" y="93720"/>
                </a:lnTo>
                <a:lnTo>
                  <a:pt x="1760433" y="94173"/>
                </a:lnTo>
                <a:lnTo>
                  <a:pt x="1752724" y="94400"/>
                </a:lnTo>
                <a:lnTo>
                  <a:pt x="1745015" y="94400"/>
                </a:lnTo>
                <a:lnTo>
                  <a:pt x="1732092" y="94173"/>
                </a:lnTo>
                <a:lnTo>
                  <a:pt x="1719168" y="93493"/>
                </a:lnTo>
                <a:lnTo>
                  <a:pt x="1706698" y="92131"/>
                </a:lnTo>
                <a:lnTo>
                  <a:pt x="1700576" y="90996"/>
                </a:lnTo>
                <a:lnTo>
                  <a:pt x="1694681" y="90089"/>
                </a:lnTo>
                <a:lnTo>
                  <a:pt x="1689013" y="88954"/>
                </a:lnTo>
                <a:lnTo>
                  <a:pt x="1683571" y="87820"/>
                </a:lnTo>
                <a:lnTo>
                  <a:pt x="1678130" y="86231"/>
                </a:lnTo>
                <a:lnTo>
                  <a:pt x="1672915" y="84643"/>
                </a:lnTo>
                <a:lnTo>
                  <a:pt x="1668153" y="83054"/>
                </a:lnTo>
                <a:lnTo>
                  <a:pt x="1663392" y="81239"/>
                </a:lnTo>
                <a:lnTo>
                  <a:pt x="1659084" y="79196"/>
                </a:lnTo>
                <a:lnTo>
                  <a:pt x="1655230" y="77154"/>
                </a:lnTo>
                <a:lnTo>
                  <a:pt x="1651602" y="75112"/>
                </a:lnTo>
                <a:lnTo>
                  <a:pt x="1386780" y="137970"/>
                </a:lnTo>
                <a:lnTo>
                  <a:pt x="1327150" y="105973"/>
                </a:lnTo>
                <a:lnTo>
                  <a:pt x="17724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31" name="KSO_Shape"/>
          <p:cNvSpPr>
            <a:spLocks noChangeAspect="1"/>
          </p:cNvSpPr>
          <p:nvPr/>
        </p:nvSpPr>
        <p:spPr bwMode="auto">
          <a:xfrm>
            <a:off x="4524965" y="2582886"/>
            <a:ext cx="528000" cy="720000"/>
          </a:xfrm>
          <a:custGeom>
            <a:avLst/>
            <a:gdLst>
              <a:gd name="T0" fmla="*/ 821150 w 1122363"/>
              <a:gd name="T1" fmla="*/ 1319439 h 1531938"/>
              <a:gd name="T2" fmla="*/ 818610 w 1122363"/>
              <a:gd name="T3" fmla="*/ 1374324 h 1531938"/>
              <a:gd name="T4" fmla="*/ 763001 w 1122363"/>
              <a:gd name="T5" fmla="*/ 1407818 h 1531938"/>
              <a:gd name="T6" fmla="*/ 617712 w 1122363"/>
              <a:gd name="T7" fmla="*/ 1069756 h 1531938"/>
              <a:gd name="T8" fmla="*/ 595045 w 1122363"/>
              <a:gd name="T9" fmla="*/ 1020228 h 1531938"/>
              <a:gd name="T10" fmla="*/ 616862 w 1122363"/>
              <a:gd name="T11" fmla="*/ 985788 h 1531938"/>
              <a:gd name="T12" fmla="*/ 638822 w 1122363"/>
              <a:gd name="T13" fmla="*/ 861065 h 1531938"/>
              <a:gd name="T14" fmla="*/ 533011 w 1122363"/>
              <a:gd name="T15" fmla="*/ 900272 h 1531938"/>
              <a:gd name="T16" fmla="*/ 472344 w 1122363"/>
              <a:gd name="T17" fmla="*/ 959225 h 1531938"/>
              <a:gd name="T18" fmla="*/ 447514 w 1122363"/>
              <a:gd name="T19" fmla="*/ 1068950 h 1531938"/>
              <a:gd name="T20" fmla="*/ 483631 w 1122363"/>
              <a:gd name="T21" fmla="*/ 1155544 h 1531938"/>
              <a:gd name="T22" fmla="*/ 563202 w 1122363"/>
              <a:gd name="T23" fmla="*/ 1213369 h 1531938"/>
              <a:gd name="T24" fmla="*/ 641644 w 1122363"/>
              <a:gd name="T25" fmla="*/ 1407149 h 1531938"/>
              <a:gd name="T26" fmla="*/ 522288 w 1122363"/>
              <a:gd name="T27" fmla="*/ 1360326 h 1531938"/>
              <a:gd name="T28" fmla="*/ 562920 w 1122363"/>
              <a:gd name="T29" fmla="*/ 1503052 h 1531938"/>
              <a:gd name="T30" fmla="*/ 767489 w 1122363"/>
              <a:gd name="T31" fmla="*/ 1526182 h 1531938"/>
              <a:gd name="T32" fmla="*/ 873019 w 1122363"/>
              <a:gd name="T33" fmla="*/ 1493462 h 1531938"/>
              <a:gd name="T34" fmla="*/ 940739 w 1122363"/>
              <a:gd name="T35" fmla="*/ 1437049 h 1531938"/>
              <a:gd name="T36" fmla="*/ 975445 w 1122363"/>
              <a:gd name="T37" fmla="*/ 1352710 h 1531938"/>
              <a:gd name="T38" fmla="*/ 957387 w 1122363"/>
              <a:gd name="T39" fmla="*/ 1244960 h 1531938"/>
              <a:gd name="T40" fmla="*/ 862579 w 1122363"/>
              <a:gd name="T41" fmla="*/ 1159211 h 1531938"/>
              <a:gd name="T42" fmla="*/ 777366 w 1122363"/>
              <a:gd name="T43" fmla="*/ 984893 h 1531938"/>
              <a:gd name="T44" fmla="*/ 941021 w 1122363"/>
              <a:gd name="T45" fmla="*/ 1068103 h 1531938"/>
              <a:gd name="T46" fmla="*/ 812918 w 1122363"/>
              <a:gd name="T47" fmla="*/ 868963 h 1531938"/>
              <a:gd name="T48" fmla="*/ 768618 w 1122363"/>
              <a:gd name="T49" fmla="*/ 464758 h 1531938"/>
              <a:gd name="T50" fmla="*/ 956258 w 1122363"/>
              <a:gd name="T51" fmla="*/ 515531 h 1531938"/>
              <a:gd name="T52" fmla="*/ 1106652 w 1122363"/>
              <a:gd name="T53" fmla="*/ 632589 h 1531938"/>
              <a:gd name="T54" fmla="*/ 1227702 w 1122363"/>
              <a:gd name="T55" fmla="*/ 820164 h 1531938"/>
              <a:gd name="T56" fmla="*/ 1327023 w 1122363"/>
              <a:gd name="T57" fmla="*/ 1081925 h 1531938"/>
              <a:gd name="T58" fmla="*/ 1396717 w 1122363"/>
              <a:gd name="T59" fmla="*/ 1393892 h 1531938"/>
              <a:gd name="T60" fmla="*/ 1355239 w 1122363"/>
              <a:gd name="T61" fmla="*/ 1597827 h 1531938"/>
              <a:gd name="T62" fmla="*/ 1228829 w 1122363"/>
              <a:gd name="T63" fmla="*/ 1750144 h 1531938"/>
              <a:gd name="T64" fmla="*/ 1040908 w 1122363"/>
              <a:gd name="T65" fmla="*/ 1850561 h 1531938"/>
              <a:gd name="T66" fmla="*/ 813764 w 1122363"/>
              <a:gd name="T67" fmla="*/ 1899358 h 1531938"/>
              <a:gd name="T68" fmla="*/ 571385 w 1122363"/>
              <a:gd name="T69" fmla="*/ 1896538 h 1531938"/>
              <a:gd name="T70" fmla="*/ 341985 w 1122363"/>
              <a:gd name="T71" fmla="*/ 1837867 h 1531938"/>
              <a:gd name="T72" fmla="*/ 152933 w 1122363"/>
              <a:gd name="T73" fmla="*/ 1725604 h 1531938"/>
              <a:gd name="T74" fmla="*/ 31320 w 1122363"/>
              <a:gd name="T75" fmla="*/ 1563133 h 1531938"/>
              <a:gd name="T76" fmla="*/ 3668 w 1122363"/>
              <a:gd name="T77" fmla="*/ 1352710 h 1531938"/>
              <a:gd name="T78" fmla="*/ 126691 w 1122363"/>
              <a:gd name="T79" fmla="*/ 958096 h 1531938"/>
              <a:gd name="T80" fmla="*/ 230811 w 1122363"/>
              <a:gd name="T81" fmla="*/ 743160 h 1531938"/>
              <a:gd name="T82" fmla="*/ 362301 w 1122363"/>
              <a:gd name="T83" fmla="*/ 582099 h 1531938"/>
              <a:gd name="T84" fmla="*/ 534421 w 1122363"/>
              <a:gd name="T85" fmla="*/ 485632 h 1531938"/>
              <a:gd name="T86" fmla="*/ 596426 w 1122363"/>
              <a:gd name="T87" fmla="*/ 1978 h 1531938"/>
              <a:gd name="T88" fmla="*/ 686940 w 1122363"/>
              <a:gd name="T89" fmla="*/ 37299 h 1531938"/>
              <a:gd name="T90" fmla="*/ 778299 w 1122363"/>
              <a:gd name="T91" fmla="*/ 32213 h 1531938"/>
              <a:gd name="T92" fmla="*/ 882912 w 1122363"/>
              <a:gd name="T93" fmla="*/ 282 h 1531938"/>
              <a:gd name="T94" fmla="*/ 944383 w 1122363"/>
              <a:gd name="T95" fmla="*/ 34192 h 1531938"/>
              <a:gd name="T96" fmla="*/ 991755 w 1122363"/>
              <a:gd name="T97" fmla="*/ 157394 h 1531938"/>
              <a:gd name="T98" fmla="*/ 1048714 w 1122363"/>
              <a:gd name="T99" fmla="*/ 165023 h 1531938"/>
              <a:gd name="T100" fmla="*/ 1092702 w 1122363"/>
              <a:gd name="T101" fmla="*/ 159655 h 1531938"/>
              <a:gd name="T102" fmla="*/ 1063377 w 1122363"/>
              <a:gd name="T103" fmla="*/ 261663 h 1531938"/>
              <a:gd name="T104" fmla="*/ 978784 w 1122363"/>
              <a:gd name="T105" fmla="*/ 348130 h 1531938"/>
              <a:gd name="T106" fmla="*/ 836387 w 1122363"/>
              <a:gd name="T107" fmla="*/ 422166 h 1531938"/>
              <a:gd name="T108" fmla="*/ 657614 w 1122363"/>
              <a:gd name="T109" fmla="*/ 404646 h 1531938"/>
              <a:gd name="T110" fmla="*/ 554694 w 1122363"/>
              <a:gd name="T111" fmla="*/ 419340 h 1531938"/>
              <a:gd name="T112" fmla="*/ 313322 w 1122363"/>
              <a:gd name="T113" fmla="*/ 219560 h 1531938"/>
              <a:gd name="T114" fmla="*/ 410321 w 1122363"/>
              <a:gd name="T115" fmla="*/ 170392 h 1531938"/>
              <a:gd name="T116" fmla="*/ 485327 w 1122363"/>
              <a:gd name="T117" fmla="*/ 159089 h 1531938"/>
              <a:gd name="T118" fmla="*/ 519164 w 1122363"/>
              <a:gd name="T119" fmla="*/ 54537 h 1531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33" name="KSO_Shape"/>
          <p:cNvSpPr>
            <a:spLocks noChangeAspect="1"/>
          </p:cNvSpPr>
          <p:nvPr/>
        </p:nvSpPr>
        <p:spPr bwMode="auto">
          <a:xfrm>
            <a:off x="7149720" y="2567801"/>
            <a:ext cx="534000" cy="720000"/>
          </a:xfrm>
          <a:custGeom>
            <a:avLst/>
            <a:gdLst>
              <a:gd name="T0" fmla="*/ 1114659 w 1125538"/>
              <a:gd name="T1" fmla="*/ 1446451 h 1516063"/>
              <a:gd name="T2" fmla="*/ 1124632 w 1125538"/>
              <a:gd name="T3" fmla="*/ 1455581 h 1516063"/>
              <a:gd name="T4" fmla="*/ 1123952 w 1125538"/>
              <a:gd name="T5" fmla="*/ 1506706 h 1516063"/>
              <a:gd name="T6" fmla="*/ 1112619 w 1125538"/>
              <a:gd name="T7" fmla="*/ 1514922 h 1516063"/>
              <a:gd name="T8" fmla="*/ 14959 w 1125538"/>
              <a:gd name="T9" fmla="*/ 1515379 h 1516063"/>
              <a:gd name="T10" fmla="*/ 2720 w 1125538"/>
              <a:gd name="T11" fmla="*/ 1508075 h 1516063"/>
              <a:gd name="T12" fmla="*/ 453 w 1125538"/>
              <a:gd name="T13" fmla="*/ 1456950 h 1516063"/>
              <a:gd name="T14" fmla="*/ 9292 w 1125538"/>
              <a:gd name="T15" fmla="*/ 1447136 h 1516063"/>
              <a:gd name="T16" fmla="*/ 202628 w 1125538"/>
              <a:gd name="T17" fmla="*/ 1074964 h 1516063"/>
              <a:gd name="T18" fmla="*/ 218423 w 1125538"/>
              <a:gd name="T19" fmla="*/ 1080869 h 1516063"/>
              <a:gd name="T20" fmla="*/ 223838 w 1125538"/>
              <a:gd name="T21" fmla="*/ 1377473 h 1516063"/>
              <a:gd name="T22" fmla="*/ 216843 w 1125538"/>
              <a:gd name="T23" fmla="*/ 1389056 h 1516063"/>
              <a:gd name="T24" fmla="*/ 200146 w 1125538"/>
              <a:gd name="T25" fmla="*/ 1393825 h 1516063"/>
              <a:gd name="T26" fmla="*/ 8574 w 1125538"/>
              <a:gd name="T27" fmla="*/ 1390191 h 1516063"/>
              <a:gd name="T28" fmla="*/ 225 w 1125538"/>
              <a:gd name="T29" fmla="*/ 1379063 h 1516063"/>
              <a:gd name="T30" fmla="*/ 4287 w 1125538"/>
              <a:gd name="T31" fmla="*/ 1082005 h 1516063"/>
              <a:gd name="T32" fmla="*/ 18954 w 1125538"/>
              <a:gd name="T33" fmla="*/ 1075191 h 1516063"/>
              <a:gd name="T34" fmla="*/ 494553 w 1125538"/>
              <a:gd name="T35" fmla="*/ 906007 h 1516063"/>
              <a:gd name="T36" fmla="*/ 508443 w 1125538"/>
              <a:gd name="T37" fmla="*/ 918225 h 1516063"/>
              <a:gd name="T38" fmla="*/ 510720 w 1125538"/>
              <a:gd name="T39" fmla="*/ 1373688 h 1516063"/>
              <a:gd name="T40" fmla="*/ 500929 w 1125538"/>
              <a:gd name="T41" fmla="*/ 1389526 h 1516063"/>
              <a:gd name="T42" fmla="*/ 307154 w 1125538"/>
              <a:gd name="T43" fmla="*/ 1393599 h 1516063"/>
              <a:gd name="T44" fmla="*/ 291215 w 1125538"/>
              <a:gd name="T45" fmla="*/ 1384549 h 1516063"/>
              <a:gd name="T46" fmla="*/ 285750 w 1125538"/>
              <a:gd name="T47" fmla="*/ 930216 h 1516063"/>
              <a:gd name="T48" fmla="*/ 292581 w 1125538"/>
              <a:gd name="T49" fmla="*/ 912342 h 1516063"/>
              <a:gd name="T50" fmla="*/ 614065 w 1125538"/>
              <a:gd name="T51" fmla="*/ 754062 h 1516063"/>
              <a:gd name="T52" fmla="*/ 807605 w 1125538"/>
              <a:gd name="T53" fmla="*/ 758598 h 1516063"/>
              <a:gd name="T54" fmla="*/ 814388 w 1125538"/>
              <a:gd name="T55" fmla="*/ 776968 h 1516063"/>
              <a:gd name="T56" fmla="*/ 808962 w 1125538"/>
              <a:gd name="T57" fmla="*/ 1387929 h 1516063"/>
              <a:gd name="T58" fmla="*/ 790874 w 1125538"/>
              <a:gd name="T59" fmla="*/ 1393825 h 1516063"/>
              <a:gd name="T60" fmla="*/ 597559 w 1125538"/>
              <a:gd name="T61" fmla="*/ 1389290 h 1516063"/>
              <a:gd name="T62" fmla="*/ 590550 w 1125538"/>
              <a:gd name="T63" fmla="*/ 1370920 h 1516063"/>
              <a:gd name="T64" fmla="*/ 595977 w 1125538"/>
              <a:gd name="T65" fmla="*/ 759959 h 1516063"/>
              <a:gd name="T66" fmla="*/ 614065 w 1125538"/>
              <a:gd name="T67" fmla="*/ 754062 h 1516063"/>
              <a:gd name="T68" fmla="*/ 1117173 w 1125538"/>
              <a:gd name="T69" fmla="*/ 374198 h 1516063"/>
              <a:gd name="T70" fmla="*/ 1125538 w 1125538"/>
              <a:gd name="T71" fmla="*/ 395525 h 1516063"/>
              <a:gd name="T72" fmla="*/ 1121695 w 1125538"/>
              <a:gd name="T73" fmla="*/ 1383617 h 1516063"/>
              <a:gd name="T74" fmla="*/ 1106998 w 1125538"/>
              <a:gd name="T75" fmla="*/ 1390650 h 1516063"/>
              <a:gd name="T76" fmla="*/ 910292 w 1125538"/>
              <a:gd name="T77" fmla="*/ 1388381 h 1516063"/>
              <a:gd name="T78" fmla="*/ 901926 w 1125538"/>
              <a:gd name="T79" fmla="*/ 1366827 h 1516063"/>
              <a:gd name="T80" fmla="*/ 905544 w 1125538"/>
              <a:gd name="T81" fmla="*/ 378509 h 1516063"/>
              <a:gd name="T82" fmla="*/ 920466 w 1125538"/>
              <a:gd name="T83" fmla="*/ 371702 h 1516063"/>
              <a:gd name="T84" fmla="*/ 871862 w 1125538"/>
              <a:gd name="T85" fmla="*/ 250077 h 1516063"/>
              <a:gd name="T86" fmla="*/ 834181 w 1125538"/>
              <a:gd name="T87" fmla="*/ 369107 h 1516063"/>
              <a:gd name="T88" fmla="*/ 785151 w 1125538"/>
              <a:gd name="T89" fmla="*/ 471133 h 1516063"/>
              <a:gd name="T90" fmla="*/ 726588 w 1125538"/>
              <a:gd name="T91" fmla="*/ 557062 h 1516063"/>
              <a:gd name="T92" fmla="*/ 660533 w 1125538"/>
              <a:gd name="T93" fmla="*/ 628934 h 1516063"/>
              <a:gd name="T94" fmla="*/ 589258 w 1125538"/>
              <a:gd name="T95" fmla="*/ 687429 h 1516063"/>
              <a:gd name="T96" fmla="*/ 514351 w 1125538"/>
              <a:gd name="T97" fmla="*/ 733907 h 1516063"/>
              <a:gd name="T98" fmla="*/ 419015 w 1125538"/>
              <a:gd name="T99" fmla="*/ 777438 h 1516063"/>
              <a:gd name="T100" fmla="*/ 271244 w 1125538"/>
              <a:gd name="T101" fmla="*/ 819382 h 1516063"/>
              <a:gd name="T102" fmla="*/ 143448 w 1125538"/>
              <a:gd name="T103" fmla="*/ 835933 h 1516063"/>
              <a:gd name="T104" fmla="*/ 29499 w 1125538"/>
              <a:gd name="T105" fmla="*/ 836840 h 1516063"/>
              <a:gd name="T106" fmla="*/ 97823 w 1125538"/>
              <a:gd name="T107" fmla="*/ 823690 h 1516063"/>
              <a:gd name="T108" fmla="*/ 204055 w 1125538"/>
              <a:gd name="T109" fmla="*/ 801017 h 1516063"/>
              <a:gd name="T110" fmla="*/ 299618 w 1125538"/>
              <a:gd name="T111" fmla="*/ 770863 h 1516063"/>
              <a:gd name="T112" fmla="*/ 404715 w 1125538"/>
              <a:gd name="T113" fmla="*/ 724838 h 1516063"/>
              <a:gd name="T114" fmla="*/ 542725 w 1125538"/>
              <a:gd name="T115" fmla="*/ 635962 h 1516063"/>
              <a:gd name="T116" fmla="*/ 647822 w 1125538"/>
              <a:gd name="T117" fmla="*/ 535296 h 1516063"/>
              <a:gd name="T118" fmla="*/ 724091 w 1125538"/>
              <a:gd name="T119" fmla="*/ 431683 h 1516063"/>
              <a:gd name="T120" fmla="*/ 776299 w 1125538"/>
              <a:gd name="T121" fmla="*/ 333285 h 1516063"/>
              <a:gd name="T122" fmla="*/ 814206 w 1125538"/>
              <a:gd name="T123" fmla="*/ 229445 h 1516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5538" h="1516063">
                <a:moveTo>
                  <a:pt x="19039" y="1444625"/>
                </a:moveTo>
                <a:lnTo>
                  <a:pt x="21305" y="1444625"/>
                </a:lnTo>
                <a:lnTo>
                  <a:pt x="1104460" y="1444625"/>
                </a:lnTo>
                <a:lnTo>
                  <a:pt x="1106726" y="1444625"/>
                </a:lnTo>
                <a:lnTo>
                  <a:pt x="1108766" y="1444853"/>
                </a:lnTo>
                <a:lnTo>
                  <a:pt x="1110806" y="1445310"/>
                </a:lnTo>
                <a:lnTo>
                  <a:pt x="1112619" y="1445766"/>
                </a:lnTo>
                <a:lnTo>
                  <a:pt x="1114659" y="1446451"/>
                </a:lnTo>
                <a:lnTo>
                  <a:pt x="1116472" y="1447136"/>
                </a:lnTo>
                <a:lnTo>
                  <a:pt x="1118059" y="1448277"/>
                </a:lnTo>
                <a:lnTo>
                  <a:pt x="1119419" y="1449190"/>
                </a:lnTo>
                <a:lnTo>
                  <a:pt x="1120779" y="1450331"/>
                </a:lnTo>
                <a:lnTo>
                  <a:pt x="1122138" y="1451472"/>
                </a:lnTo>
                <a:lnTo>
                  <a:pt x="1123272" y="1452614"/>
                </a:lnTo>
                <a:lnTo>
                  <a:pt x="1123952" y="1453983"/>
                </a:lnTo>
                <a:lnTo>
                  <a:pt x="1124632" y="1455581"/>
                </a:lnTo>
                <a:lnTo>
                  <a:pt x="1125312" y="1456950"/>
                </a:lnTo>
                <a:lnTo>
                  <a:pt x="1125538" y="1458319"/>
                </a:lnTo>
                <a:lnTo>
                  <a:pt x="1125538" y="1459917"/>
                </a:lnTo>
                <a:lnTo>
                  <a:pt x="1125538" y="1500771"/>
                </a:lnTo>
                <a:lnTo>
                  <a:pt x="1125538" y="1502369"/>
                </a:lnTo>
                <a:lnTo>
                  <a:pt x="1125312" y="1503967"/>
                </a:lnTo>
                <a:lnTo>
                  <a:pt x="1124632" y="1505336"/>
                </a:lnTo>
                <a:lnTo>
                  <a:pt x="1123952" y="1506706"/>
                </a:lnTo>
                <a:lnTo>
                  <a:pt x="1123272" y="1508075"/>
                </a:lnTo>
                <a:lnTo>
                  <a:pt x="1122138" y="1509444"/>
                </a:lnTo>
                <a:lnTo>
                  <a:pt x="1120779" y="1510586"/>
                </a:lnTo>
                <a:lnTo>
                  <a:pt x="1119419" y="1511499"/>
                </a:lnTo>
                <a:lnTo>
                  <a:pt x="1118059" y="1512640"/>
                </a:lnTo>
                <a:lnTo>
                  <a:pt x="1116472" y="1513324"/>
                </a:lnTo>
                <a:lnTo>
                  <a:pt x="1114659" y="1514237"/>
                </a:lnTo>
                <a:lnTo>
                  <a:pt x="1112619" y="1514922"/>
                </a:lnTo>
                <a:lnTo>
                  <a:pt x="1110806" y="1515379"/>
                </a:lnTo>
                <a:lnTo>
                  <a:pt x="1108766" y="1515835"/>
                </a:lnTo>
                <a:lnTo>
                  <a:pt x="1106726" y="1516063"/>
                </a:lnTo>
                <a:lnTo>
                  <a:pt x="1104460" y="1516063"/>
                </a:lnTo>
                <a:lnTo>
                  <a:pt x="21305" y="1516063"/>
                </a:lnTo>
                <a:lnTo>
                  <a:pt x="19039" y="1516063"/>
                </a:lnTo>
                <a:lnTo>
                  <a:pt x="16772" y="1515835"/>
                </a:lnTo>
                <a:lnTo>
                  <a:pt x="14959" y="1515379"/>
                </a:lnTo>
                <a:lnTo>
                  <a:pt x="12919" y="1514922"/>
                </a:lnTo>
                <a:lnTo>
                  <a:pt x="11333" y="1514237"/>
                </a:lnTo>
                <a:lnTo>
                  <a:pt x="9292" y="1513324"/>
                </a:lnTo>
                <a:lnTo>
                  <a:pt x="7706" y="1512640"/>
                </a:lnTo>
                <a:lnTo>
                  <a:pt x="6346" y="1511499"/>
                </a:lnTo>
                <a:lnTo>
                  <a:pt x="4986" y="1510586"/>
                </a:lnTo>
                <a:lnTo>
                  <a:pt x="3853" y="1509444"/>
                </a:lnTo>
                <a:lnTo>
                  <a:pt x="2720" y="1508075"/>
                </a:lnTo>
                <a:lnTo>
                  <a:pt x="1586" y="1506706"/>
                </a:lnTo>
                <a:lnTo>
                  <a:pt x="906" y="1505336"/>
                </a:lnTo>
                <a:lnTo>
                  <a:pt x="453" y="1503967"/>
                </a:lnTo>
                <a:lnTo>
                  <a:pt x="226" y="1502369"/>
                </a:lnTo>
                <a:lnTo>
                  <a:pt x="0" y="1500771"/>
                </a:lnTo>
                <a:lnTo>
                  <a:pt x="0" y="1459917"/>
                </a:lnTo>
                <a:lnTo>
                  <a:pt x="226" y="1458319"/>
                </a:lnTo>
                <a:lnTo>
                  <a:pt x="453" y="1456950"/>
                </a:lnTo>
                <a:lnTo>
                  <a:pt x="906" y="1455581"/>
                </a:lnTo>
                <a:lnTo>
                  <a:pt x="1586" y="1453983"/>
                </a:lnTo>
                <a:lnTo>
                  <a:pt x="2720" y="1452614"/>
                </a:lnTo>
                <a:lnTo>
                  <a:pt x="3853" y="1451472"/>
                </a:lnTo>
                <a:lnTo>
                  <a:pt x="4986" y="1450331"/>
                </a:lnTo>
                <a:lnTo>
                  <a:pt x="6346" y="1449190"/>
                </a:lnTo>
                <a:lnTo>
                  <a:pt x="7706" y="1448277"/>
                </a:lnTo>
                <a:lnTo>
                  <a:pt x="9292" y="1447136"/>
                </a:lnTo>
                <a:lnTo>
                  <a:pt x="11333" y="1446451"/>
                </a:lnTo>
                <a:lnTo>
                  <a:pt x="12919" y="1445766"/>
                </a:lnTo>
                <a:lnTo>
                  <a:pt x="14959" y="1445310"/>
                </a:lnTo>
                <a:lnTo>
                  <a:pt x="16772" y="1444853"/>
                </a:lnTo>
                <a:lnTo>
                  <a:pt x="19039" y="1444625"/>
                </a:lnTo>
                <a:close/>
                <a:moveTo>
                  <a:pt x="23693" y="1074737"/>
                </a:moveTo>
                <a:lnTo>
                  <a:pt x="200146" y="1074737"/>
                </a:lnTo>
                <a:lnTo>
                  <a:pt x="202628" y="1074964"/>
                </a:lnTo>
                <a:lnTo>
                  <a:pt x="204884" y="1075191"/>
                </a:lnTo>
                <a:lnTo>
                  <a:pt x="207141" y="1075419"/>
                </a:lnTo>
                <a:lnTo>
                  <a:pt x="209397" y="1076100"/>
                </a:lnTo>
                <a:lnTo>
                  <a:pt x="211428" y="1076781"/>
                </a:lnTo>
                <a:lnTo>
                  <a:pt x="213233" y="1077690"/>
                </a:lnTo>
                <a:lnTo>
                  <a:pt x="215038" y="1078598"/>
                </a:lnTo>
                <a:lnTo>
                  <a:pt x="216843" y="1079734"/>
                </a:lnTo>
                <a:lnTo>
                  <a:pt x="218423" y="1080869"/>
                </a:lnTo>
                <a:lnTo>
                  <a:pt x="219551" y="1082005"/>
                </a:lnTo>
                <a:lnTo>
                  <a:pt x="220905" y="1083367"/>
                </a:lnTo>
                <a:lnTo>
                  <a:pt x="221807" y="1084957"/>
                </a:lnTo>
                <a:lnTo>
                  <a:pt x="222484" y="1086547"/>
                </a:lnTo>
                <a:lnTo>
                  <a:pt x="223161" y="1087910"/>
                </a:lnTo>
                <a:lnTo>
                  <a:pt x="223387" y="1089499"/>
                </a:lnTo>
                <a:lnTo>
                  <a:pt x="223838" y="1091316"/>
                </a:lnTo>
                <a:lnTo>
                  <a:pt x="223838" y="1377473"/>
                </a:lnTo>
                <a:lnTo>
                  <a:pt x="223387" y="1379063"/>
                </a:lnTo>
                <a:lnTo>
                  <a:pt x="223161" y="1380653"/>
                </a:lnTo>
                <a:lnTo>
                  <a:pt x="222484" y="1382470"/>
                </a:lnTo>
                <a:lnTo>
                  <a:pt x="221807" y="1383832"/>
                </a:lnTo>
                <a:lnTo>
                  <a:pt x="220905" y="1385195"/>
                </a:lnTo>
                <a:lnTo>
                  <a:pt x="219551" y="1386558"/>
                </a:lnTo>
                <a:lnTo>
                  <a:pt x="218423" y="1387693"/>
                </a:lnTo>
                <a:lnTo>
                  <a:pt x="216843" y="1389056"/>
                </a:lnTo>
                <a:lnTo>
                  <a:pt x="215038" y="1390191"/>
                </a:lnTo>
                <a:lnTo>
                  <a:pt x="213233" y="1391100"/>
                </a:lnTo>
                <a:lnTo>
                  <a:pt x="211428" y="1392008"/>
                </a:lnTo>
                <a:lnTo>
                  <a:pt x="209397" y="1392690"/>
                </a:lnTo>
                <a:lnTo>
                  <a:pt x="207141" y="1393144"/>
                </a:lnTo>
                <a:lnTo>
                  <a:pt x="204884" y="1393598"/>
                </a:lnTo>
                <a:lnTo>
                  <a:pt x="202628" y="1393825"/>
                </a:lnTo>
                <a:lnTo>
                  <a:pt x="200146" y="1393825"/>
                </a:lnTo>
                <a:lnTo>
                  <a:pt x="23693" y="1393825"/>
                </a:lnTo>
                <a:lnTo>
                  <a:pt x="21211" y="1393825"/>
                </a:lnTo>
                <a:lnTo>
                  <a:pt x="18954" y="1393598"/>
                </a:lnTo>
                <a:lnTo>
                  <a:pt x="16472" y="1393144"/>
                </a:lnTo>
                <a:lnTo>
                  <a:pt x="14441" y="1392690"/>
                </a:lnTo>
                <a:lnTo>
                  <a:pt x="12411" y="1392008"/>
                </a:lnTo>
                <a:lnTo>
                  <a:pt x="10605" y="1391100"/>
                </a:lnTo>
                <a:lnTo>
                  <a:pt x="8574" y="1390191"/>
                </a:lnTo>
                <a:lnTo>
                  <a:pt x="6995" y="1389056"/>
                </a:lnTo>
                <a:lnTo>
                  <a:pt x="5415" y="1387693"/>
                </a:lnTo>
                <a:lnTo>
                  <a:pt x="4287" y="1386558"/>
                </a:lnTo>
                <a:lnTo>
                  <a:pt x="3159" y="1385195"/>
                </a:lnTo>
                <a:lnTo>
                  <a:pt x="1805" y="1383832"/>
                </a:lnTo>
                <a:lnTo>
                  <a:pt x="1128" y="1382470"/>
                </a:lnTo>
                <a:lnTo>
                  <a:pt x="451" y="1380653"/>
                </a:lnTo>
                <a:lnTo>
                  <a:pt x="225" y="1379063"/>
                </a:lnTo>
                <a:lnTo>
                  <a:pt x="0" y="1377473"/>
                </a:lnTo>
                <a:lnTo>
                  <a:pt x="0" y="1091316"/>
                </a:lnTo>
                <a:lnTo>
                  <a:pt x="225" y="1089499"/>
                </a:lnTo>
                <a:lnTo>
                  <a:pt x="451" y="1087910"/>
                </a:lnTo>
                <a:lnTo>
                  <a:pt x="1128" y="1086547"/>
                </a:lnTo>
                <a:lnTo>
                  <a:pt x="1805" y="1084957"/>
                </a:lnTo>
                <a:lnTo>
                  <a:pt x="3159" y="1083367"/>
                </a:lnTo>
                <a:lnTo>
                  <a:pt x="4287" y="1082005"/>
                </a:lnTo>
                <a:lnTo>
                  <a:pt x="5415" y="1080869"/>
                </a:lnTo>
                <a:lnTo>
                  <a:pt x="6995" y="1079734"/>
                </a:lnTo>
                <a:lnTo>
                  <a:pt x="8574" y="1078598"/>
                </a:lnTo>
                <a:lnTo>
                  <a:pt x="10605" y="1077690"/>
                </a:lnTo>
                <a:lnTo>
                  <a:pt x="12411" y="1076781"/>
                </a:lnTo>
                <a:lnTo>
                  <a:pt x="14441" y="1076100"/>
                </a:lnTo>
                <a:lnTo>
                  <a:pt x="16472" y="1075419"/>
                </a:lnTo>
                <a:lnTo>
                  <a:pt x="18954" y="1075191"/>
                </a:lnTo>
                <a:lnTo>
                  <a:pt x="21211" y="1074964"/>
                </a:lnTo>
                <a:lnTo>
                  <a:pt x="23693" y="1074737"/>
                </a:lnTo>
                <a:close/>
                <a:moveTo>
                  <a:pt x="307154" y="904875"/>
                </a:moveTo>
                <a:lnTo>
                  <a:pt x="309431" y="904875"/>
                </a:lnTo>
                <a:lnTo>
                  <a:pt x="487494" y="904875"/>
                </a:lnTo>
                <a:lnTo>
                  <a:pt x="489771" y="904875"/>
                </a:lnTo>
                <a:lnTo>
                  <a:pt x="492276" y="905328"/>
                </a:lnTo>
                <a:lnTo>
                  <a:pt x="494553" y="906007"/>
                </a:lnTo>
                <a:lnTo>
                  <a:pt x="496602" y="906685"/>
                </a:lnTo>
                <a:lnTo>
                  <a:pt x="498652" y="908043"/>
                </a:lnTo>
                <a:lnTo>
                  <a:pt x="500929" y="909174"/>
                </a:lnTo>
                <a:lnTo>
                  <a:pt x="502523" y="910758"/>
                </a:lnTo>
                <a:lnTo>
                  <a:pt x="504344" y="912342"/>
                </a:lnTo>
                <a:lnTo>
                  <a:pt x="505710" y="913926"/>
                </a:lnTo>
                <a:lnTo>
                  <a:pt x="507304" y="916188"/>
                </a:lnTo>
                <a:lnTo>
                  <a:pt x="508443" y="918225"/>
                </a:lnTo>
                <a:lnTo>
                  <a:pt x="509354" y="920261"/>
                </a:lnTo>
                <a:lnTo>
                  <a:pt x="510264" y="922750"/>
                </a:lnTo>
                <a:lnTo>
                  <a:pt x="510720" y="925012"/>
                </a:lnTo>
                <a:lnTo>
                  <a:pt x="511175" y="927501"/>
                </a:lnTo>
                <a:lnTo>
                  <a:pt x="511175" y="930216"/>
                </a:lnTo>
                <a:lnTo>
                  <a:pt x="511175" y="1368484"/>
                </a:lnTo>
                <a:lnTo>
                  <a:pt x="511175" y="1370973"/>
                </a:lnTo>
                <a:lnTo>
                  <a:pt x="510720" y="1373688"/>
                </a:lnTo>
                <a:lnTo>
                  <a:pt x="510264" y="1376177"/>
                </a:lnTo>
                <a:lnTo>
                  <a:pt x="509354" y="1378439"/>
                </a:lnTo>
                <a:lnTo>
                  <a:pt x="508443" y="1380702"/>
                </a:lnTo>
                <a:lnTo>
                  <a:pt x="507304" y="1382738"/>
                </a:lnTo>
                <a:lnTo>
                  <a:pt x="505710" y="1384549"/>
                </a:lnTo>
                <a:lnTo>
                  <a:pt x="504344" y="1386359"/>
                </a:lnTo>
                <a:lnTo>
                  <a:pt x="502523" y="1388169"/>
                </a:lnTo>
                <a:lnTo>
                  <a:pt x="500929" y="1389526"/>
                </a:lnTo>
                <a:lnTo>
                  <a:pt x="498652" y="1390884"/>
                </a:lnTo>
                <a:lnTo>
                  <a:pt x="496602" y="1391789"/>
                </a:lnTo>
                <a:lnTo>
                  <a:pt x="494553" y="1392694"/>
                </a:lnTo>
                <a:lnTo>
                  <a:pt x="492276" y="1393373"/>
                </a:lnTo>
                <a:lnTo>
                  <a:pt x="489771" y="1393599"/>
                </a:lnTo>
                <a:lnTo>
                  <a:pt x="487494" y="1393825"/>
                </a:lnTo>
                <a:lnTo>
                  <a:pt x="309431" y="1393825"/>
                </a:lnTo>
                <a:lnTo>
                  <a:pt x="307154" y="1393599"/>
                </a:lnTo>
                <a:lnTo>
                  <a:pt x="304422" y="1393373"/>
                </a:lnTo>
                <a:lnTo>
                  <a:pt x="302372" y="1392694"/>
                </a:lnTo>
                <a:lnTo>
                  <a:pt x="300323" y="1391789"/>
                </a:lnTo>
                <a:lnTo>
                  <a:pt x="298274" y="1390884"/>
                </a:lnTo>
                <a:lnTo>
                  <a:pt x="295997" y="1389526"/>
                </a:lnTo>
                <a:lnTo>
                  <a:pt x="294403" y="1388169"/>
                </a:lnTo>
                <a:lnTo>
                  <a:pt x="292581" y="1386359"/>
                </a:lnTo>
                <a:lnTo>
                  <a:pt x="291215" y="1384549"/>
                </a:lnTo>
                <a:lnTo>
                  <a:pt x="289621" y="1382738"/>
                </a:lnTo>
                <a:lnTo>
                  <a:pt x="288483" y="1380702"/>
                </a:lnTo>
                <a:lnTo>
                  <a:pt x="287572" y="1378439"/>
                </a:lnTo>
                <a:lnTo>
                  <a:pt x="286661" y="1376177"/>
                </a:lnTo>
                <a:lnTo>
                  <a:pt x="286206" y="1373688"/>
                </a:lnTo>
                <a:lnTo>
                  <a:pt x="285750" y="1370973"/>
                </a:lnTo>
                <a:lnTo>
                  <a:pt x="285750" y="1368484"/>
                </a:lnTo>
                <a:lnTo>
                  <a:pt x="285750" y="930216"/>
                </a:lnTo>
                <a:lnTo>
                  <a:pt x="285750" y="927501"/>
                </a:lnTo>
                <a:lnTo>
                  <a:pt x="286206" y="925012"/>
                </a:lnTo>
                <a:lnTo>
                  <a:pt x="286661" y="922750"/>
                </a:lnTo>
                <a:lnTo>
                  <a:pt x="287572" y="920261"/>
                </a:lnTo>
                <a:lnTo>
                  <a:pt x="288483" y="918225"/>
                </a:lnTo>
                <a:lnTo>
                  <a:pt x="289621" y="916188"/>
                </a:lnTo>
                <a:lnTo>
                  <a:pt x="291215" y="913926"/>
                </a:lnTo>
                <a:lnTo>
                  <a:pt x="292581" y="912342"/>
                </a:lnTo>
                <a:lnTo>
                  <a:pt x="294403" y="910758"/>
                </a:lnTo>
                <a:lnTo>
                  <a:pt x="295997" y="909174"/>
                </a:lnTo>
                <a:lnTo>
                  <a:pt x="298274" y="908043"/>
                </a:lnTo>
                <a:lnTo>
                  <a:pt x="300323" y="906685"/>
                </a:lnTo>
                <a:lnTo>
                  <a:pt x="302372" y="906007"/>
                </a:lnTo>
                <a:lnTo>
                  <a:pt x="304422" y="905328"/>
                </a:lnTo>
                <a:lnTo>
                  <a:pt x="307154" y="904875"/>
                </a:lnTo>
                <a:close/>
                <a:moveTo>
                  <a:pt x="614065" y="754062"/>
                </a:moveTo>
                <a:lnTo>
                  <a:pt x="790874" y="754062"/>
                </a:lnTo>
                <a:lnTo>
                  <a:pt x="795848" y="754289"/>
                </a:lnTo>
                <a:lnTo>
                  <a:pt x="797883" y="754516"/>
                </a:lnTo>
                <a:lnTo>
                  <a:pt x="800144" y="754969"/>
                </a:lnTo>
                <a:lnTo>
                  <a:pt x="802179" y="755650"/>
                </a:lnTo>
                <a:lnTo>
                  <a:pt x="804214" y="756330"/>
                </a:lnTo>
                <a:lnTo>
                  <a:pt x="806023" y="757237"/>
                </a:lnTo>
                <a:lnTo>
                  <a:pt x="807605" y="758598"/>
                </a:lnTo>
                <a:lnTo>
                  <a:pt x="808962" y="759959"/>
                </a:lnTo>
                <a:lnTo>
                  <a:pt x="810545" y="761546"/>
                </a:lnTo>
                <a:lnTo>
                  <a:pt x="811675" y="763360"/>
                </a:lnTo>
                <a:lnTo>
                  <a:pt x="812579" y="765855"/>
                </a:lnTo>
                <a:lnTo>
                  <a:pt x="813484" y="768123"/>
                </a:lnTo>
                <a:lnTo>
                  <a:pt x="813936" y="770618"/>
                </a:lnTo>
                <a:lnTo>
                  <a:pt x="814388" y="773793"/>
                </a:lnTo>
                <a:lnTo>
                  <a:pt x="814388" y="776968"/>
                </a:lnTo>
                <a:lnTo>
                  <a:pt x="814388" y="1370920"/>
                </a:lnTo>
                <a:lnTo>
                  <a:pt x="814388" y="1374322"/>
                </a:lnTo>
                <a:lnTo>
                  <a:pt x="813936" y="1377043"/>
                </a:lnTo>
                <a:lnTo>
                  <a:pt x="813484" y="1379764"/>
                </a:lnTo>
                <a:lnTo>
                  <a:pt x="812579" y="1382259"/>
                </a:lnTo>
                <a:lnTo>
                  <a:pt x="811675" y="1384300"/>
                </a:lnTo>
                <a:lnTo>
                  <a:pt x="810545" y="1386114"/>
                </a:lnTo>
                <a:lnTo>
                  <a:pt x="808962" y="1387929"/>
                </a:lnTo>
                <a:lnTo>
                  <a:pt x="807605" y="1389290"/>
                </a:lnTo>
                <a:lnTo>
                  <a:pt x="806023" y="1390423"/>
                </a:lnTo>
                <a:lnTo>
                  <a:pt x="804214" y="1391331"/>
                </a:lnTo>
                <a:lnTo>
                  <a:pt x="802179" y="1392238"/>
                </a:lnTo>
                <a:lnTo>
                  <a:pt x="800144" y="1392691"/>
                </a:lnTo>
                <a:lnTo>
                  <a:pt x="797883" y="1393145"/>
                </a:lnTo>
                <a:lnTo>
                  <a:pt x="795848" y="1393598"/>
                </a:lnTo>
                <a:lnTo>
                  <a:pt x="790874" y="1393825"/>
                </a:lnTo>
                <a:lnTo>
                  <a:pt x="614065" y="1393825"/>
                </a:lnTo>
                <a:lnTo>
                  <a:pt x="609316" y="1393598"/>
                </a:lnTo>
                <a:lnTo>
                  <a:pt x="607055" y="1393145"/>
                </a:lnTo>
                <a:lnTo>
                  <a:pt x="605021" y="1392691"/>
                </a:lnTo>
                <a:lnTo>
                  <a:pt x="602760" y="1392238"/>
                </a:lnTo>
                <a:lnTo>
                  <a:pt x="600951" y="1391331"/>
                </a:lnTo>
                <a:lnTo>
                  <a:pt x="599142" y="1390423"/>
                </a:lnTo>
                <a:lnTo>
                  <a:pt x="597559" y="1389290"/>
                </a:lnTo>
                <a:lnTo>
                  <a:pt x="595977" y="1387929"/>
                </a:lnTo>
                <a:lnTo>
                  <a:pt x="594394" y="1386114"/>
                </a:lnTo>
                <a:lnTo>
                  <a:pt x="593263" y="1384300"/>
                </a:lnTo>
                <a:lnTo>
                  <a:pt x="592359" y="1382259"/>
                </a:lnTo>
                <a:lnTo>
                  <a:pt x="591681" y="1379764"/>
                </a:lnTo>
                <a:lnTo>
                  <a:pt x="591002" y="1377043"/>
                </a:lnTo>
                <a:lnTo>
                  <a:pt x="590776" y="1374322"/>
                </a:lnTo>
                <a:lnTo>
                  <a:pt x="590550" y="1370920"/>
                </a:lnTo>
                <a:lnTo>
                  <a:pt x="590550" y="776968"/>
                </a:lnTo>
                <a:lnTo>
                  <a:pt x="590776" y="773793"/>
                </a:lnTo>
                <a:lnTo>
                  <a:pt x="591002" y="770618"/>
                </a:lnTo>
                <a:lnTo>
                  <a:pt x="591681" y="768123"/>
                </a:lnTo>
                <a:lnTo>
                  <a:pt x="592359" y="765855"/>
                </a:lnTo>
                <a:lnTo>
                  <a:pt x="593263" y="763360"/>
                </a:lnTo>
                <a:lnTo>
                  <a:pt x="594394" y="761546"/>
                </a:lnTo>
                <a:lnTo>
                  <a:pt x="595977" y="759959"/>
                </a:lnTo>
                <a:lnTo>
                  <a:pt x="597559" y="758598"/>
                </a:lnTo>
                <a:lnTo>
                  <a:pt x="599142" y="757237"/>
                </a:lnTo>
                <a:lnTo>
                  <a:pt x="600951" y="756330"/>
                </a:lnTo>
                <a:lnTo>
                  <a:pt x="602760" y="755650"/>
                </a:lnTo>
                <a:lnTo>
                  <a:pt x="605021" y="754969"/>
                </a:lnTo>
                <a:lnTo>
                  <a:pt x="607055" y="754516"/>
                </a:lnTo>
                <a:lnTo>
                  <a:pt x="609316" y="754289"/>
                </a:lnTo>
                <a:lnTo>
                  <a:pt x="614065" y="754062"/>
                </a:lnTo>
                <a:close/>
                <a:moveTo>
                  <a:pt x="925215" y="371475"/>
                </a:moveTo>
                <a:lnTo>
                  <a:pt x="1102024" y="371475"/>
                </a:lnTo>
                <a:lnTo>
                  <a:pt x="1106998" y="371702"/>
                </a:lnTo>
                <a:lnTo>
                  <a:pt x="1109033" y="371702"/>
                </a:lnTo>
                <a:lnTo>
                  <a:pt x="1111294" y="371929"/>
                </a:lnTo>
                <a:lnTo>
                  <a:pt x="1113329" y="372383"/>
                </a:lnTo>
                <a:lnTo>
                  <a:pt x="1115364" y="373290"/>
                </a:lnTo>
                <a:lnTo>
                  <a:pt x="1117173" y="374198"/>
                </a:lnTo>
                <a:lnTo>
                  <a:pt x="1118755" y="375332"/>
                </a:lnTo>
                <a:lnTo>
                  <a:pt x="1120112" y="376694"/>
                </a:lnTo>
                <a:lnTo>
                  <a:pt x="1121695" y="378509"/>
                </a:lnTo>
                <a:lnTo>
                  <a:pt x="1122825" y="381004"/>
                </a:lnTo>
                <a:lnTo>
                  <a:pt x="1123729" y="383727"/>
                </a:lnTo>
                <a:lnTo>
                  <a:pt x="1124634" y="387130"/>
                </a:lnTo>
                <a:lnTo>
                  <a:pt x="1125086" y="390987"/>
                </a:lnTo>
                <a:lnTo>
                  <a:pt x="1125538" y="395525"/>
                </a:lnTo>
                <a:lnTo>
                  <a:pt x="1125538" y="400517"/>
                </a:lnTo>
                <a:lnTo>
                  <a:pt x="1125538" y="1361609"/>
                </a:lnTo>
                <a:lnTo>
                  <a:pt x="1125538" y="1366827"/>
                </a:lnTo>
                <a:lnTo>
                  <a:pt x="1125086" y="1371138"/>
                </a:lnTo>
                <a:lnTo>
                  <a:pt x="1124634" y="1375222"/>
                </a:lnTo>
                <a:lnTo>
                  <a:pt x="1123729" y="1378398"/>
                </a:lnTo>
                <a:lnTo>
                  <a:pt x="1122825" y="1381348"/>
                </a:lnTo>
                <a:lnTo>
                  <a:pt x="1121695" y="1383617"/>
                </a:lnTo>
                <a:lnTo>
                  <a:pt x="1120112" y="1385432"/>
                </a:lnTo>
                <a:lnTo>
                  <a:pt x="1118755" y="1387020"/>
                </a:lnTo>
                <a:lnTo>
                  <a:pt x="1117173" y="1388381"/>
                </a:lnTo>
                <a:lnTo>
                  <a:pt x="1115364" y="1389289"/>
                </a:lnTo>
                <a:lnTo>
                  <a:pt x="1113329" y="1389743"/>
                </a:lnTo>
                <a:lnTo>
                  <a:pt x="1111294" y="1390196"/>
                </a:lnTo>
                <a:lnTo>
                  <a:pt x="1109033" y="1390423"/>
                </a:lnTo>
                <a:lnTo>
                  <a:pt x="1106998" y="1390650"/>
                </a:lnTo>
                <a:lnTo>
                  <a:pt x="1102024" y="1390650"/>
                </a:lnTo>
                <a:lnTo>
                  <a:pt x="925215" y="1390650"/>
                </a:lnTo>
                <a:lnTo>
                  <a:pt x="920466" y="1390650"/>
                </a:lnTo>
                <a:lnTo>
                  <a:pt x="918205" y="1390423"/>
                </a:lnTo>
                <a:lnTo>
                  <a:pt x="916171" y="1390196"/>
                </a:lnTo>
                <a:lnTo>
                  <a:pt x="913910" y="1389743"/>
                </a:lnTo>
                <a:lnTo>
                  <a:pt x="912101" y="1389289"/>
                </a:lnTo>
                <a:lnTo>
                  <a:pt x="910292" y="1388381"/>
                </a:lnTo>
                <a:lnTo>
                  <a:pt x="908709" y="1387020"/>
                </a:lnTo>
                <a:lnTo>
                  <a:pt x="907127" y="1385432"/>
                </a:lnTo>
                <a:lnTo>
                  <a:pt x="905544" y="1383617"/>
                </a:lnTo>
                <a:lnTo>
                  <a:pt x="904413" y="1381348"/>
                </a:lnTo>
                <a:lnTo>
                  <a:pt x="903509" y="1378398"/>
                </a:lnTo>
                <a:lnTo>
                  <a:pt x="902831" y="1375222"/>
                </a:lnTo>
                <a:lnTo>
                  <a:pt x="902152" y="1371138"/>
                </a:lnTo>
                <a:lnTo>
                  <a:pt x="901926" y="1366827"/>
                </a:lnTo>
                <a:lnTo>
                  <a:pt x="901700" y="1361609"/>
                </a:lnTo>
                <a:lnTo>
                  <a:pt x="901700" y="400517"/>
                </a:lnTo>
                <a:lnTo>
                  <a:pt x="901926" y="395525"/>
                </a:lnTo>
                <a:lnTo>
                  <a:pt x="902152" y="390987"/>
                </a:lnTo>
                <a:lnTo>
                  <a:pt x="902831" y="387130"/>
                </a:lnTo>
                <a:lnTo>
                  <a:pt x="903509" y="383727"/>
                </a:lnTo>
                <a:lnTo>
                  <a:pt x="904413" y="381004"/>
                </a:lnTo>
                <a:lnTo>
                  <a:pt x="905544" y="378509"/>
                </a:lnTo>
                <a:lnTo>
                  <a:pt x="907127" y="376694"/>
                </a:lnTo>
                <a:lnTo>
                  <a:pt x="908709" y="375332"/>
                </a:lnTo>
                <a:lnTo>
                  <a:pt x="910292" y="374198"/>
                </a:lnTo>
                <a:lnTo>
                  <a:pt x="912101" y="373290"/>
                </a:lnTo>
                <a:lnTo>
                  <a:pt x="913910" y="372383"/>
                </a:lnTo>
                <a:lnTo>
                  <a:pt x="916171" y="371929"/>
                </a:lnTo>
                <a:lnTo>
                  <a:pt x="918205" y="371702"/>
                </a:lnTo>
                <a:lnTo>
                  <a:pt x="920466" y="371702"/>
                </a:lnTo>
                <a:lnTo>
                  <a:pt x="925215" y="371475"/>
                </a:lnTo>
                <a:close/>
                <a:moveTo>
                  <a:pt x="866187" y="0"/>
                </a:moveTo>
                <a:lnTo>
                  <a:pt x="1014412" y="183647"/>
                </a:lnTo>
                <a:lnTo>
                  <a:pt x="885708" y="183647"/>
                </a:lnTo>
                <a:lnTo>
                  <a:pt x="882530" y="200651"/>
                </a:lnTo>
                <a:lnTo>
                  <a:pt x="879126" y="217202"/>
                </a:lnTo>
                <a:lnTo>
                  <a:pt x="875494" y="233980"/>
                </a:lnTo>
                <a:lnTo>
                  <a:pt x="871862" y="250077"/>
                </a:lnTo>
                <a:lnTo>
                  <a:pt x="867776" y="265948"/>
                </a:lnTo>
                <a:lnTo>
                  <a:pt x="863690" y="281365"/>
                </a:lnTo>
                <a:lnTo>
                  <a:pt x="859150" y="296782"/>
                </a:lnTo>
                <a:lnTo>
                  <a:pt x="854384" y="311746"/>
                </a:lnTo>
                <a:lnTo>
                  <a:pt x="849844" y="326483"/>
                </a:lnTo>
                <a:lnTo>
                  <a:pt x="844623" y="340994"/>
                </a:lnTo>
                <a:lnTo>
                  <a:pt x="839402" y="355051"/>
                </a:lnTo>
                <a:lnTo>
                  <a:pt x="834181" y="369107"/>
                </a:lnTo>
                <a:lnTo>
                  <a:pt x="828734" y="382711"/>
                </a:lnTo>
                <a:lnTo>
                  <a:pt x="822832" y="396088"/>
                </a:lnTo>
                <a:lnTo>
                  <a:pt x="816930" y="409238"/>
                </a:lnTo>
                <a:lnTo>
                  <a:pt x="811028" y="422161"/>
                </a:lnTo>
                <a:lnTo>
                  <a:pt x="804900" y="434857"/>
                </a:lnTo>
                <a:lnTo>
                  <a:pt x="798317" y="446874"/>
                </a:lnTo>
                <a:lnTo>
                  <a:pt x="791734" y="459117"/>
                </a:lnTo>
                <a:lnTo>
                  <a:pt x="785151" y="471133"/>
                </a:lnTo>
                <a:lnTo>
                  <a:pt x="778342" y="482470"/>
                </a:lnTo>
                <a:lnTo>
                  <a:pt x="771305" y="494033"/>
                </a:lnTo>
                <a:lnTo>
                  <a:pt x="764041" y="505142"/>
                </a:lnTo>
                <a:lnTo>
                  <a:pt x="756777" y="516025"/>
                </a:lnTo>
                <a:lnTo>
                  <a:pt x="749514" y="526681"/>
                </a:lnTo>
                <a:lnTo>
                  <a:pt x="742023" y="537110"/>
                </a:lnTo>
                <a:lnTo>
                  <a:pt x="734305" y="547313"/>
                </a:lnTo>
                <a:lnTo>
                  <a:pt x="726588" y="557062"/>
                </a:lnTo>
                <a:lnTo>
                  <a:pt x="718643" y="567038"/>
                </a:lnTo>
                <a:lnTo>
                  <a:pt x="710698" y="576334"/>
                </a:lnTo>
                <a:lnTo>
                  <a:pt x="702754" y="585629"/>
                </a:lnTo>
                <a:lnTo>
                  <a:pt x="694582" y="594698"/>
                </a:lnTo>
                <a:lnTo>
                  <a:pt x="686183" y="603767"/>
                </a:lnTo>
                <a:lnTo>
                  <a:pt x="677785" y="612156"/>
                </a:lnTo>
                <a:lnTo>
                  <a:pt x="669159" y="620545"/>
                </a:lnTo>
                <a:lnTo>
                  <a:pt x="660533" y="628934"/>
                </a:lnTo>
                <a:lnTo>
                  <a:pt x="651908" y="636869"/>
                </a:lnTo>
                <a:lnTo>
                  <a:pt x="643282" y="644578"/>
                </a:lnTo>
                <a:lnTo>
                  <a:pt x="634429" y="652286"/>
                </a:lnTo>
                <a:lnTo>
                  <a:pt x="625577" y="659541"/>
                </a:lnTo>
                <a:lnTo>
                  <a:pt x="616497" y="666797"/>
                </a:lnTo>
                <a:lnTo>
                  <a:pt x="607417" y="673825"/>
                </a:lnTo>
                <a:lnTo>
                  <a:pt x="598338" y="680627"/>
                </a:lnTo>
                <a:lnTo>
                  <a:pt x="589258" y="687429"/>
                </a:lnTo>
                <a:lnTo>
                  <a:pt x="579952" y="693777"/>
                </a:lnTo>
                <a:lnTo>
                  <a:pt x="570645" y="700125"/>
                </a:lnTo>
                <a:lnTo>
                  <a:pt x="561565" y="706020"/>
                </a:lnTo>
                <a:lnTo>
                  <a:pt x="552259" y="711915"/>
                </a:lnTo>
                <a:lnTo>
                  <a:pt x="542725" y="717810"/>
                </a:lnTo>
                <a:lnTo>
                  <a:pt x="533191" y="723478"/>
                </a:lnTo>
                <a:lnTo>
                  <a:pt x="523885" y="728919"/>
                </a:lnTo>
                <a:lnTo>
                  <a:pt x="514351" y="733907"/>
                </a:lnTo>
                <a:lnTo>
                  <a:pt x="504818" y="739122"/>
                </a:lnTo>
                <a:lnTo>
                  <a:pt x="495284" y="743883"/>
                </a:lnTo>
                <a:lnTo>
                  <a:pt x="485750" y="748644"/>
                </a:lnTo>
                <a:lnTo>
                  <a:pt x="476217" y="753179"/>
                </a:lnTo>
                <a:lnTo>
                  <a:pt x="466683" y="757486"/>
                </a:lnTo>
                <a:lnTo>
                  <a:pt x="457149" y="761794"/>
                </a:lnTo>
                <a:lnTo>
                  <a:pt x="437855" y="769956"/>
                </a:lnTo>
                <a:lnTo>
                  <a:pt x="419015" y="777438"/>
                </a:lnTo>
                <a:lnTo>
                  <a:pt x="399948" y="784467"/>
                </a:lnTo>
                <a:lnTo>
                  <a:pt x="381107" y="790815"/>
                </a:lnTo>
                <a:lnTo>
                  <a:pt x="362040" y="796936"/>
                </a:lnTo>
                <a:lnTo>
                  <a:pt x="343654" y="802151"/>
                </a:lnTo>
                <a:lnTo>
                  <a:pt x="325041" y="807139"/>
                </a:lnTo>
                <a:lnTo>
                  <a:pt x="306881" y="811673"/>
                </a:lnTo>
                <a:lnTo>
                  <a:pt x="288722" y="815528"/>
                </a:lnTo>
                <a:lnTo>
                  <a:pt x="271244" y="819382"/>
                </a:lnTo>
                <a:lnTo>
                  <a:pt x="253539" y="822556"/>
                </a:lnTo>
                <a:lnTo>
                  <a:pt x="236514" y="825504"/>
                </a:lnTo>
                <a:lnTo>
                  <a:pt x="219944" y="827998"/>
                </a:lnTo>
                <a:lnTo>
                  <a:pt x="203828" y="830038"/>
                </a:lnTo>
                <a:lnTo>
                  <a:pt x="187938" y="831852"/>
                </a:lnTo>
                <a:lnTo>
                  <a:pt x="172503" y="833666"/>
                </a:lnTo>
                <a:lnTo>
                  <a:pt x="157748" y="835026"/>
                </a:lnTo>
                <a:lnTo>
                  <a:pt x="143448" y="835933"/>
                </a:lnTo>
                <a:lnTo>
                  <a:pt x="129602" y="836840"/>
                </a:lnTo>
                <a:lnTo>
                  <a:pt x="116436" y="837293"/>
                </a:lnTo>
                <a:lnTo>
                  <a:pt x="103725" y="837747"/>
                </a:lnTo>
                <a:lnTo>
                  <a:pt x="91921" y="837973"/>
                </a:lnTo>
                <a:lnTo>
                  <a:pt x="80571" y="838200"/>
                </a:lnTo>
                <a:lnTo>
                  <a:pt x="60369" y="837973"/>
                </a:lnTo>
                <a:lnTo>
                  <a:pt x="43345" y="837520"/>
                </a:lnTo>
                <a:lnTo>
                  <a:pt x="29499" y="836840"/>
                </a:lnTo>
                <a:lnTo>
                  <a:pt x="19511" y="836386"/>
                </a:lnTo>
                <a:lnTo>
                  <a:pt x="11112" y="835480"/>
                </a:lnTo>
                <a:lnTo>
                  <a:pt x="26094" y="834119"/>
                </a:lnTo>
                <a:lnTo>
                  <a:pt x="40848" y="832079"/>
                </a:lnTo>
                <a:lnTo>
                  <a:pt x="55375" y="830265"/>
                </a:lnTo>
                <a:lnTo>
                  <a:pt x="69676" y="828224"/>
                </a:lnTo>
                <a:lnTo>
                  <a:pt x="83976" y="826184"/>
                </a:lnTo>
                <a:lnTo>
                  <a:pt x="97823" y="823690"/>
                </a:lnTo>
                <a:lnTo>
                  <a:pt x="111669" y="821423"/>
                </a:lnTo>
                <a:lnTo>
                  <a:pt x="125516" y="818929"/>
                </a:lnTo>
                <a:lnTo>
                  <a:pt x="138908" y="815981"/>
                </a:lnTo>
                <a:lnTo>
                  <a:pt x="152301" y="813261"/>
                </a:lnTo>
                <a:lnTo>
                  <a:pt x="165693" y="810540"/>
                </a:lnTo>
                <a:lnTo>
                  <a:pt x="178405" y="807366"/>
                </a:lnTo>
                <a:lnTo>
                  <a:pt x="191343" y="804418"/>
                </a:lnTo>
                <a:lnTo>
                  <a:pt x="204055" y="801017"/>
                </a:lnTo>
                <a:lnTo>
                  <a:pt x="216312" y="797617"/>
                </a:lnTo>
                <a:lnTo>
                  <a:pt x="228797" y="793989"/>
                </a:lnTo>
                <a:lnTo>
                  <a:pt x="241054" y="790588"/>
                </a:lnTo>
                <a:lnTo>
                  <a:pt x="252858" y="786734"/>
                </a:lnTo>
                <a:lnTo>
                  <a:pt x="264888" y="783106"/>
                </a:lnTo>
                <a:lnTo>
                  <a:pt x="276692" y="779025"/>
                </a:lnTo>
                <a:lnTo>
                  <a:pt x="288041" y="775171"/>
                </a:lnTo>
                <a:lnTo>
                  <a:pt x="299618" y="770863"/>
                </a:lnTo>
                <a:lnTo>
                  <a:pt x="310513" y="766782"/>
                </a:lnTo>
                <a:lnTo>
                  <a:pt x="321863" y="762474"/>
                </a:lnTo>
                <a:lnTo>
                  <a:pt x="332531" y="757940"/>
                </a:lnTo>
                <a:lnTo>
                  <a:pt x="343427" y="753632"/>
                </a:lnTo>
                <a:lnTo>
                  <a:pt x="353869" y="748871"/>
                </a:lnTo>
                <a:lnTo>
                  <a:pt x="364310" y="744336"/>
                </a:lnTo>
                <a:lnTo>
                  <a:pt x="384739" y="734587"/>
                </a:lnTo>
                <a:lnTo>
                  <a:pt x="404715" y="724838"/>
                </a:lnTo>
                <a:lnTo>
                  <a:pt x="423782" y="714635"/>
                </a:lnTo>
                <a:lnTo>
                  <a:pt x="442622" y="703979"/>
                </a:lnTo>
                <a:lnTo>
                  <a:pt x="460554" y="693323"/>
                </a:lnTo>
                <a:lnTo>
                  <a:pt x="478260" y="682214"/>
                </a:lnTo>
                <a:lnTo>
                  <a:pt x="495057" y="671104"/>
                </a:lnTo>
                <a:lnTo>
                  <a:pt x="511400" y="659541"/>
                </a:lnTo>
                <a:lnTo>
                  <a:pt x="527290" y="647752"/>
                </a:lnTo>
                <a:lnTo>
                  <a:pt x="542725" y="635962"/>
                </a:lnTo>
                <a:lnTo>
                  <a:pt x="557479" y="623719"/>
                </a:lnTo>
                <a:lnTo>
                  <a:pt x="571780" y="611476"/>
                </a:lnTo>
                <a:lnTo>
                  <a:pt x="585853" y="599006"/>
                </a:lnTo>
                <a:lnTo>
                  <a:pt x="599246" y="586536"/>
                </a:lnTo>
                <a:lnTo>
                  <a:pt x="612184" y="574066"/>
                </a:lnTo>
                <a:lnTo>
                  <a:pt x="624215" y="561143"/>
                </a:lnTo>
                <a:lnTo>
                  <a:pt x="636245" y="548446"/>
                </a:lnTo>
                <a:lnTo>
                  <a:pt x="647822" y="535296"/>
                </a:lnTo>
                <a:lnTo>
                  <a:pt x="658717" y="522600"/>
                </a:lnTo>
                <a:lnTo>
                  <a:pt x="669613" y="509677"/>
                </a:lnTo>
                <a:lnTo>
                  <a:pt x="679601" y="496527"/>
                </a:lnTo>
                <a:lnTo>
                  <a:pt x="689361" y="483376"/>
                </a:lnTo>
                <a:lnTo>
                  <a:pt x="698441" y="470680"/>
                </a:lnTo>
                <a:lnTo>
                  <a:pt x="707520" y="457757"/>
                </a:lnTo>
                <a:lnTo>
                  <a:pt x="716146" y="444607"/>
                </a:lnTo>
                <a:lnTo>
                  <a:pt x="724091" y="431683"/>
                </a:lnTo>
                <a:lnTo>
                  <a:pt x="732035" y="419214"/>
                </a:lnTo>
                <a:lnTo>
                  <a:pt x="739299" y="406517"/>
                </a:lnTo>
                <a:lnTo>
                  <a:pt x="746336" y="393820"/>
                </a:lnTo>
                <a:lnTo>
                  <a:pt x="753146" y="381577"/>
                </a:lnTo>
                <a:lnTo>
                  <a:pt x="759501" y="369107"/>
                </a:lnTo>
                <a:lnTo>
                  <a:pt x="765176" y="356864"/>
                </a:lnTo>
                <a:lnTo>
                  <a:pt x="770851" y="345075"/>
                </a:lnTo>
                <a:lnTo>
                  <a:pt x="776299" y="333285"/>
                </a:lnTo>
                <a:lnTo>
                  <a:pt x="781520" y="321722"/>
                </a:lnTo>
                <a:lnTo>
                  <a:pt x="786059" y="310386"/>
                </a:lnTo>
                <a:lnTo>
                  <a:pt x="790599" y="299050"/>
                </a:lnTo>
                <a:lnTo>
                  <a:pt x="794685" y="288394"/>
                </a:lnTo>
                <a:lnTo>
                  <a:pt x="798544" y="277737"/>
                </a:lnTo>
                <a:lnTo>
                  <a:pt x="802176" y="267308"/>
                </a:lnTo>
                <a:lnTo>
                  <a:pt x="808531" y="247810"/>
                </a:lnTo>
                <a:lnTo>
                  <a:pt x="814206" y="229445"/>
                </a:lnTo>
                <a:lnTo>
                  <a:pt x="818973" y="212441"/>
                </a:lnTo>
                <a:lnTo>
                  <a:pt x="822605" y="197250"/>
                </a:lnTo>
                <a:lnTo>
                  <a:pt x="825783" y="183647"/>
                </a:lnTo>
                <a:lnTo>
                  <a:pt x="695944" y="183647"/>
                </a:lnTo>
                <a:lnTo>
                  <a:pt x="866187"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34" name="KSO_Shape"/>
          <p:cNvSpPr>
            <a:spLocks noChangeAspect="1"/>
          </p:cNvSpPr>
          <p:nvPr/>
        </p:nvSpPr>
        <p:spPr bwMode="auto">
          <a:xfrm>
            <a:off x="9686876" y="2617900"/>
            <a:ext cx="715200" cy="720000"/>
          </a:xfrm>
          <a:custGeom>
            <a:avLst/>
            <a:gdLst>
              <a:gd name="T0" fmla="*/ 1161579 w 2109787"/>
              <a:gd name="T1" fmla="*/ 1730131 h 2125662"/>
              <a:gd name="T2" fmla="*/ 1236189 w 2109787"/>
              <a:gd name="T3" fmla="*/ 1509409 h 2125662"/>
              <a:gd name="T4" fmla="*/ 1220811 w 2109787"/>
              <a:gd name="T5" fmla="*/ 1384665 h 2125662"/>
              <a:gd name="T6" fmla="*/ 1405342 w 2109787"/>
              <a:gd name="T7" fmla="*/ 1404601 h 2125662"/>
              <a:gd name="T8" fmla="*/ 1370886 w 2109787"/>
              <a:gd name="T9" fmla="*/ 1829242 h 2125662"/>
              <a:gd name="T10" fmla="*/ 1480807 w 2109787"/>
              <a:gd name="T11" fmla="*/ 1653234 h 2125662"/>
              <a:gd name="T12" fmla="*/ 1705206 w 2109787"/>
              <a:gd name="T13" fmla="*/ 1300363 h 2125662"/>
              <a:gd name="T14" fmla="*/ 1872936 w 2109787"/>
              <a:gd name="T15" fmla="*/ 1412006 h 2125662"/>
              <a:gd name="T16" fmla="*/ 1863539 w 2109787"/>
              <a:gd name="T17" fmla="*/ 1802186 h 2125662"/>
              <a:gd name="T18" fmla="*/ 1574496 w 2109787"/>
              <a:gd name="T19" fmla="*/ 1890475 h 2125662"/>
              <a:gd name="T20" fmla="*/ 1000968 w 2109787"/>
              <a:gd name="T21" fmla="*/ 1883925 h 2125662"/>
              <a:gd name="T22" fmla="*/ 739264 w 2109787"/>
              <a:gd name="T23" fmla="*/ 1789655 h 2125662"/>
              <a:gd name="T24" fmla="*/ 755496 w 2109787"/>
              <a:gd name="T25" fmla="*/ 1386943 h 2125662"/>
              <a:gd name="T26" fmla="*/ 968220 w 2109787"/>
              <a:gd name="T27" fmla="*/ 1296091 h 2125662"/>
              <a:gd name="T28" fmla="*/ 1037602 w 2109787"/>
              <a:gd name="T29" fmla="*/ 801385 h 2125662"/>
              <a:gd name="T30" fmla="*/ 1059503 w 2109787"/>
              <a:gd name="T31" fmla="*/ 1006892 h 2125662"/>
              <a:gd name="T32" fmla="*/ 1259170 w 2109787"/>
              <a:gd name="T33" fmla="*/ 1210691 h 2125662"/>
              <a:gd name="T34" fmla="*/ 1395127 w 2109787"/>
              <a:gd name="T35" fmla="*/ 1192474 h 2125662"/>
              <a:gd name="T36" fmla="*/ 1566637 w 2109787"/>
              <a:gd name="T37" fmla="*/ 975297 h 2125662"/>
              <a:gd name="T38" fmla="*/ 1465950 w 2109787"/>
              <a:gd name="T39" fmla="*/ 842087 h 2125662"/>
              <a:gd name="T40" fmla="*/ 1192046 w 2109787"/>
              <a:gd name="T41" fmla="*/ 747589 h 2125662"/>
              <a:gd name="T42" fmla="*/ 1334259 w 2109787"/>
              <a:gd name="T43" fmla="*/ 449574 h 2125662"/>
              <a:gd name="T44" fmla="*/ 1512027 w 2109787"/>
              <a:gd name="T45" fmla="*/ 526995 h 2125662"/>
              <a:gd name="T46" fmla="*/ 1630349 w 2109787"/>
              <a:gd name="T47" fmla="*/ 698631 h 2125662"/>
              <a:gd name="T48" fmla="*/ 1657939 w 2109787"/>
              <a:gd name="T49" fmla="*/ 929186 h 2125662"/>
              <a:gd name="T50" fmla="*/ 1568628 w 2109787"/>
              <a:gd name="T51" fmla="*/ 1139532 h 2125662"/>
              <a:gd name="T52" fmla="*/ 1413900 w 2109787"/>
              <a:gd name="T53" fmla="*/ 1270180 h 2125662"/>
              <a:gd name="T54" fmla="*/ 1258886 w 2109787"/>
              <a:gd name="T55" fmla="*/ 1292381 h 2125662"/>
              <a:gd name="T56" fmla="*/ 1097900 w 2109787"/>
              <a:gd name="T57" fmla="*/ 1197598 h 2125662"/>
              <a:gd name="T58" fmla="*/ 976733 w 2109787"/>
              <a:gd name="T59" fmla="*/ 1012869 h 2125662"/>
              <a:gd name="T60" fmla="*/ 961659 w 2109787"/>
              <a:gd name="T61" fmla="*/ 777760 h 2125662"/>
              <a:gd name="T62" fmla="*/ 1050685 w 2109787"/>
              <a:gd name="T63" fmla="*/ 580223 h 2125662"/>
              <a:gd name="T64" fmla="*/ 1209965 w 2109787"/>
              <a:gd name="T65" fmla="*/ 464660 h 2125662"/>
              <a:gd name="T66" fmla="*/ 802597 w 2109787"/>
              <a:gd name="T67" fmla="*/ 349265 h 2125662"/>
              <a:gd name="T68" fmla="*/ 703059 w 2109787"/>
              <a:gd name="T69" fmla="*/ 413778 h 2125662"/>
              <a:gd name="T70" fmla="*/ 579631 w 2109787"/>
              <a:gd name="T71" fmla="*/ 465219 h 2125662"/>
              <a:gd name="T72" fmla="*/ 582759 w 2109787"/>
              <a:gd name="T73" fmla="*/ 565826 h 2125662"/>
              <a:gd name="T74" fmla="*/ 771314 w 2109787"/>
              <a:gd name="T75" fmla="*/ 673822 h 2125662"/>
              <a:gd name="T76" fmla="*/ 887063 w 2109787"/>
              <a:gd name="T77" fmla="*/ 819901 h 2125662"/>
              <a:gd name="T78" fmla="*/ 831038 w 2109787"/>
              <a:gd name="T79" fmla="*/ 994969 h 2125662"/>
              <a:gd name="T80" fmla="*/ 571383 w 2109787"/>
              <a:gd name="T81" fmla="*/ 1050387 h 2125662"/>
              <a:gd name="T82" fmla="*/ 581337 w 2109787"/>
              <a:gd name="T83" fmla="*/ 969675 h 2125662"/>
              <a:gd name="T84" fmla="*/ 751122 w 2109787"/>
              <a:gd name="T85" fmla="*/ 946086 h 2125662"/>
              <a:gd name="T86" fmla="*/ 784396 w 2109787"/>
              <a:gd name="T87" fmla="*/ 831269 h 2125662"/>
              <a:gd name="T88" fmla="*/ 658408 w 2109787"/>
              <a:gd name="T89" fmla="*/ 726967 h 2125662"/>
              <a:gd name="T90" fmla="*/ 480377 w 2109787"/>
              <a:gd name="T91" fmla="*/ 593962 h 2125662"/>
              <a:gd name="T92" fmla="*/ 503981 w 2109787"/>
              <a:gd name="T93" fmla="*/ 416621 h 2125662"/>
              <a:gd name="T94" fmla="*/ 746906 w 2109787"/>
              <a:gd name="T95" fmla="*/ 1423 h 2125662"/>
              <a:gd name="T96" fmla="*/ 1166756 w 2109787"/>
              <a:gd name="T97" fmla="*/ 173605 h 2125662"/>
              <a:gd name="T98" fmla="*/ 1015895 w 2109787"/>
              <a:gd name="T99" fmla="*/ 216010 h 2125662"/>
              <a:gd name="T100" fmla="*/ 659520 w 2109787"/>
              <a:gd name="T101" fmla="*/ 126646 h 2125662"/>
              <a:gd name="T102" fmla="*/ 368899 w 2109787"/>
              <a:gd name="T103" fmla="*/ 231948 h 2125662"/>
              <a:gd name="T104" fmla="*/ 176195 w 2109787"/>
              <a:gd name="T105" fmla="*/ 466173 h 2125662"/>
              <a:gd name="T106" fmla="*/ 128375 w 2109787"/>
              <a:gd name="T107" fmla="*/ 769271 h 2125662"/>
              <a:gd name="T108" fmla="*/ 222307 w 2109787"/>
              <a:gd name="T109" fmla="*/ 1026548 h 2125662"/>
              <a:gd name="T110" fmla="*/ 420703 w 2109787"/>
              <a:gd name="T111" fmla="*/ 1209830 h 2125662"/>
              <a:gd name="T112" fmla="*/ 486742 w 2109787"/>
              <a:gd name="T113" fmla="*/ 1374042 h 2125662"/>
              <a:gd name="T114" fmla="*/ 203805 w 2109787"/>
              <a:gd name="T115" fmla="*/ 1200153 h 2125662"/>
              <a:gd name="T116" fmla="*/ 33303 w 2109787"/>
              <a:gd name="T117" fmla="*/ 918970 h 2125662"/>
              <a:gd name="T118" fmla="*/ 14232 w 2109787"/>
              <a:gd name="T119" fmla="*/ 562367 h 2125662"/>
              <a:gd name="T120" fmla="*/ 183026 w 2109787"/>
              <a:gd name="T121" fmla="*/ 230810 h 2125662"/>
              <a:gd name="T122" fmla="*/ 494712 w 2109787"/>
              <a:gd name="T123" fmla="*/ 31875 h 21256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09787" h="2125662">
                <a:moveTo>
                  <a:pt x="1216342" y="1436687"/>
                </a:moveTo>
                <a:lnTo>
                  <a:pt x="1216977" y="1467831"/>
                </a:lnTo>
                <a:lnTo>
                  <a:pt x="1218247" y="1498021"/>
                </a:lnTo>
                <a:lnTo>
                  <a:pt x="1219517" y="1527894"/>
                </a:lnTo>
                <a:lnTo>
                  <a:pt x="1221105" y="1556813"/>
                </a:lnTo>
                <a:lnTo>
                  <a:pt x="1223010" y="1585097"/>
                </a:lnTo>
                <a:lnTo>
                  <a:pt x="1225550" y="1612427"/>
                </a:lnTo>
                <a:lnTo>
                  <a:pt x="1227772" y="1639121"/>
                </a:lnTo>
                <a:lnTo>
                  <a:pt x="1230630" y="1665180"/>
                </a:lnTo>
                <a:lnTo>
                  <a:pt x="1233487" y="1690286"/>
                </a:lnTo>
                <a:lnTo>
                  <a:pt x="1237297" y="1714756"/>
                </a:lnTo>
                <a:lnTo>
                  <a:pt x="1240790" y="1738273"/>
                </a:lnTo>
                <a:lnTo>
                  <a:pt x="1244917" y="1761154"/>
                </a:lnTo>
                <a:lnTo>
                  <a:pt x="1249362" y="1783399"/>
                </a:lnTo>
                <a:lnTo>
                  <a:pt x="1253807" y="1804691"/>
                </a:lnTo>
                <a:lnTo>
                  <a:pt x="1258570" y="1825030"/>
                </a:lnTo>
                <a:lnTo>
                  <a:pt x="1263967" y="1844733"/>
                </a:lnTo>
                <a:lnTo>
                  <a:pt x="1269365" y="1863801"/>
                </a:lnTo>
                <a:lnTo>
                  <a:pt x="1275397" y="1881597"/>
                </a:lnTo>
                <a:lnTo>
                  <a:pt x="1281430" y="1899076"/>
                </a:lnTo>
                <a:lnTo>
                  <a:pt x="1288097" y="1915283"/>
                </a:lnTo>
                <a:lnTo>
                  <a:pt x="1295082" y="1930537"/>
                </a:lnTo>
                <a:lnTo>
                  <a:pt x="1302067" y="1945474"/>
                </a:lnTo>
                <a:lnTo>
                  <a:pt x="1309687" y="1959457"/>
                </a:lnTo>
                <a:lnTo>
                  <a:pt x="1317625" y="1972168"/>
                </a:lnTo>
                <a:lnTo>
                  <a:pt x="1325562" y="1984244"/>
                </a:lnTo>
                <a:lnTo>
                  <a:pt x="1330007" y="1990282"/>
                </a:lnTo>
                <a:lnTo>
                  <a:pt x="1334135" y="1995685"/>
                </a:lnTo>
                <a:lnTo>
                  <a:pt x="1338262" y="2001087"/>
                </a:lnTo>
                <a:lnTo>
                  <a:pt x="1343025" y="2005854"/>
                </a:lnTo>
                <a:lnTo>
                  <a:pt x="1347470" y="2010621"/>
                </a:lnTo>
                <a:lnTo>
                  <a:pt x="1352232" y="2015388"/>
                </a:lnTo>
                <a:lnTo>
                  <a:pt x="1356677" y="2019519"/>
                </a:lnTo>
                <a:lnTo>
                  <a:pt x="1361440" y="2023968"/>
                </a:lnTo>
                <a:lnTo>
                  <a:pt x="1366520" y="2027782"/>
                </a:lnTo>
                <a:lnTo>
                  <a:pt x="1371282" y="2031278"/>
                </a:lnTo>
                <a:lnTo>
                  <a:pt x="1376362" y="2034773"/>
                </a:lnTo>
                <a:lnTo>
                  <a:pt x="1381442" y="2038269"/>
                </a:lnTo>
                <a:lnTo>
                  <a:pt x="1386840" y="2041129"/>
                </a:lnTo>
                <a:lnTo>
                  <a:pt x="1391920" y="2043989"/>
                </a:lnTo>
                <a:lnTo>
                  <a:pt x="1391920" y="1688379"/>
                </a:lnTo>
                <a:lnTo>
                  <a:pt x="1387475" y="1687108"/>
                </a:lnTo>
                <a:lnTo>
                  <a:pt x="1382395" y="1685837"/>
                </a:lnTo>
                <a:lnTo>
                  <a:pt x="1378267" y="1684248"/>
                </a:lnTo>
                <a:lnTo>
                  <a:pt x="1373505" y="1682341"/>
                </a:lnTo>
                <a:lnTo>
                  <a:pt x="1369695" y="1680117"/>
                </a:lnTo>
                <a:lnTo>
                  <a:pt x="1365885" y="1677256"/>
                </a:lnTo>
                <a:lnTo>
                  <a:pt x="1362075" y="1674079"/>
                </a:lnTo>
                <a:lnTo>
                  <a:pt x="1358900" y="1670901"/>
                </a:lnTo>
                <a:lnTo>
                  <a:pt x="1356042" y="1667405"/>
                </a:lnTo>
                <a:lnTo>
                  <a:pt x="1353502" y="1663274"/>
                </a:lnTo>
                <a:lnTo>
                  <a:pt x="1350962" y="1659460"/>
                </a:lnTo>
                <a:lnTo>
                  <a:pt x="1349057" y="1655329"/>
                </a:lnTo>
                <a:lnTo>
                  <a:pt x="1347470" y="1650562"/>
                </a:lnTo>
                <a:lnTo>
                  <a:pt x="1346517" y="1645795"/>
                </a:lnTo>
                <a:lnTo>
                  <a:pt x="1345882" y="1641346"/>
                </a:lnTo>
                <a:lnTo>
                  <a:pt x="1345565" y="1635943"/>
                </a:lnTo>
                <a:lnTo>
                  <a:pt x="1345565" y="1582872"/>
                </a:lnTo>
                <a:lnTo>
                  <a:pt x="1345882" y="1577469"/>
                </a:lnTo>
                <a:lnTo>
                  <a:pt x="1346517" y="1572385"/>
                </a:lnTo>
                <a:lnTo>
                  <a:pt x="1347787" y="1567300"/>
                </a:lnTo>
                <a:lnTo>
                  <a:pt x="1349692" y="1562215"/>
                </a:lnTo>
                <a:lnTo>
                  <a:pt x="1352232" y="1557449"/>
                </a:lnTo>
                <a:lnTo>
                  <a:pt x="1354772" y="1553317"/>
                </a:lnTo>
                <a:lnTo>
                  <a:pt x="1357630" y="1549186"/>
                </a:lnTo>
                <a:lnTo>
                  <a:pt x="1361122" y="1545055"/>
                </a:lnTo>
                <a:lnTo>
                  <a:pt x="1365250" y="1541877"/>
                </a:lnTo>
                <a:lnTo>
                  <a:pt x="1369060" y="1538699"/>
                </a:lnTo>
                <a:lnTo>
                  <a:pt x="1373505" y="1535839"/>
                </a:lnTo>
                <a:lnTo>
                  <a:pt x="1378267" y="1533614"/>
                </a:lnTo>
                <a:lnTo>
                  <a:pt x="1383030" y="1532025"/>
                </a:lnTo>
                <a:lnTo>
                  <a:pt x="1388427" y="1530754"/>
                </a:lnTo>
                <a:lnTo>
                  <a:pt x="1393507" y="1529801"/>
                </a:lnTo>
                <a:lnTo>
                  <a:pt x="1399222" y="1529483"/>
                </a:lnTo>
                <a:lnTo>
                  <a:pt x="1516062" y="1529483"/>
                </a:lnTo>
                <a:lnTo>
                  <a:pt x="1521460" y="1529801"/>
                </a:lnTo>
                <a:lnTo>
                  <a:pt x="1526857" y="1530754"/>
                </a:lnTo>
                <a:lnTo>
                  <a:pt x="1531937" y="1532025"/>
                </a:lnTo>
                <a:lnTo>
                  <a:pt x="1537017" y="1533614"/>
                </a:lnTo>
                <a:lnTo>
                  <a:pt x="1541462" y="1535839"/>
                </a:lnTo>
                <a:lnTo>
                  <a:pt x="1545907" y="1538699"/>
                </a:lnTo>
                <a:lnTo>
                  <a:pt x="1550035" y="1541877"/>
                </a:lnTo>
                <a:lnTo>
                  <a:pt x="1553845" y="1545055"/>
                </a:lnTo>
                <a:lnTo>
                  <a:pt x="1557020" y="1549186"/>
                </a:lnTo>
                <a:lnTo>
                  <a:pt x="1560512" y="1553317"/>
                </a:lnTo>
                <a:lnTo>
                  <a:pt x="1563052" y="1557449"/>
                </a:lnTo>
                <a:lnTo>
                  <a:pt x="1565275" y="1562215"/>
                </a:lnTo>
                <a:lnTo>
                  <a:pt x="1566862" y="1567300"/>
                </a:lnTo>
                <a:lnTo>
                  <a:pt x="1568132" y="1572385"/>
                </a:lnTo>
                <a:lnTo>
                  <a:pt x="1569085" y="1577469"/>
                </a:lnTo>
                <a:lnTo>
                  <a:pt x="1569402" y="1582872"/>
                </a:lnTo>
                <a:lnTo>
                  <a:pt x="1569402" y="1635943"/>
                </a:lnTo>
                <a:lnTo>
                  <a:pt x="1569085" y="1641346"/>
                </a:lnTo>
                <a:lnTo>
                  <a:pt x="1568450" y="1645795"/>
                </a:lnTo>
                <a:lnTo>
                  <a:pt x="1567180" y="1650562"/>
                </a:lnTo>
                <a:lnTo>
                  <a:pt x="1565910" y="1655329"/>
                </a:lnTo>
                <a:lnTo>
                  <a:pt x="1564005" y="1659460"/>
                </a:lnTo>
                <a:lnTo>
                  <a:pt x="1561782" y="1663274"/>
                </a:lnTo>
                <a:lnTo>
                  <a:pt x="1558607" y="1667405"/>
                </a:lnTo>
                <a:lnTo>
                  <a:pt x="1555750" y="1670901"/>
                </a:lnTo>
                <a:lnTo>
                  <a:pt x="1552575" y="1674079"/>
                </a:lnTo>
                <a:lnTo>
                  <a:pt x="1549082" y="1677256"/>
                </a:lnTo>
                <a:lnTo>
                  <a:pt x="1545272" y="1680117"/>
                </a:lnTo>
                <a:lnTo>
                  <a:pt x="1541145" y="1682341"/>
                </a:lnTo>
                <a:lnTo>
                  <a:pt x="1537017" y="1684248"/>
                </a:lnTo>
                <a:lnTo>
                  <a:pt x="1532255" y="1685837"/>
                </a:lnTo>
                <a:lnTo>
                  <a:pt x="1527810" y="1687108"/>
                </a:lnTo>
                <a:lnTo>
                  <a:pt x="1523047" y="1688379"/>
                </a:lnTo>
                <a:lnTo>
                  <a:pt x="1523047" y="2043989"/>
                </a:lnTo>
                <a:lnTo>
                  <a:pt x="1528445" y="2041129"/>
                </a:lnTo>
                <a:lnTo>
                  <a:pt x="1533525" y="2038269"/>
                </a:lnTo>
                <a:lnTo>
                  <a:pt x="1538605" y="2034773"/>
                </a:lnTo>
                <a:lnTo>
                  <a:pt x="1543685" y="2031278"/>
                </a:lnTo>
                <a:lnTo>
                  <a:pt x="1548765" y="2027782"/>
                </a:lnTo>
                <a:lnTo>
                  <a:pt x="1553527" y="2023968"/>
                </a:lnTo>
                <a:lnTo>
                  <a:pt x="1558290" y="2019519"/>
                </a:lnTo>
                <a:lnTo>
                  <a:pt x="1563052" y="2015388"/>
                </a:lnTo>
                <a:lnTo>
                  <a:pt x="1567497" y="2010621"/>
                </a:lnTo>
                <a:lnTo>
                  <a:pt x="1572260" y="2005854"/>
                </a:lnTo>
                <a:lnTo>
                  <a:pt x="1576705" y="2001087"/>
                </a:lnTo>
                <a:lnTo>
                  <a:pt x="1580832" y="1995685"/>
                </a:lnTo>
                <a:lnTo>
                  <a:pt x="1585277" y="1990282"/>
                </a:lnTo>
                <a:lnTo>
                  <a:pt x="1589405" y="1984244"/>
                </a:lnTo>
                <a:lnTo>
                  <a:pt x="1597660" y="1972168"/>
                </a:lnTo>
                <a:lnTo>
                  <a:pt x="1605280" y="1959457"/>
                </a:lnTo>
                <a:lnTo>
                  <a:pt x="1612900" y="1945474"/>
                </a:lnTo>
                <a:lnTo>
                  <a:pt x="1620202" y="1930537"/>
                </a:lnTo>
                <a:lnTo>
                  <a:pt x="1626870" y="1915283"/>
                </a:lnTo>
                <a:lnTo>
                  <a:pt x="1633537" y="1899076"/>
                </a:lnTo>
                <a:lnTo>
                  <a:pt x="1639570" y="1881597"/>
                </a:lnTo>
                <a:lnTo>
                  <a:pt x="1645602" y="1863801"/>
                </a:lnTo>
                <a:lnTo>
                  <a:pt x="1651000" y="1844733"/>
                </a:lnTo>
                <a:lnTo>
                  <a:pt x="1656397" y="1825030"/>
                </a:lnTo>
                <a:lnTo>
                  <a:pt x="1661160" y="1804691"/>
                </a:lnTo>
                <a:lnTo>
                  <a:pt x="1665922" y="1783399"/>
                </a:lnTo>
                <a:lnTo>
                  <a:pt x="1670050" y="1761154"/>
                </a:lnTo>
                <a:lnTo>
                  <a:pt x="1673860" y="1738273"/>
                </a:lnTo>
                <a:lnTo>
                  <a:pt x="1677987" y="1714756"/>
                </a:lnTo>
                <a:lnTo>
                  <a:pt x="1681162" y="1690286"/>
                </a:lnTo>
                <a:lnTo>
                  <a:pt x="1684337" y="1665180"/>
                </a:lnTo>
                <a:lnTo>
                  <a:pt x="1687195" y="1639121"/>
                </a:lnTo>
                <a:lnTo>
                  <a:pt x="1689735" y="1612427"/>
                </a:lnTo>
                <a:lnTo>
                  <a:pt x="1691957" y="1585097"/>
                </a:lnTo>
                <a:lnTo>
                  <a:pt x="1693862" y="1556813"/>
                </a:lnTo>
                <a:lnTo>
                  <a:pt x="1695450" y="1527894"/>
                </a:lnTo>
                <a:lnTo>
                  <a:pt x="1696720" y="1498021"/>
                </a:lnTo>
                <a:lnTo>
                  <a:pt x="1697672" y="1467831"/>
                </a:lnTo>
                <a:lnTo>
                  <a:pt x="1698942" y="1436687"/>
                </a:lnTo>
                <a:lnTo>
                  <a:pt x="1738312" y="1438912"/>
                </a:lnTo>
                <a:lnTo>
                  <a:pt x="1774825" y="1441454"/>
                </a:lnTo>
                <a:lnTo>
                  <a:pt x="1835150" y="1446221"/>
                </a:lnTo>
                <a:lnTo>
                  <a:pt x="1875472" y="1449399"/>
                </a:lnTo>
                <a:lnTo>
                  <a:pt x="1890077" y="1450670"/>
                </a:lnTo>
                <a:lnTo>
                  <a:pt x="1901190" y="1450988"/>
                </a:lnTo>
                <a:lnTo>
                  <a:pt x="1912620" y="1451941"/>
                </a:lnTo>
                <a:lnTo>
                  <a:pt x="1923415" y="1453212"/>
                </a:lnTo>
                <a:lnTo>
                  <a:pt x="1934210" y="1455119"/>
                </a:lnTo>
                <a:lnTo>
                  <a:pt x="1945005" y="1457662"/>
                </a:lnTo>
                <a:lnTo>
                  <a:pt x="1955482" y="1460522"/>
                </a:lnTo>
                <a:lnTo>
                  <a:pt x="1965642" y="1464017"/>
                </a:lnTo>
                <a:lnTo>
                  <a:pt x="1975485" y="1468149"/>
                </a:lnTo>
                <a:lnTo>
                  <a:pt x="1985327" y="1472598"/>
                </a:lnTo>
                <a:lnTo>
                  <a:pt x="1994852" y="1477047"/>
                </a:lnTo>
                <a:lnTo>
                  <a:pt x="2004060" y="1482767"/>
                </a:lnTo>
                <a:lnTo>
                  <a:pt x="2012950" y="1488170"/>
                </a:lnTo>
                <a:lnTo>
                  <a:pt x="2021522" y="1494526"/>
                </a:lnTo>
                <a:lnTo>
                  <a:pt x="2029777" y="1500881"/>
                </a:lnTo>
                <a:lnTo>
                  <a:pt x="2038032" y="1507873"/>
                </a:lnTo>
                <a:lnTo>
                  <a:pt x="2045652" y="1515182"/>
                </a:lnTo>
                <a:lnTo>
                  <a:pt x="2052637" y="1522809"/>
                </a:lnTo>
                <a:lnTo>
                  <a:pt x="2059622" y="1530754"/>
                </a:lnTo>
                <a:lnTo>
                  <a:pt x="2065972" y="1539334"/>
                </a:lnTo>
                <a:lnTo>
                  <a:pt x="2072322" y="1547597"/>
                </a:lnTo>
                <a:lnTo>
                  <a:pt x="2078037" y="1556495"/>
                </a:lnTo>
                <a:lnTo>
                  <a:pt x="2083435" y="1566029"/>
                </a:lnTo>
                <a:lnTo>
                  <a:pt x="2088197" y="1575563"/>
                </a:lnTo>
                <a:lnTo>
                  <a:pt x="2092642" y="1585414"/>
                </a:lnTo>
                <a:lnTo>
                  <a:pt x="2096452" y="1595266"/>
                </a:lnTo>
                <a:lnTo>
                  <a:pt x="2099945" y="1605117"/>
                </a:lnTo>
                <a:lnTo>
                  <a:pt x="2103120" y="1615605"/>
                </a:lnTo>
                <a:lnTo>
                  <a:pt x="2105660" y="1626410"/>
                </a:lnTo>
                <a:lnTo>
                  <a:pt x="2107247" y="1637215"/>
                </a:lnTo>
                <a:lnTo>
                  <a:pt x="2108835" y="1648337"/>
                </a:lnTo>
                <a:lnTo>
                  <a:pt x="2109470" y="1659460"/>
                </a:lnTo>
                <a:lnTo>
                  <a:pt x="2109787" y="1670901"/>
                </a:lnTo>
                <a:lnTo>
                  <a:pt x="2109787" y="1949605"/>
                </a:lnTo>
                <a:lnTo>
                  <a:pt x="2109787" y="1955325"/>
                </a:lnTo>
                <a:lnTo>
                  <a:pt x="2108835" y="1960728"/>
                </a:lnTo>
                <a:lnTo>
                  <a:pt x="2107882" y="1966448"/>
                </a:lnTo>
                <a:lnTo>
                  <a:pt x="2106295" y="1971850"/>
                </a:lnTo>
                <a:lnTo>
                  <a:pt x="2104072" y="1976935"/>
                </a:lnTo>
                <a:lnTo>
                  <a:pt x="2101532" y="1982020"/>
                </a:lnTo>
                <a:lnTo>
                  <a:pt x="2098675" y="1987105"/>
                </a:lnTo>
                <a:lnTo>
                  <a:pt x="2095182" y="1992189"/>
                </a:lnTo>
                <a:lnTo>
                  <a:pt x="2091690" y="1996956"/>
                </a:lnTo>
                <a:lnTo>
                  <a:pt x="2087245" y="2002041"/>
                </a:lnTo>
                <a:lnTo>
                  <a:pt x="2082800" y="2006490"/>
                </a:lnTo>
                <a:lnTo>
                  <a:pt x="2077720" y="2010939"/>
                </a:lnTo>
                <a:lnTo>
                  <a:pt x="2072322" y="2015706"/>
                </a:lnTo>
                <a:lnTo>
                  <a:pt x="2066607" y="2019837"/>
                </a:lnTo>
                <a:lnTo>
                  <a:pt x="2060575" y="2024286"/>
                </a:lnTo>
                <a:lnTo>
                  <a:pt x="2053907" y="2028418"/>
                </a:lnTo>
                <a:lnTo>
                  <a:pt x="2047240" y="2032549"/>
                </a:lnTo>
                <a:lnTo>
                  <a:pt x="2039937" y="2036680"/>
                </a:lnTo>
                <a:lnTo>
                  <a:pt x="2032317" y="2040494"/>
                </a:lnTo>
                <a:lnTo>
                  <a:pt x="2024697" y="2044307"/>
                </a:lnTo>
                <a:lnTo>
                  <a:pt x="2016442" y="2048121"/>
                </a:lnTo>
                <a:lnTo>
                  <a:pt x="2007870" y="2051934"/>
                </a:lnTo>
                <a:lnTo>
                  <a:pt x="1999297" y="2055430"/>
                </a:lnTo>
                <a:lnTo>
                  <a:pt x="1990090" y="2058926"/>
                </a:lnTo>
                <a:lnTo>
                  <a:pt x="1970722" y="2065599"/>
                </a:lnTo>
                <a:lnTo>
                  <a:pt x="1950402" y="2071955"/>
                </a:lnTo>
                <a:lnTo>
                  <a:pt x="1929130" y="2077675"/>
                </a:lnTo>
                <a:lnTo>
                  <a:pt x="1907222" y="2083396"/>
                </a:lnTo>
                <a:lnTo>
                  <a:pt x="1883727" y="2088480"/>
                </a:lnTo>
                <a:lnTo>
                  <a:pt x="1859597" y="2093565"/>
                </a:lnTo>
                <a:lnTo>
                  <a:pt x="1834515" y="2098014"/>
                </a:lnTo>
                <a:lnTo>
                  <a:pt x="1809115" y="2102146"/>
                </a:lnTo>
                <a:lnTo>
                  <a:pt x="1782762" y="2105959"/>
                </a:lnTo>
                <a:lnTo>
                  <a:pt x="1755457" y="2109455"/>
                </a:lnTo>
                <a:lnTo>
                  <a:pt x="1728152" y="2112633"/>
                </a:lnTo>
                <a:lnTo>
                  <a:pt x="1700212" y="2115175"/>
                </a:lnTo>
                <a:lnTo>
                  <a:pt x="1671637" y="2118035"/>
                </a:lnTo>
                <a:lnTo>
                  <a:pt x="1642745" y="2119942"/>
                </a:lnTo>
                <a:lnTo>
                  <a:pt x="1613535" y="2121849"/>
                </a:lnTo>
                <a:lnTo>
                  <a:pt x="1584325" y="2123120"/>
                </a:lnTo>
                <a:lnTo>
                  <a:pt x="1554480" y="2124391"/>
                </a:lnTo>
                <a:lnTo>
                  <a:pt x="1524635" y="2125027"/>
                </a:lnTo>
                <a:lnTo>
                  <a:pt x="1494790" y="2125344"/>
                </a:lnTo>
                <a:lnTo>
                  <a:pt x="1464945" y="2125662"/>
                </a:lnTo>
                <a:lnTo>
                  <a:pt x="1435100" y="2125344"/>
                </a:lnTo>
                <a:lnTo>
                  <a:pt x="1404937" y="2125027"/>
                </a:lnTo>
                <a:lnTo>
                  <a:pt x="1375092" y="2124391"/>
                </a:lnTo>
                <a:lnTo>
                  <a:pt x="1344930" y="2123120"/>
                </a:lnTo>
                <a:lnTo>
                  <a:pt x="1315085" y="2121849"/>
                </a:lnTo>
                <a:lnTo>
                  <a:pt x="1285557" y="2119942"/>
                </a:lnTo>
                <a:lnTo>
                  <a:pt x="1256030" y="2118035"/>
                </a:lnTo>
                <a:lnTo>
                  <a:pt x="1227455" y="2115175"/>
                </a:lnTo>
                <a:lnTo>
                  <a:pt x="1198562" y="2112633"/>
                </a:lnTo>
                <a:lnTo>
                  <a:pt x="1170622" y="2109455"/>
                </a:lnTo>
                <a:lnTo>
                  <a:pt x="1142682" y="2105959"/>
                </a:lnTo>
                <a:lnTo>
                  <a:pt x="1116012" y="2102146"/>
                </a:lnTo>
                <a:lnTo>
                  <a:pt x="1089660" y="2098014"/>
                </a:lnTo>
                <a:lnTo>
                  <a:pt x="1064260" y="2093565"/>
                </a:lnTo>
                <a:lnTo>
                  <a:pt x="1039177" y="2088480"/>
                </a:lnTo>
                <a:lnTo>
                  <a:pt x="1015364" y="2083396"/>
                </a:lnTo>
                <a:lnTo>
                  <a:pt x="992187" y="2077675"/>
                </a:lnTo>
                <a:lnTo>
                  <a:pt x="970597" y="2071955"/>
                </a:lnTo>
                <a:lnTo>
                  <a:pt x="949642" y="2065599"/>
                </a:lnTo>
                <a:lnTo>
                  <a:pt x="929639" y="2058926"/>
                </a:lnTo>
                <a:lnTo>
                  <a:pt x="910907" y="2051934"/>
                </a:lnTo>
                <a:lnTo>
                  <a:pt x="902334" y="2048121"/>
                </a:lnTo>
                <a:lnTo>
                  <a:pt x="893762" y="2044307"/>
                </a:lnTo>
                <a:lnTo>
                  <a:pt x="885507" y="2040494"/>
                </a:lnTo>
                <a:lnTo>
                  <a:pt x="877569" y="2036680"/>
                </a:lnTo>
                <a:lnTo>
                  <a:pt x="870584" y="2032549"/>
                </a:lnTo>
                <a:lnTo>
                  <a:pt x="863282" y="2028418"/>
                </a:lnTo>
                <a:lnTo>
                  <a:pt x="856614" y="2024286"/>
                </a:lnTo>
                <a:lnTo>
                  <a:pt x="850264" y="2019837"/>
                </a:lnTo>
                <a:lnTo>
                  <a:pt x="844232" y="2015706"/>
                </a:lnTo>
                <a:lnTo>
                  <a:pt x="838517" y="2010939"/>
                </a:lnTo>
                <a:lnTo>
                  <a:pt x="833437" y="2006490"/>
                </a:lnTo>
                <a:lnTo>
                  <a:pt x="828674" y="2002041"/>
                </a:lnTo>
                <a:lnTo>
                  <a:pt x="824229" y="1996956"/>
                </a:lnTo>
                <a:lnTo>
                  <a:pt x="820419" y="1992189"/>
                </a:lnTo>
                <a:lnTo>
                  <a:pt x="816609" y="1987105"/>
                </a:lnTo>
                <a:lnTo>
                  <a:pt x="813752" y="1982020"/>
                </a:lnTo>
                <a:lnTo>
                  <a:pt x="811212" y="1976935"/>
                </a:lnTo>
                <a:lnTo>
                  <a:pt x="808989" y="1971850"/>
                </a:lnTo>
                <a:lnTo>
                  <a:pt x="807084" y="1966448"/>
                </a:lnTo>
                <a:lnTo>
                  <a:pt x="805814" y="1960728"/>
                </a:lnTo>
                <a:lnTo>
                  <a:pt x="805179" y="1955325"/>
                </a:lnTo>
                <a:lnTo>
                  <a:pt x="804862" y="1949605"/>
                </a:lnTo>
                <a:lnTo>
                  <a:pt x="804862" y="1670901"/>
                </a:lnTo>
                <a:lnTo>
                  <a:pt x="805179" y="1659460"/>
                </a:lnTo>
                <a:lnTo>
                  <a:pt x="806132" y="1648337"/>
                </a:lnTo>
                <a:lnTo>
                  <a:pt x="807402" y="1637215"/>
                </a:lnTo>
                <a:lnTo>
                  <a:pt x="809624" y="1626410"/>
                </a:lnTo>
                <a:lnTo>
                  <a:pt x="812164" y="1615605"/>
                </a:lnTo>
                <a:lnTo>
                  <a:pt x="815022" y="1605117"/>
                </a:lnTo>
                <a:lnTo>
                  <a:pt x="818197" y="1595266"/>
                </a:lnTo>
                <a:lnTo>
                  <a:pt x="822324" y="1585414"/>
                </a:lnTo>
                <a:lnTo>
                  <a:pt x="826769" y="1575563"/>
                </a:lnTo>
                <a:lnTo>
                  <a:pt x="831849" y="1566029"/>
                </a:lnTo>
                <a:lnTo>
                  <a:pt x="836929" y="1556495"/>
                </a:lnTo>
                <a:lnTo>
                  <a:pt x="842327" y="1547597"/>
                </a:lnTo>
                <a:lnTo>
                  <a:pt x="848677" y="1539334"/>
                </a:lnTo>
                <a:lnTo>
                  <a:pt x="855344" y="1530754"/>
                </a:lnTo>
                <a:lnTo>
                  <a:pt x="862012" y="1522809"/>
                </a:lnTo>
                <a:lnTo>
                  <a:pt x="869632" y="1515182"/>
                </a:lnTo>
                <a:lnTo>
                  <a:pt x="876934" y="1507873"/>
                </a:lnTo>
                <a:lnTo>
                  <a:pt x="884872" y="1500881"/>
                </a:lnTo>
                <a:lnTo>
                  <a:pt x="893444" y="1494526"/>
                </a:lnTo>
                <a:lnTo>
                  <a:pt x="902017" y="1488170"/>
                </a:lnTo>
                <a:lnTo>
                  <a:pt x="910907" y="1482767"/>
                </a:lnTo>
                <a:lnTo>
                  <a:pt x="920114" y="1477047"/>
                </a:lnTo>
                <a:lnTo>
                  <a:pt x="929639" y="1472598"/>
                </a:lnTo>
                <a:lnTo>
                  <a:pt x="939482" y="1468149"/>
                </a:lnTo>
                <a:lnTo>
                  <a:pt x="949324" y="1464017"/>
                </a:lnTo>
                <a:lnTo>
                  <a:pt x="959802" y="1460522"/>
                </a:lnTo>
                <a:lnTo>
                  <a:pt x="969962" y="1457662"/>
                </a:lnTo>
                <a:lnTo>
                  <a:pt x="980439" y="1455119"/>
                </a:lnTo>
                <a:lnTo>
                  <a:pt x="991234" y="1453212"/>
                </a:lnTo>
                <a:lnTo>
                  <a:pt x="1002347" y="1451941"/>
                </a:lnTo>
                <a:lnTo>
                  <a:pt x="1013459" y="1450988"/>
                </a:lnTo>
                <a:lnTo>
                  <a:pt x="1024889" y="1450670"/>
                </a:lnTo>
                <a:lnTo>
                  <a:pt x="1039177" y="1449399"/>
                </a:lnTo>
                <a:lnTo>
                  <a:pt x="1079500" y="1446221"/>
                </a:lnTo>
                <a:lnTo>
                  <a:pt x="1140142" y="1441454"/>
                </a:lnTo>
                <a:lnTo>
                  <a:pt x="1176655" y="1438912"/>
                </a:lnTo>
                <a:lnTo>
                  <a:pt x="1216342" y="1436687"/>
                </a:lnTo>
                <a:close/>
                <a:moveTo>
                  <a:pt x="1249771" y="769392"/>
                </a:moveTo>
                <a:lnTo>
                  <a:pt x="1245966" y="770028"/>
                </a:lnTo>
                <a:lnTo>
                  <a:pt x="1242477" y="770663"/>
                </a:lnTo>
                <a:lnTo>
                  <a:pt x="1239306" y="771933"/>
                </a:lnTo>
                <a:lnTo>
                  <a:pt x="1235818" y="773839"/>
                </a:lnTo>
                <a:lnTo>
                  <a:pt x="1232647" y="775427"/>
                </a:lnTo>
                <a:lnTo>
                  <a:pt x="1229476" y="777650"/>
                </a:lnTo>
                <a:lnTo>
                  <a:pt x="1226621" y="780191"/>
                </a:lnTo>
                <a:lnTo>
                  <a:pt x="1223450" y="782732"/>
                </a:lnTo>
                <a:lnTo>
                  <a:pt x="1217425" y="789084"/>
                </a:lnTo>
                <a:lnTo>
                  <a:pt x="1211717" y="796071"/>
                </a:lnTo>
                <a:lnTo>
                  <a:pt x="1206009" y="803376"/>
                </a:lnTo>
                <a:lnTo>
                  <a:pt x="1194275" y="819574"/>
                </a:lnTo>
                <a:lnTo>
                  <a:pt x="1186030" y="831008"/>
                </a:lnTo>
                <a:lnTo>
                  <a:pt x="1177785" y="843395"/>
                </a:lnTo>
                <a:lnTo>
                  <a:pt x="1169857" y="855781"/>
                </a:lnTo>
                <a:lnTo>
                  <a:pt x="1161929" y="868803"/>
                </a:lnTo>
                <a:lnTo>
                  <a:pt x="1159075" y="881507"/>
                </a:lnTo>
                <a:lnTo>
                  <a:pt x="1156856" y="894212"/>
                </a:lnTo>
                <a:lnTo>
                  <a:pt x="1154636" y="907233"/>
                </a:lnTo>
                <a:lnTo>
                  <a:pt x="1152733" y="920573"/>
                </a:lnTo>
                <a:lnTo>
                  <a:pt x="1151465" y="933595"/>
                </a:lnTo>
                <a:lnTo>
                  <a:pt x="1150513" y="947569"/>
                </a:lnTo>
                <a:lnTo>
                  <a:pt x="1149879" y="960909"/>
                </a:lnTo>
                <a:lnTo>
                  <a:pt x="1149879" y="974566"/>
                </a:lnTo>
                <a:lnTo>
                  <a:pt x="1149879" y="984412"/>
                </a:lnTo>
                <a:lnTo>
                  <a:pt x="1150196" y="994258"/>
                </a:lnTo>
                <a:lnTo>
                  <a:pt x="1151147" y="1003786"/>
                </a:lnTo>
                <a:lnTo>
                  <a:pt x="1151782" y="1013314"/>
                </a:lnTo>
                <a:lnTo>
                  <a:pt x="1153050" y="1023160"/>
                </a:lnTo>
                <a:lnTo>
                  <a:pt x="1154319" y="1032688"/>
                </a:lnTo>
                <a:lnTo>
                  <a:pt x="1156538" y="1042216"/>
                </a:lnTo>
                <a:lnTo>
                  <a:pt x="1158124" y="1051427"/>
                </a:lnTo>
                <a:lnTo>
                  <a:pt x="1160344" y="1060637"/>
                </a:lnTo>
                <a:lnTo>
                  <a:pt x="1162564" y="1069848"/>
                </a:lnTo>
                <a:lnTo>
                  <a:pt x="1165101" y="1079058"/>
                </a:lnTo>
                <a:lnTo>
                  <a:pt x="1168272" y="1088269"/>
                </a:lnTo>
                <a:lnTo>
                  <a:pt x="1171126" y="1096844"/>
                </a:lnTo>
                <a:lnTo>
                  <a:pt x="1174297" y="1106055"/>
                </a:lnTo>
                <a:lnTo>
                  <a:pt x="1177468" y="1114948"/>
                </a:lnTo>
                <a:lnTo>
                  <a:pt x="1181274" y="1123523"/>
                </a:lnTo>
                <a:lnTo>
                  <a:pt x="1184762" y="1132099"/>
                </a:lnTo>
                <a:lnTo>
                  <a:pt x="1188884" y="1140356"/>
                </a:lnTo>
                <a:lnTo>
                  <a:pt x="1193007" y="1148932"/>
                </a:lnTo>
                <a:lnTo>
                  <a:pt x="1197129" y="1157189"/>
                </a:lnTo>
                <a:lnTo>
                  <a:pt x="1206326" y="1173387"/>
                </a:lnTo>
                <a:lnTo>
                  <a:pt x="1215839" y="1188950"/>
                </a:lnTo>
                <a:lnTo>
                  <a:pt x="1225987" y="1204513"/>
                </a:lnTo>
                <a:lnTo>
                  <a:pt x="1236769" y="1219123"/>
                </a:lnTo>
                <a:lnTo>
                  <a:pt x="1247551" y="1233097"/>
                </a:lnTo>
                <a:lnTo>
                  <a:pt x="1258967" y="1246437"/>
                </a:lnTo>
                <a:lnTo>
                  <a:pt x="1271018" y="1259776"/>
                </a:lnTo>
                <a:lnTo>
                  <a:pt x="1283068" y="1271845"/>
                </a:lnTo>
                <a:lnTo>
                  <a:pt x="1295436" y="1283597"/>
                </a:lnTo>
                <a:lnTo>
                  <a:pt x="1308121" y="1294395"/>
                </a:lnTo>
                <a:lnTo>
                  <a:pt x="1320805" y="1304241"/>
                </a:lnTo>
                <a:lnTo>
                  <a:pt x="1333490" y="1313769"/>
                </a:lnTo>
                <a:lnTo>
                  <a:pt x="1346175" y="1322662"/>
                </a:lnTo>
                <a:lnTo>
                  <a:pt x="1359177" y="1330602"/>
                </a:lnTo>
                <a:lnTo>
                  <a:pt x="1371861" y="1337272"/>
                </a:lnTo>
                <a:lnTo>
                  <a:pt x="1384863" y="1343624"/>
                </a:lnTo>
                <a:lnTo>
                  <a:pt x="1397548" y="1348706"/>
                </a:lnTo>
                <a:lnTo>
                  <a:pt x="1403890" y="1350929"/>
                </a:lnTo>
                <a:lnTo>
                  <a:pt x="1410233" y="1353470"/>
                </a:lnTo>
                <a:lnTo>
                  <a:pt x="1416258" y="1355058"/>
                </a:lnTo>
                <a:lnTo>
                  <a:pt x="1422600" y="1356646"/>
                </a:lnTo>
                <a:lnTo>
                  <a:pt x="1428308" y="1358234"/>
                </a:lnTo>
                <a:lnTo>
                  <a:pt x="1434334" y="1359187"/>
                </a:lnTo>
                <a:lnTo>
                  <a:pt x="1440042" y="1360140"/>
                </a:lnTo>
                <a:lnTo>
                  <a:pt x="1446067" y="1360775"/>
                </a:lnTo>
                <a:lnTo>
                  <a:pt x="1451775" y="1361093"/>
                </a:lnTo>
                <a:lnTo>
                  <a:pt x="1457483" y="1361093"/>
                </a:lnTo>
                <a:lnTo>
                  <a:pt x="1462874" y="1361093"/>
                </a:lnTo>
                <a:lnTo>
                  <a:pt x="1468900" y="1360775"/>
                </a:lnTo>
                <a:lnTo>
                  <a:pt x="1474291" y="1360140"/>
                </a:lnTo>
                <a:lnTo>
                  <a:pt x="1480316" y="1359187"/>
                </a:lnTo>
                <a:lnTo>
                  <a:pt x="1486341" y="1358234"/>
                </a:lnTo>
                <a:lnTo>
                  <a:pt x="1492366" y="1356646"/>
                </a:lnTo>
                <a:lnTo>
                  <a:pt x="1498392" y="1355058"/>
                </a:lnTo>
                <a:lnTo>
                  <a:pt x="1504734" y="1353470"/>
                </a:lnTo>
                <a:lnTo>
                  <a:pt x="1510759" y="1350929"/>
                </a:lnTo>
                <a:lnTo>
                  <a:pt x="1517101" y="1348706"/>
                </a:lnTo>
                <a:lnTo>
                  <a:pt x="1529786" y="1343624"/>
                </a:lnTo>
                <a:lnTo>
                  <a:pt x="1542471" y="1337272"/>
                </a:lnTo>
                <a:lnTo>
                  <a:pt x="1555473" y="1330602"/>
                </a:lnTo>
                <a:lnTo>
                  <a:pt x="1568157" y="1322662"/>
                </a:lnTo>
                <a:lnTo>
                  <a:pt x="1581159" y="1313769"/>
                </a:lnTo>
                <a:lnTo>
                  <a:pt x="1593844" y="1304241"/>
                </a:lnTo>
                <a:lnTo>
                  <a:pt x="1606846" y="1294395"/>
                </a:lnTo>
                <a:lnTo>
                  <a:pt x="1619531" y="1283597"/>
                </a:lnTo>
                <a:lnTo>
                  <a:pt x="1631581" y="1271845"/>
                </a:lnTo>
                <a:lnTo>
                  <a:pt x="1643949" y="1259776"/>
                </a:lnTo>
                <a:lnTo>
                  <a:pt x="1655682" y="1246437"/>
                </a:lnTo>
                <a:lnTo>
                  <a:pt x="1667098" y="1233097"/>
                </a:lnTo>
                <a:lnTo>
                  <a:pt x="1678197" y="1219123"/>
                </a:lnTo>
                <a:lnTo>
                  <a:pt x="1688662" y="1204513"/>
                </a:lnTo>
                <a:lnTo>
                  <a:pt x="1698810" y="1188950"/>
                </a:lnTo>
                <a:lnTo>
                  <a:pt x="1708324" y="1173387"/>
                </a:lnTo>
                <a:lnTo>
                  <a:pt x="1717203" y="1157189"/>
                </a:lnTo>
                <a:lnTo>
                  <a:pt x="1721643" y="1148932"/>
                </a:lnTo>
                <a:lnTo>
                  <a:pt x="1725765" y="1140356"/>
                </a:lnTo>
                <a:lnTo>
                  <a:pt x="1729570" y="1132099"/>
                </a:lnTo>
                <a:lnTo>
                  <a:pt x="1733693" y="1123523"/>
                </a:lnTo>
                <a:lnTo>
                  <a:pt x="1737181" y="1114948"/>
                </a:lnTo>
                <a:lnTo>
                  <a:pt x="1740352" y="1106055"/>
                </a:lnTo>
                <a:lnTo>
                  <a:pt x="1743524" y="1096844"/>
                </a:lnTo>
                <a:lnTo>
                  <a:pt x="1746695" y="1088269"/>
                </a:lnTo>
                <a:lnTo>
                  <a:pt x="1749232" y="1079058"/>
                </a:lnTo>
                <a:lnTo>
                  <a:pt x="1751769" y="1069848"/>
                </a:lnTo>
                <a:lnTo>
                  <a:pt x="1754306" y="1060637"/>
                </a:lnTo>
                <a:lnTo>
                  <a:pt x="1756525" y="1051427"/>
                </a:lnTo>
                <a:lnTo>
                  <a:pt x="1758428" y="1042216"/>
                </a:lnTo>
                <a:lnTo>
                  <a:pt x="1760014" y="1032688"/>
                </a:lnTo>
                <a:lnTo>
                  <a:pt x="1761599" y="1023160"/>
                </a:lnTo>
                <a:lnTo>
                  <a:pt x="1762551" y="1013314"/>
                </a:lnTo>
                <a:lnTo>
                  <a:pt x="1763502" y="1003786"/>
                </a:lnTo>
                <a:lnTo>
                  <a:pt x="1764136" y="994258"/>
                </a:lnTo>
                <a:lnTo>
                  <a:pt x="1764453" y="984412"/>
                </a:lnTo>
                <a:lnTo>
                  <a:pt x="1764771" y="974566"/>
                </a:lnTo>
                <a:lnTo>
                  <a:pt x="1764453" y="962815"/>
                </a:lnTo>
                <a:lnTo>
                  <a:pt x="1763819" y="951063"/>
                </a:lnTo>
                <a:lnTo>
                  <a:pt x="1748598" y="950745"/>
                </a:lnTo>
                <a:lnTo>
                  <a:pt x="1733059" y="949793"/>
                </a:lnTo>
                <a:lnTo>
                  <a:pt x="1716886" y="948840"/>
                </a:lnTo>
                <a:lnTo>
                  <a:pt x="1701030" y="947569"/>
                </a:lnTo>
                <a:lnTo>
                  <a:pt x="1684223" y="945664"/>
                </a:lnTo>
                <a:lnTo>
                  <a:pt x="1667732" y="943758"/>
                </a:lnTo>
                <a:lnTo>
                  <a:pt x="1650925" y="941852"/>
                </a:lnTo>
                <a:lnTo>
                  <a:pt x="1634435" y="939629"/>
                </a:lnTo>
                <a:lnTo>
                  <a:pt x="1617628" y="937406"/>
                </a:lnTo>
                <a:lnTo>
                  <a:pt x="1600503" y="934548"/>
                </a:lnTo>
                <a:lnTo>
                  <a:pt x="1584013" y="931689"/>
                </a:lnTo>
                <a:lnTo>
                  <a:pt x="1567206" y="928513"/>
                </a:lnTo>
                <a:lnTo>
                  <a:pt x="1550716" y="925337"/>
                </a:lnTo>
                <a:lnTo>
                  <a:pt x="1533909" y="921526"/>
                </a:lnTo>
                <a:lnTo>
                  <a:pt x="1517736" y="917714"/>
                </a:lnTo>
                <a:lnTo>
                  <a:pt x="1502197" y="913903"/>
                </a:lnTo>
                <a:lnTo>
                  <a:pt x="1486024" y="909457"/>
                </a:lnTo>
                <a:lnTo>
                  <a:pt x="1470802" y="905010"/>
                </a:lnTo>
                <a:lnTo>
                  <a:pt x="1456215" y="900564"/>
                </a:lnTo>
                <a:lnTo>
                  <a:pt x="1441310" y="895164"/>
                </a:lnTo>
                <a:lnTo>
                  <a:pt x="1427357" y="890400"/>
                </a:lnTo>
                <a:lnTo>
                  <a:pt x="1413721" y="884683"/>
                </a:lnTo>
                <a:lnTo>
                  <a:pt x="1400719" y="879284"/>
                </a:lnTo>
                <a:lnTo>
                  <a:pt x="1388352" y="873250"/>
                </a:lnTo>
                <a:lnTo>
                  <a:pt x="1376618" y="867533"/>
                </a:lnTo>
                <a:lnTo>
                  <a:pt x="1365519" y="861181"/>
                </a:lnTo>
                <a:lnTo>
                  <a:pt x="1355054" y="854828"/>
                </a:lnTo>
                <a:lnTo>
                  <a:pt x="1345541" y="848159"/>
                </a:lnTo>
                <a:lnTo>
                  <a:pt x="1336661" y="841171"/>
                </a:lnTo>
                <a:lnTo>
                  <a:pt x="1329051" y="834184"/>
                </a:lnTo>
                <a:lnTo>
                  <a:pt x="1324928" y="830690"/>
                </a:lnTo>
                <a:lnTo>
                  <a:pt x="1321757" y="826879"/>
                </a:lnTo>
                <a:lnTo>
                  <a:pt x="1318586" y="823068"/>
                </a:lnTo>
                <a:lnTo>
                  <a:pt x="1315414" y="819574"/>
                </a:lnTo>
                <a:lnTo>
                  <a:pt x="1309706" y="811634"/>
                </a:lnTo>
                <a:lnTo>
                  <a:pt x="1303681" y="804647"/>
                </a:lnTo>
                <a:lnTo>
                  <a:pt x="1298607" y="798612"/>
                </a:lnTo>
                <a:lnTo>
                  <a:pt x="1293216" y="792578"/>
                </a:lnTo>
                <a:lnTo>
                  <a:pt x="1288142" y="787813"/>
                </a:lnTo>
                <a:lnTo>
                  <a:pt x="1283386" y="783367"/>
                </a:lnTo>
                <a:lnTo>
                  <a:pt x="1278312" y="779873"/>
                </a:lnTo>
                <a:lnTo>
                  <a:pt x="1273872" y="777015"/>
                </a:lnTo>
                <a:lnTo>
                  <a:pt x="1269432" y="774474"/>
                </a:lnTo>
                <a:lnTo>
                  <a:pt x="1265310" y="772251"/>
                </a:lnTo>
                <a:lnTo>
                  <a:pt x="1261187" y="770980"/>
                </a:lnTo>
                <a:lnTo>
                  <a:pt x="1257065" y="770028"/>
                </a:lnTo>
                <a:lnTo>
                  <a:pt x="1253576" y="769392"/>
                </a:lnTo>
                <a:lnTo>
                  <a:pt x="1249771" y="769392"/>
                </a:lnTo>
                <a:close/>
                <a:moveTo>
                  <a:pt x="1457483" y="500062"/>
                </a:moveTo>
                <a:lnTo>
                  <a:pt x="1467631" y="500380"/>
                </a:lnTo>
                <a:lnTo>
                  <a:pt x="1477462" y="500697"/>
                </a:lnTo>
                <a:lnTo>
                  <a:pt x="1487609" y="501650"/>
                </a:lnTo>
                <a:lnTo>
                  <a:pt x="1497757" y="502603"/>
                </a:lnTo>
                <a:lnTo>
                  <a:pt x="1507588" y="503874"/>
                </a:lnTo>
                <a:lnTo>
                  <a:pt x="1517419" y="505462"/>
                </a:lnTo>
                <a:lnTo>
                  <a:pt x="1527249" y="507685"/>
                </a:lnTo>
                <a:lnTo>
                  <a:pt x="1537080" y="509908"/>
                </a:lnTo>
                <a:lnTo>
                  <a:pt x="1546276" y="512449"/>
                </a:lnTo>
                <a:lnTo>
                  <a:pt x="1556107" y="514990"/>
                </a:lnTo>
                <a:lnTo>
                  <a:pt x="1565303" y="518483"/>
                </a:lnTo>
                <a:lnTo>
                  <a:pt x="1574817" y="521659"/>
                </a:lnTo>
                <a:lnTo>
                  <a:pt x="1584013" y="525153"/>
                </a:lnTo>
                <a:lnTo>
                  <a:pt x="1592893" y="528964"/>
                </a:lnTo>
                <a:lnTo>
                  <a:pt x="1602089" y="533093"/>
                </a:lnTo>
                <a:lnTo>
                  <a:pt x="1610968" y="537540"/>
                </a:lnTo>
                <a:lnTo>
                  <a:pt x="1619848" y="542304"/>
                </a:lnTo>
                <a:lnTo>
                  <a:pt x="1628410" y="547068"/>
                </a:lnTo>
                <a:lnTo>
                  <a:pt x="1636972" y="552150"/>
                </a:lnTo>
                <a:lnTo>
                  <a:pt x="1645534" y="557549"/>
                </a:lnTo>
                <a:lnTo>
                  <a:pt x="1654096" y="562948"/>
                </a:lnTo>
                <a:lnTo>
                  <a:pt x="1662024" y="568983"/>
                </a:lnTo>
                <a:lnTo>
                  <a:pt x="1670269" y="575017"/>
                </a:lnTo>
                <a:lnTo>
                  <a:pt x="1678197" y="581369"/>
                </a:lnTo>
                <a:lnTo>
                  <a:pt x="1685808" y="588039"/>
                </a:lnTo>
                <a:lnTo>
                  <a:pt x="1693736" y="594391"/>
                </a:lnTo>
                <a:lnTo>
                  <a:pt x="1701347" y="601696"/>
                </a:lnTo>
                <a:lnTo>
                  <a:pt x="1708641" y="608684"/>
                </a:lnTo>
                <a:lnTo>
                  <a:pt x="1715934" y="615989"/>
                </a:lnTo>
                <a:lnTo>
                  <a:pt x="1723228" y="623611"/>
                </a:lnTo>
                <a:lnTo>
                  <a:pt x="1729888" y="631234"/>
                </a:lnTo>
                <a:lnTo>
                  <a:pt x="1736864" y="639174"/>
                </a:lnTo>
                <a:lnTo>
                  <a:pt x="1743207" y="647432"/>
                </a:lnTo>
                <a:lnTo>
                  <a:pt x="1749866" y="655689"/>
                </a:lnTo>
                <a:lnTo>
                  <a:pt x="1756208" y="664265"/>
                </a:lnTo>
                <a:lnTo>
                  <a:pt x="1762234" y="673158"/>
                </a:lnTo>
                <a:lnTo>
                  <a:pt x="1768259" y="682051"/>
                </a:lnTo>
                <a:lnTo>
                  <a:pt x="1773967" y="690944"/>
                </a:lnTo>
                <a:lnTo>
                  <a:pt x="1779675" y="700154"/>
                </a:lnTo>
                <a:lnTo>
                  <a:pt x="1785066" y="709682"/>
                </a:lnTo>
                <a:lnTo>
                  <a:pt x="1790140" y="719211"/>
                </a:lnTo>
                <a:lnTo>
                  <a:pt x="1795531" y="728739"/>
                </a:lnTo>
                <a:lnTo>
                  <a:pt x="1800288" y="738902"/>
                </a:lnTo>
                <a:lnTo>
                  <a:pt x="1805045" y="748430"/>
                </a:lnTo>
                <a:lnTo>
                  <a:pt x="1809484" y="758594"/>
                </a:lnTo>
                <a:lnTo>
                  <a:pt x="1813924" y="769075"/>
                </a:lnTo>
                <a:lnTo>
                  <a:pt x="1817729" y="779556"/>
                </a:lnTo>
                <a:lnTo>
                  <a:pt x="1821535" y="790037"/>
                </a:lnTo>
                <a:lnTo>
                  <a:pt x="1825340" y="800835"/>
                </a:lnTo>
                <a:lnTo>
                  <a:pt x="1828828" y="811634"/>
                </a:lnTo>
                <a:lnTo>
                  <a:pt x="1832000" y="822750"/>
                </a:lnTo>
                <a:lnTo>
                  <a:pt x="1834854" y="833866"/>
                </a:lnTo>
                <a:lnTo>
                  <a:pt x="1837708" y="844983"/>
                </a:lnTo>
                <a:lnTo>
                  <a:pt x="1840245" y="856416"/>
                </a:lnTo>
                <a:lnTo>
                  <a:pt x="1842464" y="867850"/>
                </a:lnTo>
                <a:lnTo>
                  <a:pt x="1844684" y="879284"/>
                </a:lnTo>
                <a:lnTo>
                  <a:pt x="1846270" y="890718"/>
                </a:lnTo>
                <a:lnTo>
                  <a:pt x="1847855" y="902469"/>
                </a:lnTo>
                <a:lnTo>
                  <a:pt x="1849758" y="914221"/>
                </a:lnTo>
                <a:lnTo>
                  <a:pt x="1850710" y="926290"/>
                </a:lnTo>
                <a:lnTo>
                  <a:pt x="1851661" y="938359"/>
                </a:lnTo>
                <a:lnTo>
                  <a:pt x="1852295" y="950428"/>
                </a:lnTo>
                <a:lnTo>
                  <a:pt x="1852612" y="962497"/>
                </a:lnTo>
                <a:lnTo>
                  <a:pt x="1852612" y="974566"/>
                </a:lnTo>
                <a:lnTo>
                  <a:pt x="1852612" y="987270"/>
                </a:lnTo>
                <a:lnTo>
                  <a:pt x="1851978" y="999657"/>
                </a:lnTo>
                <a:lnTo>
                  <a:pt x="1851344" y="1012361"/>
                </a:lnTo>
                <a:lnTo>
                  <a:pt x="1850075" y="1024430"/>
                </a:lnTo>
                <a:lnTo>
                  <a:pt x="1848490" y="1036817"/>
                </a:lnTo>
                <a:lnTo>
                  <a:pt x="1846587" y="1048886"/>
                </a:lnTo>
                <a:lnTo>
                  <a:pt x="1844367" y="1060955"/>
                </a:lnTo>
                <a:lnTo>
                  <a:pt x="1842147" y="1072706"/>
                </a:lnTo>
                <a:lnTo>
                  <a:pt x="1839293" y="1084458"/>
                </a:lnTo>
                <a:lnTo>
                  <a:pt x="1836122" y="1095891"/>
                </a:lnTo>
                <a:lnTo>
                  <a:pt x="1832951" y="1107643"/>
                </a:lnTo>
                <a:lnTo>
                  <a:pt x="1829463" y="1118759"/>
                </a:lnTo>
                <a:lnTo>
                  <a:pt x="1825974" y="1130193"/>
                </a:lnTo>
                <a:lnTo>
                  <a:pt x="1821535" y="1141309"/>
                </a:lnTo>
                <a:lnTo>
                  <a:pt x="1817412" y="1152108"/>
                </a:lnTo>
                <a:lnTo>
                  <a:pt x="1812655" y="1162906"/>
                </a:lnTo>
                <a:lnTo>
                  <a:pt x="1807899" y="1173705"/>
                </a:lnTo>
                <a:lnTo>
                  <a:pt x="1803142" y="1184186"/>
                </a:lnTo>
                <a:lnTo>
                  <a:pt x="1797751" y="1194667"/>
                </a:lnTo>
                <a:lnTo>
                  <a:pt x="1792360" y="1204830"/>
                </a:lnTo>
                <a:lnTo>
                  <a:pt x="1786652" y="1214994"/>
                </a:lnTo>
                <a:lnTo>
                  <a:pt x="1780944" y="1224840"/>
                </a:lnTo>
                <a:lnTo>
                  <a:pt x="1774601" y="1234050"/>
                </a:lnTo>
                <a:lnTo>
                  <a:pt x="1768576" y="1243896"/>
                </a:lnTo>
                <a:lnTo>
                  <a:pt x="1762234" y="1253107"/>
                </a:lnTo>
                <a:lnTo>
                  <a:pt x="1755891" y="1262317"/>
                </a:lnTo>
                <a:lnTo>
                  <a:pt x="1748915" y="1271528"/>
                </a:lnTo>
                <a:lnTo>
                  <a:pt x="1741938" y="1280103"/>
                </a:lnTo>
                <a:lnTo>
                  <a:pt x="1735279" y="1288678"/>
                </a:lnTo>
                <a:lnTo>
                  <a:pt x="1727985" y="1297254"/>
                </a:lnTo>
                <a:lnTo>
                  <a:pt x="1720691" y="1305194"/>
                </a:lnTo>
                <a:lnTo>
                  <a:pt x="1713397" y="1313452"/>
                </a:lnTo>
                <a:lnTo>
                  <a:pt x="1705787" y="1321392"/>
                </a:lnTo>
                <a:lnTo>
                  <a:pt x="1698493" y="1329014"/>
                </a:lnTo>
                <a:lnTo>
                  <a:pt x="1690565" y="1336319"/>
                </a:lnTo>
                <a:lnTo>
                  <a:pt x="1682637" y="1343624"/>
                </a:lnTo>
                <a:lnTo>
                  <a:pt x="1674709" y="1350612"/>
                </a:lnTo>
                <a:lnTo>
                  <a:pt x="1666781" y="1357599"/>
                </a:lnTo>
                <a:lnTo>
                  <a:pt x="1658853" y="1364269"/>
                </a:lnTo>
                <a:lnTo>
                  <a:pt x="1650608" y="1370303"/>
                </a:lnTo>
                <a:lnTo>
                  <a:pt x="1642680" y="1376655"/>
                </a:lnTo>
                <a:lnTo>
                  <a:pt x="1634435" y="1382372"/>
                </a:lnTo>
                <a:lnTo>
                  <a:pt x="1626190" y="1388407"/>
                </a:lnTo>
                <a:lnTo>
                  <a:pt x="1617945" y="1393806"/>
                </a:lnTo>
                <a:lnTo>
                  <a:pt x="1609700" y="1399205"/>
                </a:lnTo>
                <a:lnTo>
                  <a:pt x="1601455" y="1403970"/>
                </a:lnTo>
                <a:lnTo>
                  <a:pt x="1592893" y="1408416"/>
                </a:lnTo>
                <a:lnTo>
                  <a:pt x="1584648" y="1413180"/>
                </a:lnTo>
                <a:lnTo>
                  <a:pt x="1576403" y="1417309"/>
                </a:lnTo>
                <a:lnTo>
                  <a:pt x="1568157" y="1421120"/>
                </a:lnTo>
                <a:lnTo>
                  <a:pt x="1559912" y="1425249"/>
                </a:lnTo>
                <a:lnTo>
                  <a:pt x="1551667" y="1428743"/>
                </a:lnTo>
                <a:lnTo>
                  <a:pt x="1543422" y="1431601"/>
                </a:lnTo>
                <a:lnTo>
                  <a:pt x="1535177" y="1434777"/>
                </a:lnTo>
                <a:lnTo>
                  <a:pt x="1527249" y="1437636"/>
                </a:lnTo>
                <a:lnTo>
                  <a:pt x="1519004" y="1439859"/>
                </a:lnTo>
                <a:lnTo>
                  <a:pt x="1510759" y="1442082"/>
                </a:lnTo>
                <a:lnTo>
                  <a:pt x="1503148" y="1443670"/>
                </a:lnTo>
                <a:lnTo>
                  <a:pt x="1495220" y="1445576"/>
                </a:lnTo>
                <a:lnTo>
                  <a:pt x="1487292" y="1446846"/>
                </a:lnTo>
                <a:lnTo>
                  <a:pt x="1479999" y="1448117"/>
                </a:lnTo>
                <a:lnTo>
                  <a:pt x="1472071" y="1448752"/>
                </a:lnTo>
                <a:lnTo>
                  <a:pt x="1464460" y="1449070"/>
                </a:lnTo>
                <a:lnTo>
                  <a:pt x="1457483" y="1449387"/>
                </a:lnTo>
                <a:lnTo>
                  <a:pt x="1449872" y="1449070"/>
                </a:lnTo>
                <a:lnTo>
                  <a:pt x="1442579" y="1448752"/>
                </a:lnTo>
                <a:lnTo>
                  <a:pt x="1434968" y="1448117"/>
                </a:lnTo>
                <a:lnTo>
                  <a:pt x="1427357" y="1446846"/>
                </a:lnTo>
                <a:lnTo>
                  <a:pt x="1419429" y="1445576"/>
                </a:lnTo>
                <a:lnTo>
                  <a:pt x="1411818" y="1443670"/>
                </a:lnTo>
                <a:lnTo>
                  <a:pt x="1403573" y="1442082"/>
                </a:lnTo>
                <a:lnTo>
                  <a:pt x="1395645" y="1439859"/>
                </a:lnTo>
                <a:lnTo>
                  <a:pt x="1387717" y="1437636"/>
                </a:lnTo>
                <a:lnTo>
                  <a:pt x="1379472" y="1434777"/>
                </a:lnTo>
                <a:lnTo>
                  <a:pt x="1371227" y="1431601"/>
                </a:lnTo>
                <a:lnTo>
                  <a:pt x="1362982" y="1428743"/>
                </a:lnTo>
                <a:lnTo>
                  <a:pt x="1355054" y="1425249"/>
                </a:lnTo>
                <a:lnTo>
                  <a:pt x="1346492" y="1421120"/>
                </a:lnTo>
                <a:lnTo>
                  <a:pt x="1338247" y="1417309"/>
                </a:lnTo>
                <a:lnTo>
                  <a:pt x="1330002" y="1413180"/>
                </a:lnTo>
                <a:lnTo>
                  <a:pt x="1321757" y="1408416"/>
                </a:lnTo>
                <a:lnTo>
                  <a:pt x="1313195" y="1403970"/>
                </a:lnTo>
                <a:lnTo>
                  <a:pt x="1304950" y="1399205"/>
                </a:lnTo>
                <a:lnTo>
                  <a:pt x="1296705" y="1393806"/>
                </a:lnTo>
                <a:lnTo>
                  <a:pt x="1288459" y="1388407"/>
                </a:lnTo>
                <a:lnTo>
                  <a:pt x="1280214" y="1382372"/>
                </a:lnTo>
                <a:lnTo>
                  <a:pt x="1272286" y="1376655"/>
                </a:lnTo>
                <a:lnTo>
                  <a:pt x="1264041" y="1370303"/>
                </a:lnTo>
                <a:lnTo>
                  <a:pt x="1255796" y="1364269"/>
                </a:lnTo>
                <a:lnTo>
                  <a:pt x="1247551" y="1357599"/>
                </a:lnTo>
                <a:lnTo>
                  <a:pt x="1239940" y="1350612"/>
                </a:lnTo>
                <a:lnTo>
                  <a:pt x="1232012" y="1343624"/>
                </a:lnTo>
                <a:lnTo>
                  <a:pt x="1224085" y="1336319"/>
                </a:lnTo>
                <a:lnTo>
                  <a:pt x="1216474" y="1329014"/>
                </a:lnTo>
                <a:lnTo>
                  <a:pt x="1208863" y="1321392"/>
                </a:lnTo>
                <a:lnTo>
                  <a:pt x="1201252" y="1313452"/>
                </a:lnTo>
                <a:lnTo>
                  <a:pt x="1193958" y="1305194"/>
                </a:lnTo>
                <a:lnTo>
                  <a:pt x="1186665" y="1297254"/>
                </a:lnTo>
                <a:lnTo>
                  <a:pt x="1179688" y="1288678"/>
                </a:lnTo>
                <a:lnTo>
                  <a:pt x="1172711" y="1280103"/>
                </a:lnTo>
                <a:lnTo>
                  <a:pt x="1165735" y="1271528"/>
                </a:lnTo>
                <a:lnTo>
                  <a:pt x="1159075" y="1262317"/>
                </a:lnTo>
                <a:lnTo>
                  <a:pt x="1152416" y="1253107"/>
                </a:lnTo>
                <a:lnTo>
                  <a:pt x="1146073" y="1243896"/>
                </a:lnTo>
                <a:lnTo>
                  <a:pt x="1139731" y="1234050"/>
                </a:lnTo>
                <a:lnTo>
                  <a:pt x="1134023" y="1224840"/>
                </a:lnTo>
                <a:lnTo>
                  <a:pt x="1127998" y="1214994"/>
                </a:lnTo>
                <a:lnTo>
                  <a:pt x="1122607" y="1204830"/>
                </a:lnTo>
                <a:lnTo>
                  <a:pt x="1116899" y="1194667"/>
                </a:lnTo>
                <a:lnTo>
                  <a:pt x="1111825" y="1184186"/>
                </a:lnTo>
                <a:lnTo>
                  <a:pt x="1106751" y="1173705"/>
                </a:lnTo>
                <a:lnTo>
                  <a:pt x="1101994" y="1162906"/>
                </a:lnTo>
                <a:lnTo>
                  <a:pt x="1097237" y="1152108"/>
                </a:lnTo>
                <a:lnTo>
                  <a:pt x="1093115" y="1141309"/>
                </a:lnTo>
                <a:lnTo>
                  <a:pt x="1088992" y="1130193"/>
                </a:lnTo>
                <a:lnTo>
                  <a:pt x="1085187" y="1118759"/>
                </a:lnTo>
                <a:lnTo>
                  <a:pt x="1081699" y="1107643"/>
                </a:lnTo>
                <a:lnTo>
                  <a:pt x="1078527" y="1095891"/>
                </a:lnTo>
                <a:lnTo>
                  <a:pt x="1075356" y="1084458"/>
                </a:lnTo>
                <a:lnTo>
                  <a:pt x="1072502" y="1072706"/>
                </a:lnTo>
                <a:lnTo>
                  <a:pt x="1070282" y="1060955"/>
                </a:lnTo>
                <a:lnTo>
                  <a:pt x="1068062" y="1048886"/>
                </a:lnTo>
                <a:lnTo>
                  <a:pt x="1066477" y="1036817"/>
                </a:lnTo>
                <a:lnTo>
                  <a:pt x="1064891" y="1024430"/>
                </a:lnTo>
                <a:lnTo>
                  <a:pt x="1063623" y="1012361"/>
                </a:lnTo>
                <a:lnTo>
                  <a:pt x="1062671" y="999657"/>
                </a:lnTo>
                <a:lnTo>
                  <a:pt x="1062037" y="987270"/>
                </a:lnTo>
                <a:lnTo>
                  <a:pt x="1062037" y="974566"/>
                </a:lnTo>
                <a:lnTo>
                  <a:pt x="1062037" y="962497"/>
                </a:lnTo>
                <a:lnTo>
                  <a:pt x="1062354" y="950428"/>
                </a:lnTo>
                <a:lnTo>
                  <a:pt x="1063306" y="938359"/>
                </a:lnTo>
                <a:lnTo>
                  <a:pt x="1064257" y="926290"/>
                </a:lnTo>
                <a:lnTo>
                  <a:pt x="1065208" y="914221"/>
                </a:lnTo>
                <a:lnTo>
                  <a:pt x="1066794" y="902469"/>
                </a:lnTo>
                <a:lnTo>
                  <a:pt x="1068380" y="890718"/>
                </a:lnTo>
                <a:lnTo>
                  <a:pt x="1069965" y="879284"/>
                </a:lnTo>
                <a:lnTo>
                  <a:pt x="1072185" y="867850"/>
                </a:lnTo>
                <a:lnTo>
                  <a:pt x="1074405" y="856416"/>
                </a:lnTo>
                <a:lnTo>
                  <a:pt x="1077259" y="844983"/>
                </a:lnTo>
                <a:lnTo>
                  <a:pt x="1079796" y="833866"/>
                </a:lnTo>
                <a:lnTo>
                  <a:pt x="1082650" y="822750"/>
                </a:lnTo>
                <a:lnTo>
                  <a:pt x="1085821" y="811634"/>
                </a:lnTo>
                <a:lnTo>
                  <a:pt x="1089627" y="800835"/>
                </a:lnTo>
                <a:lnTo>
                  <a:pt x="1093115" y="790037"/>
                </a:lnTo>
                <a:lnTo>
                  <a:pt x="1096920" y="779556"/>
                </a:lnTo>
                <a:lnTo>
                  <a:pt x="1101043" y="769075"/>
                </a:lnTo>
                <a:lnTo>
                  <a:pt x="1105165" y="758594"/>
                </a:lnTo>
                <a:lnTo>
                  <a:pt x="1109922" y="748430"/>
                </a:lnTo>
                <a:lnTo>
                  <a:pt x="1114362" y="738902"/>
                </a:lnTo>
                <a:lnTo>
                  <a:pt x="1119118" y="728739"/>
                </a:lnTo>
                <a:lnTo>
                  <a:pt x="1124509" y="719211"/>
                </a:lnTo>
                <a:lnTo>
                  <a:pt x="1129583" y="709682"/>
                </a:lnTo>
                <a:lnTo>
                  <a:pt x="1135291" y="700154"/>
                </a:lnTo>
                <a:lnTo>
                  <a:pt x="1140682" y="690944"/>
                </a:lnTo>
                <a:lnTo>
                  <a:pt x="1146391" y="682051"/>
                </a:lnTo>
                <a:lnTo>
                  <a:pt x="1152416" y="673158"/>
                </a:lnTo>
                <a:lnTo>
                  <a:pt x="1158758" y="664265"/>
                </a:lnTo>
                <a:lnTo>
                  <a:pt x="1164783" y="655689"/>
                </a:lnTo>
                <a:lnTo>
                  <a:pt x="1171443" y="647432"/>
                </a:lnTo>
                <a:lnTo>
                  <a:pt x="1177785" y="639174"/>
                </a:lnTo>
                <a:lnTo>
                  <a:pt x="1184762" y="631234"/>
                </a:lnTo>
                <a:lnTo>
                  <a:pt x="1191738" y="623611"/>
                </a:lnTo>
                <a:lnTo>
                  <a:pt x="1198715" y="615989"/>
                </a:lnTo>
                <a:lnTo>
                  <a:pt x="1206009" y="608684"/>
                </a:lnTo>
                <a:lnTo>
                  <a:pt x="1213620" y="601696"/>
                </a:lnTo>
                <a:lnTo>
                  <a:pt x="1220913" y="594391"/>
                </a:lnTo>
                <a:lnTo>
                  <a:pt x="1228841" y="588039"/>
                </a:lnTo>
                <a:lnTo>
                  <a:pt x="1236769" y="581369"/>
                </a:lnTo>
                <a:lnTo>
                  <a:pt x="1244380" y="575017"/>
                </a:lnTo>
                <a:lnTo>
                  <a:pt x="1252625" y="568983"/>
                </a:lnTo>
                <a:lnTo>
                  <a:pt x="1260870" y="562948"/>
                </a:lnTo>
                <a:lnTo>
                  <a:pt x="1269115" y="557549"/>
                </a:lnTo>
                <a:lnTo>
                  <a:pt x="1277360" y="552150"/>
                </a:lnTo>
                <a:lnTo>
                  <a:pt x="1286240" y="547068"/>
                </a:lnTo>
                <a:lnTo>
                  <a:pt x="1294802" y="542304"/>
                </a:lnTo>
                <a:lnTo>
                  <a:pt x="1303364" y="537540"/>
                </a:lnTo>
                <a:lnTo>
                  <a:pt x="1312560" y="533093"/>
                </a:lnTo>
                <a:lnTo>
                  <a:pt x="1321757" y="528964"/>
                </a:lnTo>
                <a:lnTo>
                  <a:pt x="1330953" y="525153"/>
                </a:lnTo>
                <a:lnTo>
                  <a:pt x="1339833" y="521659"/>
                </a:lnTo>
                <a:lnTo>
                  <a:pt x="1349029" y="518483"/>
                </a:lnTo>
                <a:lnTo>
                  <a:pt x="1358542" y="514990"/>
                </a:lnTo>
                <a:lnTo>
                  <a:pt x="1368056" y="512449"/>
                </a:lnTo>
                <a:lnTo>
                  <a:pt x="1377887" y="509908"/>
                </a:lnTo>
                <a:lnTo>
                  <a:pt x="1387717" y="507685"/>
                </a:lnTo>
                <a:lnTo>
                  <a:pt x="1397231" y="505462"/>
                </a:lnTo>
                <a:lnTo>
                  <a:pt x="1407062" y="503874"/>
                </a:lnTo>
                <a:lnTo>
                  <a:pt x="1416892" y="502603"/>
                </a:lnTo>
                <a:lnTo>
                  <a:pt x="1427040" y="501650"/>
                </a:lnTo>
                <a:lnTo>
                  <a:pt x="1437188" y="500697"/>
                </a:lnTo>
                <a:lnTo>
                  <a:pt x="1447336" y="500380"/>
                </a:lnTo>
                <a:lnTo>
                  <a:pt x="1457483" y="500062"/>
                </a:lnTo>
                <a:close/>
                <a:moveTo>
                  <a:pt x="716008" y="249237"/>
                </a:moveTo>
                <a:lnTo>
                  <a:pt x="795913" y="249237"/>
                </a:lnTo>
                <a:lnTo>
                  <a:pt x="795913" y="374499"/>
                </a:lnTo>
                <a:lnTo>
                  <a:pt x="810181" y="375133"/>
                </a:lnTo>
                <a:lnTo>
                  <a:pt x="823816" y="376402"/>
                </a:lnTo>
                <a:lnTo>
                  <a:pt x="837133" y="377670"/>
                </a:lnTo>
                <a:lnTo>
                  <a:pt x="849500" y="379890"/>
                </a:lnTo>
                <a:lnTo>
                  <a:pt x="861549" y="381793"/>
                </a:lnTo>
                <a:lnTo>
                  <a:pt x="873281" y="384330"/>
                </a:lnTo>
                <a:lnTo>
                  <a:pt x="884379" y="386867"/>
                </a:lnTo>
                <a:lnTo>
                  <a:pt x="894842" y="389721"/>
                </a:lnTo>
                <a:lnTo>
                  <a:pt x="904989" y="393209"/>
                </a:lnTo>
                <a:lnTo>
                  <a:pt x="914819" y="396698"/>
                </a:lnTo>
                <a:lnTo>
                  <a:pt x="924014" y="400186"/>
                </a:lnTo>
                <a:lnTo>
                  <a:pt x="932575" y="403991"/>
                </a:lnTo>
                <a:lnTo>
                  <a:pt x="941136" y="407797"/>
                </a:lnTo>
                <a:lnTo>
                  <a:pt x="949381" y="411602"/>
                </a:lnTo>
                <a:lnTo>
                  <a:pt x="956673" y="415725"/>
                </a:lnTo>
                <a:lnTo>
                  <a:pt x="963966" y="419847"/>
                </a:lnTo>
                <a:lnTo>
                  <a:pt x="931624" y="504836"/>
                </a:lnTo>
                <a:lnTo>
                  <a:pt x="920209" y="498810"/>
                </a:lnTo>
                <a:lnTo>
                  <a:pt x="906257" y="491517"/>
                </a:lnTo>
                <a:lnTo>
                  <a:pt x="898330" y="488028"/>
                </a:lnTo>
                <a:lnTo>
                  <a:pt x="890086" y="484540"/>
                </a:lnTo>
                <a:lnTo>
                  <a:pt x="880891" y="480735"/>
                </a:lnTo>
                <a:lnTo>
                  <a:pt x="871061" y="477246"/>
                </a:lnTo>
                <a:lnTo>
                  <a:pt x="860597" y="474075"/>
                </a:lnTo>
                <a:lnTo>
                  <a:pt x="849500" y="470904"/>
                </a:lnTo>
                <a:lnTo>
                  <a:pt x="837767" y="468367"/>
                </a:lnTo>
                <a:lnTo>
                  <a:pt x="825401" y="465830"/>
                </a:lnTo>
                <a:lnTo>
                  <a:pt x="812401" y="463927"/>
                </a:lnTo>
                <a:lnTo>
                  <a:pt x="798449" y="462659"/>
                </a:lnTo>
                <a:lnTo>
                  <a:pt x="783863" y="461707"/>
                </a:lnTo>
                <a:lnTo>
                  <a:pt x="768960" y="461390"/>
                </a:lnTo>
                <a:lnTo>
                  <a:pt x="759765" y="461390"/>
                </a:lnTo>
                <a:lnTo>
                  <a:pt x="751204" y="462024"/>
                </a:lnTo>
                <a:lnTo>
                  <a:pt x="742643" y="462659"/>
                </a:lnTo>
                <a:lnTo>
                  <a:pt x="734398" y="463927"/>
                </a:lnTo>
                <a:lnTo>
                  <a:pt x="726471" y="465196"/>
                </a:lnTo>
                <a:lnTo>
                  <a:pt x="719496" y="467098"/>
                </a:lnTo>
                <a:lnTo>
                  <a:pt x="712203" y="469001"/>
                </a:lnTo>
                <a:lnTo>
                  <a:pt x="705544" y="471538"/>
                </a:lnTo>
                <a:lnTo>
                  <a:pt x="699202" y="473758"/>
                </a:lnTo>
                <a:lnTo>
                  <a:pt x="693178" y="476612"/>
                </a:lnTo>
                <a:lnTo>
                  <a:pt x="687153" y="479466"/>
                </a:lnTo>
                <a:lnTo>
                  <a:pt x="682080" y="482637"/>
                </a:lnTo>
                <a:lnTo>
                  <a:pt x="676689" y="486126"/>
                </a:lnTo>
                <a:lnTo>
                  <a:pt x="671933" y="489614"/>
                </a:lnTo>
                <a:lnTo>
                  <a:pt x="667177" y="493419"/>
                </a:lnTo>
                <a:lnTo>
                  <a:pt x="663055" y="497542"/>
                </a:lnTo>
                <a:lnTo>
                  <a:pt x="659250" y="501348"/>
                </a:lnTo>
                <a:lnTo>
                  <a:pt x="655445" y="505470"/>
                </a:lnTo>
                <a:lnTo>
                  <a:pt x="652274" y="509910"/>
                </a:lnTo>
                <a:lnTo>
                  <a:pt x="649103" y="514350"/>
                </a:lnTo>
                <a:lnTo>
                  <a:pt x="646249" y="519107"/>
                </a:lnTo>
                <a:lnTo>
                  <a:pt x="643713" y="523546"/>
                </a:lnTo>
                <a:lnTo>
                  <a:pt x="641493" y="528303"/>
                </a:lnTo>
                <a:lnTo>
                  <a:pt x="639591" y="533060"/>
                </a:lnTo>
                <a:lnTo>
                  <a:pt x="637688" y="537817"/>
                </a:lnTo>
                <a:lnTo>
                  <a:pt x="636420" y="542891"/>
                </a:lnTo>
                <a:lnTo>
                  <a:pt x="635152" y="547647"/>
                </a:lnTo>
                <a:lnTo>
                  <a:pt x="633566" y="552721"/>
                </a:lnTo>
                <a:lnTo>
                  <a:pt x="632932" y="557478"/>
                </a:lnTo>
                <a:lnTo>
                  <a:pt x="632298" y="562235"/>
                </a:lnTo>
                <a:lnTo>
                  <a:pt x="631981" y="567309"/>
                </a:lnTo>
                <a:lnTo>
                  <a:pt x="631981" y="572066"/>
                </a:lnTo>
                <a:lnTo>
                  <a:pt x="631981" y="578408"/>
                </a:lnTo>
                <a:lnTo>
                  <a:pt x="632615" y="584433"/>
                </a:lnTo>
                <a:lnTo>
                  <a:pt x="633249" y="590459"/>
                </a:lnTo>
                <a:lnTo>
                  <a:pt x="634200" y="595850"/>
                </a:lnTo>
                <a:lnTo>
                  <a:pt x="635786" y="601558"/>
                </a:lnTo>
                <a:lnTo>
                  <a:pt x="637371" y="606632"/>
                </a:lnTo>
                <a:lnTo>
                  <a:pt x="639274" y="612023"/>
                </a:lnTo>
                <a:lnTo>
                  <a:pt x="641176" y="617097"/>
                </a:lnTo>
                <a:lnTo>
                  <a:pt x="643713" y="622171"/>
                </a:lnTo>
                <a:lnTo>
                  <a:pt x="646249" y="626927"/>
                </a:lnTo>
                <a:lnTo>
                  <a:pt x="649737" y="631367"/>
                </a:lnTo>
                <a:lnTo>
                  <a:pt x="652908" y="636124"/>
                </a:lnTo>
                <a:lnTo>
                  <a:pt x="656713" y="640564"/>
                </a:lnTo>
                <a:lnTo>
                  <a:pt x="660835" y="645320"/>
                </a:lnTo>
                <a:lnTo>
                  <a:pt x="665274" y="649443"/>
                </a:lnTo>
                <a:lnTo>
                  <a:pt x="670031" y="653566"/>
                </a:lnTo>
                <a:lnTo>
                  <a:pt x="675104" y="658005"/>
                </a:lnTo>
                <a:lnTo>
                  <a:pt x="680177" y="662128"/>
                </a:lnTo>
                <a:lnTo>
                  <a:pt x="686202" y="665933"/>
                </a:lnTo>
                <a:lnTo>
                  <a:pt x="691909" y="670373"/>
                </a:lnTo>
                <a:lnTo>
                  <a:pt x="698568" y="674178"/>
                </a:lnTo>
                <a:lnTo>
                  <a:pt x="705227" y="678301"/>
                </a:lnTo>
                <a:lnTo>
                  <a:pt x="719813" y="686229"/>
                </a:lnTo>
                <a:lnTo>
                  <a:pt x="735667" y="694474"/>
                </a:lnTo>
                <a:lnTo>
                  <a:pt x="753106" y="702402"/>
                </a:lnTo>
                <a:lnTo>
                  <a:pt x="771814" y="710964"/>
                </a:lnTo>
                <a:lnTo>
                  <a:pt x="792108" y="719527"/>
                </a:lnTo>
                <a:lnTo>
                  <a:pt x="804474" y="724600"/>
                </a:lnTo>
                <a:lnTo>
                  <a:pt x="816206" y="729991"/>
                </a:lnTo>
                <a:lnTo>
                  <a:pt x="827621" y="735065"/>
                </a:lnTo>
                <a:lnTo>
                  <a:pt x="838719" y="740774"/>
                </a:lnTo>
                <a:lnTo>
                  <a:pt x="849500" y="745847"/>
                </a:lnTo>
                <a:lnTo>
                  <a:pt x="859963" y="751873"/>
                </a:lnTo>
                <a:lnTo>
                  <a:pt x="870110" y="757264"/>
                </a:lnTo>
                <a:lnTo>
                  <a:pt x="879622" y="763289"/>
                </a:lnTo>
                <a:lnTo>
                  <a:pt x="888501" y="768997"/>
                </a:lnTo>
                <a:lnTo>
                  <a:pt x="897379" y="775340"/>
                </a:lnTo>
                <a:lnTo>
                  <a:pt x="905940" y="781365"/>
                </a:lnTo>
                <a:lnTo>
                  <a:pt x="914184" y="788024"/>
                </a:lnTo>
                <a:lnTo>
                  <a:pt x="921477" y="794367"/>
                </a:lnTo>
                <a:lnTo>
                  <a:pt x="928770" y="801026"/>
                </a:lnTo>
                <a:lnTo>
                  <a:pt x="935746" y="808003"/>
                </a:lnTo>
                <a:lnTo>
                  <a:pt x="942088" y="814980"/>
                </a:lnTo>
                <a:lnTo>
                  <a:pt x="948429" y="822273"/>
                </a:lnTo>
                <a:lnTo>
                  <a:pt x="953820" y="829250"/>
                </a:lnTo>
                <a:lnTo>
                  <a:pt x="959210" y="837178"/>
                </a:lnTo>
                <a:lnTo>
                  <a:pt x="963966" y="844789"/>
                </a:lnTo>
                <a:lnTo>
                  <a:pt x="968406" y="852717"/>
                </a:lnTo>
                <a:lnTo>
                  <a:pt x="972845" y="860962"/>
                </a:lnTo>
                <a:lnTo>
                  <a:pt x="976333" y="869524"/>
                </a:lnTo>
                <a:lnTo>
                  <a:pt x="979503" y="878087"/>
                </a:lnTo>
                <a:lnTo>
                  <a:pt x="982674" y="886966"/>
                </a:lnTo>
                <a:lnTo>
                  <a:pt x="985211" y="895845"/>
                </a:lnTo>
                <a:lnTo>
                  <a:pt x="987431" y="905359"/>
                </a:lnTo>
                <a:lnTo>
                  <a:pt x="989016" y="914873"/>
                </a:lnTo>
                <a:lnTo>
                  <a:pt x="990284" y="925020"/>
                </a:lnTo>
                <a:lnTo>
                  <a:pt x="991236" y="935168"/>
                </a:lnTo>
                <a:lnTo>
                  <a:pt x="991870" y="944999"/>
                </a:lnTo>
                <a:lnTo>
                  <a:pt x="992187" y="955781"/>
                </a:lnTo>
                <a:lnTo>
                  <a:pt x="991870" y="965295"/>
                </a:lnTo>
                <a:lnTo>
                  <a:pt x="991236" y="974808"/>
                </a:lnTo>
                <a:lnTo>
                  <a:pt x="990284" y="984322"/>
                </a:lnTo>
                <a:lnTo>
                  <a:pt x="989016" y="993835"/>
                </a:lnTo>
                <a:lnTo>
                  <a:pt x="987113" y="1002715"/>
                </a:lnTo>
                <a:lnTo>
                  <a:pt x="984894" y="1012228"/>
                </a:lnTo>
                <a:lnTo>
                  <a:pt x="982357" y="1021108"/>
                </a:lnTo>
                <a:lnTo>
                  <a:pt x="978869" y="1030304"/>
                </a:lnTo>
                <a:lnTo>
                  <a:pt x="975698" y="1039184"/>
                </a:lnTo>
                <a:lnTo>
                  <a:pt x="971893" y="1047429"/>
                </a:lnTo>
                <a:lnTo>
                  <a:pt x="967454" y="1055991"/>
                </a:lnTo>
                <a:lnTo>
                  <a:pt x="962698" y="1064553"/>
                </a:lnTo>
                <a:lnTo>
                  <a:pt x="957625" y="1072481"/>
                </a:lnTo>
                <a:lnTo>
                  <a:pt x="952234" y="1080409"/>
                </a:lnTo>
                <a:lnTo>
                  <a:pt x="946210" y="1088337"/>
                </a:lnTo>
                <a:lnTo>
                  <a:pt x="940185" y="1095631"/>
                </a:lnTo>
                <a:lnTo>
                  <a:pt x="933526" y="1102925"/>
                </a:lnTo>
                <a:lnTo>
                  <a:pt x="926551" y="1110219"/>
                </a:lnTo>
                <a:lnTo>
                  <a:pt x="918941" y="1116561"/>
                </a:lnTo>
                <a:lnTo>
                  <a:pt x="911014" y="1123221"/>
                </a:lnTo>
                <a:lnTo>
                  <a:pt x="903087" y="1129246"/>
                </a:lnTo>
                <a:lnTo>
                  <a:pt x="894525" y="1135271"/>
                </a:lnTo>
                <a:lnTo>
                  <a:pt x="885647" y="1140979"/>
                </a:lnTo>
                <a:lnTo>
                  <a:pt x="876134" y="1146370"/>
                </a:lnTo>
                <a:lnTo>
                  <a:pt x="866622" y="1151127"/>
                </a:lnTo>
                <a:lnTo>
                  <a:pt x="856475" y="1155884"/>
                </a:lnTo>
                <a:lnTo>
                  <a:pt x="846012" y="1160006"/>
                </a:lnTo>
                <a:lnTo>
                  <a:pt x="835231" y="1163812"/>
                </a:lnTo>
                <a:lnTo>
                  <a:pt x="824133" y="1167617"/>
                </a:lnTo>
                <a:lnTo>
                  <a:pt x="812401" y="1170471"/>
                </a:lnTo>
                <a:lnTo>
                  <a:pt x="800669" y="1173008"/>
                </a:lnTo>
                <a:lnTo>
                  <a:pt x="788303" y="1175228"/>
                </a:lnTo>
                <a:lnTo>
                  <a:pt x="788303" y="1309687"/>
                </a:lnTo>
                <a:lnTo>
                  <a:pt x="707129" y="1309687"/>
                </a:lnTo>
                <a:lnTo>
                  <a:pt x="707129" y="1179351"/>
                </a:lnTo>
                <a:lnTo>
                  <a:pt x="692861" y="1179034"/>
                </a:lnTo>
                <a:lnTo>
                  <a:pt x="678592" y="1178082"/>
                </a:lnTo>
                <a:lnTo>
                  <a:pt x="664640" y="1176180"/>
                </a:lnTo>
                <a:lnTo>
                  <a:pt x="650689" y="1174277"/>
                </a:lnTo>
                <a:lnTo>
                  <a:pt x="637054" y="1172057"/>
                </a:lnTo>
                <a:lnTo>
                  <a:pt x="623102" y="1169520"/>
                </a:lnTo>
                <a:lnTo>
                  <a:pt x="609785" y="1166349"/>
                </a:lnTo>
                <a:lnTo>
                  <a:pt x="596785" y="1162543"/>
                </a:lnTo>
                <a:lnTo>
                  <a:pt x="584101" y="1158738"/>
                </a:lnTo>
                <a:lnTo>
                  <a:pt x="572052" y="1154615"/>
                </a:lnTo>
                <a:lnTo>
                  <a:pt x="560003" y="1149859"/>
                </a:lnTo>
                <a:lnTo>
                  <a:pt x="548588" y="1144785"/>
                </a:lnTo>
                <a:lnTo>
                  <a:pt x="537807" y="1139394"/>
                </a:lnTo>
                <a:lnTo>
                  <a:pt x="527660" y="1134320"/>
                </a:lnTo>
                <a:lnTo>
                  <a:pt x="518148" y="1128294"/>
                </a:lnTo>
                <a:lnTo>
                  <a:pt x="509587" y="1122586"/>
                </a:lnTo>
                <a:lnTo>
                  <a:pt x="540027" y="1036012"/>
                </a:lnTo>
                <a:lnTo>
                  <a:pt x="549222" y="1041721"/>
                </a:lnTo>
                <a:lnTo>
                  <a:pt x="558735" y="1047112"/>
                </a:lnTo>
                <a:lnTo>
                  <a:pt x="568564" y="1052820"/>
                </a:lnTo>
                <a:lnTo>
                  <a:pt x="579028" y="1057577"/>
                </a:lnTo>
                <a:lnTo>
                  <a:pt x="589492" y="1062651"/>
                </a:lnTo>
                <a:lnTo>
                  <a:pt x="600590" y="1067090"/>
                </a:lnTo>
                <a:lnTo>
                  <a:pt x="612004" y="1071213"/>
                </a:lnTo>
                <a:lnTo>
                  <a:pt x="623737" y="1075335"/>
                </a:lnTo>
                <a:lnTo>
                  <a:pt x="635786" y="1078824"/>
                </a:lnTo>
                <a:lnTo>
                  <a:pt x="648152" y="1081995"/>
                </a:lnTo>
                <a:lnTo>
                  <a:pt x="660518" y="1084849"/>
                </a:lnTo>
                <a:lnTo>
                  <a:pt x="673201" y="1087069"/>
                </a:lnTo>
                <a:lnTo>
                  <a:pt x="686202" y="1088972"/>
                </a:lnTo>
                <a:lnTo>
                  <a:pt x="699519" y="1090240"/>
                </a:lnTo>
                <a:lnTo>
                  <a:pt x="712520" y="1091191"/>
                </a:lnTo>
                <a:lnTo>
                  <a:pt x="726154" y="1091509"/>
                </a:lnTo>
                <a:lnTo>
                  <a:pt x="734716" y="1091191"/>
                </a:lnTo>
                <a:lnTo>
                  <a:pt x="743277" y="1090874"/>
                </a:lnTo>
                <a:lnTo>
                  <a:pt x="751521" y="1090240"/>
                </a:lnTo>
                <a:lnTo>
                  <a:pt x="759131" y="1088972"/>
                </a:lnTo>
                <a:lnTo>
                  <a:pt x="767058" y="1087703"/>
                </a:lnTo>
                <a:lnTo>
                  <a:pt x="774668" y="1086117"/>
                </a:lnTo>
                <a:lnTo>
                  <a:pt x="781644" y="1083898"/>
                </a:lnTo>
                <a:lnTo>
                  <a:pt x="788937" y="1081995"/>
                </a:lnTo>
                <a:lnTo>
                  <a:pt x="795595" y="1079458"/>
                </a:lnTo>
                <a:lnTo>
                  <a:pt x="802571" y="1076921"/>
                </a:lnTo>
                <a:lnTo>
                  <a:pt x="809230" y="1074067"/>
                </a:lnTo>
                <a:lnTo>
                  <a:pt x="815255" y="1070579"/>
                </a:lnTo>
                <a:lnTo>
                  <a:pt x="821279" y="1067407"/>
                </a:lnTo>
                <a:lnTo>
                  <a:pt x="826987" y="1063919"/>
                </a:lnTo>
                <a:lnTo>
                  <a:pt x="832377" y="1059796"/>
                </a:lnTo>
                <a:lnTo>
                  <a:pt x="837450" y="1055674"/>
                </a:lnTo>
                <a:lnTo>
                  <a:pt x="842207" y="1051551"/>
                </a:lnTo>
                <a:lnTo>
                  <a:pt x="847280" y="1046795"/>
                </a:lnTo>
                <a:lnTo>
                  <a:pt x="851402" y="1042355"/>
                </a:lnTo>
                <a:lnTo>
                  <a:pt x="855524" y="1037281"/>
                </a:lnTo>
                <a:lnTo>
                  <a:pt x="859329" y="1032207"/>
                </a:lnTo>
                <a:lnTo>
                  <a:pt x="862817" y="1027133"/>
                </a:lnTo>
                <a:lnTo>
                  <a:pt x="866305" y="1021425"/>
                </a:lnTo>
                <a:lnTo>
                  <a:pt x="868842" y="1016034"/>
                </a:lnTo>
                <a:lnTo>
                  <a:pt x="871378" y="1010009"/>
                </a:lnTo>
                <a:lnTo>
                  <a:pt x="873598" y="1003983"/>
                </a:lnTo>
                <a:lnTo>
                  <a:pt x="875500" y="997641"/>
                </a:lnTo>
                <a:lnTo>
                  <a:pt x="877086" y="991299"/>
                </a:lnTo>
                <a:lnTo>
                  <a:pt x="878354" y="984956"/>
                </a:lnTo>
                <a:lnTo>
                  <a:pt x="879305" y="978297"/>
                </a:lnTo>
                <a:lnTo>
                  <a:pt x="879939" y="971954"/>
                </a:lnTo>
                <a:lnTo>
                  <a:pt x="879939" y="964978"/>
                </a:lnTo>
                <a:lnTo>
                  <a:pt x="879939" y="958318"/>
                </a:lnTo>
                <a:lnTo>
                  <a:pt x="879622" y="951976"/>
                </a:lnTo>
                <a:lnTo>
                  <a:pt x="878671" y="945950"/>
                </a:lnTo>
                <a:lnTo>
                  <a:pt x="877720" y="939608"/>
                </a:lnTo>
                <a:lnTo>
                  <a:pt x="876134" y="933266"/>
                </a:lnTo>
                <a:lnTo>
                  <a:pt x="874549" y="927557"/>
                </a:lnTo>
                <a:lnTo>
                  <a:pt x="872647" y="921849"/>
                </a:lnTo>
                <a:lnTo>
                  <a:pt x="870744" y="916458"/>
                </a:lnTo>
                <a:lnTo>
                  <a:pt x="868207" y="910750"/>
                </a:lnTo>
                <a:lnTo>
                  <a:pt x="865354" y="905676"/>
                </a:lnTo>
                <a:lnTo>
                  <a:pt x="862183" y="900602"/>
                </a:lnTo>
                <a:lnTo>
                  <a:pt x="859012" y="895211"/>
                </a:lnTo>
                <a:lnTo>
                  <a:pt x="855524" y="890454"/>
                </a:lnTo>
                <a:lnTo>
                  <a:pt x="851402" y="885380"/>
                </a:lnTo>
                <a:lnTo>
                  <a:pt x="847280" y="880624"/>
                </a:lnTo>
                <a:lnTo>
                  <a:pt x="842524" y="875867"/>
                </a:lnTo>
                <a:lnTo>
                  <a:pt x="838085" y="871427"/>
                </a:lnTo>
                <a:lnTo>
                  <a:pt x="833011" y="866987"/>
                </a:lnTo>
                <a:lnTo>
                  <a:pt x="827621" y="862231"/>
                </a:lnTo>
                <a:lnTo>
                  <a:pt x="822230" y="858108"/>
                </a:lnTo>
                <a:lnTo>
                  <a:pt x="816206" y="853985"/>
                </a:lnTo>
                <a:lnTo>
                  <a:pt x="810181" y="849546"/>
                </a:lnTo>
                <a:lnTo>
                  <a:pt x="803840" y="845740"/>
                </a:lnTo>
                <a:lnTo>
                  <a:pt x="797181" y="841301"/>
                </a:lnTo>
                <a:lnTo>
                  <a:pt x="782912" y="833690"/>
                </a:lnTo>
                <a:lnTo>
                  <a:pt x="767692" y="826079"/>
                </a:lnTo>
                <a:lnTo>
                  <a:pt x="751521" y="818785"/>
                </a:lnTo>
                <a:lnTo>
                  <a:pt x="734081" y="811174"/>
                </a:lnTo>
                <a:lnTo>
                  <a:pt x="709983" y="801344"/>
                </a:lnTo>
                <a:lnTo>
                  <a:pt x="687153" y="791196"/>
                </a:lnTo>
                <a:lnTo>
                  <a:pt x="676055" y="786439"/>
                </a:lnTo>
                <a:lnTo>
                  <a:pt x="665274" y="781048"/>
                </a:lnTo>
                <a:lnTo>
                  <a:pt x="655128" y="775657"/>
                </a:lnTo>
                <a:lnTo>
                  <a:pt x="644981" y="770266"/>
                </a:lnTo>
                <a:lnTo>
                  <a:pt x="635786" y="764875"/>
                </a:lnTo>
                <a:lnTo>
                  <a:pt x="626273" y="759167"/>
                </a:lnTo>
                <a:lnTo>
                  <a:pt x="617395" y="753458"/>
                </a:lnTo>
                <a:lnTo>
                  <a:pt x="608517" y="747433"/>
                </a:lnTo>
                <a:lnTo>
                  <a:pt x="600590" y="741408"/>
                </a:lnTo>
                <a:lnTo>
                  <a:pt x="592662" y="735065"/>
                </a:lnTo>
                <a:lnTo>
                  <a:pt x="585052" y="729040"/>
                </a:lnTo>
                <a:lnTo>
                  <a:pt x="578077" y="722381"/>
                </a:lnTo>
                <a:lnTo>
                  <a:pt x="571418" y="715721"/>
                </a:lnTo>
                <a:lnTo>
                  <a:pt x="565076" y="708744"/>
                </a:lnTo>
                <a:lnTo>
                  <a:pt x="559052" y="701451"/>
                </a:lnTo>
                <a:lnTo>
                  <a:pt x="553344" y="694474"/>
                </a:lnTo>
                <a:lnTo>
                  <a:pt x="548588" y="686546"/>
                </a:lnTo>
                <a:lnTo>
                  <a:pt x="543832" y="678935"/>
                </a:lnTo>
                <a:lnTo>
                  <a:pt x="539393" y="671007"/>
                </a:lnTo>
                <a:lnTo>
                  <a:pt x="535588" y="662762"/>
                </a:lnTo>
                <a:lnTo>
                  <a:pt x="532417" y="654200"/>
                </a:lnTo>
                <a:lnTo>
                  <a:pt x="529246" y="645955"/>
                </a:lnTo>
                <a:lnTo>
                  <a:pt x="526709" y="636758"/>
                </a:lnTo>
                <a:lnTo>
                  <a:pt x="524807" y="627562"/>
                </a:lnTo>
                <a:lnTo>
                  <a:pt x="523221" y="618048"/>
                </a:lnTo>
                <a:lnTo>
                  <a:pt x="521953" y="608217"/>
                </a:lnTo>
                <a:lnTo>
                  <a:pt x="521319" y="598069"/>
                </a:lnTo>
                <a:lnTo>
                  <a:pt x="521002" y="587922"/>
                </a:lnTo>
                <a:lnTo>
                  <a:pt x="521319" y="577774"/>
                </a:lnTo>
                <a:lnTo>
                  <a:pt x="521953" y="567943"/>
                </a:lnTo>
                <a:lnTo>
                  <a:pt x="522904" y="558429"/>
                </a:lnTo>
                <a:lnTo>
                  <a:pt x="524490" y="548916"/>
                </a:lnTo>
                <a:lnTo>
                  <a:pt x="526392" y="539402"/>
                </a:lnTo>
                <a:lnTo>
                  <a:pt x="528612" y="530523"/>
                </a:lnTo>
                <a:lnTo>
                  <a:pt x="531783" y="521643"/>
                </a:lnTo>
                <a:lnTo>
                  <a:pt x="534636" y="512764"/>
                </a:lnTo>
                <a:lnTo>
                  <a:pt x="538124" y="504202"/>
                </a:lnTo>
                <a:lnTo>
                  <a:pt x="541929" y="495956"/>
                </a:lnTo>
                <a:lnTo>
                  <a:pt x="546685" y="487711"/>
                </a:lnTo>
                <a:lnTo>
                  <a:pt x="551125" y="479783"/>
                </a:lnTo>
                <a:lnTo>
                  <a:pt x="556515" y="472489"/>
                </a:lnTo>
                <a:lnTo>
                  <a:pt x="561905" y="464879"/>
                </a:lnTo>
                <a:lnTo>
                  <a:pt x="567930" y="457585"/>
                </a:lnTo>
                <a:lnTo>
                  <a:pt x="573955" y="450925"/>
                </a:lnTo>
                <a:lnTo>
                  <a:pt x="580613" y="444266"/>
                </a:lnTo>
                <a:lnTo>
                  <a:pt x="587272" y="437923"/>
                </a:lnTo>
                <a:lnTo>
                  <a:pt x="594565" y="431581"/>
                </a:lnTo>
                <a:lnTo>
                  <a:pt x="602175" y="425873"/>
                </a:lnTo>
                <a:lnTo>
                  <a:pt x="609785" y="420165"/>
                </a:lnTo>
                <a:lnTo>
                  <a:pt x="618029" y="415091"/>
                </a:lnTo>
                <a:lnTo>
                  <a:pt x="626590" y="410017"/>
                </a:lnTo>
                <a:lnTo>
                  <a:pt x="635469" y="405577"/>
                </a:lnTo>
                <a:lnTo>
                  <a:pt x="644347" y="400820"/>
                </a:lnTo>
                <a:lnTo>
                  <a:pt x="653859" y="397015"/>
                </a:lnTo>
                <a:lnTo>
                  <a:pt x="663372" y="393526"/>
                </a:lnTo>
                <a:lnTo>
                  <a:pt x="673519" y="389721"/>
                </a:lnTo>
                <a:lnTo>
                  <a:pt x="683665" y="386867"/>
                </a:lnTo>
                <a:lnTo>
                  <a:pt x="694129" y="384330"/>
                </a:lnTo>
                <a:lnTo>
                  <a:pt x="704910" y="381793"/>
                </a:lnTo>
                <a:lnTo>
                  <a:pt x="716008" y="379890"/>
                </a:lnTo>
                <a:lnTo>
                  <a:pt x="716008" y="249237"/>
                </a:lnTo>
                <a:close/>
                <a:moveTo>
                  <a:pt x="784828" y="0"/>
                </a:moveTo>
                <a:lnTo>
                  <a:pt x="808948" y="317"/>
                </a:lnTo>
                <a:lnTo>
                  <a:pt x="832750" y="1588"/>
                </a:lnTo>
                <a:lnTo>
                  <a:pt x="856551" y="3175"/>
                </a:lnTo>
                <a:lnTo>
                  <a:pt x="880036" y="5716"/>
                </a:lnTo>
                <a:lnTo>
                  <a:pt x="903203" y="9209"/>
                </a:lnTo>
                <a:lnTo>
                  <a:pt x="926370" y="13020"/>
                </a:lnTo>
                <a:lnTo>
                  <a:pt x="949538" y="17466"/>
                </a:lnTo>
                <a:lnTo>
                  <a:pt x="972387" y="22864"/>
                </a:lnTo>
                <a:lnTo>
                  <a:pt x="994920" y="28581"/>
                </a:lnTo>
                <a:lnTo>
                  <a:pt x="1017452" y="35249"/>
                </a:lnTo>
                <a:lnTo>
                  <a:pt x="1039668" y="42871"/>
                </a:lnTo>
                <a:lnTo>
                  <a:pt x="1061565" y="50493"/>
                </a:lnTo>
                <a:lnTo>
                  <a:pt x="1083146" y="59067"/>
                </a:lnTo>
                <a:lnTo>
                  <a:pt x="1104727" y="68276"/>
                </a:lnTo>
                <a:lnTo>
                  <a:pt x="1125990" y="78121"/>
                </a:lnTo>
                <a:lnTo>
                  <a:pt x="1146618" y="88283"/>
                </a:lnTo>
                <a:lnTo>
                  <a:pt x="1167246" y="99397"/>
                </a:lnTo>
                <a:lnTo>
                  <a:pt x="1187240" y="111147"/>
                </a:lnTo>
                <a:lnTo>
                  <a:pt x="1207233" y="123215"/>
                </a:lnTo>
                <a:lnTo>
                  <a:pt x="1226910" y="136553"/>
                </a:lnTo>
                <a:lnTo>
                  <a:pt x="1245634" y="149890"/>
                </a:lnTo>
                <a:lnTo>
                  <a:pt x="1264675" y="163863"/>
                </a:lnTo>
                <a:lnTo>
                  <a:pt x="1283082" y="178154"/>
                </a:lnTo>
                <a:lnTo>
                  <a:pt x="1300854" y="193714"/>
                </a:lnTo>
                <a:lnTo>
                  <a:pt x="1318309" y="209275"/>
                </a:lnTo>
                <a:lnTo>
                  <a:pt x="1335129" y="225153"/>
                </a:lnTo>
                <a:lnTo>
                  <a:pt x="1351949" y="242302"/>
                </a:lnTo>
                <a:lnTo>
                  <a:pt x="1368134" y="259450"/>
                </a:lnTo>
                <a:lnTo>
                  <a:pt x="1383368" y="277234"/>
                </a:lnTo>
                <a:lnTo>
                  <a:pt x="1398918" y="295335"/>
                </a:lnTo>
                <a:lnTo>
                  <a:pt x="1413199" y="314389"/>
                </a:lnTo>
                <a:lnTo>
                  <a:pt x="1427163" y="333760"/>
                </a:lnTo>
                <a:lnTo>
                  <a:pt x="1313549" y="414104"/>
                </a:lnTo>
                <a:lnTo>
                  <a:pt x="1301806" y="397908"/>
                </a:lnTo>
                <a:lnTo>
                  <a:pt x="1289747" y="382665"/>
                </a:lnTo>
                <a:lnTo>
                  <a:pt x="1277370" y="367740"/>
                </a:lnTo>
                <a:lnTo>
                  <a:pt x="1264675" y="352814"/>
                </a:lnTo>
                <a:lnTo>
                  <a:pt x="1251346" y="338524"/>
                </a:lnTo>
                <a:lnTo>
                  <a:pt x="1238017" y="324868"/>
                </a:lnTo>
                <a:lnTo>
                  <a:pt x="1223736" y="311531"/>
                </a:lnTo>
                <a:lnTo>
                  <a:pt x="1209455" y="298828"/>
                </a:lnTo>
                <a:lnTo>
                  <a:pt x="1194539" y="286126"/>
                </a:lnTo>
                <a:lnTo>
                  <a:pt x="1179623" y="274058"/>
                </a:lnTo>
                <a:lnTo>
                  <a:pt x="1164073" y="262308"/>
                </a:lnTo>
                <a:lnTo>
                  <a:pt x="1148522" y="251829"/>
                </a:lnTo>
                <a:lnTo>
                  <a:pt x="1132654" y="241031"/>
                </a:lnTo>
                <a:lnTo>
                  <a:pt x="1116151" y="230869"/>
                </a:lnTo>
                <a:lnTo>
                  <a:pt x="1099649" y="221342"/>
                </a:lnTo>
                <a:lnTo>
                  <a:pt x="1082511" y="212133"/>
                </a:lnTo>
                <a:lnTo>
                  <a:pt x="1065374" y="203559"/>
                </a:lnTo>
                <a:lnTo>
                  <a:pt x="1047919" y="195620"/>
                </a:lnTo>
                <a:lnTo>
                  <a:pt x="1030464" y="187998"/>
                </a:lnTo>
                <a:lnTo>
                  <a:pt x="1012375" y="180694"/>
                </a:lnTo>
                <a:lnTo>
                  <a:pt x="994603" y="174343"/>
                </a:lnTo>
                <a:lnTo>
                  <a:pt x="976196" y="168309"/>
                </a:lnTo>
                <a:lnTo>
                  <a:pt x="957472" y="162910"/>
                </a:lnTo>
                <a:lnTo>
                  <a:pt x="939065" y="157829"/>
                </a:lnTo>
                <a:lnTo>
                  <a:pt x="920341" y="153701"/>
                </a:lnTo>
                <a:lnTo>
                  <a:pt x="901616" y="150208"/>
                </a:lnTo>
                <a:lnTo>
                  <a:pt x="882258" y="146715"/>
                </a:lnTo>
                <a:lnTo>
                  <a:pt x="862899" y="144174"/>
                </a:lnTo>
                <a:lnTo>
                  <a:pt x="843857" y="141951"/>
                </a:lnTo>
                <a:lnTo>
                  <a:pt x="824181" y="140681"/>
                </a:lnTo>
                <a:lnTo>
                  <a:pt x="804505" y="139728"/>
                </a:lnTo>
                <a:lnTo>
                  <a:pt x="784828" y="139411"/>
                </a:lnTo>
                <a:lnTo>
                  <a:pt x="768326" y="139728"/>
                </a:lnTo>
                <a:lnTo>
                  <a:pt x="751823" y="140363"/>
                </a:lnTo>
                <a:lnTo>
                  <a:pt x="735320" y="141316"/>
                </a:lnTo>
                <a:lnTo>
                  <a:pt x="719135" y="142586"/>
                </a:lnTo>
                <a:lnTo>
                  <a:pt x="702632" y="144492"/>
                </a:lnTo>
                <a:lnTo>
                  <a:pt x="686764" y="146715"/>
                </a:lnTo>
                <a:lnTo>
                  <a:pt x="670897" y="149573"/>
                </a:lnTo>
                <a:lnTo>
                  <a:pt x="655029" y="152431"/>
                </a:lnTo>
                <a:lnTo>
                  <a:pt x="639478" y="155924"/>
                </a:lnTo>
                <a:lnTo>
                  <a:pt x="623927" y="160052"/>
                </a:lnTo>
                <a:lnTo>
                  <a:pt x="608377" y="163863"/>
                </a:lnTo>
                <a:lnTo>
                  <a:pt x="593144" y="168309"/>
                </a:lnTo>
                <a:lnTo>
                  <a:pt x="578228" y="173390"/>
                </a:lnTo>
                <a:lnTo>
                  <a:pt x="562994" y="178471"/>
                </a:lnTo>
                <a:lnTo>
                  <a:pt x="548396" y="184505"/>
                </a:lnTo>
                <a:lnTo>
                  <a:pt x="533797" y="190221"/>
                </a:lnTo>
                <a:lnTo>
                  <a:pt x="519516" y="196572"/>
                </a:lnTo>
                <a:lnTo>
                  <a:pt x="505235" y="203241"/>
                </a:lnTo>
                <a:lnTo>
                  <a:pt x="491271" y="210228"/>
                </a:lnTo>
                <a:lnTo>
                  <a:pt x="477308" y="217532"/>
                </a:lnTo>
                <a:lnTo>
                  <a:pt x="463978" y="225153"/>
                </a:lnTo>
                <a:lnTo>
                  <a:pt x="450332" y="233092"/>
                </a:lnTo>
                <a:lnTo>
                  <a:pt x="437003" y="241349"/>
                </a:lnTo>
                <a:lnTo>
                  <a:pt x="423991" y="249923"/>
                </a:lnTo>
                <a:lnTo>
                  <a:pt x="411297" y="258815"/>
                </a:lnTo>
                <a:lnTo>
                  <a:pt x="398603" y="268024"/>
                </a:lnTo>
                <a:lnTo>
                  <a:pt x="386543" y="277551"/>
                </a:lnTo>
                <a:lnTo>
                  <a:pt x="374483" y="287396"/>
                </a:lnTo>
                <a:lnTo>
                  <a:pt x="362424" y="296923"/>
                </a:lnTo>
                <a:lnTo>
                  <a:pt x="350999" y="307402"/>
                </a:lnTo>
                <a:lnTo>
                  <a:pt x="339574" y="317882"/>
                </a:lnTo>
                <a:lnTo>
                  <a:pt x="328466" y="328997"/>
                </a:lnTo>
                <a:lnTo>
                  <a:pt x="317676" y="340112"/>
                </a:lnTo>
                <a:lnTo>
                  <a:pt x="306886" y="351226"/>
                </a:lnTo>
                <a:lnTo>
                  <a:pt x="296730" y="362976"/>
                </a:lnTo>
                <a:lnTo>
                  <a:pt x="286575" y="374726"/>
                </a:lnTo>
                <a:lnTo>
                  <a:pt x="277054" y="386794"/>
                </a:lnTo>
                <a:lnTo>
                  <a:pt x="267533" y="399179"/>
                </a:lnTo>
                <a:lnTo>
                  <a:pt x="258330" y="411564"/>
                </a:lnTo>
                <a:lnTo>
                  <a:pt x="249444" y="424584"/>
                </a:lnTo>
                <a:lnTo>
                  <a:pt x="240875" y="437604"/>
                </a:lnTo>
                <a:lnTo>
                  <a:pt x="232624" y="450942"/>
                </a:lnTo>
                <a:lnTo>
                  <a:pt x="224690" y="464279"/>
                </a:lnTo>
                <a:lnTo>
                  <a:pt x="217073" y="477935"/>
                </a:lnTo>
                <a:lnTo>
                  <a:pt x="209774" y="491590"/>
                </a:lnTo>
                <a:lnTo>
                  <a:pt x="202792" y="505563"/>
                </a:lnTo>
                <a:lnTo>
                  <a:pt x="196445" y="520171"/>
                </a:lnTo>
                <a:lnTo>
                  <a:pt x="189780" y="534462"/>
                </a:lnTo>
                <a:lnTo>
                  <a:pt x="183751" y="548752"/>
                </a:lnTo>
                <a:lnTo>
                  <a:pt x="178355" y="563678"/>
                </a:lnTo>
                <a:lnTo>
                  <a:pt x="173278" y="578603"/>
                </a:lnTo>
                <a:lnTo>
                  <a:pt x="168200" y="593846"/>
                </a:lnTo>
                <a:lnTo>
                  <a:pt x="163757" y="608772"/>
                </a:lnTo>
                <a:lnTo>
                  <a:pt x="159314" y="624332"/>
                </a:lnTo>
                <a:lnTo>
                  <a:pt x="155506" y="639893"/>
                </a:lnTo>
                <a:lnTo>
                  <a:pt x="152332" y="655454"/>
                </a:lnTo>
                <a:lnTo>
                  <a:pt x="148841" y="671650"/>
                </a:lnTo>
                <a:lnTo>
                  <a:pt x="146302" y="687210"/>
                </a:lnTo>
                <a:lnTo>
                  <a:pt x="144081" y="703724"/>
                </a:lnTo>
                <a:lnTo>
                  <a:pt x="142494" y="719602"/>
                </a:lnTo>
                <a:lnTo>
                  <a:pt x="140907" y="735798"/>
                </a:lnTo>
                <a:lnTo>
                  <a:pt x="139955" y="752629"/>
                </a:lnTo>
                <a:lnTo>
                  <a:pt x="139320" y="769142"/>
                </a:lnTo>
                <a:lnTo>
                  <a:pt x="139003" y="785973"/>
                </a:lnTo>
                <a:lnTo>
                  <a:pt x="139320" y="800263"/>
                </a:lnTo>
                <a:lnTo>
                  <a:pt x="139638" y="814871"/>
                </a:lnTo>
                <a:lnTo>
                  <a:pt x="140590" y="829162"/>
                </a:lnTo>
                <a:lnTo>
                  <a:pt x="141542" y="844087"/>
                </a:lnTo>
                <a:lnTo>
                  <a:pt x="143129" y="858378"/>
                </a:lnTo>
                <a:lnTo>
                  <a:pt x="144715" y="872350"/>
                </a:lnTo>
                <a:lnTo>
                  <a:pt x="146620" y="886641"/>
                </a:lnTo>
                <a:lnTo>
                  <a:pt x="149158" y="900931"/>
                </a:lnTo>
                <a:lnTo>
                  <a:pt x="152015" y="914586"/>
                </a:lnTo>
                <a:lnTo>
                  <a:pt x="154871" y="928559"/>
                </a:lnTo>
                <a:lnTo>
                  <a:pt x="158044" y="942215"/>
                </a:lnTo>
                <a:lnTo>
                  <a:pt x="161853" y="955870"/>
                </a:lnTo>
                <a:lnTo>
                  <a:pt x="165661" y="969208"/>
                </a:lnTo>
                <a:lnTo>
                  <a:pt x="169469" y="983180"/>
                </a:lnTo>
                <a:lnTo>
                  <a:pt x="174230" y="996201"/>
                </a:lnTo>
                <a:lnTo>
                  <a:pt x="178673" y="1009538"/>
                </a:lnTo>
                <a:lnTo>
                  <a:pt x="183433" y="1022558"/>
                </a:lnTo>
                <a:lnTo>
                  <a:pt x="188828" y="1035261"/>
                </a:lnTo>
                <a:lnTo>
                  <a:pt x="194223" y="1047964"/>
                </a:lnTo>
                <a:lnTo>
                  <a:pt x="200253" y="1060666"/>
                </a:lnTo>
                <a:lnTo>
                  <a:pt x="205966" y="1073369"/>
                </a:lnTo>
                <a:lnTo>
                  <a:pt x="212630" y="1085754"/>
                </a:lnTo>
                <a:lnTo>
                  <a:pt x="219295" y="1098139"/>
                </a:lnTo>
                <a:lnTo>
                  <a:pt x="225642" y="1110206"/>
                </a:lnTo>
                <a:lnTo>
                  <a:pt x="232941" y="1121956"/>
                </a:lnTo>
                <a:lnTo>
                  <a:pt x="239923" y="1133706"/>
                </a:lnTo>
                <a:lnTo>
                  <a:pt x="247857" y="1145456"/>
                </a:lnTo>
                <a:lnTo>
                  <a:pt x="255474" y="1156571"/>
                </a:lnTo>
                <a:lnTo>
                  <a:pt x="263408" y="1168003"/>
                </a:lnTo>
                <a:lnTo>
                  <a:pt x="271659" y="1179118"/>
                </a:lnTo>
                <a:lnTo>
                  <a:pt x="280228" y="1189915"/>
                </a:lnTo>
                <a:lnTo>
                  <a:pt x="289114" y="1200395"/>
                </a:lnTo>
                <a:lnTo>
                  <a:pt x="297682" y="1210874"/>
                </a:lnTo>
                <a:lnTo>
                  <a:pt x="307203" y="1221036"/>
                </a:lnTo>
                <a:lnTo>
                  <a:pt x="316407" y="1231198"/>
                </a:lnTo>
                <a:lnTo>
                  <a:pt x="326245" y="1241361"/>
                </a:lnTo>
                <a:lnTo>
                  <a:pt x="336083" y="1250887"/>
                </a:lnTo>
                <a:lnTo>
                  <a:pt x="345604" y="1260414"/>
                </a:lnTo>
                <a:lnTo>
                  <a:pt x="356076" y="1269624"/>
                </a:lnTo>
                <a:lnTo>
                  <a:pt x="366549" y="1278833"/>
                </a:lnTo>
                <a:lnTo>
                  <a:pt x="377022" y="1287725"/>
                </a:lnTo>
                <a:lnTo>
                  <a:pt x="388130" y="1296299"/>
                </a:lnTo>
                <a:lnTo>
                  <a:pt x="398920" y="1304556"/>
                </a:lnTo>
                <a:lnTo>
                  <a:pt x="410345" y="1312813"/>
                </a:lnTo>
                <a:lnTo>
                  <a:pt x="421770" y="1320752"/>
                </a:lnTo>
                <a:lnTo>
                  <a:pt x="433195" y="1328373"/>
                </a:lnTo>
                <a:lnTo>
                  <a:pt x="444937" y="1335995"/>
                </a:lnTo>
                <a:lnTo>
                  <a:pt x="456997" y="1343299"/>
                </a:lnTo>
                <a:lnTo>
                  <a:pt x="469056" y="1349968"/>
                </a:lnTo>
                <a:lnTo>
                  <a:pt x="481116" y="1356636"/>
                </a:lnTo>
                <a:lnTo>
                  <a:pt x="493810" y="1362988"/>
                </a:lnTo>
                <a:lnTo>
                  <a:pt x="506187" y="1369339"/>
                </a:lnTo>
                <a:lnTo>
                  <a:pt x="518882" y="1375373"/>
                </a:lnTo>
                <a:lnTo>
                  <a:pt x="532211" y="1380771"/>
                </a:lnTo>
                <a:lnTo>
                  <a:pt x="545222" y="1386170"/>
                </a:lnTo>
                <a:lnTo>
                  <a:pt x="558551" y="1391569"/>
                </a:lnTo>
                <a:lnTo>
                  <a:pt x="571881" y="1396015"/>
                </a:lnTo>
                <a:lnTo>
                  <a:pt x="585210" y="1400778"/>
                </a:lnTo>
                <a:lnTo>
                  <a:pt x="598856" y="1404906"/>
                </a:lnTo>
                <a:lnTo>
                  <a:pt x="613137" y="1408717"/>
                </a:lnTo>
                <a:lnTo>
                  <a:pt x="626784" y="1412845"/>
                </a:lnTo>
                <a:lnTo>
                  <a:pt x="641065" y="1416021"/>
                </a:lnTo>
                <a:lnTo>
                  <a:pt x="655029" y="1418879"/>
                </a:lnTo>
                <a:lnTo>
                  <a:pt x="669627" y="1422055"/>
                </a:lnTo>
                <a:lnTo>
                  <a:pt x="644873" y="1558925"/>
                </a:lnTo>
                <a:lnTo>
                  <a:pt x="627418" y="1555432"/>
                </a:lnTo>
                <a:lnTo>
                  <a:pt x="609964" y="1551939"/>
                </a:lnTo>
                <a:lnTo>
                  <a:pt x="593144" y="1547493"/>
                </a:lnTo>
                <a:lnTo>
                  <a:pt x="576006" y="1543365"/>
                </a:lnTo>
                <a:lnTo>
                  <a:pt x="559186" y="1538601"/>
                </a:lnTo>
                <a:lnTo>
                  <a:pt x="542684" y="1533202"/>
                </a:lnTo>
                <a:lnTo>
                  <a:pt x="526181" y="1527804"/>
                </a:lnTo>
                <a:lnTo>
                  <a:pt x="509996" y="1521770"/>
                </a:lnTo>
                <a:lnTo>
                  <a:pt x="493493" y="1515736"/>
                </a:lnTo>
                <a:lnTo>
                  <a:pt x="477942" y="1509068"/>
                </a:lnTo>
                <a:lnTo>
                  <a:pt x="462074" y="1502081"/>
                </a:lnTo>
                <a:lnTo>
                  <a:pt x="446524" y="1495095"/>
                </a:lnTo>
                <a:lnTo>
                  <a:pt x="431291" y="1487473"/>
                </a:lnTo>
                <a:lnTo>
                  <a:pt x="416057" y="1479852"/>
                </a:lnTo>
                <a:lnTo>
                  <a:pt x="401141" y="1471595"/>
                </a:lnTo>
                <a:lnTo>
                  <a:pt x="386226" y="1463338"/>
                </a:lnTo>
                <a:lnTo>
                  <a:pt x="371944" y="1454446"/>
                </a:lnTo>
                <a:lnTo>
                  <a:pt x="357346" y="1445555"/>
                </a:lnTo>
                <a:lnTo>
                  <a:pt x="343382" y="1436028"/>
                </a:lnTo>
                <a:lnTo>
                  <a:pt x="329736" y="1426501"/>
                </a:lnTo>
                <a:lnTo>
                  <a:pt x="316089" y="1416339"/>
                </a:lnTo>
                <a:lnTo>
                  <a:pt x="302760" y="1406177"/>
                </a:lnTo>
                <a:lnTo>
                  <a:pt x="289431" y="1395697"/>
                </a:lnTo>
                <a:lnTo>
                  <a:pt x="276419" y="1384900"/>
                </a:lnTo>
                <a:lnTo>
                  <a:pt x="263725" y="1373785"/>
                </a:lnTo>
                <a:lnTo>
                  <a:pt x="251348" y="1362670"/>
                </a:lnTo>
                <a:lnTo>
                  <a:pt x="238971" y="1350920"/>
                </a:lnTo>
                <a:lnTo>
                  <a:pt x="227229" y="1339170"/>
                </a:lnTo>
                <a:lnTo>
                  <a:pt x="215486" y="1327103"/>
                </a:lnTo>
                <a:lnTo>
                  <a:pt x="204062" y="1315036"/>
                </a:lnTo>
                <a:lnTo>
                  <a:pt x="192954" y="1302333"/>
                </a:lnTo>
                <a:lnTo>
                  <a:pt x="182164" y="1289630"/>
                </a:lnTo>
                <a:lnTo>
                  <a:pt x="171374" y="1276928"/>
                </a:lnTo>
                <a:lnTo>
                  <a:pt x="161535" y="1263590"/>
                </a:lnTo>
                <a:lnTo>
                  <a:pt x="151380" y="1250252"/>
                </a:lnTo>
                <a:lnTo>
                  <a:pt x="141542" y="1236597"/>
                </a:lnTo>
                <a:lnTo>
                  <a:pt x="132021" y="1222624"/>
                </a:lnTo>
                <a:lnTo>
                  <a:pt x="122818" y="1208651"/>
                </a:lnTo>
                <a:lnTo>
                  <a:pt x="113932" y="1194361"/>
                </a:lnTo>
                <a:lnTo>
                  <a:pt x="105363" y="1180071"/>
                </a:lnTo>
                <a:lnTo>
                  <a:pt x="97112" y="1165145"/>
                </a:lnTo>
                <a:lnTo>
                  <a:pt x="89178" y="1150219"/>
                </a:lnTo>
                <a:lnTo>
                  <a:pt x="81561" y="1135294"/>
                </a:lnTo>
                <a:lnTo>
                  <a:pt x="74262" y="1120368"/>
                </a:lnTo>
                <a:lnTo>
                  <a:pt x="66962" y="1104808"/>
                </a:lnTo>
                <a:lnTo>
                  <a:pt x="60615" y="1089247"/>
                </a:lnTo>
                <a:lnTo>
                  <a:pt x="53951" y="1073369"/>
                </a:lnTo>
                <a:lnTo>
                  <a:pt x="48238" y="1057491"/>
                </a:lnTo>
                <a:lnTo>
                  <a:pt x="42208" y="1041612"/>
                </a:lnTo>
                <a:lnTo>
                  <a:pt x="37131" y="1025417"/>
                </a:lnTo>
                <a:lnTo>
                  <a:pt x="32053" y="1009221"/>
                </a:lnTo>
                <a:lnTo>
                  <a:pt x="27293" y="992390"/>
                </a:lnTo>
                <a:lnTo>
                  <a:pt x="23167" y="975876"/>
                </a:lnTo>
                <a:lnTo>
                  <a:pt x="19041" y="959363"/>
                </a:lnTo>
                <a:lnTo>
                  <a:pt x="15550" y="942532"/>
                </a:lnTo>
                <a:lnTo>
                  <a:pt x="12377" y="925701"/>
                </a:lnTo>
                <a:lnTo>
                  <a:pt x="9203" y="908235"/>
                </a:lnTo>
                <a:lnTo>
                  <a:pt x="6982" y="891087"/>
                </a:lnTo>
                <a:lnTo>
                  <a:pt x="4760" y="873621"/>
                </a:lnTo>
                <a:lnTo>
                  <a:pt x="3173" y="856472"/>
                </a:lnTo>
                <a:lnTo>
                  <a:pt x="1904" y="838689"/>
                </a:lnTo>
                <a:lnTo>
                  <a:pt x="952" y="821222"/>
                </a:lnTo>
                <a:lnTo>
                  <a:pt x="317" y="803439"/>
                </a:lnTo>
                <a:lnTo>
                  <a:pt x="0" y="785973"/>
                </a:lnTo>
                <a:lnTo>
                  <a:pt x="317" y="765649"/>
                </a:lnTo>
                <a:lnTo>
                  <a:pt x="952" y="745325"/>
                </a:lnTo>
                <a:lnTo>
                  <a:pt x="2221" y="725318"/>
                </a:lnTo>
                <a:lnTo>
                  <a:pt x="4125" y="705629"/>
                </a:lnTo>
                <a:lnTo>
                  <a:pt x="6030" y="685622"/>
                </a:lnTo>
                <a:lnTo>
                  <a:pt x="8886" y="666251"/>
                </a:lnTo>
                <a:lnTo>
                  <a:pt x="12377" y="646879"/>
                </a:lnTo>
                <a:lnTo>
                  <a:pt x="15868" y="627508"/>
                </a:lnTo>
                <a:lnTo>
                  <a:pt x="19993" y="608454"/>
                </a:lnTo>
                <a:lnTo>
                  <a:pt x="24754" y="589718"/>
                </a:lnTo>
                <a:lnTo>
                  <a:pt x="29831" y="570982"/>
                </a:lnTo>
                <a:lnTo>
                  <a:pt x="35227" y="552245"/>
                </a:lnTo>
                <a:lnTo>
                  <a:pt x="41256" y="534144"/>
                </a:lnTo>
                <a:lnTo>
                  <a:pt x="47604" y="515725"/>
                </a:lnTo>
                <a:lnTo>
                  <a:pt x="54268" y="497941"/>
                </a:lnTo>
                <a:lnTo>
                  <a:pt x="61567" y="480158"/>
                </a:lnTo>
                <a:lnTo>
                  <a:pt x="69501" y="462692"/>
                </a:lnTo>
                <a:lnTo>
                  <a:pt x="77435" y="445225"/>
                </a:lnTo>
                <a:lnTo>
                  <a:pt x="86004" y="428395"/>
                </a:lnTo>
                <a:lnTo>
                  <a:pt x="94890" y="411246"/>
                </a:lnTo>
                <a:lnTo>
                  <a:pt x="104093" y="395050"/>
                </a:lnTo>
                <a:lnTo>
                  <a:pt x="113614" y="378854"/>
                </a:lnTo>
                <a:lnTo>
                  <a:pt x="123770" y="362341"/>
                </a:lnTo>
                <a:lnTo>
                  <a:pt x="133925" y="346780"/>
                </a:lnTo>
                <a:lnTo>
                  <a:pt x="145033" y="330902"/>
                </a:lnTo>
                <a:lnTo>
                  <a:pt x="156140" y="315977"/>
                </a:lnTo>
                <a:lnTo>
                  <a:pt x="167565" y="301051"/>
                </a:lnTo>
                <a:lnTo>
                  <a:pt x="179308" y="286443"/>
                </a:lnTo>
                <a:lnTo>
                  <a:pt x="191367" y="271835"/>
                </a:lnTo>
                <a:lnTo>
                  <a:pt x="204062" y="257545"/>
                </a:lnTo>
                <a:lnTo>
                  <a:pt x="216756" y="243889"/>
                </a:lnTo>
                <a:lnTo>
                  <a:pt x="229768" y="230552"/>
                </a:lnTo>
                <a:lnTo>
                  <a:pt x="243731" y="217214"/>
                </a:lnTo>
                <a:lnTo>
                  <a:pt x="257378" y="204194"/>
                </a:lnTo>
                <a:lnTo>
                  <a:pt x="271342" y="191809"/>
                </a:lnTo>
                <a:lnTo>
                  <a:pt x="285623" y="179424"/>
                </a:lnTo>
                <a:lnTo>
                  <a:pt x="300539" y="167674"/>
                </a:lnTo>
                <a:lnTo>
                  <a:pt x="315455" y="156242"/>
                </a:lnTo>
                <a:lnTo>
                  <a:pt x="330688" y="145127"/>
                </a:lnTo>
                <a:lnTo>
                  <a:pt x="346556" y="134330"/>
                </a:lnTo>
                <a:lnTo>
                  <a:pt x="362106" y="124168"/>
                </a:lnTo>
                <a:lnTo>
                  <a:pt x="377974" y="114005"/>
                </a:lnTo>
                <a:lnTo>
                  <a:pt x="394477" y="104479"/>
                </a:lnTo>
                <a:lnTo>
                  <a:pt x="410980" y="94952"/>
                </a:lnTo>
                <a:lnTo>
                  <a:pt x="428117" y="86060"/>
                </a:lnTo>
                <a:lnTo>
                  <a:pt x="444937" y="77803"/>
                </a:lnTo>
                <a:lnTo>
                  <a:pt x="462392" y="69546"/>
                </a:lnTo>
                <a:lnTo>
                  <a:pt x="479529" y="61925"/>
                </a:lnTo>
                <a:lnTo>
                  <a:pt x="497619" y="54621"/>
                </a:lnTo>
                <a:lnTo>
                  <a:pt x="515391" y="47634"/>
                </a:lnTo>
                <a:lnTo>
                  <a:pt x="533480" y="41283"/>
                </a:lnTo>
                <a:lnTo>
                  <a:pt x="551570" y="35567"/>
                </a:lnTo>
                <a:lnTo>
                  <a:pt x="570294" y="29851"/>
                </a:lnTo>
                <a:lnTo>
                  <a:pt x="589018" y="24770"/>
                </a:lnTo>
                <a:lnTo>
                  <a:pt x="607742" y="20324"/>
                </a:lnTo>
                <a:lnTo>
                  <a:pt x="627101" y="15878"/>
                </a:lnTo>
                <a:lnTo>
                  <a:pt x="646143" y="12385"/>
                </a:lnTo>
                <a:lnTo>
                  <a:pt x="665501" y="9209"/>
                </a:lnTo>
                <a:lnTo>
                  <a:pt x="685178" y="6351"/>
                </a:lnTo>
                <a:lnTo>
                  <a:pt x="704854" y="4128"/>
                </a:lnTo>
                <a:lnTo>
                  <a:pt x="724530" y="2223"/>
                </a:lnTo>
                <a:lnTo>
                  <a:pt x="744524" y="952"/>
                </a:lnTo>
                <a:lnTo>
                  <a:pt x="764835" y="317"/>
                </a:lnTo>
                <a:lnTo>
                  <a:pt x="7848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anim calcmode="lin" valueType="num">
                                      <p:cBhvr>
                                        <p:cTn id="12" dur="250" fill="hold"/>
                                        <p:tgtEl>
                                          <p:spTgt spid="5"/>
                                        </p:tgtEl>
                                        <p:attrNameLst>
                                          <p:attrName>ppt_x</p:attrName>
                                        </p:attrNameLst>
                                      </p:cBhvr>
                                      <p:tavLst>
                                        <p:tav tm="0">
                                          <p:val>
                                            <p:strVal val="#ppt_x"/>
                                          </p:val>
                                        </p:tav>
                                        <p:tav tm="100000">
                                          <p:val>
                                            <p:strVal val="#ppt_x"/>
                                          </p:val>
                                        </p:tav>
                                      </p:tavLst>
                                    </p:anim>
                                    <p:anim calcmode="lin" valueType="num">
                                      <p:cBhvr>
                                        <p:cTn id="13" dur="25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50"/>
                                        <p:tgtEl>
                                          <p:spTgt spid="9"/>
                                        </p:tgtEl>
                                      </p:cBhvr>
                                    </p:animEffect>
                                    <p:anim calcmode="lin" valueType="num">
                                      <p:cBhvr>
                                        <p:cTn id="18" dur="250" fill="hold"/>
                                        <p:tgtEl>
                                          <p:spTgt spid="9"/>
                                        </p:tgtEl>
                                        <p:attrNameLst>
                                          <p:attrName>ppt_x</p:attrName>
                                        </p:attrNameLst>
                                      </p:cBhvr>
                                      <p:tavLst>
                                        <p:tav tm="0">
                                          <p:val>
                                            <p:strVal val="#ppt_x"/>
                                          </p:val>
                                        </p:tav>
                                        <p:tav tm="100000">
                                          <p:val>
                                            <p:strVal val="#ppt_x"/>
                                          </p:val>
                                        </p:tav>
                                      </p:tavLst>
                                    </p:anim>
                                    <p:anim calcmode="lin" valueType="num">
                                      <p:cBhvr>
                                        <p:cTn id="19" dur="25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50"/>
                                        <p:tgtEl>
                                          <p:spTgt spid="10"/>
                                        </p:tgtEl>
                                      </p:cBhvr>
                                    </p:animEffect>
                                    <p:anim calcmode="lin" valueType="num">
                                      <p:cBhvr>
                                        <p:cTn id="24" dur="250" fill="hold"/>
                                        <p:tgtEl>
                                          <p:spTgt spid="10"/>
                                        </p:tgtEl>
                                        <p:attrNameLst>
                                          <p:attrName>ppt_x</p:attrName>
                                        </p:attrNameLst>
                                      </p:cBhvr>
                                      <p:tavLst>
                                        <p:tav tm="0">
                                          <p:val>
                                            <p:strVal val="#ppt_x"/>
                                          </p:val>
                                        </p:tav>
                                        <p:tav tm="100000">
                                          <p:val>
                                            <p:strVal val="#ppt_x"/>
                                          </p:val>
                                        </p:tav>
                                      </p:tavLst>
                                    </p:anim>
                                    <p:anim calcmode="lin" valueType="num">
                                      <p:cBhvr>
                                        <p:cTn id="25" dur="2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strVal val="#ppt_x"/>
                                          </p:val>
                                        </p:tav>
                                        <p:tav tm="100000">
                                          <p:val>
                                            <p:strVal val="#ppt_x"/>
                                          </p:val>
                                        </p:tav>
                                      </p:tavLst>
                                    </p:anim>
                                    <p:anim calcmode="lin" valueType="num">
                                      <p:cBhvr>
                                        <p:cTn id="31" dur="25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250"/>
                                        <p:tgtEl>
                                          <p:spTgt spid="12"/>
                                        </p:tgtEl>
                                      </p:cBhvr>
                                    </p:animEffect>
                                    <p:anim calcmode="lin" valueType="num">
                                      <p:cBhvr>
                                        <p:cTn id="36" dur="250" fill="hold"/>
                                        <p:tgtEl>
                                          <p:spTgt spid="12"/>
                                        </p:tgtEl>
                                        <p:attrNameLst>
                                          <p:attrName>ppt_x</p:attrName>
                                        </p:attrNameLst>
                                      </p:cBhvr>
                                      <p:tavLst>
                                        <p:tav tm="0">
                                          <p:val>
                                            <p:strVal val="#ppt_x"/>
                                          </p:val>
                                        </p:tav>
                                        <p:tav tm="100000">
                                          <p:val>
                                            <p:strVal val="#ppt_x"/>
                                          </p:val>
                                        </p:tav>
                                      </p:tavLst>
                                    </p:anim>
                                    <p:anim calcmode="lin" valueType="num">
                                      <p:cBhvr>
                                        <p:cTn id="37" dur="25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250"/>
                                        <p:tgtEl>
                                          <p:spTgt spid="15"/>
                                        </p:tgtEl>
                                      </p:cBhvr>
                                    </p:animEffect>
                                    <p:anim calcmode="lin" valueType="num">
                                      <p:cBhvr>
                                        <p:cTn id="42" dur="250" fill="hold"/>
                                        <p:tgtEl>
                                          <p:spTgt spid="15"/>
                                        </p:tgtEl>
                                        <p:attrNameLst>
                                          <p:attrName>ppt_x</p:attrName>
                                        </p:attrNameLst>
                                      </p:cBhvr>
                                      <p:tavLst>
                                        <p:tav tm="0">
                                          <p:val>
                                            <p:strVal val="#ppt_x"/>
                                          </p:val>
                                        </p:tav>
                                        <p:tav tm="100000">
                                          <p:val>
                                            <p:strVal val="#ppt_x"/>
                                          </p:val>
                                        </p:tav>
                                      </p:tavLst>
                                    </p:anim>
                                    <p:anim calcmode="lin" valueType="num">
                                      <p:cBhvr>
                                        <p:cTn id="43" dur="250" fill="hold"/>
                                        <p:tgtEl>
                                          <p:spTgt spid="1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250"/>
                                        <p:tgtEl>
                                          <p:spTgt spid="16"/>
                                        </p:tgtEl>
                                      </p:cBhvr>
                                    </p:animEffect>
                                    <p:anim calcmode="lin" valueType="num">
                                      <p:cBhvr>
                                        <p:cTn id="48" dur="250" fill="hold"/>
                                        <p:tgtEl>
                                          <p:spTgt spid="16"/>
                                        </p:tgtEl>
                                        <p:attrNameLst>
                                          <p:attrName>ppt_x</p:attrName>
                                        </p:attrNameLst>
                                      </p:cBhvr>
                                      <p:tavLst>
                                        <p:tav tm="0">
                                          <p:val>
                                            <p:strVal val="#ppt_x"/>
                                          </p:val>
                                        </p:tav>
                                        <p:tav tm="100000">
                                          <p:val>
                                            <p:strVal val="#ppt_x"/>
                                          </p:val>
                                        </p:tav>
                                      </p:tavLst>
                                    </p:anim>
                                    <p:anim calcmode="lin" valueType="num">
                                      <p:cBhvr>
                                        <p:cTn id="49" dur="250" fill="hold"/>
                                        <p:tgtEl>
                                          <p:spTgt spid="16"/>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250"/>
                                        <p:tgtEl>
                                          <p:spTgt spid="17"/>
                                        </p:tgtEl>
                                      </p:cBhvr>
                                    </p:animEffect>
                                    <p:anim calcmode="lin" valueType="num">
                                      <p:cBhvr>
                                        <p:cTn id="54" dur="250" fill="hold"/>
                                        <p:tgtEl>
                                          <p:spTgt spid="17"/>
                                        </p:tgtEl>
                                        <p:attrNameLst>
                                          <p:attrName>ppt_x</p:attrName>
                                        </p:attrNameLst>
                                      </p:cBhvr>
                                      <p:tavLst>
                                        <p:tav tm="0">
                                          <p:val>
                                            <p:strVal val="#ppt_x"/>
                                          </p:val>
                                        </p:tav>
                                        <p:tav tm="100000">
                                          <p:val>
                                            <p:strVal val="#ppt_x"/>
                                          </p:val>
                                        </p:tav>
                                      </p:tavLst>
                                    </p:anim>
                                    <p:anim calcmode="lin" valueType="num">
                                      <p:cBhvr>
                                        <p:cTn id="55" dur="25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250"/>
                                        <p:tgtEl>
                                          <p:spTgt spid="18"/>
                                        </p:tgtEl>
                                      </p:cBhvr>
                                    </p:animEffect>
                                    <p:anim calcmode="lin" valueType="num">
                                      <p:cBhvr>
                                        <p:cTn id="60" dur="250" fill="hold"/>
                                        <p:tgtEl>
                                          <p:spTgt spid="18"/>
                                        </p:tgtEl>
                                        <p:attrNameLst>
                                          <p:attrName>ppt_x</p:attrName>
                                        </p:attrNameLst>
                                      </p:cBhvr>
                                      <p:tavLst>
                                        <p:tav tm="0">
                                          <p:val>
                                            <p:strVal val="#ppt_x"/>
                                          </p:val>
                                        </p:tav>
                                        <p:tav tm="100000">
                                          <p:val>
                                            <p:strVal val="#ppt_x"/>
                                          </p:val>
                                        </p:tav>
                                      </p:tavLst>
                                    </p:anim>
                                    <p:anim calcmode="lin" valueType="num">
                                      <p:cBhvr>
                                        <p:cTn id="61" dur="250" fill="hold"/>
                                        <p:tgtEl>
                                          <p:spTgt spid="1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42" presetClass="entr" presetSubtype="0"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250"/>
                                        <p:tgtEl>
                                          <p:spTgt spid="21"/>
                                        </p:tgtEl>
                                      </p:cBhvr>
                                    </p:animEffect>
                                    <p:anim calcmode="lin" valueType="num">
                                      <p:cBhvr>
                                        <p:cTn id="66" dur="250" fill="hold"/>
                                        <p:tgtEl>
                                          <p:spTgt spid="21"/>
                                        </p:tgtEl>
                                        <p:attrNameLst>
                                          <p:attrName>ppt_x</p:attrName>
                                        </p:attrNameLst>
                                      </p:cBhvr>
                                      <p:tavLst>
                                        <p:tav tm="0">
                                          <p:val>
                                            <p:strVal val="#ppt_x"/>
                                          </p:val>
                                        </p:tav>
                                        <p:tav tm="100000">
                                          <p:val>
                                            <p:strVal val="#ppt_x"/>
                                          </p:val>
                                        </p:tav>
                                      </p:tavLst>
                                    </p:anim>
                                    <p:anim calcmode="lin" valueType="num">
                                      <p:cBhvr>
                                        <p:cTn id="67" dur="250" fill="hold"/>
                                        <p:tgtEl>
                                          <p:spTgt spid="21"/>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250"/>
                                        <p:tgtEl>
                                          <p:spTgt spid="22"/>
                                        </p:tgtEl>
                                      </p:cBhvr>
                                    </p:animEffect>
                                    <p:anim calcmode="lin" valueType="num">
                                      <p:cBhvr>
                                        <p:cTn id="72" dur="250" fill="hold"/>
                                        <p:tgtEl>
                                          <p:spTgt spid="22"/>
                                        </p:tgtEl>
                                        <p:attrNameLst>
                                          <p:attrName>ppt_x</p:attrName>
                                        </p:attrNameLst>
                                      </p:cBhvr>
                                      <p:tavLst>
                                        <p:tav tm="0">
                                          <p:val>
                                            <p:strVal val="#ppt_x"/>
                                          </p:val>
                                        </p:tav>
                                        <p:tav tm="100000">
                                          <p:val>
                                            <p:strVal val="#ppt_x"/>
                                          </p:val>
                                        </p:tav>
                                      </p:tavLst>
                                    </p:anim>
                                    <p:anim calcmode="lin" valueType="num">
                                      <p:cBhvr>
                                        <p:cTn id="73" dur="250" fill="hold"/>
                                        <p:tgtEl>
                                          <p:spTgt spid="22"/>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250"/>
                                        <p:tgtEl>
                                          <p:spTgt spid="23"/>
                                        </p:tgtEl>
                                      </p:cBhvr>
                                    </p:animEffect>
                                    <p:anim calcmode="lin" valueType="num">
                                      <p:cBhvr>
                                        <p:cTn id="78" dur="250" fill="hold"/>
                                        <p:tgtEl>
                                          <p:spTgt spid="23"/>
                                        </p:tgtEl>
                                        <p:attrNameLst>
                                          <p:attrName>ppt_x</p:attrName>
                                        </p:attrNameLst>
                                      </p:cBhvr>
                                      <p:tavLst>
                                        <p:tav tm="0">
                                          <p:val>
                                            <p:strVal val="#ppt_x"/>
                                          </p:val>
                                        </p:tav>
                                        <p:tav tm="100000">
                                          <p:val>
                                            <p:strVal val="#ppt_x"/>
                                          </p:val>
                                        </p:tav>
                                      </p:tavLst>
                                    </p:anim>
                                    <p:anim calcmode="lin" valueType="num">
                                      <p:cBhvr>
                                        <p:cTn id="79" dur="250" fill="hold"/>
                                        <p:tgtEl>
                                          <p:spTgt spid="23"/>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42" presetClass="entr" presetSubtype="0" fill="hold"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250"/>
                                        <p:tgtEl>
                                          <p:spTgt spid="24"/>
                                        </p:tgtEl>
                                      </p:cBhvr>
                                    </p:animEffect>
                                    <p:anim calcmode="lin" valueType="num">
                                      <p:cBhvr>
                                        <p:cTn id="84" dur="250" fill="hold"/>
                                        <p:tgtEl>
                                          <p:spTgt spid="24"/>
                                        </p:tgtEl>
                                        <p:attrNameLst>
                                          <p:attrName>ppt_x</p:attrName>
                                        </p:attrNameLst>
                                      </p:cBhvr>
                                      <p:tavLst>
                                        <p:tav tm="0">
                                          <p:val>
                                            <p:strVal val="#ppt_x"/>
                                          </p:val>
                                        </p:tav>
                                        <p:tav tm="100000">
                                          <p:val>
                                            <p:strVal val="#ppt_x"/>
                                          </p:val>
                                        </p:tav>
                                      </p:tavLst>
                                    </p:anim>
                                    <p:anim calcmode="lin" valueType="num">
                                      <p:cBhvr>
                                        <p:cTn id="85" dur="250" fill="hold"/>
                                        <p:tgtEl>
                                          <p:spTgt spid="24"/>
                                        </p:tgtEl>
                                        <p:attrNameLst>
                                          <p:attrName>ppt_y</p:attrName>
                                        </p:attrNameLst>
                                      </p:cBhvr>
                                      <p:tavLst>
                                        <p:tav tm="0">
                                          <p:val>
                                            <p:strVal val="#ppt_y+.1"/>
                                          </p:val>
                                        </p:tav>
                                        <p:tav tm="100000">
                                          <p:val>
                                            <p:strVal val="#ppt_y"/>
                                          </p:val>
                                        </p:tav>
                                      </p:tavLst>
                                    </p:anim>
                                  </p:childTnLst>
                                </p:cTn>
                              </p:par>
                            </p:childTnLst>
                          </p:cTn>
                        </p:par>
                        <p:par>
                          <p:cTn id="86" fill="hold">
                            <p:stCondLst>
                              <p:cond delay="7000"/>
                            </p:stCondLst>
                            <p:childTnLst>
                              <p:par>
                                <p:cTn id="87" presetID="42" presetClass="entr" presetSubtype="0" fill="hold" nodeType="after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fade">
                                      <p:cBhvr>
                                        <p:cTn id="89" dur="250"/>
                                        <p:tgtEl>
                                          <p:spTgt spid="27"/>
                                        </p:tgtEl>
                                      </p:cBhvr>
                                    </p:animEffect>
                                    <p:anim calcmode="lin" valueType="num">
                                      <p:cBhvr>
                                        <p:cTn id="90" dur="250" fill="hold"/>
                                        <p:tgtEl>
                                          <p:spTgt spid="27"/>
                                        </p:tgtEl>
                                        <p:attrNameLst>
                                          <p:attrName>ppt_x</p:attrName>
                                        </p:attrNameLst>
                                      </p:cBhvr>
                                      <p:tavLst>
                                        <p:tav tm="0">
                                          <p:val>
                                            <p:strVal val="#ppt_x"/>
                                          </p:val>
                                        </p:tav>
                                        <p:tav tm="100000">
                                          <p:val>
                                            <p:strVal val="#ppt_x"/>
                                          </p:val>
                                        </p:tav>
                                      </p:tavLst>
                                    </p:anim>
                                    <p:anim calcmode="lin" valueType="num">
                                      <p:cBhvr>
                                        <p:cTn id="91" dur="250" fill="hold"/>
                                        <p:tgtEl>
                                          <p:spTgt spid="27"/>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250"/>
                                        <p:tgtEl>
                                          <p:spTgt spid="28"/>
                                        </p:tgtEl>
                                      </p:cBhvr>
                                    </p:animEffect>
                                    <p:anim calcmode="lin" valueType="num">
                                      <p:cBhvr>
                                        <p:cTn id="96" dur="250" fill="hold"/>
                                        <p:tgtEl>
                                          <p:spTgt spid="28"/>
                                        </p:tgtEl>
                                        <p:attrNameLst>
                                          <p:attrName>ppt_x</p:attrName>
                                        </p:attrNameLst>
                                      </p:cBhvr>
                                      <p:tavLst>
                                        <p:tav tm="0">
                                          <p:val>
                                            <p:strVal val="#ppt_x"/>
                                          </p:val>
                                        </p:tav>
                                        <p:tav tm="100000">
                                          <p:val>
                                            <p:strVal val="#ppt_x"/>
                                          </p:val>
                                        </p:tav>
                                      </p:tavLst>
                                    </p:anim>
                                    <p:anim calcmode="lin" valueType="num">
                                      <p:cBhvr>
                                        <p:cTn id="97" dur="250" fill="hold"/>
                                        <p:tgtEl>
                                          <p:spTgt spid="28"/>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250"/>
                                        <p:tgtEl>
                                          <p:spTgt spid="29"/>
                                        </p:tgtEl>
                                      </p:cBhvr>
                                    </p:animEffect>
                                    <p:anim calcmode="lin" valueType="num">
                                      <p:cBhvr>
                                        <p:cTn id="102" dur="250" fill="hold"/>
                                        <p:tgtEl>
                                          <p:spTgt spid="29"/>
                                        </p:tgtEl>
                                        <p:attrNameLst>
                                          <p:attrName>ppt_x</p:attrName>
                                        </p:attrNameLst>
                                      </p:cBhvr>
                                      <p:tavLst>
                                        <p:tav tm="0">
                                          <p:val>
                                            <p:strVal val="#ppt_x"/>
                                          </p:val>
                                        </p:tav>
                                        <p:tav tm="100000">
                                          <p:val>
                                            <p:strVal val="#ppt_x"/>
                                          </p:val>
                                        </p:tav>
                                      </p:tavLst>
                                    </p:anim>
                                    <p:anim calcmode="lin" valueType="num">
                                      <p:cBhvr>
                                        <p:cTn id="103" dur="25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42" presetClass="entr" presetSubtype="0"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fade">
                                      <p:cBhvr>
                                        <p:cTn id="107" dur="250"/>
                                        <p:tgtEl>
                                          <p:spTgt spid="30"/>
                                        </p:tgtEl>
                                      </p:cBhvr>
                                    </p:animEffect>
                                    <p:anim calcmode="lin" valueType="num">
                                      <p:cBhvr>
                                        <p:cTn id="108" dur="250" fill="hold"/>
                                        <p:tgtEl>
                                          <p:spTgt spid="30"/>
                                        </p:tgtEl>
                                        <p:attrNameLst>
                                          <p:attrName>ppt_x</p:attrName>
                                        </p:attrNameLst>
                                      </p:cBhvr>
                                      <p:tavLst>
                                        <p:tav tm="0">
                                          <p:val>
                                            <p:strVal val="#ppt_x"/>
                                          </p:val>
                                        </p:tav>
                                        <p:tav tm="100000">
                                          <p:val>
                                            <p:strVal val="#ppt_x"/>
                                          </p:val>
                                        </p:tav>
                                      </p:tavLst>
                                    </p:anim>
                                    <p:anim calcmode="lin" valueType="num">
                                      <p:cBhvr>
                                        <p:cTn id="109" dur="250" fill="hold"/>
                                        <p:tgtEl>
                                          <p:spTgt spid="30"/>
                                        </p:tgtEl>
                                        <p:attrNameLst>
                                          <p:attrName>ppt_y</p:attrName>
                                        </p:attrNameLst>
                                      </p:cBhvr>
                                      <p:tavLst>
                                        <p:tav tm="0">
                                          <p:val>
                                            <p:strVal val="#ppt_y+.1"/>
                                          </p:val>
                                        </p:tav>
                                        <p:tav tm="100000">
                                          <p:val>
                                            <p:strVal val="#ppt_y"/>
                                          </p:val>
                                        </p:tav>
                                      </p:tavLst>
                                    </p:anim>
                                  </p:childTnLst>
                                </p:cTn>
                              </p:par>
                            </p:childTnLst>
                          </p:cTn>
                        </p:par>
                        <p:par>
                          <p:cTn id="110" fill="hold">
                            <p:stCondLst>
                              <p:cond delay="9000"/>
                            </p:stCondLst>
                            <p:childTnLst>
                              <p:par>
                                <p:cTn id="111" presetID="42" presetClass="entr" presetSubtype="0"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250"/>
                                        <p:tgtEl>
                                          <p:spTgt spid="31"/>
                                        </p:tgtEl>
                                      </p:cBhvr>
                                    </p:animEffect>
                                    <p:anim calcmode="lin" valueType="num">
                                      <p:cBhvr>
                                        <p:cTn id="114" dur="250" fill="hold"/>
                                        <p:tgtEl>
                                          <p:spTgt spid="31"/>
                                        </p:tgtEl>
                                        <p:attrNameLst>
                                          <p:attrName>ppt_x</p:attrName>
                                        </p:attrNameLst>
                                      </p:cBhvr>
                                      <p:tavLst>
                                        <p:tav tm="0">
                                          <p:val>
                                            <p:strVal val="#ppt_x"/>
                                          </p:val>
                                        </p:tav>
                                        <p:tav tm="100000">
                                          <p:val>
                                            <p:strVal val="#ppt_x"/>
                                          </p:val>
                                        </p:tav>
                                      </p:tavLst>
                                    </p:anim>
                                    <p:anim calcmode="lin" valueType="num">
                                      <p:cBhvr>
                                        <p:cTn id="115" dur="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42" presetClass="entr" presetSubtype="0" fill="hold" grpId="0" nodeType="afterEffect">
                                  <p:stCondLst>
                                    <p:cond delay="0"/>
                                  </p:stCondLst>
                                  <p:childTnLst>
                                    <p:set>
                                      <p:cBhvr>
                                        <p:cTn id="118" dur="1" fill="hold">
                                          <p:stCondLst>
                                            <p:cond delay="0"/>
                                          </p:stCondLst>
                                        </p:cTn>
                                        <p:tgtEl>
                                          <p:spTgt spid="33"/>
                                        </p:tgtEl>
                                        <p:attrNameLst>
                                          <p:attrName>style.visibility</p:attrName>
                                        </p:attrNameLst>
                                      </p:cBhvr>
                                      <p:to>
                                        <p:strVal val="visible"/>
                                      </p:to>
                                    </p:set>
                                    <p:animEffect transition="in" filter="fade">
                                      <p:cBhvr>
                                        <p:cTn id="119" dur="250"/>
                                        <p:tgtEl>
                                          <p:spTgt spid="33"/>
                                        </p:tgtEl>
                                      </p:cBhvr>
                                    </p:animEffect>
                                    <p:anim calcmode="lin" valueType="num">
                                      <p:cBhvr>
                                        <p:cTn id="120" dur="250" fill="hold"/>
                                        <p:tgtEl>
                                          <p:spTgt spid="33"/>
                                        </p:tgtEl>
                                        <p:attrNameLst>
                                          <p:attrName>ppt_x</p:attrName>
                                        </p:attrNameLst>
                                      </p:cBhvr>
                                      <p:tavLst>
                                        <p:tav tm="0">
                                          <p:val>
                                            <p:strVal val="#ppt_x"/>
                                          </p:val>
                                        </p:tav>
                                        <p:tav tm="100000">
                                          <p:val>
                                            <p:strVal val="#ppt_x"/>
                                          </p:val>
                                        </p:tav>
                                      </p:tavLst>
                                    </p:anim>
                                    <p:anim calcmode="lin" valueType="num">
                                      <p:cBhvr>
                                        <p:cTn id="121" dur="250" fill="hold"/>
                                        <p:tgtEl>
                                          <p:spTgt spid="33"/>
                                        </p:tgtEl>
                                        <p:attrNameLst>
                                          <p:attrName>ppt_y</p:attrName>
                                        </p:attrNameLst>
                                      </p:cBhvr>
                                      <p:tavLst>
                                        <p:tav tm="0">
                                          <p:val>
                                            <p:strVal val="#ppt_y+.1"/>
                                          </p:val>
                                        </p:tav>
                                        <p:tav tm="100000">
                                          <p:val>
                                            <p:strVal val="#ppt_y"/>
                                          </p:val>
                                        </p:tav>
                                      </p:tavLst>
                                    </p:anim>
                                  </p:childTnLst>
                                </p:cTn>
                              </p:par>
                            </p:childTnLst>
                          </p:cTn>
                        </p:par>
                        <p:par>
                          <p:cTn id="122" fill="hold">
                            <p:stCondLst>
                              <p:cond delay="10000"/>
                            </p:stCondLst>
                            <p:childTnLst>
                              <p:par>
                                <p:cTn id="123" presetID="42" presetClass="entr" presetSubtype="0" fill="hold" grpId="0" nodeType="after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250"/>
                                        <p:tgtEl>
                                          <p:spTgt spid="34"/>
                                        </p:tgtEl>
                                      </p:cBhvr>
                                    </p:animEffect>
                                    <p:anim calcmode="lin" valueType="num">
                                      <p:cBhvr>
                                        <p:cTn id="126" dur="250" fill="hold"/>
                                        <p:tgtEl>
                                          <p:spTgt spid="34"/>
                                        </p:tgtEl>
                                        <p:attrNameLst>
                                          <p:attrName>ppt_x</p:attrName>
                                        </p:attrNameLst>
                                      </p:cBhvr>
                                      <p:tavLst>
                                        <p:tav tm="0">
                                          <p:val>
                                            <p:strVal val="#ppt_x"/>
                                          </p:val>
                                        </p:tav>
                                        <p:tav tm="100000">
                                          <p:val>
                                            <p:strVal val="#ppt_x"/>
                                          </p:val>
                                        </p:tav>
                                      </p:tavLst>
                                    </p:anim>
                                    <p:anim calcmode="lin" valueType="num">
                                      <p:cBhvr>
                                        <p:cTn id="127" dur="25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6" grpId="0"/>
      <p:bldP spid="17" grpId="0"/>
      <p:bldP spid="22" grpId="0"/>
      <p:bldP spid="23" grpId="0"/>
      <p:bldP spid="28" grpId="0"/>
      <p:bldP spid="29" grpId="0"/>
      <p:bldP spid="30" grpId="0" animBg="1"/>
      <p:bldP spid="31" grpId="0" animBg="1"/>
      <p:bldP spid="33"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852534" y="0"/>
            <a:ext cx="4947230" cy="6859588"/>
          </a:xfrm>
          <a:prstGeom prst="rect">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5"/>
          <p:cNvSpPr txBox="1"/>
          <p:nvPr/>
        </p:nvSpPr>
        <p:spPr>
          <a:xfrm>
            <a:off x="2079041" y="2180781"/>
            <a:ext cx="2842553" cy="2215991"/>
          </a:xfrm>
          <a:prstGeom prst="rect">
            <a:avLst/>
          </a:prstGeom>
          <a:noFill/>
        </p:spPr>
        <p:txBody>
          <a:bodyPr wrap="square" rtlCol="0">
            <a:spAutoFit/>
          </a:bodyPr>
          <a:lstStyle/>
          <a:p>
            <a:pPr algn="ctr"/>
            <a:r>
              <a:rPr lang="en-US" altLang="zh-CN" sz="13800" dirty="0">
                <a:solidFill>
                  <a:schemeClr val="accent1">
                    <a:lumMod val="75000"/>
                  </a:schemeClr>
                </a:solidFill>
                <a:latin typeface="张海山锐线体简" panose="02000000000000000000" pitchFamily="2" charset="-122"/>
                <a:ea typeface="张海山锐线体简" panose="02000000000000000000" pitchFamily="2" charset="-122"/>
              </a:rPr>
              <a:t>02</a:t>
            </a:r>
            <a:endParaRPr lang="zh-CN" altLang="en-US" sz="13800" dirty="0">
              <a:solidFill>
                <a:schemeClr val="accent1">
                  <a:lumMod val="75000"/>
                </a:schemeClr>
              </a:solidFill>
              <a:latin typeface="张海山锐线体简" panose="02000000000000000000" pitchFamily="2" charset="-122"/>
              <a:ea typeface="张海山锐线体简" panose="02000000000000000000" pitchFamily="2" charset="-122"/>
            </a:endParaRPr>
          </a:p>
        </p:txBody>
      </p:sp>
      <p:grpSp>
        <p:nvGrpSpPr>
          <p:cNvPr id="2" name="组合 1"/>
          <p:cNvGrpSpPr/>
          <p:nvPr/>
        </p:nvGrpSpPr>
        <p:grpSpPr>
          <a:xfrm>
            <a:off x="6602878" y="2537850"/>
            <a:ext cx="5149289" cy="1958680"/>
            <a:chOff x="794780" y="2537850"/>
            <a:chExt cx="5149289" cy="1958680"/>
          </a:xfrm>
        </p:grpSpPr>
        <p:sp>
          <p:nvSpPr>
            <p:cNvPr id="13" name="文本框 2"/>
            <p:cNvSpPr txBox="1"/>
            <p:nvPr/>
          </p:nvSpPr>
          <p:spPr>
            <a:xfrm>
              <a:off x="983017" y="2537850"/>
              <a:ext cx="1368300" cy="523220"/>
            </a:xfrm>
            <a:prstGeom prst="rect">
              <a:avLst/>
            </a:prstGeom>
            <a:solidFill>
              <a:schemeClr val="accent1">
                <a:lumMod val="75000"/>
              </a:schemeClr>
            </a:solidFill>
            <a:ln w="19050">
              <a:noFill/>
            </a:ln>
            <a:effectLst/>
          </p:spPr>
          <p:txBody>
            <a:bodyPr wrap="square" rtlCol="0">
              <a:spAutoFit/>
            </a:bodyPr>
            <a:lstStyle/>
            <a:p>
              <a:pPr algn="ctr"/>
              <a:r>
                <a:rPr lang="en-US" altLang="zh-CN" sz="2800" dirty="0">
                  <a:solidFill>
                    <a:schemeClr val="bg1"/>
                  </a:solidFill>
                  <a:latin typeface="张海山锐线体简" panose="02000000000000000000" pitchFamily="2" charset="-122"/>
                  <a:ea typeface="张海山锐线体简" panose="02000000000000000000" pitchFamily="2" charset="-122"/>
                </a:rPr>
                <a:t>LOGO</a:t>
              </a:r>
              <a:endParaRPr lang="zh-CN" altLang="en-US" sz="2800" dirty="0">
                <a:solidFill>
                  <a:schemeClr val="bg1"/>
                </a:solidFill>
                <a:latin typeface="张海山锐线体简" panose="02000000000000000000" pitchFamily="2" charset="-122"/>
                <a:ea typeface="张海山锐线体简" panose="02000000000000000000" pitchFamily="2" charset="-122"/>
              </a:endParaRPr>
            </a:p>
          </p:txBody>
        </p:sp>
        <p:sp>
          <p:nvSpPr>
            <p:cNvPr id="14" name="文本框 10"/>
            <p:cNvSpPr txBox="1"/>
            <p:nvPr/>
          </p:nvSpPr>
          <p:spPr>
            <a:xfrm>
              <a:off x="794780" y="4157976"/>
              <a:ext cx="2275559" cy="338554"/>
            </a:xfrm>
            <a:prstGeom prst="rect">
              <a:avLst/>
            </a:prstGeom>
            <a:noFill/>
          </p:spPr>
          <p:txBody>
            <a:bodyPr wrap="none" rtlCol="0">
              <a:spAutoFit/>
            </a:bodyPr>
            <a:lstStyle/>
            <a:p>
              <a:pPr algn="ctr"/>
              <a:r>
                <a:rPr lang="en-US" altLang="zh-CN" sz="1600" cap="all" dirty="0">
                  <a:solidFill>
                    <a:schemeClr val="tx2">
                      <a:lumMod val="50000"/>
                    </a:schemeClr>
                  </a:solidFill>
                  <a:latin typeface="Microsoft JhengHei Light" panose="020B0304030504040204" pitchFamily="34" charset="-122"/>
                  <a:ea typeface="Microsoft JhengHei Light" panose="020B0304030504040204" pitchFamily="34" charset="-122"/>
                  <a:cs typeface="Microsoft JhengHei Light" panose="020B0304030504040204" pitchFamily="34" charset="-122"/>
                </a:rPr>
                <a:t>THE Scenery DESIGN</a:t>
              </a:r>
              <a:endParaRPr lang="zh-CN" altLang="en-US" sz="1600" cap="all" dirty="0">
                <a:solidFill>
                  <a:schemeClr val="tx2">
                    <a:lumMod val="50000"/>
                  </a:schemeClr>
                </a:solidFill>
                <a:latin typeface="Microsoft JhengHei Light" panose="020B0304030504040204" pitchFamily="34" charset="-122"/>
                <a:ea typeface="Microsoft JhengHei Light" panose="020B0304030504040204" pitchFamily="34" charset="-122"/>
                <a:cs typeface="Microsoft JhengHei Light" panose="020B0304030504040204" pitchFamily="34" charset="-122"/>
              </a:endParaRPr>
            </a:p>
          </p:txBody>
        </p:sp>
        <p:sp>
          <p:nvSpPr>
            <p:cNvPr id="15" name="文本框 12"/>
            <p:cNvSpPr txBox="1"/>
            <p:nvPr/>
          </p:nvSpPr>
          <p:spPr>
            <a:xfrm>
              <a:off x="834978" y="3157059"/>
              <a:ext cx="5109091" cy="830997"/>
            </a:xfrm>
            <a:prstGeom prst="rect">
              <a:avLst/>
            </a:prstGeom>
            <a:noFill/>
          </p:spPr>
          <p:txBody>
            <a:bodyPr wrap="none" rtlCol="0">
              <a:spAutoFit/>
            </a:bodyPr>
            <a:lstStyle/>
            <a:p>
              <a:pPr algn="ctr"/>
              <a:r>
                <a:rPr lang="zh-CN" altLang="en-US" sz="4800" dirty="0">
                  <a:solidFill>
                    <a:schemeClr val="tx2">
                      <a:lumMod val="50000"/>
                    </a:schemeClr>
                  </a:solidFill>
                  <a:latin typeface="微软雅黑" panose="020B0503020204020204" pitchFamily="34" charset="-122"/>
                  <a:ea typeface="微软雅黑" panose="020B0503020204020204" pitchFamily="34" charset="-122"/>
                  <a:cs typeface="Microsoft JhengHei Light" panose="020B0304030504040204" pitchFamily="34" charset="-122"/>
                </a:rPr>
                <a:t>点击加入</a:t>
              </a:r>
              <a:r>
                <a:rPr lang="zh-CN" altLang="en-US" sz="4800" b="1" dirty="0">
                  <a:solidFill>
                    <a:schemeClr val="tx2">
                      <a:lumMod val="50000"/>
                    </a:schemeClr>
                  </a:solidFill>
                  <a:latin typeface="微软雅黑" panose="020B0503020204020204" pitchFamily="34" charset="-122"/>
                  <a:ea typeface="微软雅黑" panose="020B0503020204020204" pitchFamily="34" charset="-122"/>
                  <a:cs typeface="Microsoft JhengHei Light" panose="020B0304030504040204" pitchFamily="34" charset="-122"/>
                </a:rPr>
                <a:t>你的标题</a:t>
              </a:r>
            </a:p>
          </p:txBody>
        </p:sp>
        <p:sp>
          <p:nvSpPr>
            <p:cNvPr id="16" name="矩形 15"/>
            <p:cNvSpPr/>
            <p:nvPr/>
          </p:nvSpPr>
          <p:spPr>
            <a:xfrm>
              <a:off x="989930" y="4048017"/>
              <a:ext cx="3240000" cy="18000"/>
            </a:xfrm>
            <a:prstGeom prst="rect">
              <a:avLst/>
            </a:prstGeom>
            <a:solidFill>
              <a:schemeClr val="tx2">
                <a:lumMod val="5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anim calcmode="lin" valueType="num">
                                      <p:cBhvr>
                                        <p:cTn id="14" dur="750" fill="hold"/>
                                        <p:tgtEl>
                                          <p:spTgt spid="12"/>
                                        </p:tgtEl>
                                        <p:attrNameLst>
                                          <p:attrName>ppt_x</p:attrName>
                                        </p:attrNameLst>
                                      </p:cBhvr>
                                      <p:tavLst>
                                        <p:tav tm="0">
                                          <p:val>
                                            <p:strVal val="#ppt_x"/>
                                          </p:val>
                                        </p:tav>
                                        <p:tav tm="100000">
                                          <p:val>
                                            <p:strVal val="#ppt_x"/>
                                          </p:val>
                                        </p:tav>
                                      </p:tavLst>
                                    </p:anim>
                                    <p:anim calcmode="lin" valueType="num">
                                      <p:cBhvr>
                                        <p:cTn id="15" dur="75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 name="ISLIDE TOOLS.GUIDESSETTING" val="{&quot;Id&quot;:&quot;GuidesStyle_None&quot;,&quot;Name&quot;:&quot;无&quot;,&quot;HeaderHeight&quot;:0.0,&quot;FooterHeight&quot;:0.0,&quot;SideMargin&quot;:0.0,&quot;TopMargin&quot;:0.0,&quot;BottomMargin&quot;:0.0,&quot;IntervalMargin&quot;:0.0}"/>
  <p:tag name="ISPRING_PRESENTATION_TITLE" val="1759.黑色商务扁平化大气汇报通用PPT模板"/>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1727</Words>
  <Application>Microsoft Office PowerPoint</Application>
  <PresentationFormat>自定义</PresentationFormat>
  <Paragraphs>298</Paragraphs>
  <Slides>27</Slides>
  <Notes>27</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27</vt:i4>
      </vt:variant>
    </vt:vector>
  </HeadingPairs>
  <TitlesOfParts>
    <vt:vector size="42" baseType="lpstr">
      <vt:lpstr>Adobe Gothic Std B</vt:lpstr>
      <vt:lpstr>FontAwesome</vt:lpstr>
      <vt:lpstr>Microsoft JhengHei Light</vt:lpstr>
      <vt:lpstr>Open Sans</vt:lpstr>
      <vt:lpstr>等线</vt:lpstr>
      <vt:lpstr>冬青黑体简体中文 W3</vt:lpstr>
      <vt:lpstr>微软雅黑</vt:lpstr>
      <vt:lpstr>张海山锐线体简</vt:lpstr>
      <vt:lpstr>Arial</vt:lpstr>
      <vt:lpstr>Calibri</vt:lpstr>
      <vt:lpstr>Impact</vt:lpstr>
      <vt:lpstr>Montserrat</vt:lpstr>
      <vt:lpstr>Source Sans Pro</vt:lpstr>
      <vt:lpstr>Wingdings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1759.黑色商务扁平化大气汇报通用PPT模板</dc:title>
  <dc:creator/>
  <cp:lastModifiedBy>天 下</cp:lastModifiedBy>
  <cp:revision>1678</cp:revision>
  <dcterms:created xsi:type="dcterms:W3CDTF">2015-12-01T09:06:00Z</dcterms:created>
  <dcterms:modified xsi:type="dcterms:W3CDTF">2021-01-06T01:08:04Z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