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60" r:id="rId4"/>
    <p:sldId id="261" r:id="rId5"/>
    <p:sldId id="259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E75B6"/>
    <a:srgbClr val="D1EC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31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1/relationships/chartColorStyle" Target="colors1.xml"/><Relationship Id="rId1" Type="http://schemas.microsoft.com/office/2011/relationships/chartStyle" Target="style1.xml"/><Relationship Id="rId6" Type="http://schemas.openxmlformats.org/officeDocument/2006/relationships/package" Target="../embeddings/Microsoft_Excel_Worksheet.xlsx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A3-4EA4-BD7C-EFF1677321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A3-4EA4-BD7C-EFF1677321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A3-4EA4-BD7C-EFF1677321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929984"/>
        <c:axId val="36443200"/>
      </c:barChart>
      <c:catAx>
        <c:axId val="37929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443200"/>
        <c:crosses val="autoZero"/>
        <c:auto val="1"/>
        <c:lblAlgn val="ctr"/>
        <c:lblOffset val="100"/>
        <c:noMultiLvlLbl val="0"/>
      </c:catAx>
      <c:valAx>
        <c:axId val="364432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92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6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值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A0E-4365-96A5-0E34467FCB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Sheet1!$C$2:$C$4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A0E-4365-96A5-0E34467FCB9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Sheet1!$D$2:$D$4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A0E-4365-96A5-0E34467FCB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43776"/>
        <c:axId val="36444352"/>
      </c:scatterChart>
      <c:valAx>
        <c:axId val="36443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444352"/>
        <c:crosses val="autoZero"/>
        <c:crossBetween val="midCat"/>
      </c:valAx>
      <c:valAx>
        <c:axId val="364443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4437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06842-534C-4461-937B-70AD1675F77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E7B4D-A7EF-4A40-BB50-9217D2857F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E7B4D-A7EF-4A40-BB50-9217D2857F5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E7B4D-A7EF-4A40-BB50-9217D2857F5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C5D0-BB9B-4EF1-AE00-7649E74D8E2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B16F-37DE-4553-B266-7437A5A120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C5D0-BB9B-4EF1-AE00-7649E74D8E2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B16F-37DE-4553-B266-7437A5A120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C5D0-BB9B-4EF1-AE00-7649E74D8E2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B16F-37DE-4553-B266-7437A5A120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C5D0-BB9B-4EF1-AE00-7649E74D8E2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B16F-37DE-4553-B266-7437A5A120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C5D0-BB9B-4EF1-AE00-7649E74D8E2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B16F-37DE-4553-B266-7437A5A120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C5D0-BB9B-4EF1-AE00-7649E74D8E2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B16F-37DE-4553-B266-7437A5A120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C5D0-BB9B-4EF1-AE00-7649E74D8E2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B16F-37DE-4553-B266-7437A5A120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C5D0-BB9B-4EF1-AE00-7649E74D8E2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B16F-37DE-4553-B266-7437A5A120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C5D0-BB9B-4EF1-AE00-7649E74D8E2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B16F-37DE-4553-B266-7437A5A120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C5D0-BB9B-4EF1-AE00-7649E74D8E2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B16F-37DE-4553-B266-7437A5A120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C5D0-BB9B-4EF1-AE00-7649E74D8E2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B16F-37DE-4553-B266-7437A5A120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8C5D0-BB9B-4EF1-AE00-7649E74D8E2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EB16F-37DE-4553-B266-7437A5A120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955303" y="1720159"/>
            <a:ext cx="24112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ORANGE</a:t>
            </a:r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@</a:t>
            </a:r>
            <a:endParaRPr lang="zh-CN" altLang="en-US" sz="5400" b="1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16828" y="2643489"/>
            <a:ext cx="63583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305331" y="4397816"/>
            <a:ext cx="1451572" cy="40740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PowerPoint</a:t>
            </a:r>
            <a:endParaRPr lang="zh-CN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280438" y="824984"/>
            <a:ext cx="3631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直角三角形 6"/>
          <p:cNvSpPr/>
          <p:nvPr/>
        </p:nvSpPr>
        <p:spPr>
          <a:xfrm rot="8100000">
            <a:off x="3428998" y="4219574"/>
            <a:ext cx="5334000" cy="5334000"/>
          </a:xfrm>
          <a:prstGeom prst="rtTriangl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 rot="5400000">
            <a:off x="5027914" y="1152055"/>
            <a:ext cx="2136167" cy="4362754"/>
            <a:chOff x="5027914" y="1484989"/>
            <a:chExt cx="2136167" cy="436275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7914" y="1484989"/>
              <a:ext cx="2136167" cy="4362754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57976" y="2742927"/>
              <a:ext cx="3286126" cy="1838868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20" name="文本框 19"/>
          <p:cNvSpPr txBox="1"/>
          <p:nvPr/>
        </p:nvSpPr>
        <p:spPr>
          <a:xfrm>
            <a:off x="353419" y="3872887"/>
            <a:ext cx="32077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18496" y="3114866"/>
            <a:ext cx="161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TITLE TITLE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579875" y="3629305"/>
            <a:ext cx="19939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8819695" y="3872887"/>
            <a:ext cx="32077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184772" y="3114866"/>
            <a:ext cx="161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TITLE TITLE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9046151" y="3629305"/>
            <a:ext cx="19939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280438" y="824984"/>
            <a:ext cx="3631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直角三角形 18"/>
          <p:cNvSpPr/>
          <p:nvPr/>
        </p:nvSpPr>
        <p:spPr>
          <a:xfrm rot="2700000">
            <a:off x="9229756" y="561110"/>
            <a:ext cx="6364810" cy="6364810"/>
          </a:xfrm>
          <a:prstGeom prst="rtTriangl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252">
            <a:off x="7801364" y="1029536"/>
            <a:ext cx="3229609" cy="484441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401169" y="4501537"/>
            <a:ext cx="59045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766245" y="3743516"/>
            <a:ext cx="2968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TITLE TITLE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627625" y="4257955"/>
            <a:ext cx="3670135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132689" y="1383447"/>
            <a:ext cx="592662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2">
                    <a:lumMod val="25000"/>
                  </a:schemeClr>
                </a:solidFill>
                <a:latin typeface="Bodoni MT Black" panose="02070A03080606020203" pitchFamily="18" charset="0"/>
                <a:ea typeface="黑体" panose="02010609060101010101" pitchFamily="49" charset="-122"/>
              </a:rPr>
              <a:t>03</a:t>
            </a:r>
            <a:r>
              <a:rPr lang="en-US" altLang="zh-CN" sz="48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  <a:p>
            <a:pPr algn="ctr"/>
            <a:r>
              <a:rPr lang="en-US" altLang="zh-CN" sz="4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40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16828" y="3552825"/>
            <a:ext cx="63583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028632" y="2111633"/>
            <a:ext cx="1039372" cy="1039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sz="1100"/>
          </a:p>
        </p:txBody>
      </p:sp>
      <p:sp>
        <p:nvSpPr>
          <p:cNvPr id="9" name="矩形 8"/>
          <p:cNvSpPr/>
          <p:nvPr/>
        </p:nvSpPr>
        <p:spPr>
          <a:xfrm>
            <a:off x="5041158" y="3276732"/>
            <a:ext cx="1039372" cy="1039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sz="1100"/>
          </a:p>
        </p:txBody>
      </p:sp>
      <p:sp>
        <p:nvSpPr>
          <p:cNvPr id="10" name="矩形 9"/>
          <p:cNvSpPr/>
          <p:nvPr/>
        </p:nvSpPr>
        <p:spPr>
          <a:xfrm>
            <a:off x="6198202" y="3281203"/>
            <a:ext cx="1039372" cy="1039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sz="1100"/>
          </a:p>
        </p:txBody>
      </p:sp>
      <p:sp>
        <p:nvSpPr>
          <p:cNvPr id="11" name="矩形 10"/>
          <p:cNvSpPr/>
          <p:nvPr/>
        </p:nvSpPr>
        <p:spPr>
          <a:xfrm>
            <a:off x="6206083" y="4450947"/>
            <a:ext cx="1039372" cy="1039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sz="1100"/>
          </a:p>
        </p:txBody>
      </p:sp>
      <p:sp>
        <p:nvSpPr>
          <p:cNvPr id="12" name="文本框 11"/>
          <p:cNvSpPr txBox="1"/>
          <p:nvPr/>
        </p:nvSpPr>
        <p:spPr>
          <a:xfrm rot="47978">
            <a:off x="6141412" y="2240650"/>
            <a:ext cx="3364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 rot="47978">
            <a:off x="1724351" y="3363838"/>
            <a:ext cx="3373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 rot="47978">
            <a:off x="7310985" y="3409643"/>
            <a:ext cx="3281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 rot="47978">
            <a:off x="2277073" y="4575143"/>
            <a:ext cx="3944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280438" y="824984"/>
            <a:ext cx="3631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280438" y="824984"/>
            <a:ext cx="3631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图表 6"/>
          <p:cNvGraphicFramePr/>
          <p:nvPr/>
        </p:nvGraphicFramePr>
        <p:xfrm>
          <a:off x="1352550" y="2111633"/>
          <a:ext cx="4133850" cy="3157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文本框 17"/>
          <p:cNvSpPr txBox="1"/>
          <p:nvPr/>
        </p:nvSpPr>
        <p:spPr>
          <a:xfrm rot="47978">
            <a:off x="6610666" y="2693913"/>
            <a:ext cx="4457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 rot="47978">
            <a:off x="6610666" y="3656826"/>
            <a:ext cx="4457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 rot="47978">
            <a:off x="6610666" y="4619738"/>
            <a:ext cx="4457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280438" y="824984"/>
            <a:ext cx="3631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 rot="489858">
            <a:off x="1882622" y="2307699"/>
            <a:ext cx="2980911" cy="30778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1924464" y="2272587"/>
            <a:ext cx="2980911" cy="30778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2" name="矩形 71"/>
          <p:cNvSpPr/>
          <p:nvPr/>
        </p:nvSpPr>
        <p:spPr>
          <a:xfrm rot="2700000">
            <a:off x="3131066" y="2532369"/>
            <a:ext cx="567706" cy="567706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3008113" y="2631556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dirty="0"/>
          </a:p>
        </p:txBody>
      </p:sp>
      <p:sp>
        <p:nvSpPr>
          <p:cNvPr id="74" name="文本框 73"/>
          <p:cNvSpPr txBox="1"/>
          <p:nvPr/>
        </p:nvSpPr>
        <p:spPr>
          <a:xfrm rot="47978">
            <a:off x="2355615" y="3683879"/>
            <a:ext cx="2113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95" name="图表 94"/>
          <p:cNvGraphicFramePr/>
          <p:nvPr/>
        </p:nvGraphicFramePr>
        <p:xfrm>
          <a:off x="5150658" y="2148326"/>
          <a:ext cx="6629400" cy="4271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132689" y="1383447"/>
            <a:ext cx="592662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2">
                    <a:lumMod val="25000"/>
                  </a:schemeClr>
                </a:solidFill>
                <a:latin typeface="Bodoni MT Black" panose="02070A03080606020203" pitchFamily="18" charset="0"/>
                <a:ea typeface="黑体" panose="02010609060101010101" pitchFamily="49" charset="-122"/>
              </a:rPr>
              <a:t>04</a:t>
            </a:r>
            <a:r>
              <a:rPr lang="en-US" altLang="zh-CN" sz="48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  <a:p>
            <a:pPr algn="ctr"/>
            <a:r>
              <a:rPr lang="en-US" altLang="zh-CN" sz="4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40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16828" y="3552825"/>
            <a:ext cx="63583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280438" y="824984"/>
            <a:ext cx="3631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3681850"/>
            <a:ext cx="12192000" cy="11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泪滴形 3"/>
          <p:cNvSpPr/>
          <p:nvPr/>
        </p:nvSpPr>
        <p:spPr>
          <a:xfrm rot="8100000">
            <a:off x="3065173" y="3286124"/>
            <a:ext cx="266700" cy="266700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3" name="泪滴形 12"/>
          <p:cNvSpPr/>
          <p:nvPr/>
        </p:nvSpPr>
        <p:spPr>
          <a:xfrm rot="8100000">
            <a:off x="6705631" y="3286123"/>
            <a:ext cx="266700" cy="266700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4" name="泪滴形 13"/>
          <p:cNvSpPr/>
          <p:nvPr/>
        </p:nvSpPr>
        <p:spPr>
          <a:xfrm rot="18900000">
            <a:off x="4893968" y="3943350"/>
            <a:ext cx="266700" cy="266700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" name="泪滴形 14"/>
          <p:cNvSpPr/>
          <p:nvPr/>
        </p:nvSpPr>
        <p:spPr>
          <a:xfrm rot="18900000">
            <a:off x="8570601" y="3943351"/>
            <a:ext cx="266700" cy="266700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 rot="19275540">
            <a:off x="3025677" y="1844966"/>
            <a:ext cx="274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 rot="19275540">
            <a:off x="2454363" y="4547906"/>
            <a:ext cx="274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 rot="19275540">
            <a:off x="6666134" y="1750936"/>
            <a:ext cx="274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 rot="19275540">
            <a:off x="6130997" y="4621695"/>
            <a:ext cx="274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280438" y="824984"/>
            <a:ext cx="3631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泪滴形 5"/>
          <p:cNvSpPr/>
          <p:nvPr/>
        </p:nvSpPr>
        <p:spPr>
          <a:xfrm rot="8100000">
            <a:off x="2495550" y="2539207"/>
            <a:ext cx="1400175" cy="1400175"/>
          </a:xfrm>
          <a:prstGeom prst="teardrop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泪滴形 20"/>
          <p:cNvSpPr/>
          <p:nvPr/>
        </p:nvSpPr>
        <p:spPr>
          <a:xfrm rot="8100000">
            <a:off x="4333349" y="3391555"/>
            <a:ext cx="1400175" cy="1400175"/>
          </a:xfrm>
          <a:prstGeom prst="teardrop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泪滴形 21"/>
          <p:cNvSpPr/>
          <p:nvPr/>
        </p:nvSpPr>
        <p:spPr>
          <a:xfrm rot="8100000">
            <a:off x="6171146" y="2401620"/>
            <a:ext cx="1400175" cy="1400175"/>
          </a:xfrm>
          <a:prstGeom prst="teardrop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泪滴形 22"/>
          <p:cNvSpPr/>
          <p:nvPr/>
        </p:nvSpPr>
        <p:spPr>
          <a:xfrm rot="8100000">
            <a:off x="8008946" y="3391556"/>
            <a:ext cx="1400175" cy="1400175"/>
          </a:xfrm>
          <a:prstGeom prst="teardrop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2417957" y="1924050"/>
            <a:ext cx="3228728" cy="35919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6100234" y="2069843"/>
            <a:ext cx="3031739" cy="34671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4066844" y="1924050"/>
            <a:ext cx="3711455" cy="36128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7857800" y="1924050"/>
            <a:ext cx="3711455" cy="36128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446830" y="1924049"/>
            <a:ext cx="3711455" cy="36128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2554963" y="4333042"/>
            <a:ext cx="13407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996122" y="5133048"/>
            <a:ext cx="2007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279081" y="4333042"/>
            <a:ext cx="13407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718960" y="5123508"/>
            <a:ext cx="2007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2944381" y="2949916"/>
            <a:ext cx="499497" cy="578756"/>
            <a:chOff x="915012" y="4246191"/>
            <a:chExt cx="313522" cy="341783"/>
          </a:xfrm>
          <a:solidFill>
            <a:schemeClr val="bg2">
              <a:lumMod val="25000"/>
            </a:schemeClr>
          </a:solidFill>
        </p:grpSpPr>
        <p:sp>
          <p:nvSpPr>
            <p:cNvPr id="37" name="Rectangle 135"/>
            <p:cNvSpPr>
              <a:spLocks noChangeArrowheads="1"/>
            </p:cNvSpPr>
            <p:nvPr/>
          </p:nvSpPr>
          <p:spPr bwMode="auto">
            <a:xfrm>
              <a:off x="984398" y="4246191"/>
              <a:ext cx="25699" cy="6938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136"/>
            <p:cNvSpPr>
              <a:spLocks noChangeArrowheads="1"/>
            </p:cNvSpPr>
            <p:nvPr/>
          </p:nvSpPr>
          <p:spPr bwMode="auto">
            <a:xfrm>
              <a:off x="984398" y="4246191"/>
              <a:ext cx="25699" cy="6938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137"/>
            <p:cNvSpPr>
              <a:spLocks noChangeArrowheads="1"/>
            </p:cNvSpPr>
            <p:nvPr/>
          </p:nvSpPr>
          <p:spPr bwMode="auto">
            <a:xfrm>
              <a:off x="984398" y="4246191"/>
              <a:ext cx="25699" cy="6938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138"/>
            <p:cNvSpPr>
              <a:spLocks noChangeArrowheads="1"/>
            </p:cNvSpPr>
            <p:nvPr/>
          </p:nvSpPr>
          <p:spPr bwMode="auto">
            <a:xfrm>
              <a:off x="984398" y="4246191"/>
              <a:ext cx="25699" cy="6938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139"/>
            <p:cNvSpPr>
              <a:spLocks noChangeArrowheads="1"/>
            </p:cNvSpPr>
            <p:nvPr/>
          </p:nvSpPr>
          <p:spPr bwMode="auto">
            <a:xfrm>
              <a:off x="1133450" y="4246191"/>
              <a:ext cx="28270" cy="6938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140"/>
            <p:cNvSpPr>
              <a:spLocks noChangeArrowheads="1"/>
            </p:cNvSpPr>
            <p:nvPr/>
          </p:nvSpPr>
          <p:spPr bwMode="auto">
            <a:xfrm>
              <a:off x="1133450" y="4246191"/>
              <a:ext cx="28270" cy="6938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Rectangle 141"/>
            <p:cNvSpPr>
              <a:spLocks noChangeArrowheads="1"/>
            </p:cNvSpPr>
            <p:nvPr/>
          </p:nvSpPr>
          <p:spPr bwMode="auto">
            <a:xfrm>
              <a:off x="1133450" y="4246191"/>
              <a:ext cx="28270" cy="6938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Rectangle 142"/>
            <p:cNvSpPr>
              <a:spLocks noChangeArrowheads="1"/>
            </p:cNvSpPr>
            <p:nvPr/>
          </p:nvSpPr>
          <p:spPr bwMode="auto">
            <a:xfrm>
              <a:off x="1133450" y="4246191"/>
              <a:ext cx="28270" cy="6938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43"/>
            <p:cNvSpPr/>
            <p:nvPr/>
          </p:nvSpPr>
          <p:spPr bwMode="auto">
            <a:xfrm>
              <a:off x="915012" y="4287308"/>
              <a:ext cx="313522" cy="41117"/>
            </a:xfrm>
            <a:custGeom>
              <a:avLst/>
              <a:gdLst>
                <a:gd name="T0" fmla="*/ 132 w 138"/>
                <a:gd name="T1" fmla="*/ 0 h 18"/>
                <a:gd name="T2" fmla="*/ 108 w 138"/>
                <a:gd name="T3" fmla="*/ 0 h 18"/>
                <a:gd name="T4" fmla="*/ 108 w 138"/>
                <a:gd name="T5" fmla="*/ 12 h 18"/>
                <a:gd name="T6" fmla="*/ 96 w 138"/>
                <a:gd name="T7" fmla="*/ 12 h 18"/>
                <a:gd name="T8" fmla="*/ 96 w 138"/>
                <a:gd name="T9" fmla="*/ 0 h 18"/>
                <a:gd name="T10" fmla="*/ 42 w 138"/>
                <a:gd name="T11" fmla="*/ 0 h 18"/>
                <a:gd name="T12" fmla="*/ 42 w 138"/>
                <a:gd name="T13" fmla="*/ 12 h 18"/>
                <a:gd name="T14" fmla="*/ 30 w 138"/>
                <a:gd name="T15" fmla="*/ 12 h 18"/>
                <a:gd name="T16" fmla="*/ 30 w 138"/>
                <a:gd name="T17" fmla="*/ 0 h 18"/>
                <a:gd name="T18" fmla="*/ 6 w 138"/>
                <a:gd name="T19" fmla="*/ 0 h 18"/>
                <a:gd name="T20" fmla="*/ 0 w 138"/>
                <a:gd name="T21" fmla="*/ 6 h 18"/>
                <a:gd name="T22" fmla="*/ 0 w 138"/>
                <a:gd name="T23" fmla="*/ 18 h 18"/>
                <a:gd name="T24" fmla="*/ 138 w 138"/>
                <a:gd name="T25" fmla="*/ 18 h 18"/>
                <a:gd name="T26" fmla="*/ 138 w 138"/>
                <a:gd name="T27" fmla="*/ 6 h 18"/>
                <a:gd name="T28" fmla="*/ 132 w 138"/>
                <a:gd name="T2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8" h="18">
                  <a:moveTo>
                    <a:pt x="132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6"/>
                    <a:pt x="138" y="6"/>
                    <a:pt x="138" y="6"/>
                  </a:cubicBezTo>
                  <a:cubicBezTo>
                    <a:pt x="138" y="3"/>
                    <a:pt x="135" y="0"/>
                    <a:pt x="1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44"/>
            <p:cNvSpPr>
              <a:spLocks noEditPoints="1"/>
            </p:cNvSpPr>
            <p:nvPr/>
          </p:nvSpPr>
          <p:spPr bwMode="auto">
            <a:xfrm>
              <a:off x="915012" y="4343843"/>
              <a:ext cx="313522" cy="244131"/>
            </a:xfrm>
            <a:custGeom>
              <a:avLst/>
              <a:gdLst>
                <a:gd name="T0" fmla="*/ 6 w 138"/>
                <a:gd name="T1" fmla="*/ 108 h 108"/>
                <a:gd name="T2" fmla="*/ 138 w 138"/>
                <a:gd name="T3" fmla="*/ 102 h 108"/>
                <a:gd name="T4" fmla="*/ 0 w 138"/>
                <a:gd name="T5" fmla="*/ 0 h 108"/>
                <a:gd name="T6" fmla="*/ 102 w 138"/>
                <a:gd name="T7" fmla="*/ 12 h 108"/>
                <a:gd name="T8" fmla="*/ 126 w 138"/>
                <a:gd name="T9" fmla="*/ 36 h 108"/>
                <a:gd name="T10" fmla="*/ 102 w 138"/>
                <a:gd name="T11" fmla="*/ 12 h 108"/>
                <a:gd name="T12" fmla="*/ 126 w 138"/>
                <a:gd name="T13" fmla="*/ 42 h 108"/>
                <a:gd name="T14" fmla="*/ 102 w 138"/>
                <a:gd name="T15" fmla="*/ 66 h 108"/>
                <a:gd name="T16" fmla="*/ 102 w 138"/>
                <a:gd name="T17" fmla="*/ 72 h 108"/>
                <a:gd name="T18" fmla="*/ 126 w 138"/>
                <a:gd name="T19" fmla="*/ 96 h 108"/>
                <a:gd name="T20" fmla="*/ 102 w 138"/>
                <a:gd name="T21" fmla="*/ 72 h 108"/>
                <a:gd name="T22" fmla="*/ 96 w 138"/>
                <a:gd name="T23" fmla="*/ 12 h 108"/>
                <a:gd name="T24" fmla="*/ 72 w 138"/>
                <a:gd name="T25" fmla="*/ 36 h 108"/>
                <a:gd name="T26" fmla="*/ 72 w 138"/>
                <a:gd name="T27" fmla="*/ 42 h 108"/>
                <a:gd name="T28" fmla="*/ 96 w 138"/>
                <a:gd name="T29" fmla="*/ 66 h 108"/>
                <a:gd name="T30" fmla="*/ 72 w 138"/>
                <a:gd name="T31" fmla="*/ 42 h 108"/>
                <a:gd name="T32" fmla="*/ 96 w 138"/>
                <a:gd name="T33" fmla="*/ 72 h 108"/>
                <a:gd name="T34" fmla="*/ 72 w 138"/>
                <a:gd name="T35" fmla="*/ 96 h 108"/>
                <a:gd name="T36" fmla="*/ 42 w 138"/>
                <a:gd name="T37" fmla="*/ 12 h 108"/>
                <a:gd name="T38" fmla="*/ 66 w 138"/>
                <a:gd name="T39" fmla="*/ 36 h 108"/>
                <a:gd name="T40" fmla="*/ 42 w 138"/>
                <a:gd name="T41" fmla="*/ 12 h 108"/>
                <a:gd name="T42" fmla="*/ 66 w 138"/>
                <a:gd name="T43" fmla="*/ 42 h 108"/>
                <a:gd name="T44" fmla="*/ 42 w 138"/>
                <a:gd name="T45" fmla="*/ 66 h 108"/>
                <a:gd name="T46" fmla="*/ 42 w 138"/>
                <a:gd name="T47" fmla="*/ 72 h 108"/>
                <a:gd name="T48" fmla="*/ 66 w 138"/>
                <a:gd name="T49" fmla="*/ 96 h 108"/>
                <a:gd name="T50" fmla="*/ 42 w 138"/>
                <a:gd name="T51" fmla="*/ 72 h 108"/>
                <a:gd name="T52" fmla="*/ 36 w 138"/>
                <a:gd name="T53" fmla="*/ 12 h 108"/>
                <a:gd name="T54" fmla="*/ 12 w 138"/>
                <a:gd name="T55" fmla="*/ 36 h 108"/>
                <a:gd name="T56" fmla="*/ 12 w 138"/>
                <a:gd name="T57" fmla="*/ 42 h 108"/>
                <a:gd name="T58" fmla="*/ 36 w 138"/>
                <a:gd name="T59" fmla="*/ 66 h 108"/>
                <a:gd name="T60" fmla="*/ 12 w 138"/>
                <a:gd name="T61" fmla="*/ 42 h 108"/>
                <a:gd name="T62" fmla="*/ 36 w 138"/>
                <a:gd name="T63" fmla="*/ 72 h 108"/>
                <a:gd name="T64" fmla="*/ 12 w 138"/>
                <a:gd name="T65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" h="108">
                  <a:moveTo>
                    <a:pt x="0" y="102"/>
                  </a:moveTo>
                  <a:cubicBezTo>
                    <a:pt x="0" y="105"/>
                    <a:pt x="3" y="108"/>
                    <a:pt x="6" y="108"/>
                  </a:cubicBezTo>
                  <a:cubicBezTo>
                    <a:pt x="132" y="108"/>
                    <a:pt x="132" y="108"/>
                    <a:pt x="132" y="108"/>
                  </a:cubicBezTo>
                  <a:cubicBezTo>
                    <a:pt x="135" y="108"/>
                    <a:pt x="138" y="105"/>
                    <a:pt x="138" y="10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2"/>
                  </a:lnTo>
                  <a:close/>
                  <a:moveTo>
                    <a:pt x="102" y="12"/>
                  </a:moveTo>
                  <a:cubicBezTo>
                    <a:pt x="126" y="12"/>
                    <a:pt x="126" y="12"/>
                    <a:pt x="126" y="12"/>
                  </a:cubicBezTo>
                  <a:cubicBezTo>
                    <a:pt x="126" y="36"/>
                    <a:pt x="126" y="36"/>
                    <a:pt x="126" y="36"/>
                  </a:cubicBezTo>
                  <a:cubicBezTo>
                    <a:pt x="102" y="36"/>
                    <a:pt x="102" y="36"/>
                    <a:pt x="102" y="36"/>
                  </a:cubicBezTo>
                  <a:lnTo>
                    <a:pt x="102" y="12"/>
                  </a:lnTo>
                  <a:close/>
                  <a:moveTo>
                    <a:pt x="102" y="42"/>
                  </a:moveTo>
                  <a:cubicBezTo>
                    <a:pt x="126" y="42"/>
                    <a:pt x="126" y="42"/>
                    <a:pt x="126" y="42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02" y="66"/>
                    <a:pt x="102" y="66"/>
                    <a:pt x="102" y="66"/>
                  </a:cubicBezTo>
                  <a:lnTo>
                    <a:pt x="102" y="42"/>
                  </a:lnTo>
                  <a:close/>
                  <a:moveTo>
                    <a:pt x="102" y="72"/>
                  </a:moveTo>
                  <a:cubicBezTo>
                    <a:pt x="126" y="72"/>
                    <a:pt x="126" y="72"/>
                    <a:pt x="126" y="72"/>
                  </a:cubicBezTo>
                  <a:cubicBezTo>
                    <a:pt x="126" y="96"/>
                    <a:pt x="126" y="96"/>
                    <a:pt x="126" y="96"/>
                  </a:cubicBezTo>
                  <a:cubicBezTo>
                    <a:pt x="102" y="96"/>
                    <a:pt x="102" y="96"/>
                    <a:pt x="102" y="96"/>
                  </a:cubicBezTo>
                  <a:lnTo>
                    <a:pt x="102" y="72"/>
                  </a:lnTo>
                  <a:close/>
                  <a:moveTo>
                    <a:pt x="72" y="12"/>
                  </a:moveTo>
                  <a:cubicBezTo>
                    <a:pt x="96" y="12"/>
                    <a:pt x="96" y="12"/>
                    <a:pt x="96" y="12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72" y="36"/>
                    <a:pt x="72" y="36"/>
                    <a:pt x="72" y="36"/>
                  </a:cubicBezTo>
                  <a:lnTo>
                    <a:pt x="72" y="12"/>
                  </a:lnTo>
                  <a:close/>
                  <a:moveTo>
                    <a:pt x="72" y="42"/>
                  </a:moveTo>
                  <a:cubicBezTo>
                    <a:pt x="96" y="42"/>
                    <a:pt x="96" y="42"/>
                    <a:pt x="96" y="42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72" y="66"/>
                    <a:pt x="72" y="66"/>
                    <a:pt x="72" y="66"/>
                  </a:cubicBezTo>
                  <a:lnTo>
                    <a:pt x="72" y="42"/>
                  </a:lnTo>
                  <a:close/>
                  <a:moveTo>
                    <a:pt x="72" y="72"/>
                  </a:moveTo>
                  <a:cubicBezTo>
                    <a:pt x="96" y="72"/>
                    <a:pt x="96" y="72"/>
                    <a:pt x="96" y="72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72" y="96"/>
                    <a:pt x="72" y="96"/>
                    <a:pt x="72" y="96"/>
                  </a:cubicBezTo>
                  <a:lnTo>
                    <a:pt x="72" y="72"/>
                  </a:lnTo>
                  <a:close/>
                  <a:moveTo>
                    <a:pt x="42" y="12"/>
                  </a:moveTo>
                  <a:cubicBezTo>
                    <a:pt x="66" y="12"/>
                    <a:pt x="66" y="12"/>
                    <a:pt x="66" y="12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42" y="36"/>
                    <a:pt x="42" y="36"/>
                    <a:pt x="42" y="36"/>
                  </a:cubicBezTo>
                  <a:lnTo>
                    <a:pt x="42" y="12"/>
                  </a:lnTo>
                  <a:close/>
                  <a:moveTo>
                    <a:pt x="42" y="42"/>
                  </a:moveTo>
                  <a:cubicBezTo>
                    <a:pt x="66" y="42"/>
                    <a:pt x="66" y="42"/>
                    <a:pt x="66" y="42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42" y="66"/>
                    <a:pt x="42" y="66"/>
                    <a:pt x="42" y="66"/>
                  </a:cubicBezTo>
                  <a:lnTo>
                    <a:pt x="42" y="42"/>
                  </a:lnTo>
                  <a:close/>
                  <a:moveTo>
                    <a:pt x="42" y="72"/>
                  </a:moveTo>
                  <a:cubicBezTo>
                    <a:pt x="66" y="72"/>
                    <a:pt x="66" y="72"/>
                    <a:pt x="66" y="72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42" y="96"/>
                    <a:pt x="42" y="96"/>
                    <a:pt x="42" y="96"/>
                  </a:cubicBezTo>
                  <a:lnTo>
                    <a:pt x="42" y="72"/>
                  </a:lnTo>
                  <a:close/>
                  <a:moveTo>
                    <a:pt x="12" y="12"/>
                  </a:moveTo>
                  <a:cubicBezTo>
                    <a:pt x="36" y="12"/>
                    <a:pt x="36" y="12"/>
                    <a:pt x="36" y="12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12" y="36"/>
                    <a:pt x="12" y="36"/>
                    <a:pt x="12" y="36"/>
                  </a:cubicBezTo>
                  <a:lnTo>
                    <a:pt x="12" y="12"/>
                  </a:lnTo>
                  <a:close/>
                  <a:moveTo>
                    <a:pt x="12" y="42"/>
                  </a:moveTo>
                  <a:cubicBezTo>
                    <a:pt x="36" y="42"/>
                    <a:pt x="36" y="42"/>
                    <a:pt x="36" y="42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12" y="66"/>
                    <a:pt x="12" y="66"/>
                    <a:pt x="12" y="66"/>
                  </a:cubicBezTo>
                  <a:lnTo>
                    <a:pt x="12" y="42"/>
                  </a:lnTo>
                  <a:close/>
                  <a:moveTo>
                    <a:pt x="12" y="72"/>
                  </a:moveTo>
                  <a:cubicBezTo>
                    <a:pt x="36" y="72"/>
                    <a:pt x="36" y="72"/>
                    <a:pt x="36" y="72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12" y="96"/>
                    <a:pt x="12" y="96"/>
                    <a:pt x="12" y="96"/>
                  </a:cubicBezTo>
                  <a:lnTo>
                    <a:pt x="12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712618" y="3848946"/>
            <a:ext cx="647174" cy="484096"/>
            <a:chOff x="4749246" y="3030674"/>
            <a:chExt cx="326372" cy="244131"/>
          </a:xfrm>
          <a:solidFill>
            <a:schemeClr val="bg2">
              <a:lumMod val="25000"/>
            </a:schemeClr>
          </a:solidFill>
        </p:grpSpPr>
        <p:sp>
          <p:nvSpPr>
            <p:cNvPr id="49" name="Oval 85"/>
            <p:cNvSpPr>
              <a:spLocks noChangeArrowheads="1"/>
            </p:cNvSpPr>
            <p:nvPr/>
          </p:nvSpPr>
          <p:spPr bwMode="auto">
            <a:xfrm>
              <a:off x="4885448" y="3125757"/>
              <a:ext cx="82235" cy="82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86"/>
            <p:cNvSpPr>
              <a:spLocks noEditPoints="1"/>
            </p:cNvSpPr>
            <p:nvPr/>
          </p:nvSpPr>
          <p:spPr bwMode="auto">
            <a:xfrm>
              <a:off x="4749246" y="3030674"/>
              <a:ext cx="326372" cy="244131"/>
            </a:xfrm>
            <a:custGeom>
              <a:avLst/>
              <a:gdLst>
                <a:gd name="T0" fmla="*/ 132 w 144"/>
                <a:gd name="T1" fmla="*/ 12 h 108"/>
                <a:gd name="T2" fmla="*/ 60 w 144"/>
                <a:gd name="T3" fmla="*/ 12 h 108"/>
                <a:gd name="T4" fmla="*/ 48 w 144"/>
                <a:gd name="T5" fmla="*/ 0 h 108"/>
                <a:gd name="T6" fmla="*/ 36 w 144"/>
                <a:gd name="T7" fmla="*/ 0 h 108"/>
                <a:gd name="T8" fmla="*/ 24 w 144"/>
                <a:gd name="T9" fmla="*/ 12 h 108"/>
                <a:gd name="T10" fmla="*/ 12 w 144"/>
                <a:gd name="T11" fmla="*/ 12 h 108"/>
                <a:gd name="T12" fmla="*/ 0 w 144"/>
                <a:gd name="T13" fmla="*/ 24 h 108"/>
                <a:gd name="T14" fmla="*/ 12 w 144"/>
                <a:gd name="T15" fmla="*/ 24 h 108"/>
                <a:gd name="T16" fmla="*/ 24 w 144"/>
                <a:gd name="T17" fmla="*/ 36 h 108"/>
                <a:gd name="T18" fmla="*/ 24 w 144"/>
                <a:gd name="T19" fmla="*/ 84 h 108"/>
                <a:gd name="T20" fmla="*/ 12 w 144"/>
                <a:gd name="T21" fmla="*/ 96 h 108"/>
                <a:gd name="T22" fmla="*/ 0 w 144"/>
                <a:gd name="T23" fmla="*/ 96 h 108"/>
                <a:gd name="T24" fmla="*/ 12 w 144"/>
                <a:gd name="T25" fmla="*/ 108 h 108"/>
                <a:gd name="T26" fmla="*/ 132 w 144"/>
                <a:gd name="T27" fmla="*/ 108 h 108"/>
                <a:gd name="T28" fmla="*/ 144 w 144"/>
                <a:gd name="T29" fmla="*/ 96 h 108"/>
                <a:gd name="T30" fmla="*/ 144 w 144"/>
                <a:gd name="T31" fmla="*/ 24 h 108"/>
                <a:gd name="T32" fmla="*/ 132 w 144"/>
                <a:gd name="T33" fmla="*/ 12 h 108"/>
                <a:gd name="T34" fmla="*/ 78 w 144"/>
                <a:gd name="T35" fmla="*/ 90 h 108"/>
                <a:gd name="T36" fmla="*/ 48 w 144"/>
                <a:gd name="T37" fmla="*/ 60 h 108"/>
                <a:gd name="T38" fmla="*/ 78 w 144"/>
                <a:gd name="T39" fmla="*/ 30 h 108"/>
                <a:gd name="T40" fmla="*/ 108 w 144"/>
                <a:gd name="T41" fmla="*/ 60 h 108"/>
                <a:gd name="T42" fmla="*/ 78 w 144"/>
                <a:gd name="T43" fmla="*/ 90 h 108"/>
                <a:gd name="T44" fmla="*/ 123 w 144"/>
                <a:gd name="T45" fmla="*/ 48 h 108"/>
                <a:gd name="T46" fmla="*/ 114 w 144"/>
                <a:gd name="T47" fmla="*/ 39 h 108"/>
                <a:gd name="T48" fmla="*/ 123 w 144"/>
                <a:gd name="T49" fmla="*/ 30 h 108"/>
                <a:gd name="T50" fmla="*/ 132 w 144"/>
                <a:gd name="T51" fmla="*/ 39 h 108"/>
                <a:gd name="T52" fmla="*/ 123 w 144"/>
                <a:gd name="T53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4" h="108">
                  <a:moveTo>
                    <a:pt x="132" y="12"/>
                  </a:moveTo>
                  <a:cubicBezTo>
                    <a:pt x="60" y="12"/>
                    <a:pt x="60" y="12"/>
                    <a:pt x="60" y="12"/>
                  </a:cubicBezTo>
                  <a:cubicBezTo>
                    <a:pt x="60" y="5"/>
                    <a:pt x="55" y="0"/>
                    <a:pt x="4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9" y="0"/>
                    <a:pt x="24" y="5"/>
                    <a:pt x="2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5" y="12"/>
                    <a:pt x="0" y="17"/>
                    <a:pt x="0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9" y="24"/>
                    <a:pt x="24" y="29"/>
                    <a:pt x="24" y="36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91"/>
                    <a:pt x="19" y="96"/>
                    <a:pt x="12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132" y="108"/>
                    <a:pt x="132" y="108"/>
                    <a:pt x="132" y="108"/>
                  </a:cubicBezTo>
                  <a:cubicBezTo>
                    <a:pt x="139" y="108"/>
                    <a:pt x="144" y="103"/>
                    <a:pt x="144" y="96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4" y="17"/>
                    <a:pt x="139" y="12"/>
                    <a:pt x="132" y="12"/>
                  </a:cubicBezTo>
                  <a:moveTo>
                    <a:pt x="78" y="90"/>
                  </a:moveTo>
                  <a:cubicBezTo>
                    <a:pt x="61" y="90"/>
                    <a:pt x="48" y="77"/>
                    <a:pt x="48" y="60"/>
                  </a:cubicBezTo>
                  <a:cubicBezTo>
                    <a:pt x="48" y="43"/>
                    <a:pt x="61" y="30"/>
                    <a:pt x="78" y="30"/>
                  </a:cubicBezTo>
                  <a:cubicBezTo>
                    <a:pt x="95" y="30"/>
                    <a:pt x="108" y="43"/>
                    <a:pt x="108" y="60"/>
                  </a:cubicBezTo>
                  <a:cubicBezTo>
                    <a:pt x="108" y="77"/>
                    <a:pt x="95" y="90"/>
                    <a:pt x="78" y="90"/>
                  </a:cubicBezTo>
                  <a:moveTo>
                    <a:pt x="123" y="48"/>
                  </a:moveTo>
                  <a:cubicBezTo>
                    <a:pt x="118" y="48"/>
                    <a:pt x="114" y="44"/>
                    <a:pt x="114" y="39"/>
                  </a:cubicBezTo>
                  <a:cubicBezTo>
                    <a:pt x="114" y="34"/>
                    <a:pt x="118" y="30"/>
                    <a:pt x="123" y="30"/>
                  </a:cubicBezTo>
                  <a:cubicBezTo>
                    <a:pt x="128" y="30"/>
                    <a:pt x="132" y="34"/>
                    <a:pt x="132" y="39"/>
                  </a:cubicBezTo>
                  <a:cubicBezTo>
                    <a:pt x="132" y="44"/>
                    <a:pt x="128" y="48"/>
                    <a:pt x="123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Rectangle 87"/>
            <p:cNvSpPr>
              <a:spLocks noChangeArrowheads="1"/>
            </p:cNvSpPr>
            <p:nvPr/>
          </p:nvSpPr>
          <p:spPr bwMode="auto">
            <a:xfrm>
              <a:off x="5008802" y="3097490"/>
              <a:ext cx="41117" cy="411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Rectangle 88"/>
            <p:cNvSpPr>
              <a:spLocks noChangeArrowheads="1"/>
            </p:cNvSpPr>
            <p:nvPr/>
          </p:nvSpPr>
          <p:spPr bwMode="auto">
            <a:xfrm>
              <a:off x="5008802" y="3097490"/>
              <a:ext cx="41117" cy="411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Oval 89"/>
            <p:cNvSpPr>
              <a:spLocks noChangeArrowheads="1"/>
            </p:cNvSpPr>
            <p:nvPr/>
          </p:nvSpPr>
          <p:spPr bwMode="auto">
            <a:xfrm>
              <a:off x="5008802" y="3097490"/>
              <a:ext cx="41117" cy="411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90"/>
            <p:cNvSpPr/>
            <p:nvPr/>
          </p:nvSpPr>
          <p:spPr bwMode="auto">
            <a:xfrm>
              <a:off x="4749246" y="3084640"/>
              <a:ext cx="0" cy="164467"/>
            </a:xfrm>
            <a:custGeom>
              <a:avLst/>
              <a:gdLst>
                <a:gd name="T0" fmla="*/ 64 h 64"/>
                <a:gd name="T1" fmla="*/ 64 h 64"/>
                <a:gd name="T2" fmla="*/ 0 h 64"/>
                <a:gd name="T3" fmla="*/ 64 h 6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4">
                  <a:moveTo>
                    <a:pt x="0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Rectangle 91"/>
            <p:cNvSpPr>
              <a:spLocks noChangeArrowheads="1"/>
            </p:cNvSpPr>
            <p:nvPr/>
          </p:nvSpPr>
          <p:spPr bwMode="auto">
            <a:xfrm>
              <a:off x="4749246" y="3084640"/>
              <a:ext cx="53967" cy="1644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Rectangle 92"/>
            <p:cNvSpPr>
              <a:spLocks noChangeArrowheads="1"/>
            </p:cNvSpPr>
            <p:nvPr/>
          </p:nvSpPr>
          <p:spPr bwMode="auto">
            <a:xfrm>
              <a:off x="4749246" y="3084640"/>
              <a:ext cx="53967" cy="1644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93"/>
            <p:cNvSpPr/>
            <p:nvPr/>
          </p:nvSpPr>
          <p:spPr bwMode="auto">
            <a:xfrm>
              <a:off x="4749246" y="3084640"/>
              <a:ext cx="53967" cy="164467"/>
            </a:xfrm>
            <a:custGeom>
              <a:avLst/>
              <a:gdLst>
                <a:gd name="T0" fmla="*/ 12 w 24"/>
                <a:gd name="T1" fmla="*/ 0 h 72"/>
                <a:gd name="T2" fmla="*/ 0 w 24"/>
                <a:gd name="T3" fmla="*/ 0 h 72"/>
                <a:gd name="T4" fmla="*/ 0 w 24"/>
                <a:gd name="T5" fmla="*/ 0 h 72"/>
                <a:gd name="T6" fmla="*/ 0 w 24"/>
                <a:gd name="T7" fmla="*/ 72 h 72"/>
                <a:gd name="T8" fmla="*/ 12 w 24"/>
                <a:gd name="T9" fmla="*/ 72 h 72"/>
                <a:gd name="T10" fmla="*/ 24 w 24"/>
                <a:gd name="T11" fmla="*/ 60 h 72"/>
                <a:gd name="T12" fmla="*/ 24 w 24"/>
                <a:gd name="T13" fmla="*/ 12 h 72"/>
                <a:gd name="T14" fmla="*/ 12 w 24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72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9" y="72"/>
                    <a:pt x="24" y="67"/>
                    <a:pt x="24" y="6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617661" y="2788049"/>
            <a:ext cx="579092" cy="625236"/>
            <a:chOff x="6702340" y="1154718"/>
            <a:chExt cx="354642" cy="382901"/>
          </a:xfrm>
          <a:solidFill>
            <a:schemeClr val="bg2">
              <a:lumMod val="25000"/>
            </a:schemeClr>
          </a:solidFill>
        </p:grpSpPr>
        <p:sp>
          <p:nvSpPr>
            <p:cNvPr id="59" name="Freeform 29"/>
            <p:cNvSpPr>
              <a:spLocks noEditPoints="1"/>
            </p:cNvSpPr>
            <p:nvPr/>
          </p:nvSpPr>
          <p:spPr bwMode="auto">
            <a:xfrm>
              <a:off x="6702340" y="1154718"/>
              <a:ext cx="272405" cy="272399"/>
            </a:xfrm>
            <a:custGeom>
              <a:avLst/>
              <a:gdLst>
                <a:gd name="T0" fmla="*/ 114 w 120"/>
                <a:gd name="T1" fmla="*/ 70 h 120"/>
                <a:gd name="T2" fmla="*/ 120 w 120"/>
                <a:gd name="T3" fmla="*/ 64 h 120"/>
                <a:gd name="T4" fmla="*/ 120 w 120"/>
                <a:gd name="T5" fmla="*/ 56 h 120"/>
                <a:gd name="T6" fmla="*/ 114 w 120"/>
                <a:gd name="T7" fmla="*/ 50 h 120"/>
                <a:gd name="T8" fmla="*/ 110 w 120"/>
                <a:gd name="T9" fmla="*/ 50 h 120"/>
                <a:gd name="T10" fmla="*/ 102 w 120"/>
                <a:gd name="T11" fmla="*/ 45 h 120"/>
                <a:gd name="T12" fmla="*/ 102 w 120"/>
                <a:gd name="T13" fmla="*/ 32 h 120"/>
                <a:gd name="T14" fmla="*/ 105 w 120"/>
                <a:gd name="T15" fmla="*/ 29 h 120"/>
                <a:gd name="T16" fmla="*/ 105 w 120"/>
                <a:gd name="T17" fmla="*/ 20 h 120"/>
                <a:gd name="T18" fmla="*/ 100 w 120"/>
                <a:gd name="T19" fmla="*/ 15 h 120"/>
                <a:gd name="T20" fmla="*/ 91 w 120"/>
                <a:gd name="T21" fmla="*/ 15 h 120"/>
                <a:gd name="T22" fmla="*/ 88 w 120"/>
                <a:gd name="T23" fmla="*/ 18 h 120"/>
                <a:gd name="T24" fmla="*/ 79 w 120"/>
                <a:gd name="T25" fmla="*/ 20 h 120"/>
                <a:gd name="T26" fmla="*/ 70 w 120"/>
                <a:gd name="T27" fmla="*/ 10 h 120"/>
                <a:gd name="T28" fmla="*/ 70 w 120"/>
                <a:gd name="T29" fmla="*/ 6 h 120"/>
                <a:gd name="T30" fmla="*/ 64 w 120"/>
                <a:gd name="T31" fmla="*/ 0 h 120"/>
                <a:gd name="T32" fmla="*/ 56 w 120"/>
                <a:gd name="T33" fmla="*/ 0 h 120"/>
                <a:gd name="T34" fmla="*/ 50 w 120"/>
                <a:gd name="T35" fmla="*/ 6 h 120"/>
                <a:gd name="T36" fmla="*/ 50 w 120"/>
                <a:gd name="T37" fmla="*/ 10 h 120"/>
                <a:gd name="T38" fmla="*/ 45 w 120"/>
                <a:gd name="T39" fmla="*/ 18 h 120"/>
                <a:gd name="T40" fmla="*/ 32 w 120"/>
                <a:gd name="T41" fmla="*/ 18 h 120"/>
                <a:gd name="T42" fmla="*/ 29 w 120"/>
                <a:gd name="T43" fmla="*/ 15 h 120"/>
                <a:gd name="T44" fmla="*/ 20 w 120"/>
                <a:gd name="T45" fmla="*/ 15 h 120"/>
                <a:gd name="T46" fmla="*/ 15 w 120"/>
                <a:gd name="T47" fmla="*/ 20 h 120"/>
                <a:gd name="T48" fmla="*/ 15 w 120"/>
                <a:gd name="T49" fmla="*/ 29 h 120"/>
                <a:gd name="T50" fmla="*/ 18 w 120"/>
                <a:gd name="T51" fmla="*/ 32 h 120"/>
                <a:gd name="T52" fmla="*/ 20 w 120"/>
                <a:gd name="T53" fmla="*/ 41 h 120"/>
                <a:gd name="T54" fmla="*/ 10 w 120"/>
                <a:gd name="T55" fmla="*/ 50 h 120"/>
                <a:gd name="T56" fmla="*/ 6 w 120"/>
                <a:gd name="T57" fmla="*/ 50 h 120"/>
                <a:gd name="T58" fmla="*/ 0 w 120"/>
                <a:gd name="T59" fmla="*/ 56 h 120"/>
                <a:gd name="T60" fmla="*/ 0 w 120"/>
                <a:gd name="T61" fmla="*/ 64 h 120"/>
                <a:gd name="T62" fmla="*/ 6 w 120"/>
                <a:gd name="T63" fmla="*/ 70 h 120"/>
                <a:gd name="T64" fmla="*/ 10 w 120"/>
                <a:gd name="T65" fmla="*/ 70 h 120"/>
                <a:gd name="T66" fmla="*/ 18 w 120"/>
                <a:gd name="T67" fmla="*/ 75 h 120"/>
                <a:gd name="T68" fmla="*/ 18 w 120"/>
                <a:gd name="T69" fmla="*/ 88 h 120"/>
                <a:gd name="T70" fmla="*/ 15 w 120"/>
                <a:gd name="T71" fmla="*/ 91 h 120"/>
                <a:gd name="T72" fmla="*/ 15 w 120"/>
                <a:gd name="T73" fmla="*/ 100 h 120"/>
                <a:gd name="T74" fmla="*/ 20 w 120"/>
                <a:gd name="T75" fmla="*/ 105 h 120"/>
                <a:gd name="T76" fmla="*/ 29 w 120"/>
                <a:gd name="T77" fmla="*/ 105 h 120"/>
                <a:gd name="T78" fmla="*/ 32 w 120"/>
                <a:gd name="T79" fmla="*/ 102 h 120"/>
                <a:gd name="T80" fmla="*/ 41 w 120"/>
                <a:gd name="T81" fmla="*/ 100 h 120"/>
                <a:gd name="T82" fmla="*/ 50 w 120"/>
                <a:gd name="T83" fmla="*/ 110 h 120"/>
                <a:gd name="T84" fmla="*/ 50 w 120"/>
                <a:gd name="T85" fmla="*/ 114 h 120"/>
                <a:gd name="T86" fmla="*/ 56 w 120"/>
                <a:gd name="T87" fmla="*/ 120 h 120"/>
                <a:gd name="T88" fmla="*/ 64 w 120"/>
                <a:gd name="T89" fmla="*/ 120 h 120"/>
                <a:gd name="T90" fmla="*/ 70 w 120"/>
                <a:gd name="T91" fmla="*/ 114 h 120"/>
                <a:gd name="T92" fmla="*/ 70 w 120"/>
                <a:gd name="T93" fmla="*/ 110 h 120"/>
                <a:gd name="T94" fmla="*/ 75 w 120"/>
                <a:gd name="T95" fmla="*/ 102 h 120"/>
                <a:gd name="T96" fmla="*/ 88 w 120"/>
                <a:gd name="T97" fmla="*/ 102 h 120"/>
                <a:gd name="T98" fmla="*/ 91 w 120"/>
                <a:gd name="T99" fmla="*/ 105 h 120"/>
                <a:gd name="T100" fmla="*/ 100 w 120"/>
                <a:gd name="T101" fmla="*/ 105 h 120"/>
                <a:gd name="T102" fmla="*/ 105 w 120"/>
                <a:gd name="T103" fmla="*/ 100 h 120"/>
                <a:gd name="T104" fmla="*/ 105 w 120"/>
                <a:gd name="T105" fmla="*/ 91 h 120"/>
                <a:gd name="T106" fmla="*/ 102 w 120"/>
                <a:gd name="T107" fmla="*/ 88 h 120"/>
                <a:gd name="T108" fmla="*/ 100 w 120"/>
                <a:gd name="T109" fmla="*/ 79 h 120"/>
                <a:gd name="T110" fmla="*/ 110 w 120"/>
                <a:gd name="T111" fmla="*/ 70 h 120"/>
                <a:gd name="T112" fmla="*/ 114 w 120"/>
                <a:gd name="T113" fmla="*/ 70 h 120"/>
                <a:gd name="T114" fmla="*/ 60 w 120"/>
                <a:gd name="T115" fmla="*/ 86 h 120"/>
                <a:gd name="T116" fmla="*/ 34 w 120"/>
                <a:gd name="T117" fmla="*/ 60 h 120"/>
                <a:gd name="T118" fmla="*/ 60 w 120"/>
                <a:gd name="T119" fmla="*/ 34 h 120"/>
                <a:gd name="T120" fmla="*/ 86 w 120"/>
                <a:gd name="T121" fmla="*/ 60 h 120"/>
                <a:gd name="T122" fmla="*/ 60 w 120"/>
                <a:gd name="T123" fmla="*/ 8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0" h="120">
                  <a:moveTo>
                    <a:pt x="114" y="70"/>
                  </a:moveTo>
                  <a:cubicBezTo>
                    <a:pt x="117" y="70"/>
                    <a:pt x="120" y="67"/>
                    <a:pt x="120" y="64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0" y="53"/>
                    <a:pt x="117" y="50"/>
                    <a:pt x="114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07" y="50"/>
                    <a:pt x="103" y="48"/>
                    <a:pt x="102" y="45"/>
                  </a:cubicBezTo>
                  <a:cubicBezTo>
                    <a:pt x="101" y="42"/>
                    <a:pt x="100" y="34"/>
                    <a:pt x="102" y="32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8" y="27"/>
                    <a:pt x="108" y="23"/>
                    <a:pt x="105" y="20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97" y="12"/>
                    <a:pt x="93" y="12"/>
                    <a:pt x="91" y="15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6" y="20"/>
                    <a:pt x="82" y="21"/>
                    <a:pt x="79" y="20"/>
                  </a:cubicBezTo>
                  <a:cubicBezTo>
                    <a:pt x="77" y="18"/>
                    <a:pt x="70" y="13"/>
                    <a:pt x="70" y="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3"/>
                    <a:pt x="67" y="0"/>
                    <a:pt x="6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3" y="0"/>
                    <a:pt x="50" y="3"/>
                    <a:pt x="50" y="6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3"/>
                    <a:pt x="48" y="17"/>
                    <a:pt x="45" y="18"/>
                  </a:cubicBezTo>
                  <a:cubicBezTo>
                    <a:pt x="42" y="19"/>
                    <a:pt x="34" y="20"/>
                    <a:pt x="32" y="18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7" y="12"/>
                    <a:pt x="23" y="12"/>
                    <a:pt x="20" y="15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2" y="23"/>
                    <a:pt x="12" y="27"/>
                    <a:pt x="15" y="29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0" y="34"/>
                    <a:pt x="21" y="38"/>
                    <a:pt x="20" y="41"/>
                  </a:cubicBezTo>
                  <a:cubicBezTo>
                    <a:pt x="18" y="43"/>
                    <a:pt x="13" y="50"/>
                    <a:pt x="10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3" y="50"/>
                    <a:pt x="0" y="53"/>
                    <a:pt x="0" y="5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7"/>
                    <a:pt x="3" y="70"/>
                    <a:pt x="6" y="70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3" y="70"/>
                    <a:pt x="17" y="72"/>
                    <a:pt x="18" y="75"/>
                  </a:cubicBezTo>
                  <a:cubicBezTo>
                    <a:pt x="19" y="78"/>
                    <a:pt x="20" y="86"/>
                    <a:pt x="18" y="88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12" y="93"/>
                    <a:pt x="12" y="97"/>
                    <a:pt x="15" y="100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3" y="108"/>
                    <a:pt x="27" y="108"/>
                    <a:pt x="29" y="105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4" y="100"/>
                    <a:pt x="38" y="99"/>
                    <a:pt x="41" y="100"/>
                  </a:cubicBezTo>
                  <a:cubicBezTo>
                    <a:pt x="43" y="102"/>
                    <a:pt x="50" y="107"/>
                    <a:pt x="50" y="110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0" y="117"/>
                    <a:pt x="53" y="120"/>
                    <a:pt x="56" y="120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67" y="120"/>
                    <a:pt x="70" y="117"/>
                    <a:pt x="70" y="114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0" y="107"/>
                    <a:pt x="72" y="103"/>
                    <a:pt x="75" y="102"/>
                  </a:cubicBezTo>
                  <a:cubicBezTo>
                    <a:pt x="78" y="101"/>
                    <a:pt x="86" y="100"/>
                    <a:pt x="88" y="102"/>
                  </a:cubicBezTo>
                  <a:cubicBezTo>
                    <a:pt x="91" y="105"/>
                    <a:pt x="91" y="105"/>
                    <a:pt x="91" y="105"/>
                  </a:cubicBezTo>
                  <a:cubicBezTo>
                    <a:pt x="93" y="108"/>
                    <a:pt x="97" y="108"/>
                    <a:pt x="100" y="105"/>
                  </a:cubicBezTo>
                  <a:cubicBezTo>
                    <a:pt x="105" y="100"/>
                    <a:pt x="105" y="100"/>
                    <a:pt x="105" y="100"/>
                  </a:cubicBezTo>
                  <a:cubicBezTo>
                    <a:pt x="108" y="97"/>
                    <a:pt x="108" y="93"/>
                    <a:pt x="105" y="91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0" y="86"/>
                    <a:pt x="99" y="82"/>
                    <a:pt x="100" y="79"/>
                  </a:cubicBezTo>
                  <a:cubicBezTo>
                    <a:pt x="102" y="77"/>
                    <a:pt x="107" y="70"/>
                    <a:pt x="110" y="70"/>
                  </a:cubicBezTo>
                  <a:lnTo>
                    <a:pt x="114" y="70"/>
                  </a:lnTo>
                  <a:close/>
                  <a:moveTo>
                    <a:pt x="60" y="86"/>
                  </a:moveTo>
                  <a:cubicBezTo>
                    <a:pt x="46" y="86"/>
                    <a:pt x="34" y="74"/>
                    <a:pt x="34" y="60"/>
                  </a:cubicBezTo>
                  <a:cubicBezTo>
                    <a:pt x="34" y="46"/>
                    <a:pt x="46" y="34"/>
                    <a:pt x="60" y="34"/>
                  </a:cubicBezTo>
                  <a:cubicBezTo>
                    <a:pt x="74" y="34"/>
                    <a:pt x="86" y="46"/>
                    <a:pt x="86" y="60"/>
                  </a:cubicBezTo>
                  <a:cubicBezTo>
                    <a:pt x="86" y="74"/>
                    <a:pt x="74" y="86"/>
                    <a:pt x="60" y="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30"/>
            <p:cNvSpPr>
              <a:spLocks noEditPoints="1"/>
            </p:cNvSpPr>
            <p:nvPr/>
          </p:nvSpPr>
          <p:spPr bwMode="auto">
            <a:xfrm>
              <a:off x="6920780" y="1398848"/>
              <a:ext cx="136202" cy="138771"/>
            </a:xfrm>
            <a:custGeom>
              <a:avLst/>
              <a:gdLst>
                <a:gd name="T0" fmla="*/ 57 w 60"/>
                <a:gd name="T1" fmla="*/ 35 h 60"/>
                <a:gd name="T2" fmla="*/ 60 w 60"/>
                <a:gd name="T3" fmla="*/ 32 h 60"/>
                <a:gd name="T4" fmla="*/ 60 w 60"/>
                <a:gd name="T5" fmla="*/ 28 h 60"/>
                <a:gd name="T6" fmla="*/ 57 w 60"/>
                <a:gd name="T7" fmla="*/ 25 h 60"/>
                <a:gd name="T8" fmla="*/ 55 w 60"/>
                <a:gd name="T9" fmla="*/ 25 h 60"/>
                <a:gd name="T10" fmla="*/ 51 w 60"/>
                <a:gd name="T11" fmla="*/ 23 h 60"/>
                <a:gd name="T12" fmla="*/ 51 w 60"/>
                <a:gd name="T13" fmla="*/ 16 h 60"/>
                <a:gd name="T14" fmla="*/ 53 w 60"/>
                <a:gd name="T15" fmla="*/ 14 h 60"/>
                <a:gd name="T16" fmla="*/ 53 w 60"/>
                <a:gd name="T17" fmla="*/ 10 h 60"/>
                <a:gd name="T18" fmla="*/ 50 w 60"/>
                <a:gd name="T19" fmla="*/ 7 h 60"/>
                <a:gd name="T20" fmla="*/ 46 w 60"/>
                <a:gd name="T21" fmla="*/ 7 h 60"/>
                <a:gd name="T22" fmla="*/ 44 w 60"/>
                <a:gd name="T23" fmla="*/ 9 h 60"/>
                <a:gd name="T24" fmla="*/ 40 w 60"/>
                <a:gd name="T25" fmla="*/ 10 h 60"/>
                <a:gd name="T26" fmla="*/ 35 w 60"/>
                <a:gd name="T27" fmla="*/ 5 h 60"/>
                <a:gd name="T28" fmla="*/ 35 w 60"/>
                <a:gd name="T29" fmla="*/ 3 h 60"/>
                <a:gd name="T30" fmla="*/ 32 w 60"/>
                <a:gd name="T31" fmla="*/ 0 h 60"/>
                <a:gd name="T32" fmla="*/ 28 w 60"/>
                <a:gd name="T33" fmla="*/ 0 h 60"/>
                <a:gd name="T34" fmla="*/ 25 w 60"/>
                <a:gd name="T35" fmla="*/ 3 h 60"/>
                <a:gd name="T36" fmla="*/ 25 w 60"/>
                <a:gd name="T37" fmla="*/ 5 h 60"/>
                <a:gd name="T38" fmla="*/ 23 w 60"/>
                <a:gd name="T39" fmla="*/ 9 h 60"/>
                <a:gd name="T40" fmla="*/ 16 w 60"/>
                <a:gd name="T41" fmla="*/ 9 h 60"/>
                <a:gd name="T42" fmla="*/ 14 w 60"/>
                <a:gd name="T43" fmla="*/ 7 h 60"/>
                <a:gd name="T44" fmla="*/ 10 w 60"/>
                <a:gd name="T45" fmla="*/ 7 h 60"/>
                <a:gd name="T46" fmla="*/ 7 w 60"/>
                <a:gd name="T47" fmla="*/ 10 h 60"/>
                <a:gd name="T48" fmla="*/ 7 w 60"/>
                <a:gd name="T49" fmla="*/ 14 h 60"/>
                <a:gd name="T50" fmla="*/ 9 w 60"/>
                <a:gd name="T51" fmla="*/ 16 h 60"/>
                <a:gd name="T52" fmla="*/ 10 w 60"/>
                <a:gd name="T53" fmla="*/ 20 h 60"/>
                <a:gd name="T54" fmla="*/ 5 w 60"/>
                <a:gd name="T55" fmla="*/ 25 h 60"/>
                <a:gd name="T56" fmla="*/ 3 w 60"/>
                <a:gd name="T57" fmla="*/ 25 h 60"/>
                <a:gd name="T58" fmla="*/ 0 w 60"/>
                <a:gd name="T59" fmla="*/ 28 h 60"/>
                <a:gd name="T60" fmla="*/ 0 w 60"/>
                <a:gd name="T61" fmla="*/ 32 h 60"/>
                <a:gd name="T62" fmla="*/ 3 w 60"/>
                <a:gd name="T63" fmla="*/ 35 h 60"/>
                <a:gd name="T64" fmla="*/ 5 w 60"/>
                <a:gd name="T65" fmla="*/ 35 h 60"/>
                <a:gd name="T66" fmla="*/ 9 w 60"/>
                <a:gd name="T67" fmla="*/ 37 h 60"/>
                <a:gd name="T68" fmla="*/ 9 w 60"/>
                <a:gd name="T69" fmla="*/ 44 h 60"/>
                <a:gd name="T70" fmla="*/ 7 w 60"/>
                <a:gd name="T71" fmla="*/ 46 h 60"/>
                <a:gd name="T72" fmla="*/ 7 w 60"/>
                <a:gd name="T73" fmla="*/ 50 h 60"/>
                <a:gd name="T74" fmla="*/ 10 w 60"/>
                <a:gd name="T75" fmla="*/ 53 h 60"/>
                <a:gd name="T76" fmla="*/ 14 w 60"/>
                <a:gd name="T77" fmla="*/ 53 h 60"/>
                <a:gd name="T78" fmla="*/ 16 w 60"/>
                <a:gd name="T79" fmla="*/ 51 h 60"/>
                <a:gd name="T80" fmla="*/ 20 w 60"/>
                <a:gd name="T81" fmla="*/ 50 h 60"/>
                <a:gd name="T82" fmla="*/ 25 w 60"/>
                <a:gd name="T83" fmla="*/ 55 h 60"/>
                <a:gd name="T84" fmla="*/ 25 w 60"/>
                <a:gd name="T85" fmla="*/ 57 h 60"/>
                <a:gd name="T86" fmla="*/ 28 w 60"/>
                <a:gd name="T87" fmla="*/ 60 h 60"/>
                <a:gd name="T88" fmla="*/ 32 w 60"/>
                <a:gd name="T89" fmla="*/ 60 h 60"/>
                <a:gd name="T90" fmla="*/ 35 w 60"/>
                <a:gd name="T91" fmla="*/ 57 h 60"/>
                <a:gd name="T92" fmla="*/ 35 w 60"/>
                <a:gd name="T93" fmla="*/ 55 h 60"/>
                <a:gd name="T94" fmla="*/ 37 w 60"/>
                <a:gd name="T95" fmla="*/ 51 h 60"/>
                <a:gd name="T96" fmla="*/ 44 w 60"/>
                <a:gd name="T97" fmla="*/ 51 h 60"/>
                <a:gd name="T98" fmla="*/ 46 w 60"/>
                <a:gd name="T99" fmla="*/ 53 h 60"/>
                <a:gd name="T100" fmla="*/ 50 w 60"/>
                <a:gd name="T101" fmla="*/ 53 h 60"/>
                <a:gd name="T102" fmla="*/ 53 w 60"/>
                <a:gd name="T103" fmla="*/ 50 h 60"/>
                <a:gd name="T104" fmla="*/ 53 w 60"/>
                <a:gd name="T105" fmla="*/ 46 h 60"/>
                <a:gd name="T106" fmla="*/ 51 w 60"/>
                <a:gd name="T107" fmla="*/ 44 h 60"/>
                <a:gd name="T108" fmla="*/ 50 w 60"/>
                <a:gd name="T109" fmla="*/ 40 h 60"/>
                <a:gd name="T110" fmla="*/ 55 w 60"/>
                <a:gd name="T111" fmla="*/ 35 h 60"/>
                <a:gd name="T112" fmla="*/ 57 w 60"/>
                <a:gd name="T113" fmla="*/ 35 h 60"/>
                <a:gd name="T114" fmla="*/ 40 w 60"/>
                <a:gd name="T115" fmla="*/ 30 h 60"/>
                <a:gd name="T116" fmla="*/ 30 w 60"/>
                <a:gd name="T117" fmla="*/ 40 h 60"/>
                <a:gd name="T118" fmla="*/ 20 w 60"/>
                <a:gd name="T119" fmla="*/ 30 h 60"/>
                <a:gd name="T120" fmla="*/ 30 w 60"/>
                <a:gd name="T121" fmla="*/ 20 h 60"/>
                <a:gd name="T122" fmla="*/ 40 w 60"/>
                <a:gd name="T123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" h="60">
                  <a:moveTo>
                    <a:pt x="57" y="35"/>
                  </a:moveTo>
                  <a:cubicBezTo>
                    <a:pt x="59" y="35"/>
                    <a:pt x="60" y="34"/>
                    <a:pt x="60" y="32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6"/>
                    <a:pt x="59" y="25"/>
                    <a:pt x="57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3" y="25"/>
                    <a:pt x="52" y="24"/>
                    <a:pt x="51" y="23"/>
                  </a:cubicBezTo>
                  <a:cubicBezTo>
                    <a:pt x="51" y="21"/>
                    <a:pt x="50" y="17"/>
                    <a:pt x="51" y="16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4" y="13"/>
                    <a:pt x="54" y="11"/>
                    <a:pt x="53" y="1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9" y="6"/>
                    <a:pt x="47" y="6"/>
                    <a:pt x="46" y="7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3" y="10"/>
                    <a:pt x="41" y="10"/>
                    <a:pt x="40" y="10"/>
                  </a:cubicBezTo>
                  <a:cubicBezTo>
                    <a:pt x="39" y="9"/>
                    <a:pt x="35" y="7"/>
                    <a:pt x="35" y="5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5" y="1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7"/>
                    <a:pt x="24" y="8"/>
                    <a:pt x="23" y="9"/>
                  </a:cubicBezTo>
                  <a:cubicBezTo>
                    <a:pt x="21" y="9"/>
                    <a:pt x="17" y="10"/>
                    <a:pt x="16" y="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6"/>
                    <a:pt x="11" y="6"/>
                    <a:pt x="10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6" y="13"/>
                    <a:pt x="7" y="14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7"/>
                    <a:pt x="10" y="19"/>
                    <a:pt x="10" y="20"/>
                  </a:cubicBezTo>
                  <a:cubicBezTo>
                    <a:pt x="9" y="21"/>
                    <a:pt x="7" y="25"/>
                    <a:pt x="5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1" y="25"/>
                    <a:pt x="0" y="26"/>
                    <a:pt x="0" y="2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1" y="35"/>
                    <a:pt x="3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7" y="35"/>
                    <a:pt x="8" y="36"/>
                    <a:pt x="9" y="37"/>
                  </a:cubicBezTo>
                  <a:cubicBezTo>
                    <a:pt x="9" y="39"/>
                    <a:pt x="10" y="43"/>
                    <a:pt x="9" y="44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7"/>
                    <a:pt x="6" y="49"/>
                    <a:pt x="7" y="50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1" y="54"/>
                    <a:pt x="13" y="54"/>
                    <a:pt x="14" y="53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7" y="50"/>
                    <a:pt x="19" y="50"/>
                    <a:pt x="20" y="50"/>
                  </a:cubicBezTo>
                  <a:cubicBezTo>
                    <a:pt x="21" y="51"/>
                    <a:pt x="25" y="53"/>
                    <a:pt x="25" y="55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9"/>
                    <a:pt x="26" y="60"/>
                    <a:pt x="28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4" y="60"/>
                    <a:pt x="35" y="59"/>
                    <a:pt x="35" y="57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5" y="53"/>
                    <a:pt x="36" y="52"/>
                    <a:pt x="37" y="51"/>
                  </a:cubicBezTo>
                  <a:cubicBezTo>
                    <a:pt x="39" y="51"/>
                    <a:pt x="43" y="50"/>
                    <a:pt x="44" y="51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7" y="54"/>
                    <a:pt x="49" y="54"/>
                    <a:pt x="50" y="53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4" y="49"/>
                    <a:pt x="54" y="47"/>
                    <a:pt x="53" y="46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0" y="43"/>
                    <a:pt x="50" y="41"/>
                    <a:pt x="50" y="40"/>
                  </a:cubicBezTo>
                  <a:cubicBezTo>
                    <a:pt x="51" y="39"/>
                    <a:pt x="53" y="35"/>
                    <a:pt x="55" y="35"/>
                  </a:cubicBezTo>
                  <a:lnTo>
                    <a:pt x="57" y="35"/>
                  </a:lnTo>
                  <a:close/>
                  <a:moveTo>
                    <a:pt x="40" y="30"/>
                  </a:moveTo>
                  <a:cubicBezTo>
                    <a:pt x="40" y="36"/>
                    <a:pt x="36" y="40"/>
                    <a:pt x="30" y="40"/>
                  </a:cubicBezTo>
                  <a:cubicBezTo>
                    <a:pt x="24" y="40"/>
                    <a:pt x="20" y="36"/>
                    <a:pt x="20" y="30"/>
                  </a:cubicBezTo>
                  <a:cubicBezTo>
                    <a:pt x="20" y="24"/>
                    <a:pt x="24" y="20"/>
                    <a:pt x="30" y="20"/>
                  </a:cubicBezTo>
                  <a:cubicBezTo>
                    <a:pt x="36" y="20"/>
                    <a:pt x="40" y="24"/>
                    <a:pt x="40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554574" y="3805769"/>
            <a:ext cx="357409" cy="626501"/>
            <a:chOff x="4822525" y="2359955"/>
            <a:chExt cx="218439" cy="382901"/>
          </a:xfrm>
          <a:solidFill>
            <a:schemeClr val="bg2">
              <a:lumMod val="25000"/>
            </a:schemeClr>
          </a:solidFill>
        </p:grpSpPr>
        <p:sp>
          <p:nvSpPr>
            <p:cNvPr id="62" name="Oval 71"/>
            <p:cNvSpPr>
              <a:spLocks noChangeArrowheads="1"/>
            </p:cNvSpPr>
            <p:nvPr/>
          </p:nvSpPr>
          <p:spPr bwMode="auto">
            <a:xfrm>
              <a:off x="4899620" y="2601518"/>
              <a:ext cx="64247" cy="6424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72"/>
            <p:cNvSpPr>
              <a:spLocks noEditPoints="1"/>
            </p:cNvSpPr>
            <p:nvPr/>
          </p:nvSpPr>
          <p:spPr bwMode="auto">
            <a:xfrm>
              <a:off x="4822525" y="2359955"/>
              <a:ext cx="218439" cy="382901"/>
            </a:xfrm>
            <a:custGeom>
              <a:avLst/>
              <a:gdLst>
                <a:gd name="T0" fmla="*/ 84 w 96"/>
                <a:gd name="T1" fmla="*/ 0 h 168"/>
                <a:gd name="T2" fmla="*/ 12 w 96"/>
                <a:gd name="T3" fmla="*/ 0 h 168"/>
                <a:gd name="T4" fmla="*/ 0 w 96"/>
                <a:gd name="T5" fmla="*/ 12 h 168"/>
                <a:gd name="T6" fmla="*/ 0 w 96"/>
                <a:gd name="T7" fmla="*/ 156 h 168"/>
                <a:gd name="T8" fmla="*/ 12 w 96"/>
                <a:gd name="T9" fmla="*/ 168 h 168"/>
                <a:gd name="T10" fmla="*/ 84 w 96"/>
                <a:gd name="T11" fmla="*/ 168 h 168"/>
                <a:gd name="T12" fmla="*/ 96 w 96"/>
                <a:gd name="T13" fmla="*/ 156 h 168"/>
                <a:gd name="T14" fmla="*/ 96 w 96"/>
                <a:gd name="T15" fmla="*/ 12 h 168"/>
                <a:gd name="T16" fmla="*/ 84 w 96"/>
                <a:gd name="T17" fmla="*/ 0 h 168"/>
                <a:gd name="T18" fmla="*/ 48 w 96"/>
                <a:gd name="T19" fmla="*/ 156 h 168"/>
                <a:gd name="T20" fmla="*/ 12 w 96"/>
                <a:gd name="T21" fmla="*/ 120 h 168"/>
                <a:gd name="T22" fmla="*/ 48 w 96"/>
                <a:gd name="T23" fmla="*/ 84 h 168"/>
                <a:gd name="T24" fmla="*/ 84 w 96"/>
                <a:gd name="T25" fmla="*/ 120 h 168"/>
                <a:gd name="T26" fmla="*/ 48 w 96"/>
                <a:gd name="T27" fmla="*/ 156 h 168"/>
                <a:gd name="T28" fmla="*/ 84 w 96"/>
                <a:gd name="T29" fmla="*/ 64 h 168"/>
                <a:gd name="T30" fmla="*/ 76 w 96"/>
                <a:gd name="T31" fmla="*/ 72 h 168"/>
                <a:gd name="T32" fmla="*/ 20 w 96"/>
                <a:gd name="T33" fmla="*/ 72 h 168"/>
                <a:gd name="T34" fmla="*/ 12 w 96"/>
                <a:gd name="T35" fmla="*/ 64 h 168"/>
                <a:gd name="T36" fmla="*/ 12 w 96"/>
                <a:gd name="T37" fmla="*/ 20 h 168"/>
                <a:gd name="T38" fmla="*/ 20 w 96"/>
                <a:gd name="T39" fmla="*/ 12 h 168"/>
                <a:gd name="T40" fmla="*/ 76 w 96"/>
                <a:gd name="T41" fmla="*/ 12 h 168"/>
                <a:gd name="T42" fmla="*/ 84 w 96"/>
                <a:gd name="T43" fmla="*/ 20 h 168"/>
                <a:gd name="T44" fmla="*/ 84 w 96"/>
                <a:gd name="T45" fmla="*/ 6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168">
                  <a:moveTo>
                    <a:pt x="8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3"/>
                    <a:pt x="5" y="168"/>
                    <a:pt x="12" y="168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91" y="168"/>
                    <a:pt x="96" y="163"/>
                    <a:pt x="96" y="156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6" y="5"/>
                    <a:pt x="91" y="0"/>
                    <a:pt x="84" y="0"/>
                  </a:cubicBezTo>
                  <a:moveTo>
                    <a:pt x="48" y="156"/>
                  </a:moveTo>
                  <a:cubicBezTo>
                    <a:pt x="28" y="156"/>
                    <a:pt x="12" y="140"/>
                    <a:pt x="12" y="120"/>
                  </a:cubicBezTo>
                  <a:cubicBezTo>
                    <a:pt x="12" y="100"/>
                    <a:pt x="28" y="84"/>
                    <a:pt x="48" y="84"/>
                  </a:cubicBezTo>
                  <a:cubicBezTo>
                    <a:pt x="68" y="84"/>
                    <a:pt x="84" y="100"/>
                    <a:pt x="84" y="120"/>
                  </a:cubicBezTo>
                  <a:cubicBezTo>
                    <a:pt x="84" y="140"/>
                    <a:pt x="68" y="156"/>
                    <a:pt x="48" y="156"/>
                  </a:cubicBezTo>
                  <a:moveTo>
                    <a:pt x="84" y="64"/>
                  </a:moveTo>
                  <a:cubicBezTo>
                    <a:pt x="84" y="68"/>
                    <a:pt x="80" y="72"/>
                    <a:pt x="76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16" y="72"/>
                    <a:pt x="12" y="68"/>
                    <a:pt x="12" y="64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6"/>
                    <a:pt x="16" y="12"/>
                    <a:pt x="20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80" y="12"/>
                    <a:pt x="84" y="16"/>
                    <a:pt x="84" y="20"/>
                  </a:cubicBezTo>
                  <a:lnTo>
                    <a:pt x="8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280438" y="824984"/>
            <a:ext cx="3631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4087029" y="4114036"/>
            <a:ext cx="4017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</a:t>
            </a:r>
          </a:p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泪滴形 12"/>
          <p:cNvSpPr/>
          <p:nvPr/>
        </p:nvSpPr>
        <p:spPr>
          <a:xfrm rot="8100000">
            <a:off x="10145893" y="2675505"/>
            <a:ext cx="914400" cy="9144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5" name="泪滴形 74"/>
          <p:cNvSpPr/>
          <p:nvPr/>
        </p:nvSpPr>
        <p:spPr>
          <a:xfrm rot="18900000">
            <a:off x="1069067" y="4052442"/>
            <a:ext cx="914400" cy="9144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-1310927" y="2845958"/>
            <a:ext cx="14813851" cy="1891554"/>
            <a:chOff x="-1310926" y="2470772"/>
            <a:chExt cx="14813851" cy="1891554"/>
          </a:xfrm>
        </p:grpSpPr>
        <p:grpSp>
          <p:nvGrpSpPr>
            <p:cNvPr id="14" name="组合 13"/>
            <p:cNvGrpSpPr/>
            <p:nvPr/>
          </p:nvGrpSpPr>
          <p:grpSpPr>
            <a:xfrm>
              <a:off x="-1310926" y="2470772"/>
              <a:ext cx="1866655" cy="1866655"/>
              <a:chOff x="-1310926" y="2470772"/>
              <a:chExt cx="1866655" cy="1866655"/>
            </a:xfrm>
          </p:grpSpPr>
          <p:sp>
            <p:nvSpPr>
              <p:cNvPr id="7" name="直角三角形 6"/>
              <p:cNvSpPr/>
              <p:nvPr/>
            </p:nvSpPr>
            <p:spPr>
              <a:xfrm rot="13498612">
                <a:off x="-457200" y="2946899"/>
                <a:ext cx="914400" cy="91440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直角三角形 64"/>
              <p:cNvSpPr/>
              <p:nvPr/>
            </p:nvSpPr>
            <p:spPr>
              <a:xfrm rot="13498612">
                <a:off x="-1310926" y="2470772"/>
                <a:ext cx="1866655" cy="1866655"/>
              </a:xfrm>
              <a:prstGeom prst="rtTriangl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 rot="10800000">
              <a:off x="11636270" y="2495671"/>
              <a:ext cx="1866655" cy="1866655"/>
              <a:chOff x="10404999" y="2648071"/>
              <a:chExt cx="1866655" cy="1866655"/>
            </a:xfrm>
          </p:grpSpPr>
          <p:sp>
            <p:nvSpPr>
              <p:cNvPr id="66" name="直角三角形 65"/>
              <p:cNvSpPr/>
              <p:nvPr/>
            </p:nvSpPr>
            <p:spPr>
              <a:xfrm rot="13498612">
                <a:off x="11233841" y="3112882"/>
                <a:ext cx="914400" cy="91440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直角三角形 66"/>
              <p:cNvSpPr/>
              <p:nvPr/>
            </p:nvSpPr>
            <p:spPr>
              <a:xfrm rot="13498612">
                <a:off x="10404999" y="2648071"/>
                <a:ext cx="1866655" cy="1866655"/>
              </a:xfrm>
              <a:prstGeom prst="rtTriangl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6" name="矩形 75"/>
            <p:cNvSpPr/>
            <p:nvPr/>
          </p:nvSpPr>
          <p:spPr>
            <a:xfrm>
              <a:off x="-1" y="3369252"/>
              <a:ext cx="12192000" cy="118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77" name="文本框 76"/>
          <p:cNvSpPr txBox="1"/>
          <p:nvPr/>
        </p:nvSpPr>
        <p:spPr>
          <a:xfrm>
            <a:off x="4087029" y="2698851"/>
            <a:ext cx="4017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4" name="Freeform 383"/>
          <p:cNvSpPr/>
          <p:nvPr/>
        </p:nvSpPr>
        <p:spPr bwMode="auto">
          <a:xfrm>
            <a:off x="10415493" y="2955388"/>
            <a:ext cx="375200" cy="354633"/>
          </a:xfrm>
          <a:custGeom>
            <a:avLst/>
            <a:gdLst>
              <a:gd name="T0" fmla="*/ 164 w 165"/>
              <a:gd name="T1" fmla="*/ 131 h 156"/>
              <a:gd name="T2" fmla="*/ 145 w 165"/>
              <a:gd name="T3" fmla="*/ 119 h 156"/>
              <a:gd name="T4" fmla="*/ 119 w 165"/>
              <a:gd name="T5" fmla="*/ 108 h 156"/>
              <a:gd name="T6" fmla="*/ 112 w 165"/>
              <a:gd name="T7" fmla="*/ 106 h 156"/>
              <a:gd name="T8" fmla="*/ 105 w 165"/>
              <a:gd name="T9" fmla="*/ 94 h 156"/>
              <a:gd name="T10" fmla="*/ 101 w 165"/>
              <a:gd name="T11" fmla="*/ 94 h 156"/>
              <a:gd name="T12" fmla="*/ 105 w 165"/>
              <a:gd name="T13" fmla="*/ 85 h 156"/>
              <a:gd name="T14" fmla="*/ 107 w 165"/>
              <a:gd name="T15" fmla="*/ 74 h 156"/>
              <a:gd name="T16" fmla="*/ 112 w 165"/>
              <a:gd name="T17" fmla="*/ 70 h 156"/>
              <a:gd name="T18" fmla="*/ 114 w 165"/>
              <a:gd name="T19" fmla="*/ 63 h 156"/>
              <a:gd name="T20" fmla="*/ 114 w 165"/>
              <a:gd name="T21" fmla="*/ 51 h 156"/>
              <a:gd name="T22" fmla="*/ 112 w 165"/>
              <a:gd name="T23" fmla="*/ 46 h 156"/>
              <a:gd name="T24" fmla="*/ 113 w 165"/>
              <a:gd name="T25" fmla="*/ 30 h 156"/>
              <a:gd name="T26" fmla="*/ 111 w 165"/>
              <a:gd name="T27" fmla="*/ 19 h 156"/>
              <a:gd name="T28" fmla="*/ 107 w 165"/>
              <a:gd name="T29" fmla="*/ 12 h 156"/>
              <a:gd name="T30" fmla="*/ 102 w 165"/>
              <a:gd name="T31" fmla="*/ 11 h 156"/>
              <a:gd name="T32" fmla="*/ 99 w 165"/>
              <a:gd name="T33" fmla="*/ 8 h 156"/>
              <a:gd name="T34" fmla="*/ 64 w 165"/>
              <a:gd name="T35" fmla="*/ 9 h 156"/>
              <a:gd name="T36" fmla="*/ 51 w 165"/>
              <a:gd name="T37" fmla="*/ 46 h 156"/>
              <a:gd name="T38" fmla="*/ 49 w 165"/>
              <a:gd name="T39" fmla="*/ 53 h 156"/>
              <a:gd name="T40" fmla="*/ 54 w 165"/>
              <a:gd name="T41" fmla="*/ 72 h 156"/>
              <a:gd name="T42" fmla="*/ 58 w 165"/>
              <a:gd name="T43" fmla="*/ 73 h 156"/>
              <a:gd name="T44" fmla="*/ 59 w 165"/>
              <a:gd name="T45" fmla="*/ 86 h 156"/>
              <a:gd name="T46" fmla="*/ 63 w 165"/>
              <a:gd name="T47" fmla="*/ 94 h 156"/>
              <a:gd name="T48" fmla="*/ 60 w 165"/>
              <a:gd name="T49" fmla="*/ 94 h 156"/>
              <a:gd name="T50" fmla="*/ 53 w 165"/>
              <a:gd name="T51" fmla="*/ 106 h 156"/>
              <a:gd name="T52" fmla="*/ 46 w 165"/>
              <a:gd name="T53" fmla="*/ 108 h 156"/>
              <a:gd name="T54" fmla="*/ 20 w 165"/>
              <a:gd name="T55" fmla="*/ 119 h 156"/>
              <a:gd name="T56" fmla="*/ 1 w 165"/>
              <a:gd name="T57" fmla="*/ 131 h 156"/>
              <a:gd name="T58" fmla="*/ 0 w 165"/>
              <a:gd name="T59" fmla="*/ 156 h 156"/>
              <a:gd name="T60" fmla="*/ 72 w 165"/>
              <a:gd name="T61" fmla="*/ 156 h 156"/>
              <a:gd name="T62" fmla="*/ 78 w 165"/>
              <a:gd name="T63" fmla="*/ 120 h 156"/>
              <a:gd name="T64" fmla="*/ 73 w 165"/>
              <a:gd name="T65" fmla="*/ 111 h 156"/>
              <a:gd name="T66" fmla="*/ 83 w 165"/>
              <a:gd name="T67" fmla="*/ 106 h 156"/>
              <a:gd name="T68" fmla="*/ 92 w 165"/>
              <a:gd name="T69" fmla="*/ 111 h 156"/>
              <a:gd name="T70" fmla="*/ 87 w 165"/>
              <a:gd name="T71" fmla="*/ 120 h 156"/>
              <a:gd name="T72" fmla="*/ 96 w 165"/>
              <a:gd name="T73" fmla="*/ 156 h 156"/>
              <a:gd name="T74" fmla="*/ 164 w 165"/>
              <a:gd name="T75" fmla="*/ 156 h 156"/>
              <a:gd name="T76" fmla="*/ 164 w 165"/>
              <a:gd name="T77" fmla="*/ 13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5" h="156">
                <a:moveTo>
                  <a:pt x="164" y="131"/>
                </a:moveTo>
                <a:cubicBezTo>
                  <a:pt x="161" y="123"/>
                  <a:pt x="152" y="122"/>
                  <a:pt x="145" y="119"/>
                </a:cubicBezTo>
                <a:cubicBezTo>
                  <a:pt x="137" y="115"/>
                  <a:pt x="127" y="111"/>
                  <a:pt x="119" y="108"/>
                </a:cubicBezTo>
                <a:cubicBezTo>
                  <a:pt x="117" y="107"/>
                  <a:pt x="114" y="107"/>
                  <a:pt x="112" y="106"/>
                </a:cubicBezTo>
                <a:cubicBezTo>
                  <a:pt x="109" y="104"/>
                  <a:pt x="107" y="98"/>
                  <a:pt x="105" y="94"/>
                </a:cubicBezTo>
                <a:cubicBezTo>
                  <a:pt x="104" y="94"/>
                  <a:pt x="102" y="94"/>
                  <a:pt x="101" y="94"/>
                </a:cubicBezTo>
                <a:cubicBezTo>
                  <a:pt x="101" y="89"/>
                  <a:pt x="104" y="89"/>
                  <a:pt x="105" y="85"/>
                </a:cubicBezTo>
                <a:cubicBezTo>
                  <a:pt x="106" y="81"/>
                  <a:pt x="105" y="77"/>
                  <a:pt x="107" y="74"/>
                </a:cubicBezTo>
                <a:cubicBezTo>
                  <a:pt x="108" y="72"/>
                  <a:pt x="111" y="72"/>
                  <a:pt x="112" y="70"/>
                </a:cubicBezTo>
                <a:cubicBezTo>
                  <a:pt x="113" y="68"/>
                  <a:pt x="114" y="65"/>
                  <a:pt x="114" y="63"/>
                </a:cubicBezTo>
                <a:cubicBezTo>
                  <a:pt x="115" y="60"/>
                  <a:pt x="116" y="55"/>
                  <a:pt x="114" y="51"/>
                </a:cubicBezTo>
                <a:cubicBezTo>
                  <a:pt x="113" y="49"/>
                  <a:pt x="112" y="49"/>
                  <a:pt x="112" y="46"/>
                </a:cubicBezTo>
                <a:cubicBezTo>
                  <a:pt x="111" y="43"/>
                  <a:pt x="113" y="33"/>
                  <a:pt x="113" y="30"/>
                </a:cubicBezTo>
                <a:cubicBezTo>
                  <a:pt x="113" y="25"/>
                  <a:pt x="113" y="24"/>
                  <a:pt x="111" y="19"/>
                </a:cubicBezTo>
                <a:cubicBezTo>
                  <a:pt x="111" y="19"/>
                  <a:pt x="110" y="14"/>
                  <a:pt x="107" y="12"/>
                </a:cubicBezTo>
                <a:cubicBezTo>
                  <a:pt x="102" y="11"/>
                  <a:pt x="102" y="11"/>
                  <a:pt x="102" y="11"/>
                </a:cubicBezTo>
                <a:cubicBezTo>
                  <a:pt x="99" y="8"/>
                  <a:pt x="99" y="8"/>
                  <a:pt x="99" y="8"/>
                </a:cubicBezTo>
                <a:cubicBezTo>
                  <a:pt x="86" y="0"/>
                  <a:pt x="71" y="6"/>
                  <a:pt x="64" y="9"/>
                </a:cubicBezTo>
                <a:cubicBezTo>
                  <a:pt x="53" y="12"/>
                  <a:pt x="46" y="23"/>
                  <a:pt x="51" y="46"/>
                </a:cubicBezTo>
                <a:cubicBezTo>
                  <a:pt x="52" y="49"/>
                  <a:pt x="49" y="51"/>
                  <a:pt x="49" y="53"/>
                </a:cubicBezTo>
                <a:cubicBezTo>
                  <a:pt x="50" y="58"/>
                  <a:pt x="50" y="69"/>
                  <a:pt x="54" y="72"/>
                </a:cubicBezTo>
                <a:cubicBezTo>
                  <a:pt x="54" y="72"/>
                  <a:pt x="58" y="73"/>
                  <a:pt x="58" y="73"/>
                </a:cubicBezTo>
                <a:cubicBezTo>
                  <a:pt x="58" y="77"/>
                  <a:pt x="58" y="82"/>
                  <a:pt x="59" y="86"/>
                </a:cubicBezTo>
                <a:cubicBezTo>
                  <a:pt x="60" y="89"/>
                  <a:pt x="63" y="89"/>
                  <a:pt x="63" y="94"/>
                </a:cubicBezTo>
                <a:cubicBezTo>
                  <a:pt x="60" y="94"/>
                  <a:pt x="60" y="94"/>
                  <a:pt x="60" y="94"/>
                </a:cubicBezTo>
                <a:cubicBezTo>
                  <a:pt x="58" y="98"/>
                  <a:pt x="56" y="104"/>
                  <a:pt x="53" y="106"/>
                </a:cubicBezTo>
                <a:cubicBezTo>
                  <a:pt x="51" y="107"/>
                  <a:pt x="48" y="107"/>
                  <a:pt x="46" y="108"/>
                </a:cubicBezTo>
                <a:cubicBezTo>
                  <a:pt x="38" y="111"/>
                  <a:pt x="28" y="115"/>
                  <a:pt x="20" y="119"/>
                </a:cubicBezTo>
                <a:cubicBezTo>
                  <a:pt x="13" y="122"/>
                  <a:pt x="4" y="123"/>
                  <a:pt x="1" y="131"/>
                </a:cubicBezTo>
                <a:cubicBezTo>
                  <a:pt x="1" y="136"/>
                  <a:pt x="0" y="149"/>
                  <a:pt x="0" y="156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73" y="111"/>
                  <a:pt x="73" y="111"/>
                  <a:pt x="73" y="111"/>
                </a:cubicBezTo>
                <a:cubicBezTo>
                  <a:pt x="83" y="106"/>
                  <a:pt x="83" y="106"/>
                  <a:pt x="83" y="106"/>
                </a:cubicBezTo>
                <a:cubicBezTo>
                  <a:pt x="92" y="111"/>
                  <a:pt x="92" y="111"/>
                  <a:pt x="92" y="111"/>
                </a:cubicBezTo>
                <a:cubicBezTo>
                  <a:pt x="87" y="120"/>
                  <a:pt x="87" y="120"/>
                  <a:pt x="87" y="120"/>
                </a:cubicBezTo>
                <a:cubicBezTo>
                  <a:pt x="96" y="156"/>
                  <a:pt x="96" y="156"/>
                  <a:pt x="96" y="156"/>
                </a:cubicBezTo>
                <a:cubicBezTo>
                  <a:pt x="164" y="156"/>
                  <a:pt x="164" y="156"/>
                  <a:pt x="164" y="156"/>
                </a:cubicBezTo>
                <a:cubicBezTo>
                  <a:pt x="165" y="149"/>
                  <a:pt x="164" y="136"/>
                  <a:pt x="164" y="13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383"/>
          <p:cNvSpPr/>
          <p:nvPr/>
        </p:nvSpPr>
        <p:spPr bwMode="auto">
          <a:xfrm>
            <a:off x="1338666" y="4332325"/>
            <a:ext cx="375200" cy="354633"/>
          </a:xfrm>
          <a:custGeom>
            <a:avLst/>
            <a:gdLst>
              <a:gd name="T0" fmla="*/ 164 w 165"/>
              <a:gd name="T1" fmla="*/ 131 h 156"/>
              <a:gd name="T2" fmla="*/ 145 w 165"/>
              <a:gd name="T3" fmla="*/ 119 h 156"/>
              <a:gd name="T4" fmla="*/ 119 w 165"/>
              <a:gd name="T5" fmla="*/ 108 h 156"/>
              <a:gd name="T6" fmla="*/ 112 w 165"/>
              <a:gd name="T7" fmla="*/ 106 h 156"/>
              <a:gd name="T8" fmla="*/ 105 w 165"/>
              <a:gd name="T9" fmla="*/ 94 h 156"/>
              <a:gd name="T10" fmla="*/ 101 w 165"/>
              <a:gd name="T11" fmla="*/ 94 h 156"/>
              <a:gd name="T12" fmla="*/ 105 w 165"/>
              <a:gd name="T13" fmla="*/ 85 h 156"/>
              <a:gd name="T14" fmla="*/ 107 w 165"/>
              <a:gd name="T15" fmla="*/ 74 h 156"/>
              <a:gd name="T16" fmla="*/ 112 w 165"/>
              <a:gd name="T17" fmla="*/ 70 h 156"/>
              <a:gd name="T18" fmla="*/ 114 w 165"/>
              <a:gd name="T19" fmla="*/ 63 h 156"/>
              <a:gd name="T20" fmla="*/ 114 w 165"/>
              <a:gd name="T21" fmla="*/ 51 h 156"/>
              <a:gd name="T22" fmla="*/ 112 w 165"/>
              <a:gd name="T23" fmla="*/ 46 h 156"/>
              <a:gd name="T24" fmla="*/ 113 w 165"/>
              <a:gd name="T25" fmla="*/ 30 h 156"/>
              <a:gd name="T26" fmla="*/ 111 w 165"/>
              <a:gd name="T27" fmla="*/ 19 h 156"/>
              <a:gd name="T28" fmla="*/ 107 w 165"/>
              <a:gd name="T29" fmla="*/ 12 h 156"/>
              <a:gd name="T30" fmla="*/ 102 w 165"/>
              <a:gd name="T31" fmla="*/ 11 h 156"/>
              <a:gd name="T32" fmla="*/ 99 w 165"/>
              <a:gd name="T33" fmla="*/ 8 h 156"/>
              <a:gd name="T34" fmla="*/ 64 w 165"/>
              <a:gd name="T35" fmla="*/ 9 h 156"/>
              <a:gd name="T36" fmla="*/ 51 w 165"/>
              <a:gd name="T37" fmla="*/ 46 h 156"/>
              <a:gd name="T38" fmla="*/ 49 w 165"/>
              <a:gd name="T39" fmla="*/ 53 h 156"/>
              <a:gd name="T40" fmla="*/ 54 w 165"/>
              <a:gd name="T41" fmla="*/ 72 h 156"/>
              <a:gd name="T42" fmla="*/ 58 w 165"/>
              <a:gd name="T43" fmla="*/ 73 h 156"/>
              <a:gd name="T44" fmla="*/ 59 w 165"/>
              <a:gd name="T45" fmla="*/ 86 h 156"/>
              <a:gd name="T46" fmla="*/ 63 w 165"/>
              <a:gd name="T47" fmla="*/ 94 h 156"/>
              <a:gd name="T48" fmla="*/ 60 w 165"/>
              <a:gd name="T49" fmla="*/ 94 h 156"/>
              <a:gd name="T50" fmla="*/ 53 w 165"/>
              <a:gd name="T51" fmla="*/ 106 h 156"/>
              <a:gd name="T52" fmla="*/ 46 w 165"/>
              <a:gd name="T53" fmla="*/ 108 h 156"/>
              <a:gd name="T54" fmla="*/ 20 w 165"/>
              <a:gd name="T55" fmla="*/ 119 h 156"/>
              <a:gd name="T56" fmla="*/ 1 w 165"/>
              <a:gd name="T57" fmla="*/ 131 h 156"/>
              <a:gd name="T58" fmla="*/ 0 w 165"/>
              <a:gd name="T59" fmla="*/ 156 h 156"/>
              <a:gd name="T60" fmla="*/ 72 w 165"/>
              <a:gd name="T61" fmla="*/ 156 h 156"/>
              <a:gd name="T62" fmla="*/ 78 w 165"/>
              <a:gd name="T63" fmla="*/ 120 h 156"/>
              <a:gd name="T64" fmla="*/ 73 w 165"/>
              <a:gd name="T65" fmla="*/ 111 h 156"/>
              <a:gd name="T66" fmla="*/ 83 w 165"/>
              <a:gd name="T67" fmla="*/ 106 h 156"/>
              <a:gd name="T68" fmla="*/ 92 w 165"/>
              <a:gd name="T69" fmla="*/ 111 h 156"/>
              <a:gd name="T70" fmla="*/ 87 w 165"/>
              <a:gd name="T71" fmla="*/ 120 h 156"/>
              <a:gd name="T72" fmla="*/ 96 w 165"/>
              <a:gd name="T73" fmla="*/ 156 h 156"/>
              <a:gd name="T74" fmla="*/ 164 w 165"/>
              <a:gd name="T75" fmla="*/ 156 h 156"/>
              <a:gd name="T76" fmla="*/ 164 w 165"/>
              <a:gd name="T77" fmla="*/ 13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5" h="156">
                <a:moveTo>
                  <a:pt x="164" y="131"/>
                </a:moveTo>
                <a:cubicBezTo>
                  <a:pt x="161" y="123"/>
                  <a:pt x="152" y="122"/>
                  <a:pt x="145" y="119"/>
                </a:cubicBezTo>
                <a:cubicBezTo>
                  <a:pt x="137" y="115"/>
                  <a:pt x="127" y="111"/>
                  <a:pt x="119" y="108"/>
                </a:cubicBezTo>
                <a:cubicBezTo>
                  <a:pt x="117" y="107"/>
                  <a:pt x="114" y="107"/>
                  <a:pt x="112" y="106"/>
                </a:cubicBezTo>
                <a:cubicBezTo>
                  <a:pt x="109" y="104"/>
                  <a:pt x="107" y="98"/>
                  <a:pt x="105" y="94"/>
                </a:cubicBezTo>
                <a:cubicBezTo>
                  <a:pt x="104" y="94"/>
                  <a:pt x="102" y="94"/>
                  <a:pt x="101" y="94"/>
                </a:cubicBezTo>
                <a:cubicBezTo>
                  <a:pt x="101" y="89"/>
                  <a:pt x="104" y="89"/>
                  <a:pt x="105" y="85"/>
                </a:cubicBezTo>
                <a:cubicBezTo>
                  <a:pt x="106" y="81"/>
                  <a:pt x="105" y="77"/>
                  <a:pt x="107" y="74"/>
                </a:cubicBezTo>
                <a:cubicBezTo>
                  <a:pt x="108" y="72"/>
                  <a:pt x="111" y="72"/>
                  <a:pt x="112" y="70"/>
                </a:cubicBezTo>
                <a:cubicBezTo>
                  <a:pt x="113" y="68"/>
                  <a:pt x="114" y="65"/>
                  <a:pt x="114" y="63"/>
                </a:cubicBezTo>
                <a:cubicBezTo>
                  <a:pt x="115" y="60"/>
                  <a:pt x="116" y="55"/>
                  <a:pt x="114" y="51"/>
                </a:cubicBezTo>
                <a:cubicBezTo>
                  <a:pt x="113" y="49"/>
                  <a:pt x="112" y="49"/>
                  <a:pt x="112" y="46"/>
                </a:cubicBezTo>
                <a:cubicBezTo>
                  <a:pt x="111" y="43"/>
                  <a:pt x="113" y="33"/>
                  <a:pt x="113" y="30"/>
                </a:cubicBezTo>
                <a:cubicBezTo>
                  <a:pt x="113" y="25"/>
                  <a:pt x="113" y="24"/>
                  <a:pt x="111" y="19"/>
                </a:cubicBezTo>
                <a:cubicBezTo>
                  <a:pt x="111" y="19"/>
                  <a:pt x="110" y="14"/>
                  <a:pt x="107" y="12"/>
                </a:cubicBezTo>
                <a:cubicBezTo>
                  <a:pt x="102" y="11"/>
                  <a:pt x="102" y="11"/>
                  <a:pt x="102" y="11"/>
                </a:cubicBezTo>
                <a:cubicBezTo>
                  <a:pt x="99" y="8"/>
                  <a:pt x="99" y="8"/>
                  <a:pt x="99" y="8"/>
                </a:cubicBezTo>
                <a:cubicBezTo>
                  <a:pt x="86" y="0"/>
                  <a:pt x="71" y="6"/>
                  <a:pt x="64" y="9"/>
                </a:cubicBezTo>
                <a:cubicBezTo>
                  <a:pt x="53" y="12"/>
                  <a:pt x="46" y="23"/>
                  <a:pt x="51" y="46"/>
                </a:cubicBezTo>
                <a:cubicBezTo>
                  <a:pt x="52" y="49"/>
                  <a:pt x="49" y="51"/>
                  <a:pt x="49" y="53"/>
                </a:cubicBezTo>
                <a:cubicBezTo>
                  <a:pt x="50" y="58"/>
                  <a:pt x="50" y="69"/>
                  <a:pt x="54" y="72"/>
                </a:cubicBezTo>
                <a:cubicBezTo>
                  <a:pt x="54" y="72"/>
                  <a:pt x="58" y="73"/>
                  <a:pt x="58" y="73"/>
                </a:cubicBezTo>
                <a:cubicBezTo>
                  <a:pt x="58" y="77"/>
                  <a:pt x="58" y="82"/>
                  <a:pt x="59" y="86"/>
                </a:cubicBezTo>
                <a:cubicBezTo>
                  <a:pt x="60" y="89"/>
                  <a:pt x="63" y="89"/>
                  <a:pt x="63" y="94"/>
                </a:cubicBezTo>
                <a:cubicBezTo>
                  <a:pt x="60" y="94"/>
                  <a:pt x="60" y="94"/>
                  <a:pt x="60" y="94"/>
                </a:cubicBezTo>
                <a:cubicBezTo>
                  <a:pt x="58" y="98"/>
                  <a:pt x="56" y="104"/>
                  <a:pt x="53" y="106"/>
                </a:cubicBezTo>
                <a:cubicBezTo>
                  <a:pt x="51" y="107"/>
                  <a:pt x="48" y="107"/>
                  <a:pt x="46" y="108"/>
                </a:cubicBezTo>
                <a:cubicBezTo>
                  <a:pt x="38" y="111"/>
                  <a:pt x="28" y="115"/>
                  <a:pt x="20" y="119"/>
                </a:cubicBezTo>
                <a:cubicBezTo>
                  <a:pt x="13" y="122"/>
                  <a:pt x="4" y="123"/>
                  <a:pt x="1" y="131"/>
                </a:cubicBezTo>
                <a:cubicBezTo>
                  <a:pt x="1" y="136"/>
                  <a:pt x="0" y="149"/>
                  <a:pt x="0" y="156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73" y="111"/>
                  <a:pt x="73" y="111"/>
                  <a:pt x="73" y="111"/>
                </a:cubicBezTo>
                <a:cubicBezTo>
                  <a:pt x="83" y="106"/>
                  <a:pt x="83" y="106"/>
                  <a:pt x="83" y="106"/>
                </a:cubicBezTo>
                <a:cubicBezTo>
                  <a:pt x="92" y="111"/>
                  <a:pt x="92" y="111"/>
                  <a:pt x="92" y="111"/>
                </a:cubicBezTo>
                <a:cubicBezTo>
                  <a:pt x="87" y="120"/>
                  <a:pt x="87" y="120"/>
                  <a:pt x="87" y="120"/>
                </a:cubicBezTo>
                <a:cubicBezTo>
                  <a:pt x="96" y="156"/>
                  <a:pt x="96" y="156"/>
                  <a:pt x="96" y="156"/>
                </a:cubicBezTo>
                <a:cubicBezTo>
                  <a:pt x="164" y="156"/>
                  <a:pt x="164" y="156"/>
                  <a:pt x="164" y="156"/>
                </a:cubicBezTo>
                <a:cubicBezTo>
                  <a:pt x="165" y="149"/>
                  <a:pt x="164" y="136"/>
                  <a:pt x="164" y="13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049332" y="1323975"/>
            <a:ext cx="60933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PROJECT ELABORATION</a:t>
            </a:r>
            <a:endParaRPr lang="zh-CN" altLang="en-US" sz="4800" b="1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893585" y="2444313"/>
            <a:ext cx="64048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. Thank you for your attention</a:t>
            </a:r>
          </a:p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 </a:t>
            </a:r>
          </a:p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Fill in the information you need here </a:t>
            </a:r>
          </a:p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Fill in the information you need here Thank you for your attention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955303" y="1901228"/>
            <a:ext cx="22813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THANKS</a:t>
            </a:r>
            <a:endParaRPr lang="zh-CN" altLang="en-US" sz="5400" b="1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16828" y="3919747"/>
            <a:ext cx="63583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370214" y="5076826"/>
            <a:ext cx="1451572" cy="40740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END</a:t>
            </a:r>
            <a:endParaRPr lang="zh-CN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759737" y="725704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CONTENTS</a:t>
            </a:r>
            <a:endParaRPr lang="zh-CN" altLang="en-US" sz="4800" b="1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288351" y="2237196"/>
            <a:ext cx="1604719" cy="327777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316250" y="2237196"/>
            <a:ext cx="1604719" cy="327777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6316905" y="2237196"/>
            <a:ext cx="1604719" cy="327777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282411" y="2237196"/>
            <a:ext cx="1604719" cy="327777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2622331" y="1783533"/>
            <a:ext cx="920949" cy="920949"/>
            <a:chOff x="2368834" y="1778332"/>
            <a:chExt cx="1315449" cy="1315449"/>
          </a:xfrm>
        </p:grpSpPr>
        <p:sp>
          <p:nvSpPr>
            <p:cNvPr id="8" name="椭圆 7"/>
            <p:cNvSpPr/>
            <p:nvPr/>
          </p:nvSpPr>
          <p:spPr>
            <a:xfrm>
              <a:off x="2368834" y="1778332"/>
              <a:ext cx="1315449" cy="131544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2381062" y="1819747"/>
              <a:ext cx="1213164" cy="12131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dist="127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Bodoni MT Black" panose="02070A03080606020203" pitchFamily="18" charset="0"/>
                  <a:ea typeface="黑体" panose="02010609060101010101" pitchFamily="49" charset="-122"/>
                </a:rPr>
                <a:t>01</a:t>
              </a:r>
              <a:endParaRPr lang="zh-CN" altLang="en-US" sz="2400" b="1" dirty="0">
                <a:solidFill>
                  <a:schemeClr val="bg2">
                    <a:lumMod val="25000"/>
                  </a:schemeClr>
                </a:solidFill>
                <a:latin typeface="Bodoni MT Black" panose="02070A03080606020203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622986" y="1783533"/>
            <a:ext cx="920949" cy="920949"/>
            <a:chOff x="2368834" y="1778332"/>
            <a:chExt cx="1315449" cy="1315449"/>
          </a:xfrm>
        </p:grpSpPr>
        <p:sp>
          <p:nvSpPr>
            <p:cNvPr id="10" name="椭圆 9"/>
            <p:cNvSpPr/>
            <p:nvPr/>
          </p:nvSpPr>
          <p:spPr>
            <a:xfrm>
              <a:off x="2368834" y="1778332"/>
              <a:ext cx="1315449" cy="131544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381062" y="1819747"/>
              <a:ext cx="1213164" cy="12131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dist="127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Bodoni MT Black" panose="02070A03080606020203" pitchFamily="18" charset="0"/>
                  <a:ea typeface="黑体" panose="02010609060101010101" pitchFamily="49" charset="-122"/>
                </a:rPr>
                <a:t>02</a:t>
              </a:r>
              <a:endParaRPr lang="zh-CN" altLang="en-US" sz="2400" b="1" dirty="0">
                <a:solidFill>
                  <a:schemeClr val="bg2">
                    <a:lumMod val="25000"/>
                  </a:schemeClr>
                </a:solidFill>
                <a:latin typeface="Bodoni MT Black" panose="02070A03080606020203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623641" y="1783533"/>
            <a:ext cx="920949" cy="920949"/>
            <a:chOff x="2368834" y="1778332"/>
            <a:chExt cx="1315449" cy="1315449"/>
          </a:xfrm>
        </p:grpSpPr>
        <p:sp>
          <p:nvSpPr>
            <p:cNvPr id="13" name="椭圆 12"/>
            <p:cNvSpPr/>
            <p:nvPr/>
          </p:nvSpPr>
          <p:spPr>
            <a:xfrm>
              <a:off x="2368834" y="1778332"/>
              <a:ext cx="1315449" cy="131544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2381062" y="1819747"/>
              <a:ext cx="1213164" cy="12131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dist="127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Bodoni MT Black" panose="02070A03080606020203" pitchFamily="18" charset="0"/>
                  <a:ea typeface="黑体" panose="02010609060101010101" pitchFamily="49" charset="-122"/>
                </a:rPr>
                <a:t>03</a:t>
              </a:r>
              <a:endParaRPr lang="zh-CN" altLang="en-US" sz="2400" b="1" dirty="0">
                <a:solidFill>
                  <a:schemeClr val="bg2">
                    <a:lumMod val="25000"/>
                  </a:schemeClr>
                </a:solidFill>
                <a:latin typeface="Bodoni MT Black" panose="02070A03080606020203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624297" y="1783533"/>
            <a:ext cx="920949" cy="920949"/>
            <a:chOff x="2368834" y="1778332"/>
            <a:chExt cx="1315449" cy="1315449"/>
          </a:xfrm>
        </p:grpSpPr>
        <p:sp>
          <p:nvSpPr>
            <p:cNvPr id="16" name="椭圆 15"/>
            <p:cNvSpPr/>
            <p:nvPr/>
          </p:nvSpPr>
          <p:spPr>
            <a:xfrm>
              <a:off x="2368834" y="1778332"/>
              <a:ext cx="1315449" cy="131544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2381062" y="1819747"/>
              <a:ext cx="1213164" cy="12131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dist="127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Bodoni MT Black" panose="02070A03080606020203" pitchFamily="18" charset="0"/>
                  <a:ea typeface="黑体" panose="02010609060101010101" pitchFamily="49" charset="-122"/>
                </a:rPr>
                <a:t>04</a:t>
              </a:r>
              <a:endParaRPr lang="zh-CN" altLang="en-US" sz="2400" b="1" dirty="0">
                <a:solidFill>
                  <a:schemeClr val="bg2">
                    <a:lumMod val="25000"/>
                  </a:schemeClr>
                </a:solidFill>
                <a:latin typeface="Bodoni MT Black" panose="02070A03080606020203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2387078" y="3795354"/>
            <a:ext cx="1410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387732" y="3795354"/>
            <a:ext cx="1410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388387" y="3766878"/>
            <a:ext cx="1410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389043" y="3766878"/>
            <a:ext cx="1410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272221" y="3035625"/>
            <a:ext cx="161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TITLE TITLE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310460" y="3035625"/>
            <a:ext cx="161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TITLE TITLE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269366" y="3035625"/>
            <a:ext cx="161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TITLE TITLE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287824" y="3021387"/>
            <a:ext cx="161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TITLE TITLE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132689" y="1383447"/>
            <a:ext cx="592662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2">
                    <a:lumMod val="25000"/>
                  </a:schemeClr>
                </a:solidFill>
                <a:latin typeface="Bodoni MT Black" panose="02070A03080606020203" pitchFamily="18" charset="0"/>
                <a:ea typeface="黑体" panose="02010609060101010101" pitchFamily="49" charset="-122"/>
              </a:rPr>
              <a:t>01</a:t>
            </a:r>
            <a:r>
              <a:rPr lang="en-US" altLang="zh-CN" sz="48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  <a:p>
            <a:pPr algn="ctr"/>
            <a:r>
              <a:rPr lang="en-US" altLang="zh-CN" sz="4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40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16828" y="3552825"/>
            <a:ext cx="63583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4280438" y="824984"/>
            <a:ext cx="3631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381" y="2260600"/>
            <a:ext cx="2066925" cy="137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535" y="2260600"/>
            <a:ext cx="2066925" cy="137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785" y="2260600"/>
            <a:ext cx="2066925" cy="137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" name="圆角矩形 31"/>
          <p:cNvSpPr/>
          <p:nvPr/>
        </p:nvSpPr>
        <p:spPr>
          <a:xfrm>
            <a:off x="4938711" y="2111633"/>
            <a:ext cx="2314575" cy="3514725"/>
          </a:xfrm>
          <a:prstGeom prst="roundRect">
            <a:avLst>
              <a:gd name="adj" fmla="val 5556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圆角矩形 32"/>
          <p:cNvSpPr/>
          <p:nvPr/>
        </p:nvSpPr>
        <p:spPr>
          <a:xfrm>
            <a:off x="8081961" y="2111633"/>
            <a:ext cx="2314575" cy="3514725"/>
          </a:xfrm>
          <a:prstGeom prst="roundRect">
            <a:avLst>
              <a:gd name="adj" fmla="val 5556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1795461" y="2111633"/>
            <a:ext cx="2314575" cy="3514725"/>
          </a:xfrm>
          <a:prstGeom prst="roundRect">
            <a:avLst>
              <a:gd name="adj" fmla="val 5556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1715590" y="4254341"/>
            <a:ext cx="24386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808732" y="4254341"/>
            <a:ext cx="24386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957934" y="4254340"/>
            <a:ext cx="24386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</p:txBody>
      </p:sp>
      <p:sp>
        <p:nvSpPr>
          <p:cNvPr id="40" name="椭圆 39"/>
          <p:cNvSpPr/>
          <p:nvPr/>
        </p:nvSpPr>
        <p:spPr>
          <a:xfrm>
            <a:off x="2776438" y="3460549"/>
            <a:ext cx="338139" cy="33813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Bodoni MT Black" panose="02070A03080606020203" pitchFamily="18" charset="0"/>
              </a:rPr>
              <a:t>A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5907880" y="3460549"/>
            <a:ext cx="338139" cy="33813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Bodoni MT Black" panose="02070A03080606020203" pitchFamily="18" charset="0"/>
              </a:rPr>
              <a:t>B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9062936" y="3469477"/>
            <a:ext cx="338139" cy="33813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Bodoni MT Black" panose="02070A03080606020203" pitchFamily="18" charset="0"/>
              </a:rPr>
              <a:t>C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Bodoni MT Black" panose="02070A03080606020203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4280438" y="824984"/>
            <a:ext cx="3631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753" y="1906321"/>
            <a:ext cx="1530166" cy="1020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" name="圆角矩形 30"/>
          <p:cNvSpPr/>
          <p:nvPr/>
        </p:nvSpPr>
        <p:spPr>
          <a:xfrm>
            <a:off x="2494355" y="1817002"/>
            <a:ext cx="7222333" cy="1198748"/>
          </a:xfrm>
          <a:prstGeom prst="roundRect">
            <a:avLst>
              <a:gd name="adj" fmla="val 5556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780" y="3227225"/>
            <a:ext cx="1530166" cy="1020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753" y="4549822"/>
            <a:ext cx="1530166" cy="1020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圆角矩形 23"/>
          <p:cNvSpPr/>
          <p:nvPr/>
        </p:nvSpPr>
        <p:spPr>
          <a:xfrm>
            <a:off x="2484832" y="3138753"/>
            <a:ext cx="7222333" cy="1198748"/>
          </a:xfrm>
          <a:prstGeom prst="roundRect">
            <a:avLst>
              <a:gd name="adj" fmla="val 5556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2484832" y="4460504"/>
            <a:ext cx="7222333" cy="1198748"/>
          </a:xfrm>
          <a:prstGeom prst="roundRect">
            <a:avLst>
              <a:gd name="adj" fmla="val 5556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4280438" y="2111633"/>
            <a:ext cx="5008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767330" y="3429000"/>
            <a:ext cx="5008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4280438" y="4767489"/>
            <a:ext cx="5008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</p:txBody>
      </p:sp>
      <p:sp>
        <p:nvSpPr>
          <p:cNvPr id="44" name="椭圆 43"/>
          <p:cNvSpPr/>
          <p:nvPr/>
        </p:nvSpPr>
        <p:spPr>
          <a:xfrm>
            <a:off x="3788780" y="2581087"/>
            <a:ext cx="338139" cy="33813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Bodoni MT Black" panose="02070A03080606020203" pitchFamily="18" charset="0"/>
              </a:rPr>
              <a:t>A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8058780" y="3954279"/>
            <a:ext cx="338139" cy="33813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Bodoni MT Black" panose="02070A03080606020203" pitchFamily="18" charset="0"/>
              </a:rPr>
              <a:t>B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3788780" y="5276453"/>
            <a:ext cx="338139" cy="33813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Bodoni MT Black" panose="02070A03080606020203" pitchFamily="18" charset="0"/>
              </a:rPr>
              <a:t>C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Bodoni MT Black" panose="02070A03080606020203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4280438" y="824984"/>
            <a:ext cx="3631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592" y="2299233"/>
            <a:ext cx="3858942" cy="2572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64" y="2299234"/>
            <a:ext cx="3858942" cy="2572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489" y="2111633"/>
            <a:ext cx="4700167" cy="31334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2260654" y="3994700"/>
            <a:ext cx="767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＜                                                                  ＞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681004" y="5426349"/>
            <a:ext cx="5008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132689" y="1383447"/>
            <a:ext cx="592662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2">
                    <a:lumMod val="25000"/>
                  </a:schemeClr>
                </a:solidFill>
                <a:latin typeface="Bodoni MT Black" panose="02070A03080606020203" pitchFamily="18" charset="0"/>
                <a:ea typeface="黑体" panose="02010609060101010101" pitchFamily="49" charset="-122"/>
              </a:rPr>
              <a:t>02</a:t>
            </a:r>
            <a:r>
              <a:rPr lang="en-US" altLang="zh-CN" sz="48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  <a:p>
            <a:pPr algn="ctr"/>
            <a:r>
              <a:rPr lang="en-US" altLang="zh-CN" sz="4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40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16828" y="3552825"/>
            <a:ext cx="63583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4280438" y="824984"/>
            <a:ext cx="3631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等腰三角形 3"/>
          <p:cNvSpPr/>
          <p:nvPr/>
        </p:nvSpPr>
        <p:spPr>
          <a:xfrm rot="3637416">
            <a:off x="4908290" y="-5427886"/>
            <a:ext cx="2375418" cy="17713773"/>
          </a:xfrm>
          <a:prstGeom prst="triangle">
            <a:avLst>
              <a:gd name="adj" fmla="val 50770"/>
            </a:avLst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45043" y="2351782"/>
            <a:ext cx="5077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38296" y="4348261"/>
            <a:ext cx="46463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pPr algn="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10121" y="1593761"/>
            <a:ext cx="161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TITLE TITLE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71500" y="2108200"/>
            <a:ext cx="19939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9529325" y="5492148"/>
            <a:ext cx="161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TITLE TITLE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9390704" y="6006587"/>
            <a:ext cx="19939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816.欧美商务扁平清新商务学习演讲汇报通用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85000"/>
            <a:lumOff val="1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1284</Words>
  <Application>Microsoft Office PowerPoint</Application>
  <PresentationFormat>宽屏</PresentationFormat>
  <Paragraphs>172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黑体</vt:lpstr>
      <vt:lpstr>华文琥珀</vt:lpstr>
      <vt:lpstr>微软雅黑</vt:lpstr>
      <vt:lpstr>Arial</vt:lpstr>
      <vt:lpstr>Bodoni MT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1816.欧美商务扁平清新商务学习演讲汇报通用PPT模板</dc:title>
  <dc:creator/>
  <cp:lastModifiedBy>天 下</cp:lastModifiedBy>
  <cp:revision>27</cp:revision>
  <dcterms:created xsi:type="dcterms:W3CDTF">2016-03-25T12:02:00Z</dcterms:created>
  <dcterms:modified xsi:type="dcterms:W3CDTF">2021-01-06T01:08:11Z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