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24"/>
    <a:srgbClr val="CBDAC7"/>
    <a:srgbClr val="EAEEDD"/>
    <a:srgbClr val="D3DCBA"/>
    <a:srgbClr val="C8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E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3049270"/>
            <a:ext cx="4951730" cy="895985"/>
            <a:chOff x="5701" y="4379"/>
            <a:chExt cx="7798" cy="1411"/>
          </a:xfrm>
        </p:grpSpPr>
        <p:sp>
          <p:nvSpPr>
            <p:cNvPr id="17" name="TextBox 12"/>
            <p:cNvSpPr txBox="1"/>
            <p:nvPr/>
          </p:nvSpPr>
          <p:spPr>
            <a:xfrm>
              <a:off x="7123" y="4379"/>
              <a:ext cx="4954" cy="909"/>
            </a:xfrm>
            <a:prstGeom prst="rect">
              <a:avLst/>
            </a:prstGeom>
            <a:noFill/>
          </p:spPr>
          <p:txBody>
            <a:bodyPr wrap="none" lIns="68589" tIns="34295" rIns="68589" bIns="34295" rtlCol="0">
              <a:spAutoFit/>
            </a:bodyPr>
            <a:lstStyle/>
            <a:p>
              <a:pPr algn="ctr"/>
              <a:r>
                <a:rPr lang="en-US" sz="3300" b="1" dirty="0">
                  <a:solidFill>
                    <a:srgbClr val="385424"/>
                  </a:solidFill>
                  <a:cs typeface="+mn-ea"/>
                  <a:sym typeface="+mn-lt"/>
                </a:rPr>
                <a:t>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mn-ea"/>
                  <a:sym typeface="+mn-lt"/>
                </a:rPr>
                <a:t>Lorem ipsum dolor sit amet, consectetur adipiscing elit. Fusce id urna blandit, eleifend nulla ac, fringilla purus. Nulla iaculis tempor felis ut cursus. </a:t>
              </a:r>
              <a:endParaRPr lang="en-US" sz="900" i="1" dirty="0">
                <a:solidFill>
                  <a:srgbClr val="385424"/>
                </a:solidFill>
                <a:cs typeface="+mn-ea"/>
                <a:sym typeface="+mn-lt"/>
              </a:endParaRPr>
            </a:p>
          </p:txBody>
        </p:sp>
      </p:grpSp>
      <p:sp>
        <p:nvSpPr>
          <p:cNvPr id="5" name="TextBox 12"/>
          <p:cNvSpPr txBox="1"/>
          <p:nvPr/>
        </p:nvSpPr>
        <p:spPr>
          <a:xfrm>
            <a:off x="2468472" y="2249472"/>
            <a:ext cx="7563627" cy="807924"/>
          </a:xfrm>
          <a:prstGeom prst="rect">
            <a:avLst/>
          </a:prstGeom>
          <a:noFill/>
        </p:spPr>
        <p:txBody>
          <a:bodyPr wrap="none" lIns="68589" tIns="34295" rIns="68589" bIns="34295" rtlCol="0">
            <a:spAutoFit/>
          </a:bodyPr>
          <a:lstStyle/>
          <a:p>
            <a:pPr algn="ctr"/>
            <a:r>
              <a:rPr lang="zh-CN" altLang="en-US" sz="4800" b="1" dirty="0">
                <a:solidFill>
                  <a:srgbClr val="385424"/>
                </a:solidFill>
                <a:cs typeface="+mn-ea"/>
                <a:sym typeface="+mn-lt"/>
              </a:rPr>
              <a:t>淡雅唯美工作汇报总结模板</a:t>
            </a:r>
          </a:p>
        </p:txBody>
      </p:sp>
      <p:sp>
        <p:nvSpPr>
          <p:cNvPr id="219" name=" 219"/>
          <p:cNvSpPr/>
          <p:nvPr/>
        </p:nvSpPr>
        <p:spPr>
          <a:xfrm>
            <a:off x="5373350" y="4050665"/>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7" name="TextBox 13"/>
          <p:cNvSpPr txBox="1"/>
          <p:nvPr/>
        </p:nvSpPr>
        <p:spPr>
          <a:xfrm>
            <a:off x="5436870" y="4029075"/>
            <a:ext cx="1627505" cy="314325"/>
          </a:xfrm>
          <a:prstGeom prst="rect">
            <a:avLst/>
          </a:prstGeom>
          <a:noFill/>
        </p:spPr>
        <p:txBody>
          <a:bodyPr wrap="square" lIns="68589" tIns="34295" rIns="68589" bIns="34295" rtlCol="0">
            <a:spAutoFit/>
          </a:bodyPr>
          <a:lstStyle/>
          <a:p>
            <a:pPr algn="l"/>
            <a:r>
              <a:rPr lang="zh-CN" altLang="en-US" sz="1600">
                <a:solidFill>
                  <a:schemeClr val="bg1"/>
                </a:solidFill>
                <a:cs typeface="+mn-ea"/>
                <a:sym typeface="+mn-lt"/>
              </a:rPr>
              <a:t>汇报人：</a:t>
            </a:r>
            <a:r>
              <a:rPr lang="en-US" altLang="zh-CN" sz="1600">
                <a:solidFill>
                  <a:schemeClr val="bg1"/>
                </a:solidFill>
                <a:cs typeface="+mn-ea"/>
                <a:sym typeface="+mn-lt"/>
              </a:rPr>
              <a:t>xiazaii</a:t>
            </a:r>
            <a:endParaRPr lang="zh-CN" altLang="en-US" sz="1600" dirty="0">
              <a:solidFill>
                <a:schemeClr val="bg1"/>
              </a:solidFill>
              <a:cs typeface="+mn-ea"/>
              <a:sym typeface="+mn-lt"/>
            </a:endParaRPr>
          </a:p>
        </p:txBody>
      </p:sp>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8" name="TextBox 7"/>
          <p:cNvSpPr txBox="1"/>
          <p:nvPr/>
        </p:nvSpPr>
        <p:spPr>
          <a:xfrm>
            <a:off x="1820219" y="4262508"/>
            <a:ext cx="582212" cy="369332"/>
          </a:xfrm>
          <a:prstGeom prst="rect">
            <a:avLst/>
          </a:prstGeom>
          <a:noFill/>
        </p:spPr>
        <p:txBody>
          <a:bodyPr wrap="none" rtlCol="0">
            <a:spAutoFit/>
          </a:bodyPr>
          <a:lstStyle/>
          <a:p>
            <a:pPr algn="ctr"/>
            <a:r>
              <a:rPr lang="en-US" b="1">
                <a:cs typeface="+mn-ea"/>
                <a:sym typeface="+mn-lt"/>
              </a:rPr>
              <a:t>Jan</a:t>
            </a:r>
            <a:endParaRPr lang="en-GB" b="1">
              <a:cs typeface="+mn-ea"/>
              <a:sym typeface="+mn-lt"/>
            </a:endParaRPr>
          </a:p>
        </p:txBody>
      </p:sp>
      <p:sp>
        <p:nvSpPr>
          <p:cNvPr id="9" name="TextBox 8"/>
          <p:cNvSpPr txBox="1"/>
          <p:nvPr/>
        </p:nvSpPr>
        <p:spPr>
          <a:xfrm>
            <a:off x="2615665" y="4262508"/>
            <a:ext cx="595036" cy="369332"/>
          </a:xfrm>
          <a:prstGeom prst="rect">
            <a:avLst/>
          </a:prstGeom>
          <a:noFill/>
        </p:spPr>
        <p:txBody>
          <a:bodyPr wrap="none" rtlCol="0">
            <a:spAutoFit/>
          </a:bodyPr>
          <a:lstStyle/>
          <a:p>
            <a:pPr algn="ctr"/>
            <a:r>
              <a:rPr lang="en-US" b="1">
                <a:cs typeface="+mn-ea"/>
                <a:sym typeface="+mn-lt"/>
              </a:rPr>
              <a:t>Feb</a:t>
            </a:r>
            <a:endParaRPr lang="en-GB" b="1">
              <a:cs typeface="+mn-ea"/>
              <a:sym typeface="+mn-lt"/>
            </a:endParaRPr>
          </a:p>
        </p:txBody>
      </p:sp>
      <p:sp>
        <p:nvSpPr>
          <p:cNvPr id="10" name="TextBox 9"/>
          <p:cNvSpPr txBox="1"/>
          <p:nvPr/>
        </p:nvSpPr>
        <p:spPr>
          <a:xfrm>
            <a:off x="3417521" y="4262508"/>
            <a:ext cx="595036" cy="369332"/>
          </a:xfrm>
          <a:prstGeom prst="rect">
            <a:avLst/>
          </a:prstGeom>
          <a:noFill/>
        </p:spPr>
        <p:txBody>
          <a:bodyPr wrap="none" rtlCol="0">
            <a:spAutoFit/>
          </a:bodyPr>
          <a:lstStyle/>
          <a:p>
            <a:pPr algn="ctr"/>
            <a:r>
              <a:rPr lang="en-US" b="1">
                <a:cs typeface="+mn-ea"/>
                <a:sym typeface="+mn-lt"/>
              </a:rPr>
              <a:t>Mar</a:t>
            </a:r>
            <a:endParaRPr lang="en-GB" b="1">
              <a:cs typeface="+mn-ea"/>
              <a:sym typeface="+mn-lt"/>
            </a:endParaRPr>
          </a:p>
        </p:txBody>
      </p:sp>
      <p:sp>
        <p:nvSpPr>
          <p:cNvPr id="11" name="TextBox 10"/>
          <p:cNvSpPr txBox="1"/>
          <p:nvPr/>
        </p:nvSpPr>
        <p:spPr>
          <a:xfrm>
            <a:off x="4225792" y="4262508"/>
            <a:ext cx="582212" cy="369332"/>
          </a:xfrm>
          <a:prstGeom prst="rect">
            <a:avLst/>
          </a:prstGeom>
          <a:noFill/>
        </p:spPr>
        <p:txBody>
          <a:bodyPr wrap="none" rtlCol="0">
            <a:spAutoFit/>
          </a:bodyPr>
          <a:lstStyle/>
          <a:p>
            <a:pPr algn="ctr"/>
            <a:r>
              <a:rPr lang="en-US" b="1">
                <a:cs typeface="+mn-ea"/>
                <a:sym typeface="+mn-lt"/>
              </a:rPr>
              <a:t>Apr</a:t>
            </a:r>
            <a:endParaRPr lang="en-GB" b="1">
              <a:cs typeface="+mn-ea"/>
              <a:sym typeface="+mn-lt"/>
            </a:endParaRPr>
          </a:p>
        </p:txBody>
      </p:sp>
      <p:sp>
        <p:nvSpPr>
          <p:cNvPr id="12" name="TextBox 11"/>
          <p:cNvSpPr txBox="1"/>
          <p:nvPr/>
        </p:nvSpPr>
        <p:spPr>
          <a:xfrm>
            <a:off x="1813806" y="1704782"/>
            <a:ext cx="595035" cy="338554"/>
          </a:xfrm>
          <a:prstGeom prst="rect">
            <a:avLst/>
          </a:prstGeom>
          <a:noFill/>
        </p:spPr>
        <p:txBody>
          <a:bodyPr wrap="none" rtlCol="0">
            <a:spAutoFit/>
          </a:bodyPr>
          <a:lstStyle/>
          <a:p>
            <a:pPr algn="ctr"/>
            <a:r>
              <a:rPr lang="en-US" sz="1600" b="1">
                <a:cs typeface="+mn-ea"/>
                <a:sym typeface="+mn-lt"/>
              </a:rPr>
              <a:t>86%</a:t>
            </a:r>
            <a:endParaRPr lang="en-GB" sz="1600" b="1">
              <a:cs typeface="+mn-ea"/>
              <a:sym typeface="+mn-lt"/>
            </a:endParaRPr>
          </a:p>
        </p:txBody>
      </p:sp>
      <p:sp>
        <p:nvSpPr>
          <p:cNvPr id="13" name="TextBox 12"/>
          <p:cNvSpPr txBox="1"/>
          <p:nvPr/>
        </p:nvSpPr>
        <p:spPr>
          <a:xfrm>
            <a:off x="2616695" y="2619180"/>
            <a:ext cx="595035" cy="338554"/>
          </a:xfrm>
          <a:prstGeom prst="rect">
            <a:avLst/>
          </a:prstGeom>
          <a:noFill/>
        </p:spPr>
        <p:txBody>
          <a:bodyPr wrap="none" rtlCol="0">
            <a:spAutoFit/>
          </a:bodyPr>
          <a:lstStyle/>
          <a:p>
            <a:pPr algn="ctr"/>
            <a:r>
              <a:rPr lang="en-US" sz="1600" b="1">
                <a:cs typeface="+mn-ea"/>
                <a:sym typeface="+mn-lt"/>
              </a:rPr>
              <a:t>54%</a:t>
            </a:r>
            <a:endParaRPr lang="en-GB" sz="1600" b="1">
              <a:cs typeface="+mn-ea"/>
              <a:sym typeface="+mn-lt"/>
            </a:endParaRPr>
          </a:p>
        </p:txBody>
      </p:sp>
      <p:sp>
        <p:nvSpPr>
          <p:cNvPr id="14" name="TextBox 13"/>
          <p:cNvSpPr txBox="1"/>
          <p:nvPr/>
        </p:nvSpPr>
        <p:spPr>
          <a:xfrm>
            <a:off x="3415467" y="2024819"/>
            <a:ext cx="595035" cy="338554"/>
          </a:xfrm>
          <a:prstGeom prst="rect">
            <a:avLst/>
          </a:prstGeom>
          <a:noFill/>
        </p:spPr>
        <p:txBody>
          <a:bodyPr wrap="none" rtlCol="0">
            <a:spAutoFit/>
          </a:bodyPr>
          <a:lstStyle/>
          <a:p>
            <a:pPr algn="ctr"/>
            <a:r>
              <a:rPr lang="en-US" sz="1600" b="1">
                <a:cs typeface="+mn-ea"/>
                <a:sym typeface="+mn-lt"/>
              </a:rPr>
              <a:t>78%</a:t>
            </a:r>
            <a:endParaRPr lang="en-GB" sz="1600" b="1">
              <a:cs typeface="+mn-ea"/>
              <a:sym typeface="+mn-lt"/>
            </a:endParaRPr>
          </a:p>
        </p:txBody>
      </p:sp>
      <p:sp>
        <p:nvSpPr>
          <p:cNvPr id="15" name="TextBox 14"/>
          <p:cNvSpPr txBox="1"/>
          <p:nvPr/>
        </p:nvSpPr>
        <p:spPr>
          <a:xfrm>
            <a:off x="4215268" y="2280626"/>
            <a:ext cx="595035" cy="338554"/>
          </a:xfrm>
          <a:prstGeom prst="rect">
            <a:avLst/>
          </a:prstGeom>
          <a:noFill/>
        </p:spPr>
        <p:txBody>
          <a:bodyPr wrap="none" rtlCol="0">
            <a:spAutoFit/>
          </a:bodyPr>
          <a:lstStyle/>
          <a:p>
            <a:pPr algn="ctr"/>
            <a:r>
              <a:rPr lang="en-US" sz="1600" b="1">
                <a:cs typeface="+mn-ea"/>
                <a:sym typeface="+mn-lt"/>
              </a:rPr>
              <a:t>69%</a:t>
            </a:r>
            <a:endParaRPr lang="en-GB" sz="1600" b="1">
              <a:cs typeface="+mn-ea"/>
              <a:sym typeface="+mn-lt"/>
            </a:endParaRPr>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TextBox 19"/>
          <p:cNvSpPr txBox="1"/>
          <p:nvPr/>
        </p:nvSpPr>
        <p:spPr>
          <a:xfrm>
            <a:off x="7383995" y="4262508"/>
            <a:ext cx="582212" cy="369332"/>
          </a:xfrm>
          <a:prstGeom prst="rect">
            <a:avLst/>
          </a:prstGeom>
          <a:noFill/>
        </p:spPr>
        <p:txBody>
          <a:bodyPr wrap="none" rtlCol="0">
            <a:spAutoFit/>
          </a:bodyPr>
          <a:lstStyle/>
          <a:p>
            <a:pPr algn="ctr"/>
            <a:r>
              <a:rPr lang="en-US" b="1">
                <a:cs typeface="+mn-ea"/>
                <a:sym typeface="+mn-lt"/>
              </a:rPr>
              <a:t>Jan</a:t>
            </a:r>
            <a:endParaRPr lang="en-GB" b="1">
              <a:cs typeface="+mn-ea"/>
              <a:sym typeface="+mn-lt"/>
            </a:endParaRPr>
          </a:p>
        </p:txBody>
      </p:sp>
      <p:sp>
        <p:nvSpPr>
          <p:cNvPr id="21" name="TextBox 20"/>
          <p:cNvSpPr txBox="1"/>
          <p:nvPr/>
        </p:nvSpPr>
        <p:spPr>
          <a:xfrm>
            <a:off x="8179441" y="4262508"/>
            <a:ext cx="595036" cy="369332"/>
          </a:xfrm>
          <a:prstGeom prst="rect">
            <a:avLst/>
          </a:prstGeom>
          <a:noFill/>
        </p:spPr>
        <p:txBody>
          <a:bodyPr wrap="none" rtlCol="0">
            <a:spAutoFit/>
          </a:bodyPr>
          <a:lstStyle/>
          <a:p>
            <a:pPr algn="ctr"/>
            <a:r>
              <a:rPr lang="en-US" b="1">
                <a:cs typeface="+mn-ea"/>
                <a:sym typeface="+mn-lt"/>
              </a:rPr>
              <a:t>Feb</a:t>
            </a:r>
            <a:endParaRPr lang="en-GB" b="1">
              <a:cs typeface="+mn-ea"/>
              <a:sym typeface="+mn-lt"/>
            </a:endParaRPr>
          </a:p>
        </p:txBody>
      </p:sp>
      <p:sp>
        <p:nvSpPr>
          <p:cNvPr id="22" name="TextBox 21"/>
          <p:cNvSpPr txBox="1"/>
          <p:nvPr/>
        </p:nvSpPr>
        <p:spPr>
          <a:xfrm>
            <a:off x="8981298" y="4262508"/>
            <a:ext cx="595036" cy="369332"/>
          </a:xfrm>
          <a:prstGeom prst="rect">
            <a:avLst/>
          </a:prstGeom>
          <a:noFill/>
        </p:spPr>
        <p:txBody>
          <a:bodyPr wrap="none" rtlCol="0">
            <a:spAutoFit/>
          </a:bodyPr>
          <a:lstStyle/>
          <a:p>
            <a:pPr algn="ctr"/>
            <a:r>
              <a:rPr lang="en-US" b="1">
                <a:cs typeface="+mn-ea"/>
                <a:sym typeface="+mn-lt"/>
              </a:rPr>
              <a:t>Mar</a:t>
            </a:r>
            <a:endParaRPr lang="en-GB" b="1">
              <a:cs typeface="+mn-ea"/>
              <a:sym typeface="+mn-lt"/>
            </a:endParaRPr>
          </a:p>
        </p:txBody>
      </p:sp>
      <p:sp>
        <p:nvSpPr>
          <p:cNvPr id="23" name="TextBox 22"/>
          <p:cNvSpPr txBox="1"/>
          <p:nvPr/>
        </p:nvSpPr>
        <p:spPr>
          <a:xfrm>
            <a:off x="9789568" y="4262508"/>
            <a:ext cx="582212" cy="369332"/>
          </a:xfrm>
          <a:prstGeom prst="rect">
            <a:avLst/>
          </a:prstGeom>
          <a:noFill/>
        </p:spPr>
        <p:txBody>
          <a:bodyPr wrap="none" rtlCol="0">
            <a:spAutoFit/>
          </a:bodyPr>
          <a:lstStyle/>
          <a:p>
            <a:pPr algn="ctr"/>
            <a:r>
              <a:rPr lang="en-US" b="1">
                <a:cs typeface="+mn-ea"/>
                <a:sym typeface="+mn-lt"/>
              </a:rPr>
              <a:t>Apr</a:t>
            </a:r>
            <a:endParaRPr lang="en-GB" b="1">
              <a:cs typeface="+mn-ea"/>
              <a:sym typeface="+mn-lt"/>
            </a:endParaRPr>
          </a:p>
        </p:txBody>
      </p:sp>
      <p:sp>
        <p:nvSpPr>
          <p:cNvPr id="24" name="TextBox 23"/>
          <p:cNvSpPr txBox="1"/>
          <p:nvPr/>
        </p:nvSpPr>
        <p:spPr>
          <a:xfrm>
            <a:off x="7377582" y="1704782"/>
            <a:ext cx="595035" cy="338554"/>
          </a:xfrm>
          <a:prstGeom prst="rect">
            <a:avLst/>
          </a:prstGeom>
          <a:noFill/>
        </p:spPr>
        <p:txBody>
          <a:bodyPr wrap="none" rtlCol="0">
            <a:spAutoFit/>
          </a:bodyPr>
          <a:lstStyle/>
          <a:p>
            <a:pPr algn="ctr"/>
            <a:r>
              <a:rPr lang="en-US" sz="1600" b="1">
                <a:cs typeface="+mn-ea"/>
                <a:sym typeface="+mn-lt"/>
              </a:rPr>
              <a:t>86%</a:t>
            </a:r>
            <a:endParaRPr lang="en-GB" sz="1600" b="1">
              <a:cs typeface="+mn-ea"/>
              <a:sym typeface="+mn-lt"/>
            </a:endParaRPr>
          </a:p>
        </p:txBody>
      </p:sp>
      <p:sp>
        <p:nvSpPr>
          <p:cNvPr id="25" name="TextBox 24"/>
          <p:cNvSpPr txBox="1"/>
          <p:nvPr/>
        </p:nvSpPr>
        <p:spPr>
          <a:xfrm>
            <a:off x="8180471" y="2619180"/>
            <a:ext cx="595035" cy="338554"/>
          </a:xfrm>
          <a:prstGeom prst="rect">
            <a:avLst/>
          </a:prstGeom>
          <a:noFill/>
        </p:spPr>
        <p:txBody>
          <a:bodyPr wrap="none" rtlCol="0">
            <a:spAutoFit/>
          </a:bodyPr>
          <a:lstStyle/>
          <a:p>
            <a:pPr algn="ctr"/>
            <a:r>
              <a:rPr lang="en-US" sz="1600" b="1">
                <a:cs typeface="+mn-ea"/>
                <a:sym typeface="+mn-lt"/>
              </a:rPr>
              <a:t>54%</a:t>
            </a:r>
            <a:endParaRPr lang="en-GB" sz="1600" b="1">
              <a:cs typeface="+mn-ea"/>
              <a:sym typeface="+mn-lt"/>
            </a:endParaRPr>
          </a:p>
        </p:txBody>
      </p:sp>
      <p:sp>
        <p:nvSpPr>
          <p:cNvPr id="26" name="TextBox 25"/>
          <p:cNvSpPr txBox="1"/>
          <p:nvPr/>
        </p:nvSpPr>
        <p:spPr>
          <a:xfrm>
            <a:off x="8979243" y="2024819"/>
            <a:ext cx="595035" cy="338554"/>
          </a:xfrm>
          <a:prstGeom prst="rect">
            <a:avLst/>
          </a:prstGeom>
          <a:noFill/>
        </p:spPr>
        <p:txBody>
          <a:bodyPr wrap="none" rtlCol="0">
            <a:spAutoFit/>
          </a:bodyPr>
          <a:lstStyle/>
          <a:p>
            <a:pPr algn="ctr"/>
            <a:r>
              <a:rPr lang="en-US" sz="1600" b="1">
                <a:cs typeface="+mn-ea"/>
                <a:sym typeface="+mn-lt"/>
              </a:rPr>
              <a:t>78%</a:t>
            </a:r>
            <a:endParaRPr lang="en-GB" sz="1600" b="1">
              <a:cs typeface="+mn-ea"/>
              <a:sym typeface="+mn-lt"/>
            </a:endParaRPr>
          </a:p>
        </p:txBody>
      </p:sp>
      <p:sp>
        <p:nvSpPr>
          <p:cNvPr id="27" name="TextBox 26"/>
          <p:cNvSpPr txBox="1"/>
          <p:nvPr/>
        </p:nvSpPr>
        <p:spPr>
          <a:xfrm>
            <a:off x="9779044" y="2280626"/>
            <a:ext cx="595035" cy="338554"/>
          </a:xfrm>
          <a:prstGeom prst="rect">
            <a:avLst/>
          </a:prstGeom>
          <a:noFill/>
        </p:spPr>
        <p:txBody>
          <a:bodyPr wrap="none" rtlCol="0">
            <a:spAutoFit/>
          </a:bodyPr>
          <a:lstStyle/>
          <a:p>
            <a:pPr algn="ctr"/>
            <a:r>
              <a:rPr lang="en-US" sz="1600" b="1">
                <a:cs typeface="+mn-ea"/>
                <a:sym typeface="+mn-lt"/>
              </a:rPr>
              <a:t>69%</a:t>
            </a:r>
            <a:endParaRPr lang="en-GB" sz="1600" b="1">
              <a:cs typeface="+mn-ea"/>
              <a:sym typeface="+mn-lt"/>
            </a:endParaRPr>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344151" cy="400110"/>
          </a:xfrm>
          <a:prstGeom prst="rect">
            <a:avLst/>
          </a:prstGeom>
          <a:noFill/>
        </p:spPr>
        <p:txBody>
          <a:bodyPr wrap="none" rtlCol="0">
            <a:spAutoFit/>
          </a:bodyPr>
          <a:lstStyle/>
          <a:p>
            <a:r>
              <a:rPr lang="en-US" sz="2000">
                <a:solidFill>
                  <a:srgbClr val="385424"/>
                </a:solidFill>
                <a:cs typeface="+mn-ea"/>
                <a:sym typeface="+mn-lt"/>
              </a:rPr>
              <a:t>Year 2018</a:t>
            </a:r>
          </a:p>
        </p:txBody>
      </p:sp>
      <p:sp>
        <p:nvSpPr>
          <p:cNvPr id="32" name="Rectangle 31"/>
          <p:cNvSpPr/>
          <p:nvPr/>
        </p:nvSpPr>
        <p:spPr>
          <a:xfrm>
            <a:off x="1740909" y="5189522"/>
            <a:ext cx="4012778" cy="1200329"/>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a:t>
            </a:r>
          </a:p>
          <a:p>
            <a:endParaRPr lang="en-GB" sz="1200">
              <a:cs typeface="+mn-ea"/>
              <a:sym typeface="+mn-lt"/>
            </a:endParaRPr>
          </a:p>
          <a:p>
            <a:r>
              <a:rPr lang="en-GB" sz="1200">
                <a:cs typeface="+mn-ea"/>
                <a:sym typeface="+mn-lt"/>
              </a:rPr>
              <a:t> Nullam porttitor consectetur nunc in tempor. Cras vitae venenatis sem at pretium arcu. </a:t>
            </a:r>
          </a:p>
        </p:txBody>
      </p:sp>
      <p:sp>
        <p:nvSpPr>
          <p:cNvPr id="33" name="TextBox 32"/>
          <p:cNvSpPr txBox="1"/>
          <p:nvPr/>
        </p:nvSpPr>
        <p:spPr>
          <a:xfrm>
            <a:off x="7267135" y="4807965"/>
            <a:ext cx="1344151" cy="400110"/>
          </a:xfrm>
          <a:prstGeom prst="rect">
            <a:avLst/>
          </a:prstGeom>
          <a:noFill/>
        </p:spPr>
        <p:txBody>
          <a:bodyPr wrap="none" rtlCol="0">
            <a:spAutoFit/>
          </a:bodyPr>
          <a:lstStyle/>
          <a:p>
            <a:r>
              <a:rPr lang="en-US" sz="2000">
                <a:solidFill>
                  <a:srgbClr val="385424"/>
                </a:solidFill>
                <a:cs typeface="+mn-ea"/>
                <a:sym typeface="+mn-lt"/>
              </a:rPr>
              <a:t>Year 2019</a:t>
            </a:r>
          </a:p>
        </p:txBody>
      </p:sp>
      <p:sp>
        <p:nvSpPr>
          <p:cNvPr id="34" name="Rectangle 33"/>
          <p:cNvSpPr/>
          <p:nvPr/>
        </p:nvSpPr>
        <p:spPr>
          <a:xfrm>
            <a:off x="7267136" y="5189522"/>
            <a:ext cx="4012778" cy="1200329"/>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a:t>
            </a:r>
          </a:p>
          <a:p>
            <a:endParaRPr lang="en-GB" sz="1200">
              <a:cs typeface="+mn-ea"/>
              <a:sym typeface="+mn-lt"/>
            </a:endParaRPr>
          </a:p>
          <a:p>
            <a:r>
              <a:rPr lang="en-GB" sz="1200">
                <a:cs typeface="+mn-ea"/>
                <a:sym typeface="+mn-lt"/>
              </a:rPr>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down)">
                                      <p:cBhvr>
                                        <p:cTn id="109" dur="500"/>
                                        <p:tgtEl>
                                          <p:spTgt spid="1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par>
                          <p:cTn id="132" fill="hold">
                            <p:stCondLst>
                              <p:cond delay="12000"/>
                            </p:stCondLst>
                            <p:childTnLst>
                              <p:par>
                                <p:cTn id="133" presetID="22" presetClass="entr" presetSubtype="8"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par>
                          <p:cTn id="136" fill="hold">
                            <p:stCondLst>
                              <p:cond delay="12500"/>
                            </p:stCondLst>
                            <p:childTnLst>
                              <p:par>
                                <p:cTn id="137" presetID="22" presetClass="entr" presetSubtype="8"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left)">
                                      <p:cBhvr>
                                        <p:cTn id="139" dur="500"/>
                                        <p:tgtEl>
                                          <p:spTgt spid="32"/>
                                        </p:tgtEl>
                                      </p:cBhvr>
                                    </p:animEffect>
                                  </p:childTnLst>
                                </p:cTn>
                              </p:par>
                            </p:childTnLst>
                          </p:cTn>
                        </p:par>
                        <p:par>
                          <p:cTn id="140" fill="hold">
                            <p:stCondLst>
                              <p:cond delay="13000"/>
                            </p:stCondLst>
                            <p:childTnLst>
                              <p:par>
                                <p:cTn id="141" presetID="22" presetClass="entr" presetSubtype="8"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left)">
                                      <p:cBhvr>
                                        <p:cTn id="143" dur="500"/>
                                        <p:tgtEl>
                                          <p:spTgt spid="33"/>
                                        </p:tgtEl>
                                      </p:cBhvr>
                                    </p:animEffect>
                                  </p:childTnLst>
                                </p:cTn>
                              </p:par>
                            </p:childTnLst>
                          </p:cTn>
                        </p:par>
                        <p:par>
                          <p:cTn id="144" fill="hold">
                            <p:stCondLst>
                              <p:cond delay="13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a:spLocks noEditPoints="1"/>
          </p:cNvSpPr>
          <p:nvPr/>
        </p:nvSpPr>
        <p:spPr bwMode="auto">
          <a:xfrm>
            <a:off x="1553171" y="3825617"/>
            <a:ext cx="379941" cy="43452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26" name="Freeform 125"/>
          <p:cNvSpPr>
            <a:spLocks noEditPoints="1"/>
          </p:cNvSpPr>
          <p:nvPr/>
        </p:nvSpPr>
        <p:spPr bwMode="auto">
          <a:xfrm>
            <a:off x="1574162" y="2776188"/>
            <a:ext cx="304372" cy="480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27" name="Freeform 126"/>
          <p:cNvSpPr>
            <a:spLocks noEditPoints="1"/>
          </p:cNvSpPr>
          <p:nvPr/>
        </p:nvSpPr>
        <p:spPr bwMode="auto">
          <a:xfrm>
            <a:off x="1519585" y="1785534"/>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28" name="Freeform 127"/>
          <p:cNvSpPr>
            <a:spLocks noEditPoints="1"/>
          </p:cNvSpPr>
          <p:nvPr/>
        </p:nvSpPr>
        <p:spPr bwMode="auto">
          <a:xfrm>
            <a:off x="1457660" y="4828866"/>
            <a:ext cx="537376" cy="24979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29" name="Freeform 128"/>
          <p:cNvSpPr>
            <a:spLocks noEditPoints="1"/>
          </p:cNvSpPr>
          <p:nvPr/>
        </p:nvSpPr>
        <p:spPr bwMode="auto">
          <a:xfrm>
            <a:off x="1514533" y="5647392"/>
            <a:ext cx="418579" cy="48741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nvGrpSpPr>
          <p:cNvPr id="164" name="Group 163"/>
          <p:cNvGrpSpPr/>
          <p:nvPr/>
        </p:nvGrpSpPr>
        <p:grpSpPr>
          <a:xfrm>
            <a:off x="2100869" y="1597905"/>
            <a:ext cx="2389621" cy="981848"/>
            <a:chOff x="2668905" y="5001638"/>
            <a:chExt cx="2389621" cy="981848"/>
          </a:xfrm>
        </p:grpSpPr>
        <p:sp>
          <p:nvSpPr>
            <p:cNvPr id="149" name="TextBox 148"/>
            <p:cNvSpPr txBox="1"/>
            <p:nvPr/>
          </p:nvSpPr>
          <p:spPr>
            <a:xfrm>
              <a:off x="2668905" y="5001638"/>
              <a:ext cx="1300356" cy="369332"/>
            </a:xfrm>
            <a:prstGeom prst="rect">
              <a:avLst/>
            </a:prstGeom>
            <a:noFill/>
          </p:spPr>
          <p:txBody>
            <a:bodyPr wrap="none" rtlCol="0">
              <a:spAutoFit/>
            </a:bodyPr>
            <a:lstStyle/>
            <a:p>
              <a:r>
                <a:rPr lang="en-US" b="1">
                  <a:cs typeface="+mn-ea"/>
                  <a:sym typeface="+mn-lt"/>
                </a:rPr>
                <a:t>Diagram 1</a:t>
              </a:r>
              <a:endParaRPr lang="en-GB" b="1">
                <a:cs typeface="+mn-ea"/>
                <a:sym typeface="+mn-lt"/>
              </a:endParaRPr>
            </a:p>
          </p:txBody>
        </p:sp>
        <p:sp>
          <p:nvSpPr>
            <p:cNvPr id="163" name="Rectangle 162"/>
            <p:cNvSpPr/>
            <p:nvPr/>
          </p:nvSpPr>
          <p:spPr>
            <a:xfrm>
              <a:off x="2668905" y="5337155"/>
              <a:ext cx="2389621" cy="646331"/>
            </a:xfrm>
            <a:prstGeom prst="rect">
              <a:avLst/>
            </a:prstGeom>
          </p:spPr>
          <p:txBody>
            <a:bodyPr wrap="square">
              <a:spAutoFit/>
            </a:bodyPr>
            <a:lstStyle/>
            <a:p>
              <a:r>
                <a:rPr lang="en-GB" sz="1200">
                  <a:cs typeface="+mn-ea"/>
                  <a:sym typeface="+mn-lt"/>
                </a:rPr>
                <a:t>Lorem ipsum dolor sit amet, </a:t>
              </a:r>
            </a:p>
            <a:p>
              <a:r>
                <a:rPr lang="en-GB" sz="1200">
                  <a:cs typeface="+mn-ea"/>
                  <a:sym typeface="+mn-lt"/>
                </a:rPr>
                <a:t>consectetur adipiscing elit. Integer</a:t>
              </a:r>
            </a:p>
          </p:txBody>
        </p:sp>
      </p:grpSp>
      <p:grpSp>
        <p:nvGrpSpPr>
          <p:cNvPr id="165" name="Group 164"/>
          <p:cNvGrpSpPr/>
          <p:nvPr/>
        </p:nvGrpSpPr>
        <p:grpSpPr>
          <a:xfrm>
            <a:off x="2100869" y="2617947"/>
            <a:ext cx="2389621" cy="981848"/>
            <a:chOff x="2668905" y="5001638"/>
            <a:chExt cx="2389621" cy="981848"/>
          </a:xfrm>
        </p:grpSpPr>
        <p:sp>
          <p:nvSpPr>
            <p:cNvPr id="166" name="TextBox 165"/>
            <p:cNvSpPr txBox="1"/>
            <p:nvPr/>
          </p:nvSpPr>
          <p:spPr>
            <a:xfrm>
              <a:off x="2668905" y="5001638"/>
              <a:ext cx="1300356" cy="369332"/>
            </a:xfrm>
            <a:prstGeom prst="rect">
              <a:avLst/>
            </a:prstGeom>
            <a:noFill/>
          </p:spPr>
          <p:txBody>
            <a:bodyPr wrap="none" rtlCol="0">
              <a:spAutoFit/>
            </a:bodyPr>
            <a:lstStyle/>
            <a:p>
              <a:r>
                <a:rPr lang="en-US" b="1">
                  <a:cs typeface="+mn-ea"/>
                  <a:sym typeface="+mn-lt"/>
                </a:rPr>
                <a:t>Diagram 2</a:t>
              </a:r>
              <a:endParaRPr lang="en-GB" b="1">
                <a:cs typeface="+mn-ea"/>
                <a:sym typeface="+mn-lt"/>
              </a:endParaRPr>
            </a:p>
          </p:txBody>
        </p:sp>
        <p:sp>
          <p:nvSpPr>
            <p:cNvPr id="167" name="Rectangle 166"/>
            <p:cNvSpPr/>
            <p:nvPr/>
          </p:nvSpPr>
          <p:spPr>
            <a:xfrm>
              <a:off x="2668905" y="5337155"/>
              <a:ext cx="2389621" cy="646331"/>
            </a:xfrm>
            <a:prstGeom prst="rect">
              <a:avLst/>
            </a:prstGeom>
          </p:spPr>
          <p:txBody>
            <a:bodyPr wrap="square">
              <a:spAutoFit/>
            </a:bodyPr>
            <a:lstStyle/>
            <a:p>
              <a:r>
                <a:rPr lang="en-GB" sz="1200">
                  <a:cs typeface="+mn-ea"/>
                  <a:sym typeface="+mn-lt"/>
                </a:rPr>
                <a:t>Lorem ipsum dolor sit amet, </a:t>
              </a:r>
            </a:p>
            <a:p>
              <a:r>
                <a:rPr lang="en-GB" sz="1200">
                  <a:cs typeface="+mn-ea"/>
                  <a:sym typeface="+mn-lt"/>
                </a:rPr>
                <a:t>consectetur adipiscing elit. Integer</a:t>
              </a:r>
            </a:p>
          </p:txBody>
        </p:sp>
      </p:grpSp>
      <p:grpSp>
        <p:nvGrpSpPr>
          <p:cNvPr id="168" name="Group 167"/>
          <p:cNvGrpSpPr/>
          <p:nvPr/>
        </p:nvGrpSpPr>
        <p:grpSpPr>
          <a:xfrm>
            <a:off x="2100869" y="3644286"/>
            <a:ext cx="2389621" cy="981848"/>
            <a:chOff x="2668905" y="5001638"/>
            <a:chExt cx="2389621" cy="981848"/>
          </a:xfrm>
        </p:grpSpPr>
        <p:sp>
          <p:nvSpPr>
            <p:cNvPr id="169" name="TextBox 168"/>
            <p:cNvSpPr txBox="1"/>
            <p:nvPr/>
          </p:nvSpPr>
          <p:spPr>
            <a:xfrm>
              <a:off x="2668905" y="5001638"/>
              <a:ext cx="1300356" cy="369332"/>
            </a:xfrm>
            <a:prstGeom prst="rect">
              <a:avLst/>
            </a:prstGeom>
            <a:noFill/>
          </p:spPr>
          <p:txBody>
            <a:bodyPr wrap="none" rtlCol="0">
              <a:spAutoFit/>
            </a:bodyPr>
            <a:lstStyle/>
            <a:p>
              <a:r>
                <a:rPr lang="en-US" b="1">
                  <a:cs typeface="+mn-ea"/>
                  <a:sym typeface="+mn-lt"/>
                </a:rPr>
                <a:t>Diagram 3</a:t>
              </a:r>
              <a:endParaRPr lang="en-GB" b="1">
                <a:cs typeface="+mn-ea"/>
                <a:sym typeface="+mn-lt"/>
              </a:endParaRPr>
            </a:p>
          </p:txBody>
        </p:sp>
        <p:sp>
          <p:nvSpPr>
            <p:cNvPr id="170" name="Rectangle 169"/>
            <p:cNvSpPr/>
            <p:nvPr/>
          </p:nvSpPr>
          <p:spPr>
            <a:xfrm>
              <a:off x="2668905" y="5337155"/>
              <a:ext cx="2389621" cy="646331"/>
            </a:xfrm>
            <a:prstGeom prst="rect">
              <a:avLst/>
            </a:prstGeom>
          </p:spPr>
          <p:txBody>
            <a:bodyPr wrap="square">
              <a:spAutoFit/>
            </a:bodyPr>
            <a:lstStyle/>
            <a:p>
              <a:r>
                <a:rPr lang="en-GB" sz="1200">
                  <a:cs typeface="+mn-ea"/>
                  <a:sym typeface="+mn-lt"/>
                </a:rPr>
                <a:t>Lorem ipsum dolor sit amet, </a:t>
              </a:r>
            </a:p>
            <a:p>
              <a:r>
                <a:rPr lang="en-GB" sz="1200">
                  <a:cs typeface="+mn-ea"/>
                  <a:sym typeface="+mn-lt"/>
                </a:rPr>
                <a:t>consectetur adipiscing elit. Integer</a:t>
              </a:r>
            </a:p>
          </p:txBody>
        </p:sp>
      </p:grpSp>
      <p:grpSp>
        <p:nvGrpSpPr>
          <p:cNvPr id="171" name="Group 170"/>
          <p:cNvGrpSpPr/>
          <p:nvPr/>
        </p:nvGrpSpPr>
        <p:grpSpPr>
          <a:xfrm>
            <a:off x="2100869" y="4555173"/>
            <a:ext cx="2389621" cy="981848"/>
            <a:chOff x="2668905" y="5001638"/>
            <a:chExt cx="2389621" cy="981848"/>
          </a:xfrm>
        </p:grpSpPr>
        <p:sp>
          <p:nvSpPr>
            <p:cNvPr id="172" name="TextBox 171"/>
            <p:cNvSpPr txBox="1"/>
            <p:nvPr/>
          </p:nvSpPr>
          <p:spPr>
            <a:xfrm>
              <a:off x="2668905" y="5001638"/>
              <a:ext cx="1300356" cy="369332"/>
            </a:xfrm>
            <a:prstGeom prst="rect">
              <a:avLst/>
            </a:prstGeom>
            <a:noFill/>
          </p:spPr>
          <p:txBody>
            <a:bodyPr wrap="none" rtlCol="0">
              <a:spAutoFit/>
            </a:bodyPr>
            <a:lstStyle/>
            <a:p>
              <a:r>
                <a:rPr lang="en-US" b="1">
                  <a:cs typeface="+mn-ea"/>
                  <a:sym typeface="+mn-lt"/>
                </a:rPr>
                <a:t>Diagram 4</a:t>
              </a:r>
              <a:endParaRPr lang="en-GB" b="1">
                <a:cs typeface="+mn-ea"/>
                <a:sym typeface="+mn-lt"/>
              </a:endParaRPr>
            </a:p>
          </p:txBody>
        </p:sp>
        <p:sp>
          <p:nvSpPr>
            <p:cNvPr id="173" name="Rectangle 172"/>
            <p:cNvSpPr/>
            <p:nvPr/>
          </p:nvSpPr>
          <p:spPr>
            <a:xfrm>
              <a:off x="2668905" y="5337155"/>
              <a:ext cx="2389621" cy="646331"/>
            </a:xfrm>
            <a:prstGeom prst="rect">
              <a:avLst/>
            </a:prstGeom>
          </p:spPr>
          <p:txBody>
            <a:bodyPr wrap="square">
              <a:spAutoFit/>
            </a:bodyPr>
            <a:lstStyle/>
            <a:p>
              <a:r>
                <a:rPr lang="en-GB" sz="1200">
                  <a:cs typeface="+mn-ea"/>
                  <a:sym typeface="+mn-lt"/>
                </a:rPr>
                <a:t>Lorem ipsum dolor sit amet, </a:t>
              </a:r>
            </a:p>
            <a:p>
              <a:r>
                <a:rPr lang="en-GB" sz="1200">
                  <a:cs typeface="+mn-ea"/>
                  <a:sym typeface="+mn-lt"/>
                </a:rPr>
                <a:t>consectetur adipiscing elit. Integer</a:t>
              </a:r>
            </a:p>
          </p:txBody>
        </p:sp>
      </p:grpSp>
      <p:grpSp>
        <p:nvGrpSpPr>
          <p:cNvPr id="174" name="Group 173"/>
          <p:cNvGrpSpPr/>
          <p:nvPr/>
        </p:nvGrpSpPr>
        <p:grpSpPr>
          <a:xfrm>
            <a:off x="2100869" y="5492507"/>
            <a:ext cx="2389621" cy="981848"/>
            <a:chOff x="2668905" y="5001638"/>
            <a:chExt cx="2389621" cy="981848"/>
          </a:xfrm>
        </p:grpSpPr>
        <p:sp>
          <p:nvSpPr>
            <p:cNvPr id="175" name="TextBox 174"/>
            <p:cNvSpPr txBox="1"/>
            <p:nvPr/>
          </p:nvSpPr>
          <p:spPr>
            <a:xfrm>
              <a:off x="2668905" y="5001638"/>
              <a:ext cx="1300356" cy="369332"/>
            </a:xfrm>
            <a:prstGeom prst="rect">
              <a:avLst/>
            </a:prstGeom>
            <a:noFill/>
          </p:spPr>
          <p:txBody>
            <a:bodyPr wrap="none" rtlCol="0">
              <a:spAutoFit/>
            </a:bodyPr>
            <a:lstStyle/>
            <a:p>
              <a:r>
                <a:rPr lang="en-US" b="1">
                  <a:cs typeface="+mn-ea"/>
                  <a:sym typeface="+mn-lt"/>
                </a:rPr>
                <a:t>Diagram 5</a:t>
              </a:r>
              <a:endParaRPr lang="en-GB" b="1">
                <a:cs typeface="+mn-ea"/>
                <a:sym typeface="+mn-lt"/>
              </a:endParaRPr>
            </a:p>
          </p:txBody>
        </p:sp>
        <p:sp>
          <p:nvSpPr>
            <p:cNvPr id="176" name="Rectangle 175"/>
            <p:cNvSpPr/>
            <p:nvPr/>
          </p:nvSpPr>
          <p:spPr>
            <a:xfrm>
              <a:off x="2668905" y="5337155"/>
              <a:ext cx="2389621" cy="646331"/>
            </a:xfrm>
            <a:prstGeom prst="rect">
              <a:avLst/>
            </a:prstGeom>
          </p:spPr>
          <p:txBody>
            <a:bodyPr wrap="square">
              <a:spAutoFit/>
            </a:bodyPr>
            <a:lstStyle/>
            <a:p>
              <a:r>
                <a:rPr lang="en-GB" sz="1200">
                  <a:cs typeface="+mn-ea"/>
                  <a:sym typeface="+mn-lt"/>
                </a:rPr>
                <a:t>Lorem ipsum dolor sit amet, </a:t>
              </a:r>
            </a:p>
            <a:p>
              <a:r>
                <a:rPr lang="en-GB" sz="1200">
                  <a:cs typeface="+mn-ea"/>
                  <a:sym typeface="+mn-lt"/>
                </a:rPr>
                <a:t>consectetur adipiscing elit. Integer</a:t>
              </a:r>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91440" tIns="45720" rIns="91440" bIns="45720" numCol="1" anchor="t" anchorCtr="0" compatLnSpc="1"/>
            <a:lstStyle/>
            <a:p>
              <a:endParaRPr lang="en-GB">
                <a:cs typeface="+mn-ea"/>
                <a:sym typeface="+mn-lt"/>
              </a:endParaRPr>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cs typeface="+mn-ea"/>
                <a:sym typeface="+mn-lt"/>
              </a:endParaRPr>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cs typeface="+mn-ea"/>
                <a:sym typeface="+mn-lt"/>
              </a:endParaRPr>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cs typeface="+mn-ea"/>
                <a:sym typeface="+mn-lt"/>
              </a:endParaRPr>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vert="horz" wrap="square" lIns="91440" tIns="45720" rIns="91440" bIns="45720" numCol="1" anchor="t" anchorCtr="0" compatLnSpc="1"/>
            <a:lstStyle/>
            <a:p>
              <a:endParaRPr lang="en-GB">
                <a:cs typeface="+mn-ea"/>
                <a:sym typeface="+mn-lt"/>
              </a:endParaRPr>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3" cstate="prin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31" name="Group 30"/>
          <p:cNvGrpSpPr/>
          <p:nvPr/>
        </p:nvGrpSpPr>
        <p:grpSpPr>
          <a:xfrm>
            <a:off x="8715831" y="2086955"/>
            <a:ext cx="2990246" cy="1333256"/>
            <a:chOff x="8647438" y="2306010"/>
            <a:chExt cx="2990246" cy="1333256"/>
          </a:xfrm>
        </p:grpSpPr>
        <p:sp>
          <p:nvSpPr>
            <p:cNvPr id="29" name="Rectangle 28"/>
            <p:cNvSpPr/>
            <p:nvPr/>
          </p:nvSpPr>
          <p:spPr>
            <a:xfrm>
              <a:off x="8647438" y="2623603"/>
              <a:ext cx="2990246" cy="1015663"/>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 </a:t>
              </a:r>
            </a:p>
          </p:txBody>
        </p:sp>
        <p:sp>
          <p:nvSpPr>
            <p:cNvPr id="30" name="TextBox 29"/>
            <p:cNvSpPr txBox="1"/>
            <p:nvPr/>
          </p:nvSpPr>
          <p:spPr>
            <a:xfrm>
              <a:off x="8647438" y="2306010"/>
              <a:ext cx="1031051" cy="369332"/>
            </a:xfrm>
            <a:prstGeom prst="rect">
              <a:avLst/>
            </a:prstGeom>
            <a:noFill/>
          </p:spPr>
          <p:txBody>
            <a:bodyPr wrap="none" rtlCol="0">
              <a:spAutoFit/>
            </a:bodyPr>
            <a:lstStyle/>
            <a:p>
              <a:r>
                <a:rPr lang="en-US" b="1">
                  <a:cs typeface="+mn-ea"/>
                  <a:sym typeface="+mn-lt"/>
                </a:rPr>
                <a:t>PENCIL</a:t>
              </a:r>
              <a:endParaRPr lang="en-GB" b="1">
                <a:cs typeface="+mn-ea"/>
                <a:sym typeface="+mn-lt"/>
              </a:endParaRPr>
            </a:p>
          </p:txBody>
        </p:sp>
      </p:grpSp>
      <p:grpSp>
        <p:nvGrpSpPr>
          <p:cNvPr id="32" name="Group 31"/>
          <p:cNvGrpSpPr/>
          <p:nvPr/>
        </p:nvGrpSpPr>
        <p:grpSpPr>
          <a:xfrm>
            <a:off x="8715831" y="4409614"/>
            <a:ext cx="2990246" cy="1333256"/>
            <a:chOff x="8647438" y="2306010"/>
            <a:chExt cx="2990246" cy="1333256"/>
          </a:xfrm>
        </p:grpSpPr>
        <p:sp>
          <p:nvSpPr>
            <p:cNvPr id="33" name="Rectangle 32"/>
            <p:cNvSpPr/>
            <p:nvPr/>
          </p:nvSpPr>
          <p:spPr>
            <a:xfrm>
              <a:off x="8647438" y="2623603"/>
              <a:ext cx="2990246" cy="1015663"/>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 </a:t>
              </a:r>
            </a:p>
          </p:txBody>
        </p:sp>
        <p:sp>
          <p:nvSpPr>
            <p:cNvPr id="34" name="TextBox 33"/>
            <p:cNvSpPr txBox="1"/>
            <p:nvPr/>
          </p:nvSpPr>
          <p:spPr>
            <a:xfrm>
              <a:off x="8647438" y="2306010"/>
              <a:ext cx="1005403" cy="369332"/>
            </a:xfrm>
            <a:prstGeom prst="rect">
              <a:avLst/>
            </a:prstGeom>
            <a:noFill/>
          </p:spPr>
          <p:txBody>
            <a:bodyPr wrap="none" rtlCol="0">
              <a:spAutoFit/>
            </a:bodyPr>
            <a:lstStyle/>
            <a:p>
              <a:r>
                <a:rPr lang="en-US" b="1">
                  <a:cs typeface="+mn-ea"/>
                  <a:sym typeface="+mn-lt"/>
                </a:rPr>
                <a:t>AGREE</a:t>
              </a:r>
              <a:endParaRPr lang="en-GB" b="1">
                <a:cs typeface="+mn-ea"/>
                <a:sym typeface="+mn-lt"/>
              </a:endParaRPr>
            </a:p>
          </p:txBody>
        </p:sp>
      </p:grpSp>
      <p:grpSp>
        <p:nvGrpSpPr>
          <p:cNvPr id="35" name="Group 34"/>
          <p:cNvGrpSpPr/>
          <p:nvPr/>
        </p:nvGrpSpPr>
        <p:grpSpPr>
          <a:xfrm flipH="1">
            <a:off x="488284" y="4409614"/>
            <a:ext cx="2990246" cy="1333256"/>
            <a:chOff x="8647438" y="2306010"/>
            <a:chExt cx="2990246" cy="1333256"/>
          </a:xfrm>
        </p:grpSpPr>
        <p:sp>
          <p:nvSpPr>
            <p:cNvPr id="36" name="Rectangle 35"/>
            <p:cNvSpPr/>
            <p:nvPr/>
          </p:nvSpPr>
          <p:spPr>
            <a:xfrm>
              <a:off x="8647438" y="2623603"/>
              <a:ext cx="2990246" cy="1015663"/>
            </a:xfrm>
            <a:prstGeom prst="rect">
              <a:avLst/>
            </a:prstGeom>
          </p:spPr>
          <p:txBody>
            <a:bodyPr wrap="square">
              <a:spAutoFit/>
            </a:bodyPr>
            <a:lstStyle/>
            <a:p>
              <a:pPr algn="r"/>
              <a:r>
                <a:rPr lang="en-GB" sz="1200">
                  <a:cs typeface="+mn-ea"/>
                  <a:sym typeface="+mn-lt"/>
                </a:rPr>
                <a:t>Lorem ipsum dolor sit amet, consectetur adipiscing elit. Integer dolor quam, pretium eu placerat eu semper et nunc. Nullam ut turpis dictum luctus mi quis luctus lorem. </a:t>
              </a:r>
            </a:p>
          </p:txBody>
        </p:sp>
        <p:sp>
          <p:nvSpPr>
            <p:cNvPr id="37" name="TextBox 36"/>
            <p:cNvSpPr txBox="1"/>
            <p:nvPr/>
          </p:nvSpPr>
          <p:spPr>
            <a:xfrm>
              <a:off x="8647438" y="2306010"/>
              <a:ext cx="1428596" cy="369332"/>
            </a:xfrm>
            <a:prstGeom prst="rect">
              <a:avLst/>
            </a:prstGeom>
            <a:noFill/>
          </p:spPr>
          <p:txBody>
            <a:bodyPr wrap="none" rtlCol="0">
              <a:spAutoFit/>
            </a:bodyPr>
            <a:lstStyle/>
            <a:p>
              <a:pPr algn="r"/>
              <a:r>
                <a:rPr lang="en-US" b="1">
                  <a:cs typeface="+mn-ea"/>
                  <a:sym typeface="+mn-lt"/>
                </a:rPr>
                <a:t>AIR PLANE</a:t>
              </a:r>
              <a:endParaRPr lang="en-GB" b="1">
                <a:cs typeface="+mn-ea"/>
                <a:sym typeface="+mn-lt"/>
              </a:endParaRPr>
            </a:p>
          </p:txBody>
        </p:sp>
      </p:grpSp>
      <p:grpSp>
        <p:nvGrpSpPr>
          <p:cNvPr id="38" name="Group 37"/>
          <p:cNvGrpSpPr/>
          <p:nvPr/>
        </p:nvGrpSpPr>
        <p:grpSpPr>
          <a:xfrm flipH="1">
            <a:off x="488284" y="2086955"/>
            <a:ext cx="2990246" cy="1333256"/>
            <a:chOff x="8647438" y="2306010"/>
            <a:chExt cx="2990246" cy="1333256"/>
          </a:xfrm>
        </p:grpSpPr>
        <p:sp>
          <p:nvSpPr>
            <p:cNvPr id="39" name="Rectangle 38"/>
            <p:cNvSpPr/>
            <p:nvPr/>
          </p:nvSpPr>
          <p:spPr>
            <a:xfrm>
              <a:off x="8647438" y="2623603"/>
              <a:ext cx="2990246" cy="1015663"/>
            </a:xfrm>
            <a:prstGeom prst="rect">
              <a:avLst/>
            </a:prstGeom>
          </p:spPr>
          <p:txBody>
            <a:bodyPr wrap="square">
              <a:spAutoFit/>
            </a:bodyPr>
            <a:lstStyle/>
            <a:p>
              <a:pPr algn="r"/>
              <a:r>
                <a:rPr lang="en-GB" sz="1200">
                  <a:cs typeface="+mn-ea"/>
                  <a:sym typeface="+mn-lt"/>
                </a:rPr>
                <a:t>Lorem ipsum dolor sit amet, consectetur adipiscing elit. Integer dolor quam, pretium eu placerat eu semper et nunc. Nullam ut turpis dictum luctus mi quis luctus lorem. </a:t>
              </a:r>
            </a:p>
          </p:txBody>
        </p:sp>
        <p:sp>
          <p:nvSpPr>
            <p:cNvPr id="40" name="TextBox 39"/>
            <p:cNvSpPr txBox="1"/>
            <p:nvPr/>
          </p:nvSpPr>
          <p:spPr>
            <a:xfrm>
              <a:off x="8647438" y="2306010"/>
              <a:ext cx="1685077" cy="369332"/>
            </a:xfrm>
            <a:prstGeom prst="rect">
              <a:avLst/>
            </a:prstGeom>
            <a:noFill/>
          </p:spPr>
          <p:txBody>
            <a:bodyPr wrap="none" rtlCol="0">
              <a:spAutoFit/>
            </a:bodyPr>
            <a:lstStyle/>
            <a:p>
              <a:pPr algn="r"/>
              <a:r>
                <a:rPr lang="en-US" b="1">
                  <a:cs typeface="+mn-ea"/>
                  <a:sym typeface="+mn-lt"/>
                </a:rPr>
                <a:t>BRIGHT IDEA</a:t>
              </a:r>
              <a:endParaRPr lang="en-GB" b="1">
                <a:cs typeface="+mn-ea"/>
                <a:sym typeface="+mn-lt"/>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16" name="图片 15"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C8C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385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D3DCB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385424"/>
              </a:soli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91440" tIns="45720" rIns="91440" bIns="45720" numCol="1" anchor="t" anchorCtr="0" compatLnSpc="1"/>
            <a:lstStyle/>
            <a:p>
              <a:endParaRPr lang="en-US" dirty="0">
                <a:cs typeface="+mn-ea"/>
                <a:sym typeface="+mn-lt"/>
              </a:endParaRPr>
            </a:p>
          </p:txBody>
        </p:sp>
        <p:sp>
          <p:nvSpPr>
            <p:cNvPr id="10" name="AutoShape 14"/>
            <p:cNvSpPr/>
            <p:nvPr/>
          </p:nvSpPr>
          <p:spPr bwMode="auto">
            <a:xfrm>
              <a:off x="4345325" y="3331603"/>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cs typeface="+mn-ea"/>
                <a:sym typeface="+mn-lt"/>
              </a:endParaRPr>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cs typeface="+mn-ea"/>
                <a:sym typeface="+mn-lt"/>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cs typeface="+mn-ea"/>
                  <a:sym typeface="+mn-lt"/>
                </a:endParaRPr>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cs typeface="+mn-ea"/>
                  <a:sym typeface="+mn-lt"/>
                </a:endParaRPr>
              </a:p>
            </p:txBody>
          </p:sp>
        </p:grpSp>
        <p:sp>
          <p:nvSpPr>
            <p:cNvPr id="22" name="TextBox 21"/>
            <p:cNvSpPr txBox="1"/>
            <p:nvPr/>
          </p:nvSpPr>
          <p:spPr>
            <a:xfrm>
              <a:off x="3369278" y="2989112"/>
              <a:ext cx="646331" cy="369332"/>
            </a:xfrm>
            <a:prstGeom prst="rect">
              <a:avLst/>
            </a:prstGeom>
            <a:noFill/>
          </p:spPr>
          <p:txBody>
            <a:bodyPr wrap="none" rtlCol="0">
              <a:spAutoFit/>
            </a:bodyPr>
            <a:lstStyle/>
            <a:p>
              <a:r>
                <a:rPr lang="en-US" b="1">
                  <a:solidFill>
                    <a:schemeClr val="bg2"/>
                  </a:solidFill>
                  <a:cs typeface="+mn-ea"/>
                  <a:sym typeface="+mn-lt"/>
                </a:rPr>
                <a:t>27%</a:t>
              </a:r>
              <a:endParaRPr lang="en-GB" b="1">
                <a:solidFill>
                  <a:schemeClr val="bg2"/>
                </a:solidFill>
                <a:cs typeface="+mn-ea"/>
                <a:sym typeface="+mn-lt"/>
              </a:endParaRPr>
            </a:p>
          </p:txBody>
        </p:sp>
        <p:sp>
          <p:nvSpPr>
            <p:cNvPr id="34" name="TextBox 33"/>
            <p:cNvSpPr txBox="1"/>
            <p:nvPr/>
          </p:nvSpPr>
          <p:spPr>
            <a:xfrm>
              <a:off x="4203757" y="3809017"/>
              <a:ext cx="646331" cy="369332"/>
            </a:xfrm>
            <a:prstGeom prst="rect">
              <a:avLst/>
            </a:prstGeom>
            <a:noFill/>
          </p:spPr>
          <p:txBody>
            <a:bodyPr wrap="none" rtlCol="0">
              <a:spAutoFit/>
            </a:bodyPr>
            <a:lstStyle/>
            <a:p>
              <a:r>
                <a:rPr lang="en-US" b="1">
                  <a:solidFill>
                    <a:schemeClr val="bg2"/>
                  </a:solidFill>
                  <a:cs typeface="+mn-ea"/>
                  <a:sym typeface="+mn-lt"/>
                </a:rPr>
                <a:t>14%</a:t>
              </a:r>
              <a:endParaRPr lang="en-GB" b="1">
                <a:solidFill>
                  <a:schemeClr val="bg2"/>
                </a:solidFill>
                <a:cs typeface="+mn-ea"/>
                <a:sym typeface="+mn-lt"/>
              </a:endParaRPr>
            </a:p>
          </p:txBody>
        </p:sp>
        <p:sp>
          <p:nvSpPr>
            <p:cNvPr id="35" name="TextBox 34"/>
            <p:cNvSpPr txBox="1"/>
            <p:nvPr/>
          </p:nvSpPr>
          <p:spPr>
            <a:xfrm>
              <a:off x="2383833" y="2943400"/>
              <a:ext cx="646331" cy="369332"/>
            </a:xfrm>
            <a:prstGeom prst="rect">
              <a:avLst/>
            </a:prstGeom>
            <a:noFill/>
          </p:spPr>
          <p:txBody>
            <a:bodyPr wrap="none" rtlCol="0">
              <a:spAutoFit/>
            </a:bodyPr>
            <a:lstStyle/>
            <a:p>
              <a:r>
                <a:rPr lang="en-US" b="1">
                  <a:solidFill>
                    <a:schemeClr val="bg2"/>
                  </a:solidFill>
                  <a:cs typeface="+mn-ea"/>
                  <a:sym typeface="+mn-lt"/>
                </a:rPr>
                <a:t>35%</a:t>
              </a:r>
              <a:endParaRPr lang="en-GB" b="1">
                <a:solidFill>
                  <a:schemeClr val="bg2"/>
                </a:solidFill>
                <a:cs typeface="+mn-ea"/>
                <a:sym typeface="+mn-lt"/>
              </a:endParaRPr>
            </a:p>
          </p:txBody>
        </p:sp>
        <p:sp>
          <p:nvSpPr>
            <p:cNvPr id="36" name="TextBox 35"/>
            <p:cNvSpPr txBox="1"/>
            <p:nvPr/>
          </p:nvSpPr>
          <p:spPr>
            <a:xfrm>
              <a:off x="2764969" y="4753971"/>
              <a:ext cx="646331" cy="369332"/>
            </a:xfrm>
            <a:prstGeom prst="rect">
              <a:avLst/>
            </a:prstGeom>
            <a:noFill/>
          </p:spPr>
          <p:txBody>
            <a:bodyPr wrap="none" rtlCol="0">
              <a:spAutoFit/>
            </a:bodyPr>
            <a:lstStyle/>
            <a:p>
              <a:r>
                <a:rPr lang="en-US" b="1">
                  <a:solidFill>
                    <a:schemeClr val="bg2"/>
                  </a:solidFill>
                  <a:cs typeface="+mn-ea"/>
                  <a:sym typeface="+mn-lt"/>
                </a:rPr>
                <a:t>69%</a:t>
              </a:r>
              <a:endParaRPr lang="en-GB" b="1">
                <a:solidFill>
                  <a:schemeClr val="bg2"/>
                </a:solidFill>
                <a:cs typeface="+mn-ea"/>
                <a:sym typeface="+mn-lt"/>
              </a:endParaRPr>
            </a:p>
          </p:txBody>
        </p:sp>
      </p:grpSp>
      <p:sp>
        <p:nvSpPr>
          <p:cNvPr id="37" name="TextBox 36"/>
          <p:cNvSpPr txBox="1"/>
          <p:nvPr/>
        </p:nvSpPr>
        <p:spPr>
          <a:xfrm>
            <a:off x="6619051" y="1899334"/>
            <a:ext cx="2170787" cy="461665"/>
          </a:xfrm>
          <a:prstGeom prst="rect">
            <a:avLst/>
          </a:prstGeom>
          <a:noFill/>
        </p:spPr>
        <p:txBody>
          <a:bodyPr wrap="none" rtlCol="0">
            <a:spAutoFit/>
          </a:bodyPr>
          <a:lstStyle/>
          <a:p>
            <a:r>
              <a:rPr lang="en-US" sz="2400" b="1">
                <a:cs typeface="+mn-ea"/>
                <a:sym typeface="+mn-lt"/>
              </a:rPr>
              <a:t>Data Diagram</a:t>
            </a:r>
            <a:endParaRPr lang="en-GB" sz="2400" b="1">
              <a:cs typeface="+mn-ea"/>
              <a:sym typeface="+mn-lt"/>
            </a:endParaRPr>
          </a:p>
        </p:txBody>
      </p:sp>
      <p:sp>
        <p:nvSpPr>
          <p:cNvPr id="38" name="Freeform 5"/>
          <p:cNvSpPr>
            <a:spLocks noEditPoints="1"/>
          </p:cNvSpPr>
          <p:nvPr/>
        </p:nvSpPr>
        <p:spPr bwMode="auto">
          <a:xfrm>
            <a:off x="6827415" y="3128742"/>
            <a:ext cx="601933" cy="57421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39" name="Freeform 13"/>
          <p:cNvSpPr>
            <a:spLocks noEditPoints="1"/>
          </p:cNvSpPr>
          <p:nvPr/>
        </p:nvSpPr>
        <p:spPr bwMode="auto">
          <a:xfrm>
            <a:off x="9249329" y="3128742"/>
            <a:ext cx="393836" cy="597436"/>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vert="horz" wrap="square" lIns="91440" tIns="45720" rIns="91440" bIns="45720" numCol="1" anchor="t" anchorCtr="0" compatLnSpc="1"/>
          <a:lstStyle/>
          <a:p>
            <a:endParaRPr lang="en-GB">
              <a:cs typeface="+mn-ea"/>
              <a:sym typeface="+mn-lt"/>
            </a:endParaRPr>
          </a:p>
        </p:txBody>
      </p:sp>
      <p:sp>
        <p:nvSpPr>
          <p:cNvPr id="40" name="Rectangle 39"/>
          <p:cNvSpPr/>
          <p:nvPr/>
        </p:nvSpPr>
        <p:spPr>
          <a:xfrm>
            <a:off x="6619051" y="2325184"/>
            <a:ext cx="4182234" cy="646331"/>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a:t>
            </a:r>
          </a:p>
        </p:txBody>
      </p:sp>
      <p:sp>
        <p:nvSpPr>
          <p:cNvPr id="41" name="TextBox 40"/>
          <p:cNvSpPr txBox="1"/>
          <p:nvPr/>
        </p:nvSpPr>
        <p:spPr>
          <a:xfrm>
            <a:off x="7437016" y="3251414"/>
            <a:ext cx="1005403" cy="584775"/>
          </a:xfrm>
          <a:prstGeom prst="rect">
            <a:avLst/>
          </a:prstGeom>
          <a:noFill/>
        </p:spPr>
        <p:txBody>
          <a:bodyPr wrap="none" rtlCol="0">
            <a:spAutoFit/>
          </a:bodyPr>
          <a:lstStyle/>
          <a:p>
            <a:r>
              <a:rPr lang="en-US" sz="3200" b="1">
                <a:cs typeface="+mn-ea"/>
                <a:sym typeface="+mn-lt"/>
              </a:rPr>
              <a:t>42%</a:t>
            </a:r>
            <a:endParaRPr lang="en-GB" sz="3200" b="1">
              <a:cs typeface="+mn-ea"/>
              <a:sym typeface="+mn-lt"/>
            </a:endParaRPr>
          </a:p>
        </p:txBody>
      </p:sp>
      <p:sp>
        <p:nvSpPr>
          <p:cNvPr id="42" name="TextBox 41"/>
          <p:cNvSpPr txBox="1"/>
          <p:nvPr/>
        </p:nvSpPr>
        <p:spPr>
          <a:xfrm>
            <a:off x="9643165" y="3251414"/>
            <a:ext cx="1005403" cy="584775"/>
          </a:xfrm>
          <a:prstGeom prst="rect">
            <a:avLst/>
          </a:prstGeom>
          <a:noFill/>
        </p:spPr>
        <p:txBody>
          <a:bodyPr wrap="none" rtlCol="0">
            <a:spAutoFit/>
          </a:bodyPr>
          <a:lstStyle/>
          <a:p>
            <a:r>
              <a:rPr lang="en-US" sz="3200" b="1">
                <a:cs typeface="+mn-ea"/>
                <a:sym typeface="+mn-lt"/>
              </a:rPr>
              <a:t>58%</a:t>
            </a:r>
            <a:endParaRPr lang="en-GB" sz="3200" b="1">
              <a:cs typeface="+mn-ea"/>
              <a:sym typeface="+mn-lt"/>
            </a:endParaRPr>
          </a:p>
        </p:txBody>
      </p:sp>
      <p:sp>
        <p:nvSpPr>
          <p:cNvPr id="43" name="Rectangle 42"/>
          <p:cNvSpPr/>
          <p:nvPr/>
        </p:nvSpPr>
        <p:spPr>
          <a:xfrm>
            <a:off x="6715572" y="4249731"/>
            <a:ext cx="1730518" cy="1384995"/>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a:t>
            </a:r>
          </a:p>
        </p:txBody>
      </p:sp>
      <p:sp>
        <p:nvSpPr>
          <p:cNvPr id="44" name="TextBox 43"/>
          <p:cNvSpPr txBox="1"/>
          <p:nvPr/>
        </p:nvSpPr>
        <p:spPr>
          <a:xfrm>
            <a:off x="6938407" y="3798189"/>
            <a:ext cx="1095173" cy="369332"/>
          </a:xfrm>
          <a:prstGeom prst="rect">
            <a:avLst/>
          </a:prstGeom>
          <a:noFill/>
        </p:spPr>
        <p:txBody>
          <a:bodyPr wrap="none" rtlCol="0">
            <a:spAutoFit/>
          </a:bodyPr>
          <a:lstStyle/>
          <a:p>
            <a:pPr algn="ctr"/>
            <a:r>
              <a:rPr lang="en-US" b="1">
                <a:cs typeface="+mn-ea"/>
                <a:sym typeface="+mn-lt"/>
              </a:rPr>
              <a:t>Desktop</a:t>
            </a:r>
            <a:endParaRPr lang="en-GB" b="1">
              <a:cs typeface="+mn-ea"/>
              <a:sym typeface="+mn-lt"/>
            </a:endParaRPr>
          </a:p>
        </p:txBody>
      </p:sp>
      <p:sp>
        <p:nvSpPr>
          <p:cNvPr id="45" name="TextBox 44"/>
          <p:cNvSpPr txBox="1"/>
          <p:nvPr/>
        </p:nvSpPr>
        <p:spPr>
          <a:xfrm>
            <a:off x="9307068" y="3798189"/>
            <a:ext cx="915635" cy="369332"/>
          </a:xfrm>
          <a:prstGeom prst="rect">
            <a:avLst/>
          </a:prstGeom>
          <a:noFill/>
        </p:spPr>
        <p:txBody>
          <a:bodyPr wrap="none" rtlCol="0">
            <a:spAutoFit/>
          </a:bodyPr>
          <a:lstStyle/>
          <a:p>
            <a:pPr algn="ctr"/>
            <a:r>
              <a:rPr lang="en-US" b="1">
                <a:cs typeface="+mn-ea"/>
                <a:sym typeface="+mn-lt"/>
              </a:rPr>
              <a:t>Mobile</a:t>
            </a:r>
            <a:endParaRPr lang="en-GB" b="1">
              <a:cs typeface="+mn-ea"/>
              <a:sym typeface="+mn-lt"/>
            </a:endParaRPr>
          </a:p>
        </p:txBody>
      </p:sp>
      <p:sp>
        <p:nvSpPr>
          <p:cNvPr id="46" name="Rectangle 45"/>
          <p:cNvSpPr/>
          <p:nvPr/>
        </p:nvSpPr>
        <p:spPr>
          <a:xfrm>
            <a:off x="9167288" y="4249731"/>
            <a:ext cx="1763947" cy="1384995"/>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16" name="图片 15"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313070" y="2777500"/>
            <a:ext cx="1210588" cy="1200329"/>
          </a:xfrm>
          <a:prstGeom prst="rect">
            <a:avLst/>
          </a:prstGeom>
          <a:noFill/>
        </p:spPr>
        <p:txBody>
          <a:bodyPr wrap="none" rtlCol="0">
            <a:spAutoFit/>
          </a:bodyPr>
          <a:lstStyle/>
          <a:p>
            <a:pPr algn="ctr"/>
            <a:r>
              <a:rPr lang="en-US" sz="7200">
                <a:solidFill>
                  <a:schemeClr val="bg1"/>
                </a:solidFill>
                <a:cs typeface="+mn-ea"/>
                <a:sym typeface="+mn-lt"/>
              </a:rPr>
              <a:t>03</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cs typeface="+mn-ea"/>
                <a:sym typeface="+mn-lt"/>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309886" y="1654788"/>
            <a:ext cx="5551533" cy="3469707"/>
          </a:xfrm>
          <a:prstGeom prst="swooshArrow">
            <a:avLst>
              <a:gd name="adj1" fmla="val 25000"/>
              <a:gd name="adj2" fmla="val 25000"/>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TextBox 13"/>
          <p:cNvSpPr txBox="1"/>
          <p:nvPr/>
        </p:nvSpPr>
        <p:spPr>
          <a:xfrm>
            <a:off x="6652843" y="1828221"/>
            <a:ext cx="697627" cy="369332"/>
          </a:xfrm>
          <a:prstGeom prst="rect">
            <a:avLst/>
          </a:prstGeom>
          <a:noFill/>
        </p:spPr>
        <p:txBody>
          <a:bodyPr wrap="none" rtlCol="0">
            <a:spAutoFit/>
          </a:bodyPr>
          <a:lstStyle/>
          <a:p>
            <a:pPr algn="ctr"/>
            <a:r>
              <a:rPr lang="en-US" b="1">
                <a:cs typeface="+mn-ea"/>
                <a:sym typeface="+mn-lt"/>
              </a:rPr>
              <a:t>2019</a:t>
            </a:r>
          </a:p>
        </p:txBody>
      </p:sp>
      <p:sp>
        <p:nvSpPr>
          <p:cNvPr id="15" name="TextBox 14"/>
          <p:cNvSpPr txBox="1"/>
          <p:nvPr/>
        </p:nvSpPr>
        <p:spPr>
          <a:xfrm>
            <a:off x="5064325" y="2402111"/>
            <a:ext cx="697627" cy="369332"/>
          </a:xfrm>
          <a:prstGeom prst="rect">
            <a:avLst/>
          </a:prstGeom>
          <a:noFill/>
        </p:spPr>
        <p:txBody>
          <a:bodyPr wrap="none" rtlCol="0">
            <a:spAutoFit/>
          </a:bodyPr>
          <a:lstStyle/>
          <a:p>
            <a:pPr algn="ctr"/>
            <a:r>
              <a:rPr lang="en-US" b="1">
                <a:cs typeface="+mn-ea"/>
                <a:sym typeface="+mn-lt"/>
              </a:rPr>
              <a:t>2018</a:t>
            </a:r>
          </a:p>
        </p:txBody>
      </p:sp>
      <p:sp>
        <p:nvSpPr>
          <p:cNvPr id="16" name="TextBox 15"/>
          <p:cNvSpPr txBox="1"/>
          <p:nvPr/>
        </p:nvSpPr>
        <p:spPr>
          <a:xfrm>
            <a:off x="3738288" y="3257488"/>
            <a:ext cx="697627" cy="369332"/>
          </a:xfrm>
          <a:prstGeom prst="rect">
            <a:avLst/>
          </a:prstGeom>
          <a:noFill/>
        </p:spPr>
        <p:txBody>
          <a:bodyPr wrap="none" rtlCol="0">
            <a:spAutoFit/>
          </a:bodyPr>
          <a:lstStyle/>
          <a:p>
            <a:pPr algn="ctr"/>
            <a:r>
              <a:rPr lang="en-US" b="1">
                <a:cs typeface="+mn-ea"/>
                <a:sym typeface="+mn-lt"/>
              </a:rPr>
              <a:t>2017</a:t>
            </a:r>
            <a:endParaRPr lang="en-GB" b="1">
              <a:cs typeface="+mn-ea"/>
              <a:sym typeface="+mn-lt"/>
            </a:endParaRPr>
          </a:p>
        </p:txBody>
      </p:sp>
      <p:sp>
        <p:nvSpPr>
          <p:cNvPr id="20" name="Rectangle 19"/>
          <p:cNvSpPr/>
          <p:nvPr/>
        </p:nvSpPr>
        <p:spPr>
          <a:xfrm>
            <a:off x="9101701" y="2225942"/>
            <a:ext cx="2199773" cy="646331"/>
          </a:xfrm>
          <a:prstGeom prst="rect">
            <a:avLst/>
          </a:prstGeom>
        </p:spPr>
        <p:txBody>
          <a:bodyPr wrap="square">
            <a:spAutoFit/>
          </a:bodyPr>
          <a:lstStyle/>
          <a:p>
            <a:r>
              <a:rPr lang="en-GB" sz="1200">
                <a:cs typeface="+mn-ea"/>
                <a:sym typeface="+mn-lt"/>
              </a:rPr>
              <a:t>Lorem ipsum dolor sit amet, consectetur adipiscing elit. Integer dolor quam, pretium</a:t>
            </a:r>
          </a:p>
        </p:txBody>
      </p:sp>
      <p:sp>
        <p:nvSpPr>
          <p:cNvPr id="21" name="TextBox 20"/>
          <p:cNvSpPr txBox="1"/>
          <p:nvPr/>
        </p:nvSpPr>
        <p:spPr>
          <a:xfrm>
            <a:off x="9101701" y="1890871"/>
            <a:ext cx="2467342" cy="369332"/>
          </a:xfrm>
          <a:prstGeom prst="rect">
            <a:avLst/>
          </a:prstGeom>
          <a:noFill/>
        </p:spPr>
        <p:txBody>
          <a:bodyPr wrap="none" rtlCol="0">
            <a:spAutoFit/>
          </a:bodyPr>
          <a:lstStyle/>
          <a:p>
            <a:r>
              <a:rPr lang="en-US" b="1">
                <a:cs typeface="+mn-ea"/>
                <a:sym typeface="+mn-lt"/>
              </a:rPr>
              <a:t>Complete &amp; Success</a:t>
            </a:r>
            <a:endParaRPr lang="en-GB" b="1">
              <a:cs typeface="+mn-ea"/>
              <a:sym typeface="+mn-lt"/>
            </a:endParaRPr>
          </a:p>
        </p:txBody>
      </p:sp>
      <p:sp>
        <p:nvSpPr>
          <p:cNvPr id="23" name="TextBox 22"/>
          <p:cNvSpPr txBox="1"/>
          <p:nvPr/>
        </p:nvSpPr>
        <p:spPr>
          <a:xfrm>
            <a:off x="2862811" y="5212036"/>
            <a:ext cx="697627" cy="369332"/>
          </a:xfrm>
          <a:prstGeom prst="rect">
            <a:avLst/>
          </a:prstGeom>
          <a:noFill/>
        </p:spPr>
        <p:txBody>
          <a:bodyPr wrap="none" rtlCol="0">
            <a:spAutoFit/>
          </a:bodyPr>
          <a:lstStyle/>
          <a:p>
            <a:pPr algn="ctr"/>
            <a:r>
              <a:rPr lang="en-US" b="1">
                <a:cs typeface="+mn-ea"/>
                <a:sym typeface="+mn-lt"/>
              </a:rPr>
              <a:t>2012</a:t>
            </a:r>
            <a:endParaRPr lang="en-GB" b="1">
              <a:cs typeface="+mn-ea"/>
              <a:sym typeface="+mn-lt"/>
            </a:endParaRPr>
          </a:p>
        </p:txBody>
      </p:sp>
      <p:sp>
        <p:nvSpPr>
          <p:cNvPr id="24" name="Rectangle 23"/>
          <p:cNvSpPr/>
          <p:nvPr/>
        </p:nvSpPr>
        <p:spPr>
          <a:xfrm>
            <a:off x="2111737" y="5594703"/>
            <a:ext cx="2199773" cy="646331"/>
          </a:xfrm>
          <a:prstGeom prst="rect">
            <a:avLst/>
          </a:prstGeom>
        </p:spPr>
        <p:txBody>
          <a:bodyPr wrap="square">
            <a:spAutoFit/>
          </a:bodyPr>
          <a:lstStyle/>
          <a:p>
            <a:pPr algn="ctr"/>
            <a:r>
              <a:rPr lang="en-GB" sz="1200">
                <a:cs typeface="+mn-ea"/>
                <a:sym typeface="+mn-lt"/>
              </a:rPr>
              <a:t>Lorem ipsum dolor sit amet, consectetur adipiscing elit. Integer dolor quam, pretium</a:t>
            </a:r>
          </a:p>
        </p:txBody>
      </p:sp>
      <p:grpSp>
        <p:nvGrpSpPr>
          <p:cNvPr id="25" name="Group 24"/>
          <p:cNvGrpSpPr/>
          <p:nvPr/>
        </p:nvGrpSpPr>
        <p:grpSpPr>
          <a:xfrm>
            <a:off x="6573848" y="4336598"/>
            <a:ext cx="1920591" cy="949387"/>
            <a:chOff x="8508022" y="2061983"/>
            <a:chExt cx="1920591" cy="949387"/>
          </a:xfrm>
        </p:grpSpPr>
        <p:sp>
          <p:nvSpPr>
            <p:cNvPr id="26" name="TextBox 25"/>
            <p:cNvSpPr txBox="1"/>
            <p:nvPr/>
          </p:nvSpPr>
          <p:spPr>
            <a:xfrm>
              <a:off x="8508022" y="2061983"/>
              <a:ext cx="1296060" cy="369332"/>
            </a:xfrm>
            <a:prstGeom prst="rect">
              <a:avLst/>
            </a:prstGeom>
            <a:noFill/>
          </p:spPr>
          <p:txBody>
            <a:bodyPr wrap="none" rtlCol="0">
              <a:spAutoFit/>
            </a:bodyPr>
            <a:lstStyle/>
            <a:p>
              <a:r>
                <a:rPr lang="en-US" b="1">
                  <a:cs typeface="+mn-ea"/>
                  <a:sym typeface="+mn-lt"/>
                </a:rPr>
                <a:t>Teal Color</a:t>
              </a:r>
              <a:endParaRPr lang="en-GB" b="1">
                <a:cs typeface="+mn-ea"/>
                <a:sym typeface="+mn-lt"/>
              </a:endParaRPr>
            </a:p>
          </p:txBody>
        </p:sp>
        <p:sp>
          <p:nvSpPr>
            <p:cNvPr id="27" name="Rectangle 26"/>
            <p:cNvSpPr/>
            <p:nvPr/>
          </p:nvSpPr>
          <p:spPr>
            <a:xfrm>
              <a:off x="8508023" y="2365039"/>
              <a:ext cx="1920590" cy="646331"/>
            </a:xfrm>
            <a:prstGeom prst="rect">
              <a:avLst/>
            </a:prstGeom>
          </p:spPr>
          <p:txBody>
            <a:bodyPr wrap="square">
              <a:spAutoFit/>
            </a:bodyPr>
            <a:lstStyle/>
            <a:p>
              <a:r>
                <a:rPr lang="en-GB" sz="1200">
                  <a:cs typeface="+mn-ea"/>
                  <a:sym typeface="+mn-lt"/>
                </a:rPr>
                <a:t>Lorem ipsum dolor sit consectetur adipiscing elit. </a:t>
              </a:r>
            </a:p>
          </p:txBody>
        </p:sp>
      </p:grpSp>
      <p:grpSp>
        <p:nvGrpSpPr>
          <p:cNvPr id="28" name="Group 27"/>
          <p:cNvGrpSpPr/>
          <p:nvPr/>
        </p:nvGrpSpPr>
        <p:grpSpPr>
          <a:xfrm>
            <a:off x="6569131" y="5476313"/>
            <a:ext cx="1920591" cy="949387"/>
            <a:chOff x="8508022" y="2061983"/>
            <a:chExt cx="1920591" cy="949387"/>
          </a:xfrm>
        </p:grpSpPr>
        <p:sp>
          <p:nvSpPr>
            <p:cNvPr id="29" name="TextBox 28"/>
            <p:cNvSpPr txBox="1"/>
            <p:nvPr/>
          </p:nvSpPr>
          <p:spPr>
            <a:xfrm>
              <a:off x="8508022" y="2061983"/>
              <a:ext cx="1377300" cy="369332"/>
            </a:xfrm>
            <a:prstGeom prst="rect">
              <a:avLst/>
            </a:prstGeom>
            <a:noFill/>
          </p:spPr>
          <p:txBody>
            <a:bodyPr wrap="none" rtlCol="0">
              <a:spAutoFit/>
            </a:bodyPr>
            <a:lstStyle/>
            <a:p>
              <a:r>
                <a:rPr lang="en-US" b="1">
                  <a:cs typeface="+mn-ea"/>
                  <a:sym typeface="+mn-lt"/>
                </a:rPr>
                <a:t>Gold Color</a:t>
              </a:r>
              <a:endParaRPr lang="en-GB" b="1">
                <a:cs typeface="+mn-ea"/>
                <a:sym typeface="+mn-lt"/>
              </a:endParaRPr>
            </a:p>
          </p:txBody>
        </p:sp>
        <p:sp>
          <p:nvSpPr>
            <p:cNvPr id="30" name="Rectangle 29"/>
            <p:cNvSpPr/>
            <p:nvPr/>
          </p:nvSpPr>
          <p:spPr>
            <a:xfrm>
              <a:off x="8508023" y="2365039"/>
              <a:ext cx="1920590" cy="646331"/>
            </a:xfrm>
            <a:prstGeom prst="rect">
              <a:avLst/>
            </a:prstGeom>
          </p:spPr>
          <p:txBody>
            <a:bodyPr wrap="square">
              <a:spAutoFit/>
            </a:bodyPr>
            <a:lstStyle/>
            <a:p>
              <a:r>
                <a:rPr lang="en-GB" sz="1200">
                  <a:cs typeface="+mn-ea"/>
                  <a:sym typeface="+mn-lt"/>
                </a:rPr>
                <a:t>Lorem ipsum dolor sit consectetur adipiscing elit. </a:t>
              </a:r>
            </a:p>
          </p:txBody>
        </p:sp>
      </p:grpSp>
      <p:grpSp>
        <p:nvGrpSpPr>
          <p:cNvPr id="31" name="Group 30"/>
          <p:cNvGrpSpPr/>
          <p:nvPr/>
        </p:nvGrpSpPr>
        <p:grpSpPr>
          <a:xfrm>
            <a:off x="9236288" y="4336598"/>
            <a:ext cx="1920591" cy="949387"/>
            <a:chOff x="8508022" y="2061983"/>
            <a:chExt cx="1920591" cy="949387"/>
          </a:xfrm>
        </p:grpSpPr>
        <p:sp>
          <p:nvSpPr>
            <p:cNvPr id="32" name="TextBox 31"/>
            <p:cNvSpPr txBox="1"/>
            <p:nvPr/>
          </p:nvSpPr>
          <p:spPr>
            <a:xfrm>
              <a:off x="8508022" y="2061983"/>
              <a:ext cx="1364476" cy="369332"/>
            </a:xfrm>
            <a:prstGeom prst="rect">
              <a:avLst/>
            </a:prstGeom>
            <a:noFill/>
          </p:spPr>
          <p:txBody>
            <a:bodyPr wrap="none" rtlCol="0">
              <a:spAutoFit/>
            </a:bodyPr>
            <a:lstStyle/>
            <a:p>
              <a:r>
                <a:rPr lang="en-US" b="1">
                  <a:cs typeface="+mn-ea"/>
                  <a:sym typeface="+mn-lt"/>
                </a:rPr>
                <a:t>Dark Color</a:t>
              </a:r>
              <a:endParaRPr lang="en-GB" b="1">
                <a:cs typeface="+mn-ea"/>
                <a:sym typeface="+mn-lt"/>
              </a:endParaRPr>
            </a:p>
          </p:txBody>
        </p:sp>
        <p:sp>
          <p:nvSpPr>
            <p:cNvPr id="33" name="Rectangle 32"/>
            <p:cNvSpPr/>
            <p:nvPr/>
          </p:nvSpPr>
          <p:spPr>
            <a:xfrm>
              <a:off x="8508023" y="2365039"/>
              <a:ext cx="1920590" cy="646331"/>
            </a:xfrm>
            <a:prstGeom prst="rect">
              <a:avLst/>
            </a:prstGeom>
          </p:spPr>
          <p:txBody>
            <a:bodyPr wrap="square">
              <a:spAutoFit/>
            </a:bodyPr>
            <a:lstStyle/>
            <a:p>
              <a:r>
                <a:rPr lang="en-GB" sz="1200">
                  <a:cs typeface="+mn-ea"/>
                  <a:sym typeface="+mn-lt"/>
                </a:rPr>
                <a:t>Lorem ipsum dolor sit consectetur adipiscing elit. </a:t>
              </a:r>
            </a:p>
          </p:txBody>
        </p:sp>
      </p:grpSp>
      <p:grpSp>
        <p:nvGrpSpPr>
          <p:cNvPr id="34" name="Group 33"/>
          <p:cNvGrpSpPr/>
          <p:nvPr/>
        </p:nvGrpSpPr>
        <p:grpSpPr>
          <a:xfrm>
            <a:off x="9236288" y="5476313"/>
            <a:ext cx="1920591" cy="949387"/>
            <a:chOff x="8508022" y="2061983"/>
            <a:chExt cx="1920591" cy="949387"/>
          </a:xfrm>
        </p:grpSpPr>
        <p:sp>
          <p:nvSpPr>
            <p:cNvPr id="35" name="TextBox 34"/>
            <p:cNvSpPr txBox="1"/>
            <p:nvPr/>
          </p:nvSpPr>
          <p:spPr>
            <a:xfrm>
              <a:off x="8508022" y="2061983"/>
              <a:ext cx="1364476" cy="369332"/>
            </a:xfrm>
            <a:prstGeom prst="rect">
              <a:avLst/>
            </a:prstGeom>
            <a:noFill/>
          </p:spPr>
          <p:txBody>
            <a:bodyPr wrap="none" rtlCol="0">
              <a:spAutoFit/>
            </a:bodyPr>
            <a:lstStyle/>
            <a:p>
              <a:r>
                <a:rPr lang="en-US" b="1">
                  <a:cs typeface="+mn-ea"/>
                  <a:sym typeface="+mn-lt"/>
                </a:rPr>
                <a:t>Dark Color</a:t>
              </a:r>
              <a:endParaRPr lang="en-GB" b="1">
                <a:cs typeface="+mn-ea"/>
                <a:sym typeface="+mn-lt"/>
              </a:endParaRPr>
            </a:p>
          </p:txBody>
        </p:sp>
        <p:sp>
          <p:nvSpPr>
            <p:cNvPr id="36" name="Rectangle 35"/>
            <p:cNvSpPr/>
            <p:nvPr/>
          </p:nvSpPr>
          <p:spPr>
            <a:xfrm>
              <a:off x="8508023" y="2365039"/>
              <a:ext cx="1920590" cy="646331"/>
            </a:xfrm>
            <a:prstGeom prst="rect">
              <a:avLst/>
            </a:prstGeom>
          </p:spPr>
          <p:txBody>
            <a:bodyPr wrap="square">
              <a:spAutoFit/>
            </a:bodyPr>
            <a:lstStyle/>
            <a:p>
              <a:r>
                <a:rPr lang="en-GB" sz="1200">
                  <a:cs typeface="+mn-ea"/>
                  <a:sym typeface="+mn-lt"/>
                </a:rPr>
                <a:t>Lorem ipsum dolor sit consectetur adipiscing elit. </a:t>
              </a:r>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5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53" name="AutoShape 149"/>
            <p:cNvSpPr/>
            <p:nvPr/>
          </p:nvSpPr>
          <p:spPr bwMode="auto">
            <a:xfrm>
              <a:off x="6104525" y="46103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54" name="TextBox 53"/>
          <p:cNvSpPr txBox="1"/>
          <p:nvPr/>
        </p:nvSpPr>
        <p:spPr>
          <a:xfrm>
            <a:off x="859393" y="1511574"/>
            <a:ext cx="2277996" cy="461665"/>
          </a:xfrm>
          <a:prstGeom prst="rect">
            <a:avLst/>
          </a:prstGeom>
          <a:noFill/>
        </p:spPr>
        <p:txBody>
          <a:bodyPr wrap="none" rtlCol="0">
            <a:spAutoFit/>
          </a:bodyPr>
          <a:lstStyle/>
          <a:p>
            <a:r>
              <a:rPr lang="en-US" sz="2400" b="1">
                <a:cs typeface="+mn-ea"/>
                <a:sym typeface="+mn-lt"/>
              </a:rPr>
              <a:t>Data Analysis </a:t>
            </a:r>
            <a:endParaRPr lang="en-GB" sz="2400" b="1">
              <a:cs typeface="+mn-ea"/>
              <a:sym typeface="+mn-lt"/>
            </a:endParaRPr>
          </a:p>
        </p:txBody>
      </p:sp>
      <p:sp>
        <p:nvSpPr>
          <p:cNvPr id="55" name="TextBox 54"/>
          <p:cNvSpPr txBox="1"/>
          <p:nvPr/>
        </p:nvSpPr>
        <p:spPr>
          <a:xfrm>
            <a:off x="825178" y="1785071"/>
            <a:ext cx="1553630" cy="1015663"/>
          </a:xfrm>
          <a:prstGeom prst="rect">
            <a:avLst/>
          </a:prstGeom>
          <a:noFill/>
        </p:spPr>
        <p:txBody>
          <a:bodyPr wrap="none" rtlCol="0">
            <a:spAutoFit/>
          </a:bodyPr>
          <a:lstStyle/>
          <a:p>
            <a:r>
              <a:rPr lang="en-US" sz="6000">
                <a:solidFill>
                  <a:srgbClr val="385424"/>
                </a:solidFill>
                <a:cs typeface="+mn-ea"/>
                <a:sym typeface="+mn-lt"/>
              </a:rPr>
              <a:t>75K</a:t>
            </a:r>
          </a:p>
        </p:txBody>
      </p:sp>
      <p:sp>
        <p:nvSpPr>
          <p:cNvPr id="56" name="Rectangle 55"/>
          <p:cNvSpPr/>
          <p:nvPr/>
        </p:nvSpPr>
        <p:spPr>
          <a:xfrm>
            <a:off x="2230294" y="1956466"/>
            <a:ext cx="2646163" cy="646331"/>
          </a:xfrm>
          <a:prstGeom prst="rect">
            <a:avLst/>
          </a:prstGeom>
        </p:spPr>
        <p:txBody>
          <a:bodyPr wrap="square">
            <a:spAutoFit/>
          </a:bodyPr>
          <a:lstStyle/>
          <a:p>
            <a:r>
              <a:rPr lang="en-GB" sz="1200" dirty="0" err="1">
                <a:cs typeface="+mn-ea"/>
                <a:sym typeface="+mn-lt"/>
              </a:rPr>
              <a:t>Lorem</a:t>
            </a:r>
            <a:r>
              <a:rPr lang="en-GB" sz="1200" dirty="0">
                <a:cs typeface="+mn-ea"/>
                <a:sym typeface="+mn-lt"/>
              </a:rPr>
              <a:t> </a:t>
            </a:r>
            <a:r>
              <a:rPr lang="en-GB" sz="1200" dirty="0" err="1">
                <a:cs typeface="+mn-ea"/>
                <a:sym typeface="+mn-lt"/>
              </a:rPr>
              <a:t>ipsum</a:t>
            </a:r>
            <a:r>
              <a:rPr lang="en-GB" sz="1200" dirty="0">
                <a:cs typeface="+mn-ea"/>
                <a:sym typeface="+mn-lt"/>
              </a:rPr>
              <a:t> </a:t>
            </a:r>
            <a:r>
              <a:rPr lang="en-GB" sz="1200" dirty="0" err="1">
                <a:cs typeface="+mn-ea"/>
                <a:sym typeface="+mn-lt"/>
              </a:rPr>
              <a:t>dolor</a:t>
            </a:r>
            <a:r>
              <a:rPr lang="en-GB" sz="1200" dirty="0">
                <a:cs typeface="+mn-ea"/>
                <a:sym typeface="+mn-lt"/>
              </a:rPr>
              <a:t> sit </a:t>
            </a:r>
            <a:r>
              <a:rPr lang="en-GB" sz="1200" dirty="0" err="1">
                <a:cs typeface="+mn-ea"/>
                <a:sym typeface="+mn-lt"/>
              </a:rPr>
              <a:t>amet</a:t>
            </a:r>
            <a:r>
              <a:rPr lang="en-GB" sz="1200" dirty="0">
                <a:cs typeface="+mn-ea"/>
                <a:sym typeface="+mn-lt"/>
              </a:rPr>
              <a:t>, </a:t>
            </a:r>
            <a:r>
              <a:rPr lang="en-GB" sz="1200" dirty="0" err="1">
                <a:cs typeface="+mn-ea"/>
                <a:sym typeface="+mn-lt"/>
              </a:rPr>
              <a:t>consectetur</a:t>
            </a:r>
            <a:r>
              <a:rPr lang="en-GB" sz="1200" dirty="0">
                <a:cs typeface="+mn-ea"/>
                <a:sym typeface="+mn-lt"/>
              </a:rPr>
              <a:t> </a:t>
            </a:r>
            <a:r>
              <a:rPr lang="en-GB" sz="1200" dirty="0" err="1">
                <a:cs typeface="+mn-ea"/>
                <a:sym typeface="+mn-lt"/>
              </a:rPr>
              <a:t>adipiscing</a:t>
            </a:r>
            <a:r>
              <a:rPr lang="en-GB" sz="1200" dirty="0">
                <a:cs typeface="+mn-ea"/>
                <a:sym typeface="+mn-lt"/>
              </a:rPr>
              <a:t> </a:t>
            </a:r>
            <a:r>
              <a:rPr lang="en-GB" sz="1200" dirty="0" err="1">
                <a:cs typeface="+mn-ea"/>
                <a:sym typeface="+mn-lt"/>
              </a:rPr>
              <a:t>elit</a:t>
            </a:r>
            <a:r>
              <a:rPr lang="en-GB" sz="1200" dirty="0">
                <a:cs typeface="+mn-ea"/>
                <a:sym typeface="+mn-lt"/>
              </a:rPr>
              <a:t>. </a:t>
            </a:r>
            <a:r>
              <a:rPr lang="en-GB" sz="1200" dirty="0" err="1">
                <a:cs typeface="+mn-ea"/>
                <a:sym typeface="+mn-lt"/>
              </a:rPr>
              <a:t>Nulla</a:t>
            </a:r>
            <a:r>
              <a:rPr lang="en-GB" sz="1200" dirty="0">
                <a:cs typeface="+mn-ea"/>
                <a:sym typeface="+mn-lt"/>
              </a:rPr>
              <a:t> </a:t>
            </a:r>
            <a:r>
              <a:rPr lang="en-GB" sz="1200" dirty="0" err="1">
                <a:cs typeface="+mn-ea"/>
                <a:sym typeface="+mn-lt"/>
              </a:rPr>
              <a:t>pretium</a:t>
            </a:r>
            <a:r>
              <a:rPr lang="en-GB" sz="1200" dirty="0">
                <a:cs typeface="+mn-ea"/>
                <a:sym typeface="+mn-lt"/>
              </a:rPr>
              <a:t>, lacus ac </a:t>
            </a:r>
            <a:r>
              <a:rPr lang="en-GB" sz="1200" dirty="0" err="1">
                <a:cs typeface="+mn-ea"/>
                <a:sym typeface="+mn-lt"/>
              </a:rPr>
              <a:t>aliquet</a:t>
            </a:r>
            <a:r>
              <a:rPr lang="en-GB" sz="1200" dirty="0">
                <a:cs typeface="+mn-ea"/>
                <a:sym typeface="+mn-lt"/>
              </a:rPr>
              <a:t> </a:t>
            </a:r>
            <a:r>
              <a:rPr lang="en-GB" sz="1200" dirty="0" err="1">
                <a:cs typeface="+mn-ea"/>
                <a:sym typeface="+mn-lt"/>
              </a:rPr>
              <a:t>facilisis</a:t>
            </a:r>
            <a:endParaRPr lang="en-GB" sz="1200" dirty="0">
              <a:cs typeface="+mn-ea"/>
              <a:sym typeface="+mn-lt"/>
            </a:endParaRPr>
          </a:p>
        </p:txBody>
      </p:sp>
      <p:sp>
        <p:nvSpPr>
          <p:cNvPr id="57" name="Rectangle 56"/>
          <p:cNvSpPr/>
          <p:nvPr/>
        </p:nvSpPr>
        <p:spPr>
          <a:xfrm>
            <a:off x="825179" y="2599385"/>
            <a:ext cx="3486332" cy="646331"/>
          </a:xfrm>
          <a:prstGeom prst="rect">
            <a:avLst/>
          </a:prstGeom>
        </p:spPr>
        <p:txBody>
          <a:bodyPr wrap="square">
            <a:spAutoFit/>
          </a:bodyPr>
          <a:lstStyle/>
          <a:p>
            <a:r>
              <a:rPr lang="en-GB" sz="1200">
                <a:cs typeface="+mn-ea"/>
                <a:sym typeface="+mn-lt"/>
              </a:rPr>
              <a:t>Lorem ipsum dolor sit amet, consectetur adipiscing elit. Nulla pretium, lacus ac aliquet facilisis, diam metus ultricies nibh</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12" name="图片 11"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1" grpId="0"/>
      <p:bldP spid="23" grpId="0"/>
      <p:bldP spid="24"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bwMode="auto">
            <a:xfrm>
              <a:off x="6987639" y="2274060"/>
              <a:ext cx="4176713" cy="3829050"/>
              <a:chOff x="1859" y="1160"/>
              <a:chExt cx="2631" cy="2412"/>
            </a:xfrm>
          </p:grpSpPr>
          <p:grpSp>
            <p:nvGrpSpPr>
              <p:cNvPr id="69" name="Group 6"/>
              <p:cNvGrpSpPr/>
              <p:nvPr/>
            </p:nvGrpSpPr>
            <p:grpSpPr bwMode="auto">
              <a:xfrm>
                <a:off x="1859" y="1160"/>
                <a:ext cx="2631" cy="2412"/>
                <a:chOff x="1149" y="1417"/>
                <a:chExt cx="2540" cy="2328"/>
              </a:xfrm>
            </p:grpSpPr>
            <p:sp>
              <p:nvSpPr>
                <p:cNvPr id="71"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cs typeface="+mn-ea"/>
                    <a:sym typeface="+mn-lt"/>
                  </a:endParaRPr>
                </a:p>
              </p:txBody>
            </p:sp>
            <p:sp>
              <p:nvSpPr>
                <p:cNvPr id="72"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cs typeface="+mn-ea"/>
                    <a:sym typeface="+mn-lt"/>
                  </a:endParaRPr>
                </a:p>
              </p:txBody>
            </p:sp>
            <p:sp>
              <p:nvSpPr>
                <p:cNvPr id="73"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cs typeface="+mn-ea"/>
                    <a:sym typeface="+mn-lt"/>
                  </a:endParaRPr>
                </a:p>
              </p:txBody>
            </p:sp>
            <p:sp>
              <p:nvSpPr>
                <p:cNvPr id="74"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a:cs typeface="+mn-ea"/>
                    <a:sym typeface="+mn-lt"/>
                  </a:endParaRPr>
                </a:p>
              </p:txBody>
            </p:sp>
            <p:sp>
              <p:nvSpPr>
                <p:cNvPr id="75"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cs typeface="+mn-ea"/>
                    <a:sym typeface="+mn-lt"/>
                  </a:endParaRPr>
                </a:p>
              </p:txBody>
            </p:sp>
            <p:sp>
              <p:nvSpPr>
                <p:cNvPr id="76"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cs typeface="+mn-ea"/>
                    <a:sym typeface="+mn-lt"/>
                  </a:endParaRPr>
                </a:p>
              </p:txBody>
            </p:sp>
            <p:sp>
              <p:nvSpPr>
                <p:cNvPr id="77"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cs typeface="+mn-ea"/>
                    <a:sym typeface="+mn-lt"/>
                  </a:endParaRPr>
                </a:p>
              </p:txBody>
            </p:sp>
          </p:grpSp>
          <p:sp>
            <p:nvSpPr>
              <p:cNvPr id="70"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cs typeface="+mn-ea"/>
                  <a:sym typeface="+mn-lt"/>
                </a:endParaRPr>
              </a:p>
            </p:txBody>
          </p:sp>
        </p:grpSp>
        <p:sp>
          <p:nvSpPr>
            <p:cNvPr id="10"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cs typeface="+mn-ea"/>
                <a:sym typeface="+mn-lt"/>
              </a:endParaRPr>
            </a:p>
          </p:txBody>
        </p:sp>
        <p:sp>
          <p:nvSpPr>
            <p:cNvPr id="11"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cs typeface="+mn-ea"/>
                <a:sym typeface="+mn-lt"/>
              </a:endParaRPr>
            </a:p>
          </p:txBody>
        </p:sp>
      </p:grpSp>
      <p:sp>
        <p:nvSpPr>
          <p:cNvPr id="20" name="TextBox 19"/>
          <p:cNvSpPr txBox="1"/>
          <p:nvPr/>
        </p:nvSpPr>
        <p:spPr>
          <a:xfrm>
            <a:off x="8811157" y="1909307"/>
            <a:ext cx="1537600" cy="1107996"/>
          </a:xfrm>
          <a:prstGeom prst="rect">
            <a:avLst/>
          </a:prstGeom>
          <a:noFill/>
        </p:spPr>
        <p:txBody>
          <a:bodyPr wrap="none" rtlCol="0">
            <a:spAutoFit/>
          </a:bodyPr>
          <a:lstStyle/>
          <a:p>
            <a:pPr algn="ctr"/>
            <a:r>
              <a:rPr lang="en-US" sz="6600" b="1">
                <a:solidFill>
                  <a:srgbClr val="385424"/>
                </a:solidFill>
                <a:cs typeface="+mn-ea"/>
                <a:sym typeface="+mn-lt"/>
              </a:rPr>
              <a:t>75</a:t>
            </a:r>
            <a:r>
              <a:rPr lang="en-US" sz="3600" b="1">
                <a:solidFill>
                  <a:srgbClr val="385424"/>
                </a:solidFill>
                <a:cs typeface="+mn-ea"/>
                <a:sym typeface="+mn-lt"/>
              </a:rPr>
              <a:t>%</a:t>
            </a:r>
          </a:p>
        </p:txBody>
      </p:sp>
      <p:sp>
        <p:nvSpPr>
          <p:cNvPr id="22" name="TextBox 21"/>
          <p:cNvSpPr txBox="1"/>
          <p:nvPr/>
        </p:nvSpPr>
        <p:spPr>
          <a:xfrm>
            <a:off x="8294930" y="3446132"/>
            <a:ext cx="1040671" cy="769441"/>
          </a:xfrm>
          <a:prstGeom prst="rect">
            <a:avLst/>
          </a:prstGeom>
          <a:noFill/>
        </p:spPr>
        <p:txBody>
          <a:bodyPr wrap="none" rtlCol="0">
            <a:spAutoFit/>
          </a:bodyPr>
          <a:lstStyle/>
          <a:p>
            <a:pPr algn="ctr"/>
            <a:r>
              <a:rPr lang="en-US" sz="4400" b="1">
                <a:solidFill>
                  <a:srgbClr val="385424"/>
                </a:solidFill>
                <a:cs typeface="+mn-ea"/>
                <a:sym typeface="+mn-lt"/>
              </a:rPr>
              <a:t>62</a:t>
            </a:r>
            <a:r>
              <a:rPr lang="en-US" sz="2000" b="1">
                <a:solidFill>
                  <a:srgbClr val="385424"/>
                </a:solidFill>
                <a:cs typeface="+mn-ea"/>
                <a:sym typeface="+mn-lt"/>
              </a:rPr>
              <a:t>%</a:t>
            </a:r>
          </a:p>
        </p:txBody>
      </p:sp>
      <p:sp>
        <p:nvSpPr>
          <p:cNvPr id="23" name="TextBox 22"/>
          <p:cNvSpPr txBox="1"/>
          <p:nvPr/>
        </p:nvSpPr>
        <p:spPr>
          <a:xfrm>
            <a:off x="7529367" y="4611499"/>
            <a:ext cx="1040670" cy="769441"/>
          </a:xfrm>
          <a:prstGeom prst="rect">
            <a:avLst/>
          </a:prstGeom>
          <a:noFill/>
        </p:spPr>
        <p:txBody>
          <a:bodyPr wrap="none" rtlCol="0">
            <a:spAutoFit/>
          </a:bodyPr>
          <a:lstStyle/>
          <a:p>
            <a:pPr algn="ctr"/>
            <a:r>
              <a:rPr lang="en-US" sz="4400" b="1">
                <a:solidFill>
                  <a:srgbClr val="385424"/>
                </a:solidFill>
                <a:cs typeface="+mn-ea"/>
                <a:sym typeface="+mn-lt"/>
              </a:rPr>
              <a:t>53</a:t>
            </a:r>
            <a:r>
              <a:rPr lang="en-US" sz="2000" b="1">
                <a:solidFill>
                  <a:srgbClr val="385424"/>
                </a:solidFill>
                <a:cs typeface="+mn-ea"/>
                <a:sym typeface="+mn-lt"/>
              </a:rPr>
              <a:t>%</a:t>
            </a:r>
          </a:p>
        </p:txBody>
      </p:sp>
      <p:sp>
        <p:nvSpPr>
          <p:cNvPr id="24" name="Freeform 23"/>
          <p:cNvSpPr>
            <a:spLocks noEditPoints="1"/>
          </p:cNvSpPr>
          <p:nvPr/>
        </p:nvSpPr>
        <p:spPr bwMode="auto">
          <a:xfrm>
            <a:off x="1398149" y="524229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25" name="Freeform 24"/>
          <p:cNvSpPr>
            <a:spLocks noEditPoints="1"/>
          </p:cNvSpPr>
          <p:nvPr/>
        </p:nvSpPr>
        <p:spPr bwMode="auto">
          <a:xfrm>
            <a:off x="1488202" y="2195146"/>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26" name="Freeform 25"/>
          <p:cNvSpPr>
            <a:spLocks noEditPoints="1"/>
          </p:cNvSpPr>
          <p:nvPr/>
        </p:nvSpPr>
        <p:spPr bwMode="auto">
          <a:xfrm>
            <a:off x="1488202" y="3753374"/>
            <a:ext cx="383301" cy="4641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9" name="TextBox 8"/>
          <p:cNvSpPr txBox="1"/>
          <p:nvPr/>
        </p:nvSpPr>
        <p:spPr>
          <a:xfrm>
            <a:off x="2363372" y="2965342"/>
            <a:ext cx="184731" cy="369332"/>
          </a:xfrm>
          <a:prstGeom prst="rect">
            <a:avLst/>
          </a:prstGeom>
          <a:noFill/>
        </p:spPr>
        <p:txBody>
          <a:bodyPr wrap="none" rtlCol="0">
            <a:spAutoFit/>
          </a:bodyPr>
          <a:lstStyle/>
          <a:p>
            <a:endParaRPr lang="en-GB">
              <a:cs typeface="+mn-ea"/>
              <a:sym typeface="+mn-lt"/>
            </a:endParaRPr>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975588" cy="369332"/>
            </a:xfrm>
            <a:prstGeom prst="rect">
              <a:avLst/>
            </a:prstGeom>
            <a:noFill/>
          </p:spPr>
          <p:txBody>
            <a:bodyPr wrap="none" rtlCol="0">
              <a:spAutoFit/>
            </a:bodyPr>
            <a:lstStyle/>
            <a:p>
              <a:r>
                <a:rPr lang="en-US" b="1">
                  <a:cs typeface="+mn-ea"/>
                  <a:sym typeface="+mn-lt"/>
                </a:rPr>
                <a:t>STEP 1</a:t>
              </a:r>
              <a:endParaRPr lang="en-GB" b="1">
                <a:cs typeface="+mn-ea"/>
                <a:sym typeface="+mn-lt"/>
              </a:endParaRPr>
            </a:p>
          </p:txBody>
        </p:sp>
        <p:sp>
          <p:nvSpPr>
            <p:cNvPr id="13" name="Rectangle 12"/>
            <p:cNvSpPr/>
            <p:nvPr/>
          </p:nvSpPr>
          <p:spPr>
            <a:xfrm>
              <a:off x="1940772" y="2413566"/>
              <a:ext cx="3553342" cy="830997"/>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a:t>
              </a:r>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975588" cy="369332"/>
            </a:xfrm>
            <a:prstGeom prst="rect">
              <a:avLst/>
            </a:prstGeom>
            <a:noFill/>
          </p:spPr>
          <p:txBody>
            <a:bodyPr wrap="none" rtlCol="0">
              <a:spAutoFit/>
            </a:bodyPr>
            <a:lstStyle/>
            <a:p>
              <a:r>
                <a:rPr lang="en-US" b="1">
                  <a:cs typeface="+mn-ea"/>
                  <a:sym typeface="+mn-lt"/>
                </a:rPr>
                <a:t>STEP 2</a:t>
              </a:r>
              <a:endParaRPr lang="en-GB" b="1">
                <a:cs typeface="+mn-ea"/>
                <a:sym typeface="+mn-lt"/>
              </a:endParaRPr>
            </a:p>
          </p:txBody>
        </p:sp>
        <p:sp>
          <p:nvSpPr>
            <p:cNvPr id="34" name="Rectangle 33"/>
            <p:cNvSpPr/>
            <p:nvPr/>
          </p:nvSpPr>
          <p:spPr>
            <a:xfrm>
              <a:off x="1940772" y="2413566"/>
              <a:ext cx="3553342" cy="830997"/>
            </a:xfrm>
            <a:prstGeom prst="rect">
              <a:avLst/>
            </a:prstGeom>
          </p:spPr>
          <p:txBody>
            <a:bodyPr wrap="square">
              <a:spAutoFit/>
            </a:bodyPr>
            <a:lstStyle/>
            <a:p>
              <a:r>
                <a:rPr lang="en-GB" sz="1200">
                  <a:cs typeface="+mn-ea"/>
                  <a:sym typeface="+mn-lt"/>
                </a:rPr>
                <a:t>Lorem ipsum dolor sit amet, consectetur adipiscing elit. Integer dolor quam, pretiumeu placerat eu semper et nunc. Nullam ut turpis dictum luctus mi quis luctus lorem</a:t>
              </a:r>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975588" cy="369332"/>
            </a:xfrm>
            <a:prstGeom prst="rect">
              <a:avLst/>
            </a:prstGeom>
            <a:noFill/>
          </p:spPr>
          <p:txBody>
            <a:bodyPr wrap="none" rtlCol="0">
              <a:spAutoFit/>
            </a:bodyPr>
            <a:lstStyle/>
            <a:p>
              <a:r>
                <a:rPr lang="en-US" b="1">
                  <a:cs typeface="+mn-ea"/>
                  <a:sym typeface="+mn-lt"/>
                </a:rPr>
                <a:t>STEP 3</a:t>
              </a:r>
              <a:endParaRPr lang="en-GB" b="1">
                <a:cs typeface="+mn-ea"/>
                <a:sym typeface="+mn-lt"/>
              </a:endParaRPr>
            </a:p>
          </p:txBody>
        </p:sp>
        <p:sp>
          <p:nvSpPr>
            <p:cNvPr id="37" name="Rectangle 36"/>
            <p:cNvSpPr/>
            <p:nvPr/>
          </p:nvSpPr>
          <p:spPr>
            <a:xfrm>
              <a:off x="1940772" y="2413566"/>
              <a:ext cx="3553342" cy="830997"/>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4" name="图片 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bldLvl="0" animBg="1"/>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729632" y="1743547"/>
            <a:ext cx="720069" cy="646331"/>
          </a:xfrm>
          <a:prstGeom prst="rect">
            <a:avLst/>
          </a:prstGeom>
          <a:noFill/>
        </p:spPr>
        <p:txBody>
          <a:bodyPr wrap="none" rtlCol="0">
            <a:spAutoFit/>
          </a:bodyPr>
          <a:lstStyle/>
          <a:p>
            <a:r>
              <a:rPr lang="en-US" sz="3600" b="1">
                <a:solidFill>
                  <a:srgbClr val="385424"/>
                </a:solidFill>
                <a:cs typeface="+mn-ea"/>
                <a:sym typeface="+mn-lt"/>
              </a:rPr>
              <a:t>01</a:t>
            </a:r>
          </a:p>
        </p:txBody>
      </p:sp>
      <p:sp>
        <p:nvSpPr>
          <p:cNvPr id="54" name="TextBox 53"/>
          <p:cNvSpPr txBox="1"/>
          <p:nvPr/>
        </p:nvSpPr>
        <p:spPr>
          <a:xfrm>
            <a:off x="6729632" y="2847443"/>
            <a:ext cx="720069" cy="646331"/>
          </a:xfrm>
          <a:prstGeom prst="rect">
            <a:avLst/>
          </a:prstGeom>
          <a:noFill/>
        </p:spPr>
        <p:txBody>
          <a:bodyPr wrap="none" rtlCol="0">
            <a:spAutoFit/>
          </a:bodyPr>
          <a:lstStyle/>
          <a:p>
            <a:r>
              <a:rPr lang="en-US" sz="3600" b="1">
                <a:solidFill>
                  <a:srgbClr val="385424"/>
                </a:solidFill>
                <a:cs typeface="+mn-ea"/>
                <a:sym typeface="+mn-lt"/>
              </a:rPr>
              <a:t>02</a:t>
            </a:r>
          </a:p>
        </p:txBody>
      </p:sp>
      <p:sp>
        <p:nvSpPr>
          <p:cNvPr id="59" name="TextBox 58"/>
          <p:cNvSpPr txBox="1"/>
          <p:nvPr/>
        </p:nvSpPr>
        <p:spPr>
          <a:xfrm>
            <a:off x="6729632" y="3951339"/>
            <a:ext cx="720069" cy="646331"/>
          </a:xfrm>
          <a:prstGeom prst="rect">
            <a:avLst/>
          </a:prstGeom>
          <a:noFill/>
        </p:spPr>
        <p:txBody>
          <a:bodyPr wrap="none" rtlCol="0">
            <a:spAutoFit/>
          </a:bodyPr>
          <a:lstStyle/>
          <a:p>
            <a:r>
              <a:rPr lang="en-US" sz="3600" b="1">
                <a:solidFill>
                  <a:srgbClr val="385424"/>
                </a:solidFill>
                <a:cs typeface="+mn-ea"/>
                <a:sym typeface="+mn-lt"/>
              </a:rPr>
              <a:t>03</a:t>
            </a:r>
          </a:p>
        </p:txBody>
      </p:sp>
      <p:sp>
        <p:nvSpPr>
          <p:cNvPr id="64" name="TextBox 63"/>
          <p:cNvSpPr txBox="1"/>
          <p:nvPr/>
        </p:nvSpPr>
        <p:spPr>
          <a:xfrm>
            <a:off x="6729632" y="5055849"/>
            <a:ext cx="720069" cy="646331"/>
          </a:xfrm>
          <a:prstGeom prst="rect">
            <a:avLst/>
          </a:prstGeom>
          <a:noFill/>
        </p:spPr>
        <p:txBody>
          <a:bodyPr wrap="none" rtlCol="0">
            <a:spAutoFit/>
          </a:bodyPr>
          <a:lstStyle/>
          <a:p>
            <a:r>
              <a:rPr lang="en-US" sz="3600" b="1">
                <a:solidFill>
                  <a:srgbClr val="385424"/>
                </a:solidFill>
                <a:cs typeface="+mn-ea"/>
                <a:sym typeface="+mn-lt"/>
              </a:rPr>
              <a:t>04</a:t>
            </a: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cs typeface="+mn-ea"/>
                  <a:sym typeface="+mn-lt"/>
                </a:rPr>
                <a:t>Lorem ipsum dolor sit amet, consectetuer adipiscing elit, sed diam</a:t>
              </a:r>
            </a:p>
          </p:txBody>
        </p:sp>
        <p:sp>
          <p:nvSpPr>
            <p:cNvPr id="123" name="TextBox 122"/>
            <p:cNvSpPr txBox="1"/>
            <p:nvPr/>
          </p:nvSpPr>
          <p:spPr>
            <a:xfrm>
              <a:off x="7594109" y="2408729"/>
              <a:ext cx="1644612" cy="369332"/>
            </a:xfrm>
            <a:prstGeom prst="rect">
              <a:avLst/>
            </a:prstGeom>
            <a:noFill/>
          </p:spPr>
          <p:txBody>
            <a:bodyPr wrap="none" rtlCol="0">
              <a:spAutoFit/>
            </a:bodyPr>
            <a:lstStyle/>
            <a:p>
              <a:r>
                <a:rPr lang="en-US" b="1">
                  <a:cs typeface="+mn-ea"/>
                  <a:sym typeface="+mn-lt"/>
                </a:rPr>
                <a:t>Web Analysis</a:t>
              </a:r>
              <a:endParaRPr lang="en-GB" b="1">
                <a:cs typeface="+mn-ea"/>
                <a:sym typeface="+mn-lt"/>
              </a:endParaRPr>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cs typeface="+mn-ea"/>
                  <a:sym typeface="+mn-lt"/>
                </a:rPr>
                <a:t>Lorem ipsum dolor sit amet, consectetuer adipiscing elit, sed diam</a:t>
              </a:r>
            </a:p>
          </p:txBody>
        </p:sp>
        <p:sp>
          <p:nvSpPr>
            <p:cNvPr id="132" name="TextBox 131"/>
            <p:cNvSpPr txBox="1"/>
            <p:nvPr/>
          </p:nvSpPr>
          <p:spPr>
            <a:xfrm>
              <a:off x="7594109" y="2408729"/>
              <a:ext cx="1430151" cy="369332"/>
            </a:xfrm>
            <a:prstGeom prst="rect">
              <a:avLst/>
            </a:prstGeom>
            <a:noFill/>
          </p:spPr>
          <p:txBody>
            <a:bodyPr wrap="none" rtlCol="0">
              <a:spAutoFit/>
            </a:bodyPr>
            <a:lstStyle/>
            <a:p>
              <a:r>
                <a:rPr lang="en-US" b="1">
                  <a:cs typeface="+mn-ea"/>
                  <a:sym typeface="+mn-lt"/>
                </a:rPr>
                <a:t>Music Style</a:t>
              </a:r>
              <a:endParaRPr lang="en-GB" b="1">
                <a:cs typeface="+mn-ea"/>
                <a:sym typeface="+mn-lt"/>
              </a:endParaRPr>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cs typeface="+mn-ea"/>
                  <a:sym typeface="+mn-lt"/>
                </a:rPr>
                <a:t>Lorem ipsum dolor sit amet, consectetuer adipiscing elit, sed diam</a:t>
              </a:r>
            </a:p>
          </p:txBody>
        </p:sp>
        <p:sp>
          <p:nvSpPr>
            <p:cNvPr id="135" name="TextBox 134"/>
            <p:cNvSpPr txBox="1"/>
            <p:nvPr/>
          </p:nvSpPr>
          <p:spPr>
            <a:xfrm>
              <a:off x="7594109" y="2408729"/>
              <a:ext cx="1556267" cy="369332"/>
            </a:xfrm>
            <a:prstGeom prst="rect">
              <a:avLst/>
            </a:prstGeom>
            <a:noFill/>
          </p:spPr>
          <p:txBody>
            <a:bodyPr wrap="none" rtlCol="0">
              <a:spAutoFit/>
            </a:bodyPr>
            <a:lstStyle/>
            <a:p>
              <a:r>
                <a:rPr lang="en-US" b="1">
                  <a:cs typeface="+mn-ea"/>
                  <a:sym typeface="+mn-lt"/>
                </a:rPr>
                <a:t>Social Media</a:t>
              </a:r>
              <a:endParaRPr lang="en-GB" b="1">
                <a:cs typeface="+mn-ea"/>
                <a:sym typeface="+mn-lt"/>
              </a:endParaRPr>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cs typeface="+mn-ea"/>
                  <a:sym typeface="+mn-lt"/>
                </a:rPr>
                <a:t>Lorem ipsum dolor sit amet, consectetuer adipiscing elit, sed diam</a:t>
              </a:r>
            </a:p>
          </p:txBody>
        </p:sp>
        <p:sp>
          <p:nvSpPr>
            <p:cNvPr id="138" name="TextBox 137"/>
            <p:cNvSpPr txBox="1"/>
            <p:nvPr/>
          </p:nvSpPr>
          <p:spPr>
            <a:xfrm>
              <a:off x="7594109" y="2408729"/>
              <a:ext cx="1732830" cy="369332"/>
            </a:xfrm>
            <a:prstGeom prst="rect">
              <a:avLst/>
            </a:prstGeom>
            <a:noFill/>
          </p:spPr>
          <p:txBody>
            <a:bodyPr wrap="none" rtlCol="0">
              <a:spAutoFit/>
            </a:bodyPr>
            <a:lstStyle/>
            <a:p>
              <a:r>
                <a:rPr lang="en-US" b="1">
                  <a:cs typeface="+mn-ea"/>
                  <a:sym typeface="+mn-lt"/>
                </a:rPr>
                <a:t>TV Production</a:t>
              </a:r>
              <a:endParaRPr lang="en-GB" b="1">
                <a:cs typeface="+mn-ea"/>
                <a:sym typeface="+mn-lt"/>
              </a:endParaRPr>
            </a:p>
          </p:txBody>
        </p:sp>
      </p:grpSp>
      <p:grpSp>
        <p:nvGrpSpPr>
          <p:cNvPr id="139" name="Group 138"/>
          <p:cNvGrpSpPr/>
          <p:nvPr/>
        </p:nvGrpSpPr>
        <p:grpSpPr>
          <a:xfrm>
            <a:off x="1196482" y="1476380"/>
            <a:ext cx="4649136" cy="4634048"/>
            <a:chOff x="628869" y="1055642"/>
            <a:chExt cx="5114049"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75" name="Block Arc 174"/>
              <p:cNvSpPr/>
              <p:nvPr/>
            </p:nvSpPr>
            <p:spPr>
              <a:xfrm>
                <a:off x="4012380" y="1345380"/>
                <a:ext cx="4167238" cy="4167238"/>
              </a:xfrm>
              <a:prstGeom prst="blockArc">
                <a:avLst>
                  <a:gd name="adj1" fmla="val 5400000"/>
                  <a:gd name="adj2" fmla="val 108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76" name="Block Arc 175"/>
              <p:cNvSpPr/>
              <p:nvPr/>
            </p:nvSpPr>
            <p:spPr>
              <a:xfrm>
                <a:off x="4012380" y="1345380"/>
                <a:ext cx="4167238" cy="4167238"/>
              </a:xfrm>
              <a:prstGeom prst="blockArc">
                <a:avLst>
                  <a:gd name="adj1" fmla="val 0"/>
                  <a:gd name="adj2" fmla="val 54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77" name="Block Arc 176"/>
              <p:cNvSpPr/>
              <p:nvPr/>
            </p:nvSpPr>
            <p:spPr>
              <a:xfrm>
                <a:off x="4012380" y="1345380"/>
                <a:ext cx="4167238" cy="4167238"/>
              </a:xfrm>
              <a:prstGeom prst="blockArc">
                <a:avLst>
                  <a:gd name="adj1" fmla="val 16200000"/>
                  <a:gd name="adj2" fmla="val 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78" name="Freeform 177"/>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cs typeface="+mn-ea"/>
                    <a:sym typeface="+mn-lt"/>
                  </a:rPr>
                  <a:t>BULLET</a:t>
                </a:r>
              </a:p>
              <a:p>
                <a:pPr lvl="0" algn="ctr" defTabSz="1911350">
                  <a:lnSpc>
                    <a:spcPct val="90000"/>
                  </a:lnSpc>
                  <a:spcBef>
                    <a:spcPct val="0"/>
                  </a:spcBef>
                  <a:spcAft>
                    <a:spcPct val="35000"/>
                  </a:spcAft>
                </a:pPr>
                <a:r>
                  <a:rPr lang="en-US" sz="2000">
                    <a:solidFill>
                      <a:schemeClr val="bg2"/>
                    </a:solidFill>
                    <a:cs typeface="+mn-ea"/>
                    <a:sym typeface="+mn-lt"/>
                  </a:rPr>
                  <a:t>FLOW</a:t>
                </a:r>
                <a:endParaRPr lang="en-GB" sz="2000" kern="1200">
                  <a:solidFill>
                    <a:schemeClr val="bg2"/>
                  </a:solidFill>
                  <a:cs typeface="+mn-ea"/>
                  <a:sym typeface="+mn-lt"/>
                </a:endParaRPr>
              </a:p>
            </p:txBody>
          </p:sp>
          <p:sp>
            <p:nvSpPr>
              <p:cNvPr id="179" name="Freeform 178"/>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cs typeface="+mn-ea"/>
                  <a:sym typeface="+mn-lt"/>
                </a:endParaRPr>
              </a:p>
            </p:txBody>
          </p:sp>
          <p:sp>
            <p:nvSpPr>
              <p:cNvPr id="180" name="Freeform 179"/>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cs typeface="+mn-ea"/>
                  <a:sym typeface="+mn-lt"/>
                </a:endParaRPr>
              </a:p>
            </p:txBody>
          </p:sp>
          <p:sp>
            <p:nvSpPr>
              <p:cNvPr id="181" name="Freeform 180"/>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cs typeface="+mn-ea"/>
                  <a:sym typeface="+mn-lt"/>
                </a:endParaRPr>
              </a:p>
            </p:txBody>
          </p:sp>
          <p:sp>
            <p:nvSpPr>
              <p:cNvPr id="182" name="Freeform 181"/>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cs typeface="+mn-ea"/>
                  <a:sym typeface="+mn-lt"/>
                </a:endParaRPr>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cs typeface="+mn-ea"/>
                <a:sym typeface="+mn-lt"/>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5" name="TextBox 144"/>
            <p:cNvSpPr txBox="1"/>
            <p:nvPr/>
          </p:nvSpPr>
          <p:spPr>
            <a:xfrm>
              <a:off x="3183642" y="1110386"/>
              <a:ext cx="517001" cy="440121"/>
            </a:xfrm>
            <a:prstGeom prst="rect">
              <a:avLst/>
            </a:prstGeom>
            <a:noFill/>
          </p:spPr>
          <p:txBody>
            <a:bodyPr wrap="none" rtlCol="0">
              <a:spAutoFit/>
            </a:bodyPr>
            <a:lstStyle/>
            <a:p>
              <a:pPr algn="ctr"/>
              <a:r>
                <a:rPr lang="en-US" sz="2000" b="1">
                  <a:cs typeface="+mn-ea"/>
                  <a:sym typeface="+mn-lt"/>
                </a:rPr>
                <a:t>01</a:t>
              </a:r>
              <a:endParaRPr lang="en-GB" sz="2000" b="1">
                <a:cs typeface="+mn-ea"/>
                <a:sym typeface="+mn-lt"/>
              </a:endParaRPr>
            </a:p>
          </p:txBody>
        </p:sp>
        <p:sp>
          <p:nvSpPr>
            <p:cNvPr id="146" name="TextBox 145"/>
            <p:cNvSpPr txBox="1"/>
            <p:nvPr/>
          </p:nvSpPr>
          <p:spPr>
            <a:xfrm>
              <a:off x="5225917" y="3139764"/>
              <a:ext cx="517001" cy="440121"/>
            </a:xfrm>
            <a:prstGeom prst="rect">
              <a:avLst/>
            </a:prstGeom>
            <a:noFill/>
          </p:spPr>
          <p:txBody>
            <a:bodyPr wrap="none" rtlCol="0">
              <a:spAutoFit/>
            </a:bodyPr>
            <a:lstStyle/>
            <a:p>
              <a:pPr algn="ctr"/>
              <a:r>
                <a:rPr lang="en-US" sz="2000" b="1">
                  <a:cs typeface="+mn-ea"/>
                  <a:sym typeface="+mn-lt"/>
                </a:rPr>
                <a:t>02</a:t>
              </a:r>
              <a:endParaRPr lang="en-GB" sz="2000" b="1">
                <a:cs typeface="+mn-ea"/>
                <a:sym typeface="+mn-lt"/>
              </a:endParaRPr>
            </a:p>
          </p:txBody>
        </p:sp>
        <p:sp>
          <p:nvSpPr>
            <p:cNvPr id="147" name="TextBox 146"/>
            <p:cNvSpPr txBox="1"/>
            <p:nvPr/>
          </p:nvSpPr>
          <p:spPr>
            <a:xfrm>
              <a:off x="3183642" y="4875455"/>
              <a:ext cx="517001" cy="440121"/>
            </a:xfrm>
            <a:prstGeom prst="rect">
              <a:avLst/>
            </a:prstGeom>
            <a:noFill/>
          </p:spPr>
          <p:txBody>
            <a:bodyPr wrap="none" rtlCol="0">
              <a:spAutoFit/>
            </a:bodyPr>
            <a:lstStyle/>
            <a:p>
              <a:pPr algn="ctr"/>
              <a:r>
                <a:rPr lang="en-US" sz="2000" b="1">
                  <a:cs typeface="+mn-ea"/>
                  <a:sym typeface="+mn-lt"/>
                </a:rPr>
                <a:t>03</a:t>
              </a:r>
              <a:endParaRPr lang="en-GB" sz="2000" b="1">
                <a:cs typeface="+mn-ea"/>
                <a:sym typeface="+mn-lt"/>
              </a:endParaRPr>
            </a:p>
          </p:txBody>
        </p:sp>
        <p:sp>
          <p:nvSpPr>
            <p:cNvPr id="148" name="TextBox 147"/>
            <p:cNvSpPr txBox="1"/>
            <p:nvPr/>
          </p:nvSpPr>
          <p:spPr>
            <a:xfrm>
              <a:off x="1523617" y="3139764"/>
              <a:ext cx="517001" cy="440121"/>
            </a:xfrm>
            <a:prstGeom prst="rect">
              <a:avLst/>
            </a:prstGeom>
            <a:noFill/>
          </p:spPr>
          <p:txBody>
            <a:bodyPr wrap="none" rtlCol="0">
              <a:spAutoFit/>
            </a:bodyPr>
            <a:lstStyle/>
            <a:p>
              <a:pPr algn="ctr"/>
              <a:r>
                <a:rPr lang="en-US" sz="2000" b="1">
                  <a:cs typeface="+mn-ea"/>
                  <a:sym typeface="+mn-lt"/>
                </a:rPr>
                <a:t>04</a:t>
              </a:r>
              <a:endParaRPr lang="en-GB" sz="2000" b="1">
                <a:cs typeface="+mn-ea"/>
                <a:sym typeface="+mn-lt"/>
              </a:endParaRPr>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6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gr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6"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cs typeface="+mn-ea"/>
                  <a:sym typeface="+mn-lt"/>
                </a:rPr>
                <a:t>S</a:t>
              </a:r>
              <a:endParaRPr lang="en-GB" sz="8000" kern="1200">
                <a:cs typeface="+mn-ea"/>
                <a:sym typeface="+mn-lt"/>
              </a:endParaRPr>
            </a:p>
          </p:txBody>
        </p:sp>
        <p:sp>
          <p:nvSpPr>
            <p:cNvPr id="7"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cs typeface="+mn-ea"/>
                  <a:sym typeface="+mn-lt"/>
                </a:rPr>
                <a:t>W</a:t>
              </a:r>
              <a:endParaRPr lang="en-GB" sz="8000" kern="1200">
                <a:cs typeface="+mn-ea"/>
                <a:sym typeface="+mn-lt"/>
              </a:endParaRPr>
            </a:p>
          </p:txBody>
        </p:sp>
        <p:sp>
          <p:nvSpPr>
            <p:cNvPr id="8"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cs typeface="+mn-ea"/>
                  <a:sym typeface="+mn-lt"/>
                </a:rPr>
                <a:t>T</a:t>
              </a:r>
              <a:endParaRPr lang="en-GB" sz="8000" kern="1200">
                <a:cs typeface="+mn-ea"/>
                <a:sym typeface="+mn-lt"/>
              </a:endParaRPr>
            </a:p>
          </p:txBody>
        </p:sp>
        <p:sp>
          <p:nvSpPr>
            <p:cNvPr id="9"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cs typeface="+mn-ea"/>
                  <a:sym typeface="+mn-lt"/>
                </a:rPr>
                <a:t>O</a:t>
              </a:r>
              <a:endParaRPr lang="en-GB" sz="8000" kern="1200">
                <a:cs typeface="+mn-ea"/>
                <a:sym typeface="+mn-lt"/>
              </a:endParaRPr>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6331"/>
            </a:xfrm>
            <a:prstGeom prst="rect">
              <a:avLst/>
            </a:prstGeom>
            <a:noFill/>
          </p:spPr>
          <p:txBody>
            <a:bodyPr wrap="square" rtlCol="0">
              <a:spAutoFit/>
            </a:bodyPr>
            <a:lstStyle/>
            <a:p>
              <a:pPr algn="r"/>
              <a:r>
                <a:rPr lang="en-GB" sz="1200">
                  <a:cs typeface="+mn-ea"/>
                  <a:sym typeface="+mn-lt"/>
                </a:rPr>
                <a:t>Lorem ipsum dolor sit amet, consectetur adipiscing elit, sed do eiusmod tempor incididunt ut labore et dolore magna aliqua</a:t>
              </a:r>
            </a:p>
          </p:txBody>
        </p:sp>
        <p:sp>
          <p:nvSpPr>
            <p:cNvPr id="15" name="TextBox 14"/>
            <p:cNvSpPr txBox="1"/>
            <p:nvPr/>
          </p:nvSpPr>
          <p:spPr>
            <a:xfrm>
              <a:off x="10113747" y="2853384"/>
              <a:ext cx="1672317" cy="369332"/>
            </a:xfrm>
            <a:prstGeom prst="rect">
              <a:avLst/>
            </a:prstGeom>
            <a:noFill/>
          </p:spPr>
          <p:txBody>
            <a:bodyPr wrap="none" rtlCol="0">
              <a:spAutoFit/>
            </a:bodyPr>
            <a:lstStyle/>
            <a:p>
              <a:pPr algn="r"/>
              <a:r>
                <a:rPr lang="en-US" b="1">
                  <a:solidFill>
                    <a:srgbClr val="385424"/>
                  </a:solidFill>
                  <a:cs typeface="+mn-ea"/>
                  <a:sym typeface="+mn-lt"/>
                </a:rPr>
                <a:t>Web Analysis</a:t>
              </a: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6331"/>
            </a:xfrm>
            <a:prstGeom prst="rect">
              <a:avLst/>
            </a:prstGeom>
            <a:noFill/>
          </p:spPr>
          <p:txBody>
            <a:bodyPr wrap="square" rtlCol="0">
              <a:spAutoFit/>
            </a:bodyPr>
            <a:lstStyle/>
            <a:p>
              <a:pPr algn="r"/>
              <a:r>
                <a:rPr lang="en-GB" sz="1200">
                  <a:cs typeface="+mn-ea"/>
                  <a:sym typeface="+mn-lt"/>
                </a:rPr>
                <a:t>Lorem ipsum dolor sit amet, consectetur adipiscing elit, sed do eiusmod tempor incididunt ut labore et dolore magna aliqua</a:t>
              </a:r>
            </a:p>
          </p:txBody>
        </p:sp>
        <p:sp>
          <p:nvSpPr>
            <p:cNvPr id="24" name="TextBox 23"/>
            <p:cNvSpPr txBox="1"/>
            <p:nvPr/>
          </p:nvSpPr>
          <p:spPr>
            <a:xfrm>
              <a:off x="10113747" y="2853384"/>
              <a:ext cx="1672317" cy="369332"/>
            </a:xfrm>
            <a:prstGeom prst="rect">
              <a:avLst/>
            </a:prstGeom>
            <a:noFill/>
          </p:spPr>
          <p:txBody>
            <a:bodyPr wrap="none" rtlCol="0">
              <a:spAutoFit/>
            </a:bodyPr>
            <a:lstStyle/>
            <a:p>
              <a:pPr algn="r"/>
              <a:r>
                <a:rPr lang="en-US" b="1">
                  <a:solidFill>
                    <a:srgbClr val="385424"/>
                  </a:solidFill>
                  <a:cs typeface="+mn-ea"/>
                  <a:sym typeface="+mn-lt"/>
                </a:rPr>
                <a:t>Web Analysis</a:t>
              </a: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3" y="3222716"/>
              <a:ext cx="3070021" cy="646331"/>
            </a:xfrm>
            <a:prstGeom prst="rect">
              <a:avLst/>
            </a:prstGeom>
            <a:noFill/>
          </p:spPr>
          <p:txBody>
            <a:bodyPr wrap="square" rtlCol="0">
              <a:spAutoFit/>
            </a:bodyPr>
            <a:lstStyle/>
            <a:p>
              <a:r>
                <a:rPr lang="en-GB" sz="1200">
                  <a:cs typeface="+mn-ea"/>
                  <a:sym typeface="+mn-lt"/>
                </a:rPr>
                <a:t>Lorem ipsum dolor sit amet, consectetur adipiscing elit, sed do eiusmod tempor incididunt ut labore et dolore magna aliqua</a:t>
              </a:r>
            </a:p>
          </p:txBody>
        </p:sp>
        <p:sp>
          <p:nvSpPr>
            <p:cNvPr id="27" name="TextBox 26"/>
            <p:cNvSpPr txBox="1"/>
            <p:nvPr/>
          </p:nvSpPr>
          <p:spPr>
            <a:xfrm>
              <a:off x="10113747" y="2853384"/>
              <a:ext cx="1672317" cy="369332"/>
            </a:xfrm>
            <a:prstGeom prst="rect">
              <a:avLst/>
            </a:prstGeom>
            <a:noFill/>
          </p:spPr>
          <p:txBody>
            <a:bodyPr wrap="none" rtlCol="0">
              <a:spAutoFit/>
            </a:bodyPr>
            <a:lstStyle/>
            <a:p>
              <a:r>
                <a:rPr lang="en-US" b="1">
                  <a:solidFill>
                    <a:srgbClr val="385424"/>
                  </a:solidFill>
                  <a:cs typeface="+mn-ea"/>
                  <a:sym typeface="+mn-lt"/>
                </a:rPr>
                <a:t>Web Analysis</a:t>
              </a: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3" y="3222716"/>
              <a:ext cx="3070021" cy="646331"/>
            </a:xfrm>
            <a:prstGeom prst="rect">
              <a:avLst/>
            </a:prstGeom>
            <a:noFill/>
          </p:spPr>
          <p:txBody>
            <a:bodyPr wrap="square" rtlCol="0">
              <a:spAutoFit/>
            </a:bodyPr>
            <a:lstStyle/>
            <a:p>
              <a:r>
                <a:rPr lang="en-GB" sz="1200">
                  <a:cs typeface="+mn-ea"/>
                  <a:sym typeface="+mn-lt"/>
                </a:rPr>
                <a:t>Lorem ipsum dolor sit amet, consectetur adipiscing elit, sed do eiusmod tempor incididunt ut labore et dolore magna aliqua</a:t>
              </a:r>
            </a:p>
          </p:txBody>
        </p:sp>
        <p:sp>
          <p:nvSpPr>
            <p:cNvPr id="30" name="TextBox 29"/>
            <p:cNvSpPr txBox="1"/>
            <p:nvPr/>
          </p:nvSpPr>
          <p:spPr>
            <a:xfrm>
              <a:off x="10113747" y="2853384"/>
              <a:ext cx="1672317" cy="369332"/>
            </a:xfrm>
            <a:prstGeom prst="rect">
              <a:avLst/>
            </a:prstGeom>
            <a:noFill/>
          </p:spPr>
          <p:txBody>
            <a:bodyPr wrap="none" rtlCol="0">
              <a:spAutoFit/>
            </a:bodyPr>
            <a:lstStyle/>
            <a:p>
              <a:r>
                <a:rPr lang="en-US" b="1">
                  <a:solidFill>
                    <a:srgbClr val="385424"/>
                  </a:solidFill>
                  <a:cs typeface="+mn-ea"/>
                  <a:sym typeface="+mn-lt"/>
                </a:rPr>
                <a:t>Web Analysis</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left)">
                                      <p:cBhvr>
                                        <p:cTn id="14" dur="500"/>
                                        <p:tgtEl>
                                          <p:spTgt spid="13"/>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ppt_x</p:attrName>
                                        </p:attrNameLst>
                                      </p:cBhvr>
                                      <p:tavLst>
                                        <p:tav tm="0">
                                          <p:val>
                                            <p:strVal val="#ppt_x+#ppt_w*1.125000"/>
                                          </p:val>
                                        </p:tav>
                                        <p:tav tm="100000">
                                          <p:val>
                                            <p:strVal val="#ppt_x"/>
                                          </p:val>
                                        </p:tav>
                                      </p:tavLst>
                                    </p:anim>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cs typeface="+mn-ea"/>
                  <a:sym typeface="+mn-lt"/>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cs typeface="+mn-ea"/>
                  <a:sym typeface="+mn-lt"/>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cs typeface="+mn-ea"/>
                  <a:sym typeface="+mn-lt"/>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cs typeface="+mn-ea"/>
                  <a:sym typeface="+mn-lt"/>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703449" y="2243168"/>
              <a:ext cx="2146742" cy="369332"/>
            </a:xfrm>
            <a:prstGeom prst="rect">
              <a:avLst/>
            </a:prstGeom>
            <a:noFill/>
          </p:spPr>
          <p:txBody>
            <a:bodyPr wrap="none" rtlCol="0">
              <a:spAutoFit/>
            </a:bodyPr>
            <a:lstStyle/>
            <a:p>
              <a:pPr algn="ctr"/>
              <a:r>
                <a:rPr lang="en-US" b="1">
                  <a:cs typeface="+mn-ea"/>
                  <a:sym typeface="+mn-lt"/>
                </a:rPr>
                <a:t>Picture Collection</a:t>
              </a:r>
              <a:endParaRPr lang="en-GB" b="1">
                <a:cs typeface="+mn-ea"/>
                <a:sym typeface="+mn-lt"/>
              </a:endParaRPr>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cs typeface="+mn-ea"/>
                  <a:sym typeface="+mn-lt"/>
                </a:rPr>
                <a:t>Lorem ipsum dolor sit amet</a:t>
              </a:r>
            </a:p>
            <a:p>
              <a:pPr algn="ctr"/>
              <a:r>
                <a:rPr lang="en-GB" sz="1200">
                  <a:cs typeface="+mn-ea"/>
                  <a:sym typeface="+mn-lt"/>
                </a:rPr>
                <a:t>consectetuer adipiscing elit</a:t>
              </a:r>
            </a:p>
            <a:p>
              <a:pPr algn="ctr"/>
              <a:r>
                <a:rPr lang="en-GB" sz="1200">
                  <a:cs typeface="+mn-ea"/>
                  <a:sym typeface="+mn-lt"/>
                </a:rPr>
                <a:t> sed diam </a:t>
              </a: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703449" y="2243168"/>
              <a:ext cx="2146742" cy="369332"/>
            </a:xfrm>
            <a:prstGeom prst="rect">
              <a:avLst/>
            </a:prstGeom>
            <a:noFill/>
          </p:spPr>
          <p:txBody>
            <a:bodyPr wrap="none" rtlCol="0">
              <a:spAutoFit/>
            </a:bodyPr>
            <a:lstStyle/>
            <a:p>
              <a:pPr algn="ctr"/>
              <a:r>
                <a:rPr lang="en-US" b="1">
                  <a:cs typeface="+mn-ea"/>
                  <a:sym typeface="+mn-lt"/>
                </a:rPr>
                <a:t>Picture Collection</a:t>
              </a:r>
              <a:endParaRPr lang="en-GB" b="1">
                <a:cs typeface="+mn-ea"/>
                <a:sym typeface="+mn-lt"/>
              </a:endParaRPr>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cs typeface="+mn-ea"/>
                  <a:sym typeface="+mn-lt"/>
                </a:rPr>
                <a:t>Lorem ipsum dolor sit amet</a:t>
              </a:r>
            </a:p>
            <a:p>
              <a:pPr algn="ctr"/>
              <a:r>
                <a:rPr lang="en-GB" sz="1200">
                  <a:cs typeface="+mn-ea"/>
                  <a:sym typeface="+mn-lt"/>
                </a:rPr>
                <a:t>consectetuer adipiscing elit</a:t>
              </a:r>
            </a:p>
            <a:p>
              <a:pPr algn="ctr"/>
              <a:r>
                <a:rPr lang="en-GB" sz="1200">
                  <a:cs typeface="+mn-ea"/>
                  <a:sym typeface="+mn-lt"/>
                </a:rPr>
                <a:t> sed diam </a:t>
              </a: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703449" y="2243168"/>
              <a:ext cx="2146742" cy="369332"/>
            </a:xfrm>
            <a:prstGeom prst="rect">
              <a:avLst/>
            </a:prstGeom>
            <a:noFill/>
          </p:spPr>
          <p:txBody>
            <a:bodyPr wrap="none" rtlCol="0">
              <a:spAutoFit/>
            </a:bodyPr>
            <a:lstStyle/>
            <a:p>
              <a:pPr algn="ctr"/>
              <a:r>
                <a:rPr lang="en-US" b="1">
                  <a:cs typeface="+mn-ea"/>
                  <a:sym typeface="+mn-lt"/>
                </a:rPr>
                <a:t>Picture Collection</a:t>
              </a:r>
              <a:endParaRPr lang="en-GB" b="1">
                <a:cs typeface="+mn-ea"/>
                <a:sym typeface="+mn-lt"/>
              </a:endParaRPr>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cs typeface="+mn-ea"/>
                  <a:sym typeface="+mn-lt"/>
                </a:rPr>
                <a:t>Lorem ipsum dolor sit amet</a:t>
              </a:r>
            </a:p>
            <a:p>
              <a:pPr algn="ctr"/>
              <a:r>
                <a:rPr lang="en-GB" sz="1200">
                  <a:cs typeface="+mn-ea"/>
                  <a:sym typeface="+mn-lt"/>
                </a:rPr>
                <a:t>consectetuer adipiscing elit</a:t>
              </a:r>
            </a:p>
            <a:p>
              <a:pPr algn="ctr"/>
              <a:r>
                <a:rPr lang="en-GB" sz="1200">
                  <a:cs typeface="+mn-ea"/>
                  <a:sym typeface="+mn-lt"/>
                </a:rPr>
                <a:t> sed diam </a:t>
              </a: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703449" y="2243168"/>
              <a:ext cx="2146742" cy="369332"/>
            </a:xfrm>
            <a:prstGeom prst="rect">
              <a:avLst/>
            </a:prstGeom>
            <a:noFill/>
          </p:spPr>
          <p:txBody>
            <a:bodyPr wrap="none" rtlCol="0">
              <a:spAutoFit/>
            </a:bodyPr>
            <a:lstStyle/>
            <a:p>
              <a:pPr algn="ctr"/>
              <a:r>
                <a:rPr lang="en-US" b="1">
                  <a:cs typeface="+mn-ea"/>
                  <a:sym typeface="+mn-lt"/>
                </a:rPr>
                <a:t>Picture Collection</a:t>
              </a:r>
              <a:endParaRPr lang="en-GB" b="1">
                <a:cs typeface="+mn-ea"/>
                <a:sym typeface="+mn-lt"/>
              </a:endParaRPr>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cs typeface="+mn-ea"/>
                  <a:sym typeface="+mn-lt"/>
                </a:rPr>
                <a:t>Lorem ipsum dolor sit amet</a:t>
              </a:r>
            </a:p>
            <a:p>
              <a:pPr algn="ctr"/>
              <a:r>
                <a:rPr lang="en-GB" sz="1200">
                  <a:cs typeface="+mn-ea"/>
                  <a:sym typeface="+mn-lt"/>
                </a:rPr>
                <a:t>consectetuer adipiscing elit</a:t>
              </a:r>
            </a:p>
            <a:p>
              <a:pPr algn="ctr"/>
              <a:r>
                <a:rPr lang="en-GB" sz="1200">
                  <a:cs typeface="+mn-ea"/>
                  <a:sym typeface="+mn-lt"/>
                </a:rPr>
                <a:t> sed diam </a:t>
              </a:r>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cs typeface="+mn-ea"/>
                <a:sym typeface="+mn-lt"/>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388114" y="5319551"/>
            <a:ext cx="1415772" cy="369332"/>
          </a:xfrm>
          <a:prstGeom prst="rect">
            <a:avLst/>
          </a:prstGeom>
          <a:noFill/>
        </p:spPr>
        <p:txBody>
          <a:bodyPr wrap="none" rtlCol="0">
            <a:spAutoFit/>
          </a:bodyPr>
          <a:lstStyle/>
          <a:p>
            <a:pPr algn="ctr"/>
            <a:r>
              <a:rPr lang="en-US" b="1">
                <a:cs typeface="+mn-ea"/>
                <a:sym typeface="+mn-lt"/>
              </a:rPr>
              <a:t>Show Case</a:t>
            </a:r>
            <a:endParaRPr lang="en-GB" b="1">
              <a:cs typeface="+mn-ea"/>
              <a:sym typeface="+mn-lt"/>
            </a:endParaRP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1" name="图片 30"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3162e21b1591c259cf04fe93fa16326"/>
          <p:cNvPicPr>
            <a:picLocks noChangeAspect="1"/>
          </p:cNvPicPr>
          <p:nvPr/>
        </p:nvPicPr>
        <p:blipFill>
          <a:blip r:embed="rId4" cstate="print"/>
          <a:stretch>
            <a:fillRect/>
          </a:stretch>
        </p:blipFill>
        <p:spPr>
          <a:xfrm>
            <a:off x="1860967" y="1816734"/>
            <a:ext cx="2649220" cy="2849245"/>
          </a:xfrm>
          <a:prstGeom prst="rect">
            <a:avLst/>
          </a:prstGeom>
        </p:spPr>
      </p:pic>
      <p:sp>
        <p:nvSpPr>
          <p:cNvPr id="115" name="文本框 5"/>
          <p:cNvSpPr txBox="1"/>
          <p:nvPr/>
        </p:nvSpPr>
        <p:spPr>
          <a:xfrm>
            <a:off x="2738755" y="2564765"/>
            <a:ext cx="1891030" cy="1353185"/>
          </a:xfrm>
          <a:prstGeom prst="rect">
            <a:avLst/>
          </a:prstGeom>
          <a:noFill/>
        </p:spPr>
        <p:txBody>
          <a:bodyPr wrap="square" rtlCol="0">
            <a:spAutoFit/>
          </a:bodyPr>
          <a:lstStyle/>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cs typeface="+mn-ea"/>
                <a:sym typeface="+mn-lt"/>
              </a:rPr>
              <a:t>目</a:t>
            </a:r>
          </a:p>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cs typeface="+mn-ea"/>
                <a:sym typeface="+mn-lt"/>
              </a:rPr>
              <a:t>录</a:t>
            </a:r>
          </a:p>
        </p:txBody>
      </p:sp>
      <p:sp>
        <p:nvSpPr>
          <p:cNvPr id="10" name="矩形 9"/>
          <p:cNvSpPr/>
          <p:nvPr/>
        </p:nvSpPr>
        <p:spPr>
          <a:xfrm>
            <a:off x="5507573" y="1913255"/>
            <a:ext cx="830997"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cs typeface="+mn-ea"/>
                <a:sym typeface="+mn-lt"/>
              </a:rPr>
              <a:t>一·此处添加标题</a:t>
            </a:r>
          </a:p>
        </p:txBody>
      </p:sp>
      <p:sp>
        <p:nvSpPr>
          <p:cNvPr id="5" name="矩形 4"/>
          <p:cNvSpPr/>
          <p:nvPr/>
        </p:nvSpPr>
        <p:spPr>
          <a:xfrm>
            <a:off x="6620093" y="1913255"/>
            <a:ext cx="830997"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cs typeface="+mn-ea"/>
                <a:sym typeface="+mn-lt"/>
              </a:rPr>
              <a:t>二·此处添加标题</a:t>
            </a:r>
          </a:p>
        </p:txBody>
      </p:sp>
      <p:sp>
        <p:nvSpPr>
          <p:cNvPr id="6" name="矩形 5"/>
          <p:cNvSpPr/>
          <p:nvPr/>
        </p:nvSpPr>
        <p:spPr>
          <a:xfrm>
            <a:off x="7732613" y="1913255"/>
            <a:ext cx="830997"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cs typeface="+mn-ea"/>
                <a:sym typeface="+mn-lt"/>
              </a:rPr>
              <a:t>三·此处添加标题</a:t>
            </a:r>
          </a:p>
        </p:txBody>
      </p:sp>
      <p:sp>
        <p:nvSpPr>
          <p:cNvPr id="8" name="矩形 7"/>
          <p:cNvSpPr/>
          <p:nvPr/>
        </p:nvSpPr>
        <p:spPr>
          <a:xfrm>
            <a:off x="8845133" y="1913255"/>
            <a:ext cx="830997"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cs typeface="+mn-ea"/>
                <a:sym typeface="+mn-lt"/>
              </a:rPr>
              <a:t>四·此处添加标题</a:t>
            </a:r>
          </a:p>
        </p:txBody>
      </p:sp>
    </p:spTree>
    <p:custDataLst>
      <p:tags r:id="rId1"/>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0"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9"/>
              <a:ext cx="1340675" cy="782060"/>
            </a:xfrm>
            <a:prstGeom prst="rect">
              <a:avLst/>
            </a:prstGeom>
            <a:noFill/>
          </p:spPr>
          <p:txBody>
            <a:bodyPr wrap="none" rtlCol="0">
              <a:spAutoFit/>
            </a:bodyPr>
            <a:lstStyle/>
            <a:p>
              <a:r>
                <a:rPr lang="en-US" sz="3600" b="1">
                  <a:solidFill>
                    <a:srgbClr val="385424"/>
                  </a:solidFill>
                  <a:cs typeface="+mn-ea"/>
                  <a:sym typeface="+mn-lt"/>
                </a:rPr>
                <a:t>75%</a:t>
              </a:r>
            </a:p>
          </p:txBody>
        </p:sp>
        <p:sp>
          <p:nvSpPr>
            <p:cNvPr id="92" name="TextBox 91"/>
            <p:cNvSpPr txBox="1"/>
            <p:nvPr/>
          </p:nvSpPr>
          <p:spPr>
            <a:xfrm>
              <a:off x="9847463" y="2486985"/>
              <a:ext cx="1051670" cy="409650"/>
            </a:xfrm>
            <a:prstGeom prst="rect">
              <a:avLst/>
            </a:prstGeom>
            <a:noFill/>
          </p:spPr>
          <p:txBody>
            <a:bodyPr wrap="none" rtlCol="0">
              <a:spAutoFit/>
            </a:bodyPr>
            <a:lstStyle/>
            <a:p>
              <a:r>
                <a:rPr lang="en-US" sz="1600">
                  <a:cs typeface="+mn-ea"/>
                  <a:sym typeface="+mn-lt"/>
                </a:rPr>
                <a:t>In 2014</a:t>
              </a:r>
              <a:endParaRPr lang="en-GB" sz="1600">
                <a:cs typeface="+mn-ea"/>
                <a:sym typeface="+mn-lt"/>
              </a:endParaRPr>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3"/>
              <a:ext cx="2854038" cy="782060"/>
            </a:xfrm>
            <a:prstGeom prst="rect">
              <a:avLst/>
            </a:prstGeom>
          </p:spPr>
          <p:txBody>
            <a:bodyPr wrap="square">
              <a:spAutoFit/>
            </a:bodyPr>
            <a:lstStyle/>
            <a:p>
              <a:r>
                <a:rPr lang="en-GB" sz="1200">
                  <a:cs typeface="+mn-ea"/>
                  <a:sym typeface="+mn-lt"/>
                </a:rPr>
                <a:t>Lorem ipsum dolor sit amet, consectetur adipiscing elit  sed do eiusmod </a:t>
              </a:r>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3" y="4239604"/>
              <a:ext cx="1340675" cy="782060"/>
            </a:xfrm>
            <a:prstGeom prst="rect">
              <a:avLst/>
            </a:prstGeom>
            <a:noFill/>
          </p:spPr>
          <p:txBody>
            <a:bodyPr wrap="none" rtlCol="0">
              <a:spAutoFit/>
            </a:bodyPr>
            <a:lstStyle/>
            <a:p>
              <a:r>
                <a:rPr lang="en-US" sz="3600" b="1">
                  <a:solidFill>
                    <a:srgbClr val="385424"/>
                  </a:solidFill>
                  <a:cs typeface="+mn-ea"/>
                  <a:sym typeface="+mn-lt"/>
                </a:rPr>
                <a:t>93%</a:t>
              </a:r>
            </a:p>
          </p:txBody>
        </p:sp>
        <p:sp>
          <p:nvSpPr>
            <p:cNvPr id="97" name="TextBox 96"/>
            <p:cNvSpPr txBox="1"/>
            <p:nvPr/>
          </p:nvSpPr>
          <p:spPr>
            <a:xfrm>
              <a:off x="10788508" y="4495880"/>
              <a:ext cx="1051670" cy="409650"/>
            </a:xfrm>
            <a:prstGeom prst="rect">
              <a:avLst/>
            </a:prstGeom>
            <a:noFill/>
          </p:spPr>
          <p:txBody>
            <a:bodyPr wrap="none" rtlCol="0">
              <a:spAutoFit/>
            </a:bodyPr>
            <a:lstStyle/>
            <a:p>
              <a:r>
                <a:rPr lang="en-US" sz="1600">
                  <a:cs typeface="+mn-ea"/>
                  <a:sym typeface="+mn-lt"/>
                </a:rPr>
                <a:t>In 2015</a:t>
              </a:r>
              <a:endParaRPr lang="en-GB" sz="1600">
                <a:cs typeface="+mn-ea"/>
                <a:sym typeface="+mn-lt"/>
              </a:endParaRPr>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005506"/>
            </a:xfrm>
            <a:prstGeom prst="rect">
              <a:avLst/>
            </a:prstGeom>
          </p:spPr>
          <p:txBody>
            <a:bodyPr wrap="square">
              <a:spAutoFit/>
            </a:bodyPr>
            <a:lstStyle/>
            <a:p>
              <a:r>
                <a:rPr lang="en-GB" sz="1200">
                  <a:cs typeface="+mn-ea"/>
                  <a:sym typeface="+mn-lt"/>
                </a:rPr>
                <a:t>Lorem ipsum dolor sit amet, consectetur adipiscing elit  sed do eiusmod </a:t>
              </a:r>
            </a:p>
          </p:txBody>
        </p:sp>
      </p:grpSp>
      <p:grpSp>
        <p:nvGrpSpPr>
          <p:cNvPr id="100" name="Group 99"/>
          <p:cNvGrpSpPr/>
          <p:nvPr/>
        </p:nvGrpSpPr>
        <p:grpSpPr>
          <a:xfrm>
            <a:off x="1350954" y="1912075"/>
            <a:ext cx="2222552" cy="1267883"/>
            <a:chOff x="846858" y="2230708"/>
            <a:chExt cx="2689288" cy="1534139"/>
          </a:xfrm>
        </p:grpSpPr>
        <p:grpSp>
          <p:nvGrpSpPr>
            <p:cNvPr id="101" name="Group 100"/>
            <p:cNvGrpSpPr/>
            <p:nvPr/>
          </p:nvGrpSpPr>
          <p:grpSpPr>
            <a:xfrm flipH="1">
              <a:off x="1398699" y="2230708"/>
              <a:ext cx="2137447" cy="782061"/>
              <a:chOff x="1223729" y="2230708"/>
              <a:chExt cx="2137447" cy="782061"/>
            </a:xfrm>
          </p:grpSpPr>
          <p:sp>
            <p:nvSpPr>
              <p:cNvPr id="103" name="TextBox 102"/>
              <p:cNvSpPr txBox="1"/>
              <p:nvPr/>
            </p:nvSpPr>
            <p:spPr>
              <a:xfrm>
                <a:off x="1223729" y="2230708"/>
                <a:ext cx="1340675" cy="782061"/>
              </a:xfrm>
              <a:prstGeom prst="rect">
                <a:avLst/>
              </a:prstGeom>
              <a:noFill/>
            </p:spPr>
            <p:txBody>
              <a:bodyPr wrap="none" rtlCol="0">
                <a:spAutoFit/>
              </a:bodyPr>
              <a:lstStyle/>
              <a:p>
                <a:r>
                  <a:rPr lang="en-US" sz="3600" b="1">
                    <a:solidFill>
                      <a:srgbClr val="385424"/>
                    </a:solidFill>
                    <a:cs typeface="+mn-ea"/>
                    <a:sym typeface="+mn-lt"/>
                  </a:rPr>
                  <a:t>62%</a:t>
                </a:r>
              </a:p>
            </p:txBody>
          </p:sp>
          <p:sp>
            <p:nvSpPr>
              <p:cNvPr id="104" name="TextBox 103"/>
              <p:cNvSpPr txBox="1"/>
              <p:nvPr/>
            </p:nvSpPr>
            <p:spPr>
              <a:xfrm>
                <a:off x="2309506" y="2486983"/>
                <a:ext cx="1051670" cy="409651"/>
              </a:xfrm>
              <a:prstGeom prst="rect">
                <a:avLst/>
              </a:prstGeom>
              <a:noFill/>
            </p:spPr>
            <p:txBody>
              <a:bodyPr wrap="none" rtlCol="0">
                <a:spAutoFit/>
              </a:bodyPr>
              <a:lstStyle/>
              <a:p>
                <a:r>
                  <a:rPr lang="en-US" sz="1600">
                    <a:cs typeface="+mn-ea"/>
                    <a:sym typeface="+mn-lt"/>
                  </a:rPr>
                  <a:t>In 2013</a:t>
                </a:r>
                <a:endParaRPr lang="en-GB" sz="1600">
                  <a:cs typeface="+mn-ea"/>
                  <a:sym typeface="+mn-lt"/>
                </a:endParaRPr>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82060"/>
            </a:xfrm>
            <a:prstGeom prst="rect">
              <a:avLst/>
            </a:prstGeom>
          </p:spPr>
          <p:txBody>
            <a:bodyPr wrap="square">
              <a:spAutoFit/>
            </a:bodyPr>
            <a:lstStyle/>
            <a:p>
              <a:pPr algn="r"/>
              <a:r>
                <a:rPr lang="en-GB" sz="1200">
                  <a:cs typeface="+mn-ea"/>
                  <a:sym typeface="+mn-lt"/>
                </a:rPr>
                <a:t>Lorem ipsum dolor sit amet consectetur adipiscing elit  sed do eiusmod </a:t>
              </a:r>
            </a:p>
          </p:txBody>
        </p:sp>
      </p:grpSp>
      <p:grpSp>
        <p:nvGrpSpPr>
          <p:cNvPr id="106" name="Group 105"/>
          <p:cNvGrpSpPr/>
          <p:nvPr/>
        </p:nvGrpSpPr>
        <p:grpSpPr>
          <a:xfrm>
            <a:off x="591842" y="3571548"/>
            <a:ext cx="2236182" cy="1254242"/>
            <a:chOff x="-71668" y="4238670"/>
            <a:chExt cx="2705781" cy="1517633"/>
          </a:xfrm>
        </p:grpSpPr>
        <p:grpSp>
          <p:nvGrpSpPr>
            <p:cNvPr id="107" name="Group 106"/>
            <p:cNvGrpSpPr/>
            <p:nvPr/>
          </p:nvGrpSpPr>
          <p:grpSpPr>
            <a:xfrm flipH="1">
              <a:off x="496666" y="4238670"/>
              <a:ext cx="2137447" cy="782060"/>
              <a:chOff x="1223729" y="2230708"/>
              <a:chExt cx="2137447" cy="782060"/>
            </a:xfrm>
          </p:grpSpPr>
          <p:sp>
            <p:nvSpPr>
              <p:cNvPr id="109" name="TextBox 108"/>
              <p:cNvSpPr txBox="1"/>
              <p:nvPr/>
            </p:nvSpPr>
            <p:spPr>
              <a:xfrm>
                <a:off x="1223729" y="2230708"/>
                <a:ext cx="1340675" cy="782060"/>
              </a:xfrm>
              <a:prstGeom prst="rect">
                <a:avLst/>
              </a:prstGeom>
              <a:noFill/>
            </p:spPr>
            <p:txBody>
              <a:bodyPr wrap="none" rtlCol="0">
                <a:spAutoFit/>
              </a:bodyPr>
              <a:lstStyle/>
              <a:p>
                <a:r>
                  <a:rPr lang="en-US" sz="3600" b="1">
                    <a:solidFill>
                      <a:srgbClr val="385424"/>
                    </a:solidFill>
                    <a:cs typeface="+mn-ea"/>
                    <a:sym typeface="+mn-lt"/>
                  </a:rPr>
                  <a:t>56%</a:t>
                </a:r>
              </a:p>
            </p:txBody>
          </p:sp>
          <p:sp>
            <p:nvSpPr>
              <p:cNvPr id="110" name="TextBox 109"/>
              <p:cNvSpPr txBox="1"/>
              <p:nvPr/>
            </p:nvSpPr>
            <p:spPr>
              <a:xfrm>
                <a:off x="2309506" y="2486983"/>
                <a:ext cx="1051670" cy="409650"/>
              </a:xfrm>
              <a:prstGeom prst="rect">
                <a:avLst/>
              </a:prstGeom>
              <a:noFill/>
            </p:spPr>
            <p:txBody>
              <a:bodyPr wrap="none" rtlCol="0">
                <a:spAutoFit/>
              </a:bodyPr>
              <a:lstStyle/>
              <a:p>
                <a:r>
                  <a:rPr lang="en-US" sz="1600">
                    <a:cs typeface="+mn-ea"/>
                    <a:sym typeface="+mn-lt"/>
                  </a:rPr>
                  <a:t>In 2012</a:t>
                </a:r>
                <a:endParaRPr lang="en-GB" sz="1600">
                  <a:cs typeface="+mn-ea"/>
                  <a:sym typeface="+mn-lt"/>
                </a:endParaRPr>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82060"/>
            </a:xfrm>
            <a:prstGeom prst="rect">
              <a:avLst/>
            </a:prstGeom>
          </p:spPr>
          <p:txBody>
            <a:bodyPr wrap="square">
              <a:spAutoFit/>
            </a:bodyPr>
            <a:lstStyle/>
            <a:p>
              <a:pPr algn="r"/>
              <a:r>
                <a:rPr lang="en-GB" sz="1200">
                  <a:cs typeface="+mn-ea"/>
                  <a:sym typeface="+mn-lt"/>
                </a:rPr>
                <a:t>Lorem ipsum dolor sit amet consectetur adipiscing elit  sed do eiusmod </a:t>
              </a:r>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rgbClr val="CBDA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cs typeface="+mn-ea"/>
                      <a:sym typeface="+mn-lt"/>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grpSp>
        <p:sp>
          <p:nvSpPr>
            <p:cNvPr id="141" name="Rectangle 140"/>
            <p:cNvSpPr/>
            <p:nvPr/>
          </p:nvSpPr>
          <p:spPr>
            <a:xfrm>
              <a:off x="3089467" y="4301511"/>
              <a:ext cx="2129884" cy="646331"/>
            </a:xfrm>
            <a:prstGeom prst="rect">
              <a:avLst/>
            </a:prstGeom>
          </p:spPr>
          <p:txBody>
            <a:bodyPr wrap="square">
              <a:spAutoFit/>
            </a:bodyPr>
            <a:lstStyle/>
            <a:p>
              <a:pPr algn="ctr"/>
              <a:r>
                <a:rPr lang="en-GB" sz="1200">
                  <a:solidFill>
                    <a:schemeClr val="bg2"/>
                  </a:solidFill>
                  <a:cs typeface="+mn-ea"/>
                  <a:sym typeface="+mn-lt"/>
                </a:rPr>
                <a:t>Lorem ipsum dolor sit amet, consectetur adipiscing elit</a:t>
              </a:r>
            </a:p>
            <a:p>
              <a:pPr algn="ctr"/>
              <a:r>
                <a:rPr lang="en-GB" sz="1200">
                  <a:solidFill>
                    <a:schemeClr val="bg2"/>
                  </a:solidFill>
                  <a:cs typeface="+mn-ea"/>
                  <a:sym typeface="+mn-lt"/>
                </a:rPr>
                <a:t> sed do eiusmod </a:t>
              </a:r>
            </a:p>
          </p:txBody>
        </p:sp>
        <p:sp>
          <p:nvSpPr>
            <p:cNvPr id="142" name="Rectangle 141"/>
            <p:cNvSpPr/>
            <p:nvPr/>
          </p:nvSpPr>
          <p:spPr>
            <a:xfrm>
              <a:off x="4063743" y="2799521"/>
              <a:ext cx="2129884" cy="646331"/>
            </a:xfrm>
            <a:prstGeom prst="rect">
              <a:avLst/>
            </a:prstGeom>
          </p:spPr>
          <p:txBody>
            <a:bodyPr wrap="square">
              <a:spAutoFit/>
            </a:bodyPr>
            <a:lstStyle/>
            <a:p>
              <a:pPr algn="ctr"/>
              <a:r>
                <a:rPr lang="en-GB" sz="1200">
                  <a:solidFill>
                    <a:srgbClr val="385424"/>
                  </a:solidFill>
                  <a:cs typeface="+mn-ea"/>
                  <a:sym typeface="+mn-lt"/>
                </a:rPr>
                <a:t>Lorem ipsum dolor sit amet, consectetur adipiscing elit</a:t>
              </a:r>
            </a:p>
            <a:p>
              <a:pPr algn="ctr"/>
              <a:r>
                <a:rPr lang="en-GB" sz="1200">
                  <a:solidFill>
                    <a:srgbClr val="385424"/>
                  </a:solidFill>
                  <a:cs typeface="+mn-ea"/>
                  <a:sym typeface="+mn-lt"/>
                </a:rPr>
                <a:t> sed do eiusmod </a:t>
              </a:r>
            </a:p>
          </p:txBody>
        </p:sp>
        <p:sp>
          <p:nvSpPr>
            <p:cNvPr id="143" name="Rectangle 142"/>
            <p:cNvSpPr/>
            <p:nvPr/>
          </p:nvSpPr>
          <p:spPr>
            <a:xfrm>
              <a:off x="6095534" y="2941200"/>
              <a:ext cx="1807831" cy="830997"/>
            </a:xfrm>
            <a:prstGeom prst="rect">
              <a:avLst/>
            </a:prstGeom>
          </p:spPr>
          <p:txBody>
            <a:bodyPr wrap="square">
              <a:spAutoFit/>
            </a:bodyPr>
            <a:lstStyle/>
            <a:p>
              <a:pPr algn="ctr"/>
              <a:r>
                <a:rPr lang="en-GB" sz="1200">
                  <a:solidFill>
                    <a:schemeClr val="bg2"/>
                  </a:solidFill>
                  <a:cs typeface="+mn-ea"/>
                  <a:sym typeface="+mn-lt"/>
                </a:rPr>
                <a:t>Lorem ipsum dolor sit amet, consectetur adipiscing elit</a:t>
              </a:r>
            </a:p>
            <a:p>
              <a:pPr algn="ctr"/>
              <a:r>
                <a:rPr lang="en-GB" sz="1200">
                  <a:solidFill>
                    <a:schemeClr val="bg2"/>
                  </a:solidFill>
                  <a:cs typeface="+mn-ea"/>
                  <a:sym typeface="+mn-lt"/>
                </a:rPr>
                <a:t> sed do eiusmod </a:t>
              </a:r>
            </a:p>
          </p:txBody>
        </p:sp>
        <p:sp>
          <p:nvSpPr>
            <p:cNvPr id="144" name="Rectangle 143"/>
            <p:cNvSpPr/>
            <p:nvPr/>
          </p:nvSpPr>
          <p:spPr>
            <a:xfrm>
              <a:off x="7135009" y="4266991"/>
              <a:ext cx="1736993" cy="830997"/>
            </a:xfrm>
            <a:prstGeom prst="rect">
              <a:avLst/>
            </a:prstGeom>
          </p:spPr>
          <p:txBody>
            <a:bodyPr wrap="square">
              <a:spAutoFit/>
            </a:bodyPr>
            <a:lstStyle/>
            <a:p>
              <a:r>
                <a:rPr lang="en-GB" sz="1200">
                  <a:solidFill>
                    <a:srgbClr val="385424"/>
                  </a:solidFill>
                  <a:cs typeface="+mn-ea"/>
                  <a:sym typeface="+mn-lt"/>
                </a:rPr>
                <a:t>Lorem ipsum dolor sit amet, consectetur adipiscing elit</a:t>
              </a:r>
            </a:p>
            <a:p>
              <a:r>
                <a:rPr lang="en-GB" sz="1200">
                  <a:solidFill>
                    <a:srgbClr val="385424"/>
                  </a:solidFill>
                  <a:cs typeface="+mn-ea"/>
                  <a:sym typeface="+mn-lt"/>
                </a:rPr>
                <a:t> sed do eiusmod </a:t>
              </a:r>
            </a:p>
          </p:txBody>
        </p:sp>
      </p:grpSp>
      <p:sp>
        <p:nvSpPr>
          <p:cNvPr id="52" name="Rectangle 51"/>
          <p:cNvSpPr/>
          <p:nvPr/>
        </p:nvSpPr>
        <p:spPr>
          <a:xfrm>
            <a:off x="1539622" y="5763643"/>
            <a:ext cx="9112755" cy="646331"/>
          </a:xfrm>
          <a:prstGeom prst="rect">
            <a:avLst/>
          </a:prstGeom>
        </p:spPr>
        <p:txBody>
          <a:bodyPr wrap="square">
            <a:spAutoFit/>
          </a:bodyPr>
          <a:lstStyle/>
          <a:p>
            <a:pPr algn="ctr"/>
            <a:r>
              <a:rPr lang="en-GB" sz="1200">
                <a:cs typeface="+mn-ea"/>
                <a:sym typeface="+mn-l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61189"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cs typeface="+mn-ea"/>
              <a:sym typeface="+mn-lt"/>
            </a:endParaRPr>
          </a:p>
        </p:txBody>
      </p:sp>
      <p:sp>
        <p:nvSpPr>
          <p:cNvPr id="5" name="Freeform 4"/>
          <p:cNvSpPr/>
          <p:nvPr/>
        </p:nvSpPr>
        <p:spPr>
          <a:xfrm>
            <a:off x="4445455"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cs typeface="+mn-ea"/>
              <a:sym typeface="+mn-lt"/>
            </a:endParaRPr>
          </a:p>
        </p:txBody>
      </p:sp>
      <p:sp>
        <p:nvSpPr>
          <p:cNvPr id="6" name="Freeform 5"/>
          <p:cNvSpPr/>
          <p:nvPr/>
        </p:nvSpPr>
        <p:spPr>
          <a:xfrm>
            <a:off x="5300035"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3" cstate="print"/>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cs typeface="+mn-ea"/>
              <a:sym typeface="+mn-lt"/>
            </a:endParaRPr>
          </a:p>
        </p:txBody>
      </p:sp>
      <p:sp>
        <p:nvSpPr>
          <p:cNvPr id="7" name="Freeform 6"/>
          <p:cNvSpPr/>
          <p:nvPr/>
        </p:nvSpPr>
        <p:spPr>
          <a:xfrm>
            <a:off x="7015768"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cs typeface="+mn-ea"/>
              <a:sym typeface="+mn-lt"/>
            </a:endParaRPr>
          </a:p>
        </p:txBody>
      </p:sp>
      <p:sp>
        <p:nvSpPr>
          <p:cNvPr id="8" name="Freeform 7"/>
          <p:cNvSpPr/>
          <p:nvPr/>
        </p:nvSpPr>
        <p:spPr>
          <a:xfrm>
            <a:off x="6161189"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cs typeface="+mn-ea"/>
              <a:sym typeface="+mn-lt"/>
            </a:endParaRPr>
          </a:p>
        </p:txBody>
      </p:sp>
      <p:sp>
        <p:nvSpPr>
          <p:cNvPr id="9" name="Freeform 8"/>
          <p:cNvSpPr/>
          <p:nvPr/>
        </p:nvSpPr>
        <p:spPr>
          <a:xfrm>
            <a:off x="4445455"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cs typeface="+mn-ea"/>
              <a:sym typeface="+mn-lt"/>
            </a:endParaRPr>
          </a:p>
        </p:txBody>
      </p:sp>
      <p:sp>
        <p:nvSpPr>
          <p:cNvPr id="10" name="Freeform 9"/>
          <p:cNvSpPr/>
          <p:nvPr/>
        </p:nvSpPr>
        <p:spPr>
          <a:xfrm>
            <a:off x="3587589"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cs typeface="+mn-ea"/>
              <a:sym typeface="+mn-lt"/>
            </a:endParaRPr>
          </a:p>
        </p:txBody>
      </p:sp>
      <p:sp>
        <p:nvSpPr>
          <p:cNvPr id="13" name="Freeform 12"/>
          <p:cNvSpPr>
            <a:spLocks noEditPoints="1"/>
          </p:cNvSpPr>
          <p:nvPr/>
        </p:nvSpPr>
        <p:spPr bwMode="auto">
          <a:xfrm>
            <a:off x="6674962" y="235307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4" name="Freeform 13"/>
          <p:cNvSpPr>
            <a:spLocks noEditPoints="1"/>
          </p:cNvSpPr>
          <p:nvPr/>
        </p:nvSpPr>
        <p:spPr bwMode="auto">
          <a:xfrm>
            <a:off x="4214505" y="378419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5" name="Freeform 14"/>
          <p:cNvSpPr>
            <a:spLocks noEditPoints="1"/>
          </p:cNvSpPr>
          <p:nvPr/>
        </p:nvSpPr>
        <p:spPr bwMode="auto">
          <a:xfrm>
            <a:off x="7601121" y="3825602"/>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6" name="Freeform 15"/>
          <p:cNvSpPr>
            <a:spLocks noEditPoints="1"/>
          </p:cNvSpPr>
          <p:nvPr/>
        </p:nvSpPr>
        <p:spPr bwMode="auto">
          <a:xfrm>
            <a:off x="5000790" y="2353074"/>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7" name="Freeform 16"/>
          <p:cNvSpPr>
            <a:spLocks noEditPoints="1"/>
          </p:cNvSpPr>
          <p:nvPr/>
        </p:nvSpPr>
        <p:spPr bwMode="auto">
          <a:xfrm>
            <a:off x="5028498" y="5156121"/>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8" name="Freeform 17"/>
          <p:cNvSpPr>
            <a:spLocks noEditPoints="1"/>
          </p:cNvSpPr>
          <p:nvPr/>
        </p:nvSpPr>
        <p:spPr bwMode="auto">
          <a:xfrm>
            <a:off x="6731953" y="5184039"/>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941283" cy="369332"/>
            </a:xfrm>
            <a:prstGeom prst="rect">
              <a:avLst/>
            </a:prstGeom>
            <a:noFill/>
          </p:spPr>
          <p:txBody>
            <a:bodyPr wrap="none" rtlCol="0">
              <a:spAutoFit/>
            </a:bodyPr>
            <a:lstStyle/>
            <a:p>
              <a:r>
                <a:rPr lang="en-US" b="1">
                  <a:solidFill>
                    <a:srgbClr val="385424"/>
                  </a:solidFill>
                  <a:cs typeface="+mn-ea"/>
                  <a:sym typeface="+mn-lt"/>
                </a:rPr>
                <a:t>Galaxy</a:t>
              </a:r>
            </a:p>
          </p:txBody>
        </p:sp>
        <p:sp>
          <p:nvSpPr>
            <p:cNvPr id="21" name="Rectangle 20"/>
            <p:cNvSpPr/>
            <p:nvPr/>
          </p:nvSpPr>
          <p:spPr>
            <a:xfrm flipH="1">
              <a:off x="8604409" y="1918320"/>
              <a:ext cx="3036048" cy="738664"/>
            </a:xfrm>
            <a:prstGeom prst="rect">
              <a:avLst/>
            </a:prstGeom>
          </p:spPr>
          <p:txBody>
            <a:bodyPr wrap="square">
              <a:spAutoFit/>
            </a:bodyPr>
            <a:lstStyle/>
            <a:p>
              <a:r>
                <a:rPr lang="en-GB" sz="1400">
                  <a:cs typeface="+mn-ea"/>
                  <a:sym typeface="+mn-lt"/>
                </a:rPr>
                <a:t>Lorem ipsum dolor sit amet consectetur adipiscing elit, sed do eiusmod tempor incididunt ut</a:t>
              </a: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710451" cy="369332"/>
            </a:xfrm>
            <a:prstGeom prst="rect">
              <a:avLst/>
            </a:prstGeom>
            <a:noFill/>
          </p:spPr>
          <p:txBody>
            <a:bodyPr wrap="none" rtlCol="0">
              <a:spAutoFit/>
            </a:bodyPr>
            <a:lstStyle/>
            <a:p>
              <a:r>
                <a:rPr lang="en-US" b="1">
                  <a:solidFill>
                    <a:srgbClr val="385424"/>
                  </a:solidFill>
                  <a:cs typeface="+mn-ea"/>
                  <a:sym typeface="+mn-lt"/>
                </a:rPr>
                <a:t>Print</a:t>
              </a:r>
            </a:p>
          </p:txBody>
        </p:sp>
        <p:sp>
          <p:nvSpPr>
            <p:cNvPr id="24" name="Rectangle 23"/>
            <p:cNvSpPr/>
            <p:nvPr/>
          </p:nvSpPr>
          <p:spPr>
            <a:xfrm flipH="1">
              <a:off x="8604409" y="1918320"/>
              <a:ext cx="3036048" cy="738664"/>
            </a:xfrm>
            <a:prstGeom prst="rect">
              <a:avLst/>
            </a:prstGeom>
          </p:spPr>
          <p:txBody>
            <a:bodyPr wrap="square">
              <a:spAutoFit/>
            </a:bodyPr>
            <a:lstStyle/>
            <a:p>
              <a:r>
                <a:rPr lang="en-GB" sz="1400">
                  <a:cs typeface="+mn-ea"/>
                  <a:sym typeface="+mn-lt"/>
                </a:rPr>
                <a:t>Lorem ipsum dolor sit amet consectetur adipiscing elit, sed do eiusmod tempor incididunt ut</a:t>
              </a: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672253" cy="369332"/>
            </a:xfrm>
            <a:prstGeom prst="rect">
              <a:avLst/>
            </a:prstGeom>
            <a:noFill/>
          </p:spPr>
          <p:txBody>
            <a:bodyPr wrap="none" rtlCol="0">
              <a:spAutoFit/>
            </a:bodyPr>
            <a:lstStyle/>
            <a:p>
              <a:r>
                <a:rPr lang="en-US" b="1">
                  <a:solidFill>
                    <a:srgbClr val="385424"/>
                  </a:solidFill>
                  <a:cs typeface="+mn-ea"/>
                  <a:sym typeface="+mn-lt"/>
                </a:rPr>
                <a:t>Photography </a:t>
              </a:r>
            </a:p>
          </p:txBody>
        </p:sp>
        <p:sp>
          <p:nvSpPr>
            <p:cNvPr id="27" name="Rectangle 26"/>
            <p:cNvSpPr/>
            <p:nvPr/>
          </p:nvSpPr>
          <p:spPr>
            <a:xfrm flipH="1">
              <a:off x="8604409" y="1918320"/>
              <a:ext cx="2459013" cy="954107"/>
            </a:xfrm>
            <a:prstGeom prst="rect">
              <a:avLst/>
            </a:prstGeom>
          </p:spPr>
          <p:txBody>
            <a:bodyPr wrap="square">
              <a:spAutoFit/>
            </a:bodyPr>
            <a:lstStyle/>
            <a:p>
              <a:r>
                <a:rPr lang="en-GB" sz="1400">
                  <a:cs typeface="+mn-ea"/>
                  <a:sym typeface="+mn-lt"/>
                </a:rPr>
                <a:t>Lorem ipsum dolor sit amet consectetur adipiscing elit, sed do eiusmod tempor incididunt ut</a:t>
              </a: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608134" cy="369332"/>
            </a:xfrm>
            <a:prstGeom prst="rect">
              <a:avLst/>
            </a:prstGeom>
            <a:noFill/>
          </p:spPr>
          <p:txBody>
            <a:bodyPr wrap="none" rtlCol="0">
              <a:spAutoFit/>
            </a:bodyPr>
            <a:lstStyle/>
            <a:p>
              <a:pPr algn="r"/>
              <a:r>
                <a:rPr lang="en-US" b="1">
                  <a:solidFill>
                    <a:srgbClr val="385424"/>
                  </a:solidFill>
                  <a:cs typeface="+mn-ea"/>
                  <a:sym typeface="+mn-lt"/>
                </a:rPr>
                <a:t>Coffee Break</a:t>
              </a: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cs typeface="+mn-ea"/>
                  <a:sym typeface="+mn-lt"/>
                </a:rPr>
                <a:t>Lorem ipsum dolor sit amet consectetur adipiscing elit, sed do eiusmod tempor incididunt ut</a:t>
              </a: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937262" cy="369332"/>
            </a:xfrm>
            <a:prstGeom prst="rect">
              <a:avLst/>
            </a:prstGeom>
            <a:noFill/>
          </p:spPr>
          <p:txBody>
            <a:bodyPr wrap="none" rtlCol="0">
              <a:spAutoFit/>
            </a:bodyPr>
            <a:lstStyle/>
            <a:p>
              <a:pPr algn="r"/>
              <a:r>
                <a:rPr lang="en-US" b="1">
                  <a:solidFill>
                    <a:srgbClr val="385424"/>
                  </a:solidFill>
                  <a:cs typeface="+mn-ea"/>
                  <a:sym typeface="+mn-lt"/>
                </a:rPr>
                <a:t>Key To Success</a:t>
              </a: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cs typeface="+mn-ea"/>
                  <a:sym typeface="+mn-lt"/>
                </a:rPr>
                <a:t>Lorem ipsum dolor sit amet consectetur adipiscing elit, sed do eiusmod tempor incididunt ut</a:t>
              </a:r>
            </a:p>
          </p:txBody>
        </p:sp>
      </p:grpSp>
      <p:grpSp>
        <p:nvGrpSpPr>
          <p:cNvPr id="34" name="Group 33"/>
          <p:cNvGrpSpPr/>
          <p:nvPr/>
        </p:nvGrpSpPr>
        <p:grpSpPr>
          <a:xfrm flipH="1">
            <a:off x="849095" y="3531883"/>
            <a:ext cx="2459013" cy="1270592"/>
            <a:chOff x="8604409" y="1601835"/>
            <a:chExt cx="2459013" cy="1270592"/>
          </a:xfrm>
        </p:grpSpPr>
        <p:sp>
          <p:nvSpPr>
            <p:cNvPr id="35" name="TextBox 34"/>
            <p:cNvSpPr txBox="1"/>
            <p:nvPr/>
          </p:nvSpPr>
          <p:spPr>
            <a:xfrm>
              <a:off x="8604410" y="1601835"/>
              <a:ext cx="1390124" cy="369332"/>
            </a:xfrm>
            <a:prstGeom prst="rect">
              <a:avLst/>
            </a:prstGeom>
            <a:noFill/>
          </p:spPr>
          <p:txBody>
            <a:bodyPr wrap="none" rtlCol="0">
              <a:spAutoFit/>
            </a:bodyPr>
            <a:lstStyle/>
            <a:p>
              <a:pPr algn="r"/>
              <a:r>
                <a:rPr lang="en-US" b="1">
                  <a:solidFill>
                    <a:srgbClr val="385424"/>
                  </a:solidFill>
                  <a:cs typeface="+mn-ea"/>
                  <a:sym typeface="+mn-lt"/>
                </a:rPr>
                <a:t>Bright Idea</a:t>
              </a:r>
            </a:p>
          </p:txBody>
        </p:sp>
        <p:sp>
          <p:nvSpPr>
            <p:cNvPr id="36" name="Rectangle 35"/>
            <p:cNvSpPr/>
            <p:nvPr/>
          </p:nvSpPr>
          <p:spPr>
            <a:xfrm flipH="1">
              <a:off x="8604409" y="1918320"/>
              <a:ext cx="2459013" cy="954107"/>
            </a:xfrm>
            <a:prstGeom prst="rect">
              <a:avLst/>
            </a:prstGeom>
          </p:spPr>
          <p:txBody>
            <a:bodyPr wrap="square">
              <a:spAutoFit/>
            </a:bodyPr>
            <a:lstStyle/>
            <a:p>
              <a:pPr algn="r"/>
              <a:r>
                <a:rPr lang="en-GB" sz="1400">
                  <a:cs typeface="+mn-ea"/>
                  <a:sym typeface="+mn-lt"/>
                </a:rPr>
                <a:t>Lorem ipsum dolor sit amet consectetur adipiscing elit, sed do eiusmod tempor incididunt</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9"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47603" y="2264548"/>
            <a:ext cx="2041330" cy="948329"/>
            <a:chOff x="509992" y="4146958"/>
            <a:chExt cx="2041330" cy="948329"/>
          </a:xfrm>
        </p:grpSpPr>
        <p:sp>
          <p:nvSpPr>
            <p:cNvPr id="19" name="TextBox 18"/>
            <p:cNvSpPr txBox="1"/>
            <p:nvPr/>
          </p:nvSpPr>
          <p:spPr>
            <a:xfrm>
              <a:off x="509992" y="4146958"/>
              <a:ext cx="1133644" cy="369332"/>
            </a:xfrm>
            <a:prstGeom prst="rect">
              <a:avLst/>
            </a:prstGeom>
            <a:noFill/>
          </p:spPr>
          <p:txBody>
            <a:bodyPr wrap="none" rtlCol="0">
              <a:spAutoFit/>
            </a:bodyPr>
            <a:lstStyle/>
            <a:p>
              <a:r>
                <a:rPr lang="en-US" b="1">
                  <a:cs typeface="+mn-ea"/>
                  <a:sym typeface="+mn-lt"/>
                </a:rPr>
                <a:t>Dropbox</a:t>
              </a:r>
              <a:endParaRPr lang="en-GB" b="1">
                <a:cs typeface="+mn-ea"/>
                <a:sym typeface="+mn-lt"/>
              </a:endParaRPr>
            </a:p>
          </p:txBody>
        </p:sp>
        <p:sp>
          <p:nvSpPr>
            <p:cNvPr id="20" name="Rectangle 19"/>
            <p:cNvSpPr/>
            <p:nvPr/>
          </p:nvSpPr>
          <p:spPr>
            <a:xfrm>
              <a:off x="509993" y="4448956"/>
              <a:ext cx="2041329" cy="646331"/>
            </a:xfrm>
            <a:prstGeom prst="rect">
              <a:avLst/>
            </a:prstGeom>
          </p:spPr>
          <p:txBody>
            <a:bodyPr wrap="square">
              <a:spAutoFit/>
            </a:bodyPr>
            <a:lstStyle/>
            <a:p>
              <a:r>
                <a:rPr lang="en-GB" sz="1200">
                  <a:cs typeface="+mn-ea"/>
                  <a:sym typeface="+mn-lt"/>
                </a:rPr>
                <a:t>Lorem ipsum dolor sit amet, consectetur adipiscing elit</a:t>
              </a:r>
            </a:p>
          </p:txBody>
        </p:sp>
      </p:grpSp>
      <p:grpSp>
        <p:nvGrpSpPr>
          <p:cNvPr id="33" name="Group 32"/>
          <p:cNvGrpSpPr/>
          <p:nvPr/>
        </p:nvGrpSpPr>
        <p:grpSpPr>
          <a:xfrm>
            <a:off x="1547603" y="4512208"/>
            <a:ext cx="2041330" cy="948329"/>
            <a:chOff x="509992" y="4146958"/>
            <a:chExt cx="2041330" cy="948329"/>
          </a:xfrm>
        </p:grpSpPr>
        <p:sp>
          <p:nvSpPr>
            <p:cNvPr id="34" name="TextBox 33"/>
            <p:cNvSpPr txBox="1"/>
            <p:nvPr/>
          </p:nvSpPr>
          <p:spPr>
            <a:xfrm>
              <a:off x="509992" y="4146958"/>
              <a:ext cx="1133644" cy="369332"/>
            </a:xfrm>
            <a:prstGeom prst="rect">
              <a:avLst/>
            </a:prstGeom>
            <a:noFill/>
          </p:spPr>
          <p:txBody>
            <a:bodyPr wrap="none" rtlCol="0">
              <a:spAutoFit/>
            </a:bodyPr>
            <a:lstStyle/>
            <a:p>
              <a:r>
                <a:rPr lang="en-US" b="1">
                  <a:cs typeface="+mn-ea"/>
                  <a:sym typeface="+mn-lt"/>
                </a:rPr>
                <a:t>Dropbox</a:t>
              </a:r>
              <a:endParaRPr lang="en-GB" b="1">
                <a:cs typeface="+mn-ea"/>
                <a:sym typeface="+mn-lt"/>
              </a:endParaRPr>
            </a:p>
          </p:txBody>
        </p:sp>
        <p:sp>
          <p:nvSpPr>
            <p:cNvPr id="35" name="Rectangle 34"/>
            <p:cNvSpPr/>
            <p:nvPr/>
          </p:nvSpPr>
          <p:spPr>
            <a:xfrm>
              <a:off x="509993" y="4448956"/>
              <a:ext cx="2041329" cy="646331"/>
            </a:xfrm>
            <a:prstGeom prst="rect">
              <a:avLst/>
            </a:prstGeom>
          </p:spPr>
          <p:txBody>
            <a:bodyPr wrap="square">
              <a:spAutoFit/>
            </a:bodyPr>
            <a:lstStyle/>
            <a:p>
              <a:r>
                <a:rPr lang="en-GB" sz="1200">
                  <a:cs typeface="+mn-ea"/>
                  <a:sym typeface="+mn-lt"/>
                </a:rPr>
                <a:t>Lorem ipsum dolor sit amet, consectetur adipiscing elit</a:t>
              </a:r>
            </a:p>
          </p:txBody>
        </p:sp>
      </p:grpSp>
      <p:grpSp>
        <p:nvGrpSpPr>
          <p:cNvPr id="36" name="Group 35"/>
          <p:cNvGrpSpPr/>
          <p:nvPr/>
        </p:nvGrpSpPr>
        <p:grpSpPr>
          <a:xfrm>
            <a:off x="1547603" y="3388379"/>
            <a:ext cx="2041330" cy="948329"/>
            <a:chOff x="509992" y="4146958"/>
            <a:chExt cx="2041330" cy="948329"/>
          </a:xfrm>
        </p:grpSpPr>
        <p:sp>
          <p:nvSpPr>
            <p:cNvPr id="37" name="TextBox 36"/>
            <p:cNvSpPr txBox="1"/>
            <p:nvPr/>
          </p:nvSpPr>
          <p:spPr>
            <a:xfrm>
              <a:off x="509992" y="4146958"/>
              <a:ext cx="1133644" cy="369332"/>
            </a:xfrm>
            <a:prstGeom prst="rect">
              <a:avLst/>
            </a:prstGeom>
            <a:noFill/>
          </p:spPr>
          <p:txBody>
            <a:bodyPr wrap="none" rtlCol="0">
              <a:spAutoFit/>
            </a:bodyPr>
            <a:lstStyle/>
            <a:p>
              <a:r>
                <a:rPr lang="en-US" b="1">
                  <a:cs typeface="+mn-ea"/>
                  <a:sym typeface="+mn-lt"/>
                </a:rPr>
                <a:t>Dropbox</a:t>
              </a:r>
              <a:endParaRPr lang="en-GB" b="1">
                <a:cs typeface="+mn-ea"/>
                <a:sym typeface="+mn-lt"/>
              </a:endParaRPr>
            </a:p>
          </p:txBody>
        </p:sp>
        <p:sp>
          <p:nvSpPr>
            <p:cNvPr id="38" name="Rectangle 37"/>
            <p:cNvSpPr/>
            <p:nvPr/>
          </p:nvSpPr>
          <p:spPr>
            <a:xfrm>
              <a:off x="509993" y="4448956"/>
              <a:ext cx="2041329" cy="646331"/>
            </a:xfrm>
            <a:prstGeom prst="rect">
              <a:avLst/>
            </a:prstGeom>
          </p:spPr>
          <p:txBody>
            <a:bodyPr wrap="square">
              <a:spAutoFit/>
            </a:bodyPr>
            <a:lstStyle/>
            <a:p>
              <a:r>
                <a:rPr lang="en-GB" sz="1200">
                  <a:cs typeface="+mn-ea"/>
                  <a:sym typeface="+mn-lt"/>
                </a:rPr>
                <a:t>Lorem ipsum dolor sit amet, consectetur adipiscing elit</a:t>
              </a:r>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884" tIns="1030563" rIns="593276" bIns="2298531" numCol="1" spcCol="1270" anchor="ctr" anchorCtr="0">
              <a:noAutofit/>
            </a:bodyPr>
            <a:lstStyle/>
            <a:p>
              <a:pPr lvl="0" algn="ctr" defTabSz="2311400">
                <a:lnSpc>
                  <a:spcPct val="90000"/>
                </a:lnSpc>
                <a:spcBef>
                  <a:spcPct val="0"/>
                </a:spcBef>
                <a:spcAft>
                  <a:spcPct val="35000"/>
                </a:spcAft>
              </a:pPr>
              <a:endParaRPr lang="en-GB" sz="5200" kern="1200">
                <a:cs typeface="+mn-ea"/>
                <a:sym typeface="+mn-lt"/>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lvl="0" algn="ctr" defTabSz="2889250">
                <a:lnSpc>
                  <a:spcPct val="90000"/>
                </a:lnSpc>
                <a:spcBef>
                  <a:spcPct val="0"/>
                </a:spcBef>
                <a:spcAft>
                  <a:spcPct val="35000"/>
                </a:spcAft>
              </a:pPr>
              <a:endParaRPr lang="en-GB" sz="6500" kern="1200">
                <a:cs typeface="+mn-ea"/>
                <a:sym typeface="+mn-lt"/>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277" tIns="1030563" rIns="2464883" bIns="2298531" numCol="1" spcCol="1270" anchor="ctr" anchorCtr="0">
              <a:noAutofit/>
            </a:bodyPr>
            <a:lstStyle/>
            <a:p>
              <a:pPr lvl="0" algn="ctr" defTabSz="2311400">
                <a:lnSpc>
                  <a:spcPct val="90000"/>
                </a:lnSpc>
                <a:spcBef>
                  <a:spcPct val="0"/>
                </a:spcBef>
                <a:spcAft>
                  <a:spcPct val="35000"/>
                </a:spcAft>
              </a:pPr>
              <a:endParaRPr lang="en-GB" sz="5200" kern="1200">
                <a:cs typeface="+mn-ea"/>
                <a:sym typeface="+mn-lt"/>
              </a:endParaRPr>
            </a:p>
          </p:txBody>
        </p:sp>
        <p:sp>
          <p:nvSpPr>
            <p:cNvPr id="43" name="Circular Arrow 42"/>
            <p:cNvSpPr/>
            <p:nvPr/>
          </p:nvSpPr>
          <p:spPr>
            <a:xfrm>
              <a:off x="3855693" y="1492870"/>
              <a:ext cx="4650200" cy="4650202"/>
            </a:xfrm>
            <a:prstGeom prst="circularArrow">
              <a:avLst>
                <a:gd name="adj1" fmla="val 5085"/>
                <a:gd name="adj2" fmla="val 327528"/>
                <a:gd name="adj3" fmla="val 1472472"/>
                <a:gd name="adj4" fmla="val 1619943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44" name="Circular Arrow 43"/>
            <p:cNvSpPr/>
            <p:nvPr/>
          </p:nvSpPr>
          <p:spPr>
            <a:xfrm>
              <a:off x="3770899" y="1661904"/>
              <a:ext cx="4650200" cy="4650202"/>
            </a:xfrm>
            <a:prstGeom prst="circularArrow">
              <a:avLst>
                <a:gd name="adj1" fmla="val 5085"/>
                <a:gd name="adj2" fmla="val 327528"/>
                <a:gd name="adj3" fmla="val 8671970"/>
                <a:gd name="adj4" fmla="val 180050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45" name="Circular Arrow 44"/>
            <p:cNvSpPr/>
            <p:nvPr/>
          </p:nvSpPr>
          <p:spPr>
            <a:xfrm>
              <a:off x="3685337" y="1514384"/>
              <a:ext cx="4650200" cy="4650202"/>
            </a:xfrm>
            <a:prstGeom prst="circularArrow">
              <a:avLst>
                <a:gd name="adj1" fmla="val 5085"/>
                <a:gd name="adj2" fmla="val 327528"/>
                <a:gd name="adj3" fmla="val 15873039"/>
                <a:gd name="adj4" fmla="val 9000000"/>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grpSp>
      <p:sp>
        <p:nvSpPr>
          <p:cNvPr id="46" name="Freeform 45"/>
          <p:cNvSpPr>
            <a:spLocks noEditPoints="1"/>
          </p:cNvSpPr>
          <p:nvPr/>
        </p:nvSpPr>
        <p:spPr bwMode="auto">
          <a:xfrm>
            <a:off x="5722052" y="4710814"/>
            <a:ext cx="747894" cy="43718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cs typeface="+mn-ea"/>
              <a:sym typeface="+mn-lt"/>
            </a:endParaRPr>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sp>
        <p:nvSpPr>
          <p:cNvPr id="51" name="Freeform 50"/>
          <p:cNvSpPr/>
          <p:nvPr/>
        </p:nvSpPr>
        <p:spPr bwMode="auto">
          <a:xfrm>
            <a:off x="6640378" y="3039002"/>
            <a:ext cx="487583" cy="721834"/>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vert="horz" wrap="square" lIns="91440" tIns="45720" rIns="91440" bIns="45720" numCol="1" anchor="t" anchorCtr="0" compatLnSpc="1"/>
          <a:lstStyle/>
          <a:p>
            <a:endParaRPr lang="en-GB">
              <a:cs typeface="+mn-ea"/>
              <a:sym typeface="+mn-lt"/>
            </a:endParaRPr>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61" name="TextBox 60"/>
            <p:cNvSpPr txBox="1"/>
            <p:nvPr/>
          </p:nvSpPr>
          <p:spPr>
            <a:xfrm>
              <a:off x="8701390" y="1912546"/>
              <a:ext cx="2172390" cy="369332"/>
            </a:xfrm>
            <a:prstGeom prst="rect">
              <a:avLst/>
            </a:prstGeom>
            <a:noFill/>
          </p:spPr>
          <p:txBody>
            <a:bodyPr wrap="none" rtlCol="0">
              <a:spAutoFit/>
            </a:bodyPr>
            <a:lstStyle/>
            <a:p>
              <a:r>
                <a:rPr lang="en-US" b="1">
                  <a:cs typeface="+mn-ea"/>
                  <a:sym typeface="+mn-lt"/>
                </a:rPr>
                <a:t>Conceptualization</a:t>
              </a:r>
              <a:endParaRPr lang="en-GB" b="1">
                <a:cs typeface="+mn-ea"/>
                <a:sym typeface="+mn-lt"/>
              </a:endParaRPr>
            </a:p>
          </p:txBody>
        </p:sp>
        <p:sp>
          <p:nvSpPr>
            <p:cNvPr id="62" name="Rectangle 61"/>
            <p:cNvSpPr/>
            <p:nvPr/>
          </p:nvSpPr>
          <p:spPr>
            <a:xfrm>
              <a:off x="8701390" y="2281878"/>
              <a:ext cx="2482639" cy="1754326"/>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 Nullam porttitor consectetur nunc in tempor. Cras vitae venenatis sem at pretium arcu</a:t>
              </a:r>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vert="horz" wrap="square" lIns="45720" tIns="22860" rIns="45720" bIns="22860" numCol="1" anchor="t" anchorCtr="0" compatLnSpc="1"/>
              <a:lstStyle/>
              <a:p>
                <a:endParaRPr lang="en-US" sz="900" dirty="0">
                  <a:cs typeface="+mn-ea"/>
                  <a:sym typeface="+mn-l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45720" tIns="22860" rIns="45720" bIns="22860" numCol="1" anchor="t" anchorCtr="0" compatLnSpc="1"/>
              <a:lstStyle/>
              <a:p>
                <a:endParaRPr lang="en-US" sz="900" dirty="0">
                  <a:cs typeface="+mn-ea"/>
                  <a:sym typeface="+mn-l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5720" tIns="22860" rIns="45720" bIns="22860" numCol="1" anchor="t" anchorCtr="0" compatLnSpc="1"/>
              <a:lstStyle/>
              <a:p>
                <a:endParaRPr lang="en-US" sz="900" dirty="0">
                  <a:cs typeface="+mn-ea"/>
                  <a:sym typeface="+mn-l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vert="horz" wrap="square" lIns="45720" tIns="22860" rIns="45720" bIns="22860" numCol="1" anchor="t" anchorCtr="0" compatLnSpc="1"/>
              <a:lstStyle/>
              <a:p>
                <a:endParaRPr lang="en-US" sz="900" dirty="0">
                  <a:cs typeface="+mn-ea"/>
                  <a:sym typeface="+mn-lt"/>
                </a:endParaRPr>
              </a:p>
            </p:txBody>
          </p:sp>
        </p:grpSp>
      </p:grpSp>
      <p:sp>
        <p:nvSpPr>
          <p:cNvPr id="73" name="TextBox 72"/>
          <p:cNvSpPr txBox="1"/>
          <p:nvPr/>
        </p:nvSpPr>
        <p:spPr>
          <a:xfrm>
            <a:off x="9504954" y="4526300"/>
            <a:ext cx="1178528" cy="461665"/>
          </a:xfrm>
          <a:prstGeom prst="rect">
            <a:avLst/>
          </a:prstGeom>
          <a:noFill/>
        </p:spPr>
        <p:txBody>
          <a:bodyPr wrap="none" rtlCol="0">
            <a:spAutoFit/>
          </a:bodyPr>
          <a:lstStyle/>
          <a:p>
            <a:r>
              <a:rPr lang="en-US" sz="2400" b="1">
                <a:solidFill>
                  <a:srgbClr val="385424"/>
                </a:solidFill>
                <a:cs typeface="+mn-ea"/>
                <a:sym typeface="+mn-lt"/>
              </a:rPr>
              <a:t>1.234K</a:t>
            </a:r>
          </a:p>
        </p:txBody>
      </p:sp>
      <p:sp>
        <p:nvSpPr>
          <p:cNvPr id="74" name="TextBox 73"/>
          <p:cNvSpPr txBox="1"/>
          <p:nvPr/>
        </p:nvSpPr>
        <p:spPr>
          <a:xfrm>
            <a:off x="9505169" y="4907396"/>
            <a:ext cx="1351652" cy="369332"/>
          </a:xfrm>
          <a:prstGeom prst="rect">
            <a:avLst/>
          </a:prstGeom>
          <a:noFill/>
        </p:spPr>
        <p:txBody>
          <a:bodyPr wrap="none" rtlCol="0">
            <a:spAutoFit/>
          </a:bodyPr>
          <a:lstStyle/>
          <a:p>
            <a:r>
              <a:rPr lang="en-US">
                <a:cs typeface="+mn-ea"/>
                <a:sym typeface="+mn-lt"/>
              </a:rPr>
              <a:t>Male Users</a:t>
            </a:r>
            <a:endParaRPr lang="en-GB">
              <a:cs typeface="+mn-ea"/>
              <a:sym typeface="+mn-lt"/>
            </a:endParaRPr>
          </a:p>
        </p:txBody>
      </p:sp>
      <p:sp>
        <p:nvSpPr>
          <p:cNvPr id="75" name="TextBox 74"/>
          <p:cNvSpPr txBox="1"/>
          <p:nvPr/>
        </p:nvSpPr>
        <p:spPr>
          <a:xfrm>
            <a:off x="9522256" y="5571152"/>
            <a:ext cx="1178528" cy="461665"/>
          </a:xfrm>
          <a:prstGeom prst="rect">
            <a:avLst/>
          </a:prstGeom>
          <a:noFill/>
        </p:spPr>
        <p:txBody>
          <a:bodyPr wrap="none" rtlCol="0">
            <a:spAutoFit/>
          </a:bodyPr>
          <a:lstStyle/>
          <a:p>
            <a:r>
              <a:rPr lang="en-US" sz="2400" b="1">
                <a:solidFill>
                  <a:srgbClr val="385424"/>
                </a:solidFill>
                <a:cs typeface="+mn-ea"/>
                <a:sym typeface="+mn-lt"/>
              </a:rPr>
              <a:t>1.234K</a:t>
            </a:r>
          </a:p>
        </p:txBody>
      </p:sp>
      <p:sp>
        <p:nvSpPr>
          <p:cNvPr id="76" name="TextBox 75"/>
          <p:cNvSpPr txBox="1"/>
          <p:nvPr/>
        </p:nvSpPr>
        <p:spPr>
          <a:xfrm>
            <a:off x="9522471" y="5952248"/>
            <a:ext cx="1620957" cy="369332"/>
          </a:xfrm>
          <a:prstGeom prst="rect">
            <a:avLst/>
          </a:prstGeom>
          <a:noFill/>
        </p:spPr>
        <p:txBody>
          <a:bodyPr wrap="none" rtlCol="0">
            <a:spAutoFit/>
          </a:bodyPr>
          <a:lstStyle/>
          <a:p>
            <a:r>
              <a:rPr lang="en-US">
                <a:cs typeface="+mn-ea"/>
                <a:sym typeface="+mn-lt"/>
              </a:rPr>
              <a:t>Female Users</a:t>
            </a:r>
            <a:endParaRPr lang="en-GB">
              <a:cs typeface="+mn-ea"/>
              <a:sym typeface="+mn-lt"/>
            </a:endParaRP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5" name="图片 4"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style.rotation</p:attrName>
                                        </p:attrNameLst>
                                      </p:cBhvr>
                                      <p:tavLst>
                                        <p:tav tm="0">
                                          <p:val>
                                            <p:fltVal val="360"/>
                                          </p:val>
                                        </p:tav>
                                        <p:tav tm="100000">
                                          <p:val>
                                            <p:fltVal val="0"/>
                                          </p:val>
                                        </p:tav>
                                      </p:tavLst>
                                    </p:anim>
                                    <p:animEffect transition="in" filter="fade">
                                      <p:cBhvr>
                                        <p:cTn id="36" dur="500"/>
                                        <p:tgtEl>
                                          <p:spTgt spid="51"/>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360"/>
                                          </p:val>
                                        </p:tav>
                                        <p:tav tm="100000">
                                          <p:val>
                                            <p:fltVal val="0"/>
                                          </p:val>
                                        </p:tav>
                                      </p:tavLst>
                                    </p:anim>
                                    <p:animEffect transition="in" filter="fade">
                                      <p:cBhvr>
                                        <p:cTn id="43" dur="500"/>
                                        <p:tgtEl>
                                          <p:spTgt spid="46"/>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1" grpId="0" bldLvl="0" animBg="1"/>
      <p:bldP spid="73" grpId="0"/>
      <p:bldP spid="74" grpId="0"/>
      <p:bldP spid="75" grpId="0"/>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46250" y="2040370"/>
            <a:ext cx="801823" cy="755703"/>
            <a:chOff x="6346250" y="2040370"/>
            <a:chExt cx="80182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cs typeface="+mn-ea"/>
                <a:sym typeface="+mn-lt"/>
              </a:endParaRPr>
            </a:p>
          </p:txBody>
        </p:sp>
        <p:sp>
          <p:nvSpPr>
            <p:cNvPr id="12" name="TextBox 11"/>
            <p:cNvSpPr txBox="1"/>
            <p:nvPr/>
          </p:nvSpPr>
          <p:spPr>
            <a:xfrm>
              <a:off x="6346250" y="2208373"/>
              <a:ext cx="801823" cy="461665"/>
            </a:xfrm>
            <a:prstGeom prst="rect">
              <a:avLst/>
            </a:prstGeom>
            <a:noFill/>
          </p:spPr>
          <p:txBody>
            <a:bodyPr wrap="none" rtlCol="0">
              <a:spAutoFit/>
            </a:bodyPr>
            <a:lstStyle/>
            <a:p>
              <a:pPr algn="ctr"/>
              <a:r>
                <a:rPr lang="en-US" sz="2400" b="1">
                  <a:solidFill>
                    <a:schemeClr val="bg2"/>
                  </a:solidFill>
                  <a:cs typeface="+mn-ea"/>
                  <a:sym typeface="+mn-lt"/>
                </a:rPr>
                <a:t>93%</a:t>
              </a:r>
              <a:endParaRPr lang="en-GB" sz="2400" b="1">
                <a:solidFill>
                  <a:schemeClr val="bg2"/>
                </a:solidFill>
                <a:cs typeface="+mn-ea"/>
                <a:sym typeface="+mn-lt"/>
              </a:endParaRPr>
            </a:p>
          </p:txBody>
        </p:sp>
      </p:grpSp>
      <p:grpSp>
        <p:nvGrpSpPr>
          <p:cNvPr id="41" name="Group 40"/>
          <p:cNvGrpSpPr/>
          <p:nvPr/>
        </p:nvGrpSpPr>
        <p:grpSpPr>
          <a:xfrm>
            <a:off x="6346250" y="2964514"/>
            <a:ext cx="801823" cy="755703"/>
            <a:chOff x="6346250" y="2992454"/>
            <a:chExt cx="80182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 name="TextBox 12"/>
            <p:cNvSpPr txBox="1"/>
            <p:nvPr/>
          </p:nvSpPr>
          <p:spPr>
            <a:xfrm>
              <a:off x="6346250" y="3160456"/>
              <a:ext cx="801823" cy="461665"/>
            </a:xfrm>
            <a:prstGeom prst="rect">
              <a:avLst/>
            </a:prstGeom>
            <a:noFill/>
          </p:spPr>
          <p:txBody>
            <a:bodyPr wrap="none" rtlCol="0">
              <a:spAutoFit/>
            </a:bodyPr>
            <a:lstStyle/>
            <a:p>
              <a:pPr algn="ctr"/>
              <a:r>
                <a:rPr lang="en-US" sz="2400" b="1">
                  <a:solidFill>
                    <a:schemeClr val="bg2"/>
                  </a:solidFill>
                  <a:cs typeface="+mn-ea"/>
                  <a:sym typeface="+mn-lt"/>
                </a:rPr>
                <a:t>82%</a:t>
              </a:r>
              <a:endParaRPr lang="en-GB" sz="2400" b="1">
                <a:solidFill>
                  <a:schemeClr val="bg2"/>
                </a:solidFill>
                <a:cs typeface="+mn-ea"/>
                <a:sym typeface="+mn-lt"/>
              </a:endParaRPr>
            </a:p>
          </p:txBody>
        </p:sp>
      </p:grpSp>
      <p:grpSp>
        <p:nvGrpSpPr>
          <p:cNvPr id="42" name="Group 41"/>
          <p:cNvGrpSpPr/>
          <p:nvPr/>
        </p:nvGrpSpPr>
        <p:grpSpPr>
          <a:xfrm>
            <a:off x="6346250" y="3944537"/>
            <a:ext cx="801823" cy="755703"/>
            <a:chOff x="6346250" y="3944537"/>
            <a:chExt cx="80182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 name="TextBox 13"/>
            <p:cNvSpPr txBox="1"/>
            <p:nvPr/>
          </p:nvSpPr>
          <p:spPr>
            <a:xfrm>
              <a:off x="6346250" y="4114593"/>
              <a:ext cx="801823" cy="461665"/>
            </a:xfrm>
            <a:prstGeom prst="rect">
              <a:avLst/>
            </a:prstGeom>
            <a:noFill/>
          </p:spPr>
          <p:txBody>
            <a:bodyPr wrap="none" rtlCol="0">
              <a:spAutoFit/>
            </a:bodyPr>
            <a:lstStyle/>
            <a:p>
              <a:pPr algn="ctr"/>
              <a:r>
                <a:rPr lang="en-US" sz="2400" b="1">
                  <a:solidFill>
                    <a:schemeClr val="bg2"/>
                  </a:solidFill>
                  <a:cs typeface="+mn-ea"/>
                  <a:sym typeface="+mn-lt"/>
                </a:rPr>
                <a:t>70%</a:t>
              </a:r>
              <a:endParaRPr lang="en-GB" sz="2400" b="1">
                <a:solidFill>
                  <a:schemeClr val="bg2"/>
                </a:solidFill>
                <a:cs typeface="+mn-ea"/>
                <a:sym typeface="+mn-lt"/>
              </a:endParaRPr>
            </a:p>
          </p:txBody>
        </p:sp>
      </p:grpSp>
      <p:grpSp>
        <p:nvGrpSpPr>
          <p:cNvPr id="43" name="Group 42"/>
          <p:cNvGrpSpPr/>
          <p:nvPr/>
        </p:nvGrpSpPr>
        <p:grpSpPr>
          <a:xfrm>
            <a:off x="6346250" y="4900725"/>
            <a:ext cx="801823" cy="755703"/>
            <a:chOff x="6346250" y="4900725"/>
            <a:chExt cx="80182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5" name="TextBox 14"/>
            <p:cNvSpPr txBox="1"/>
            <p:nvPr/>
          </p:nvSpPr>
          <p:spPr>
            <a:xfrm>
              <a:off x="6346250" y="5068728"/>
              <a:ext cx="801823" cy="461665"/>
            </a:xfrm>
            <a:prstGeom prst="rect">
              <a:avLst/>
            </a:prstGeom>
            <a:noFill/>
          </p:spPr>
          <p:txBody>
            <a:bodyPr wrap="none" rtlCol="0">
              <a:spAutoFit/>
            </a:bodyPr>
            <a:lstStyle/>
            <a:p>
              <a:pPr algn="ctr"/>
              <a:r>
                <a:rPr lang="en-US" sz="2400" b="1">
                  <a:solidFill>
                    <a:schemeClr val="bg2"/>
                  </a:solidFill>
                  <a:cs typeface="+mn-ea"/>
                  <a:sym typeface="+mn-lt"/>
                </a:rPr>
                <a:t>68%</a:t>
              </a:r>
              <a:endParaRPr lang="en-GB" sz="2400" b="1">
                <a:solidFill>
                  <a:schemeClr val="bg2"/>
                </a:solidFill>
                <a:cs typeface="+mn-ea"/>
                <a:sym typeface="+mn-lt"/>
              </a:endParaRP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23" name="Rectangle 22"/>
          <p:cNvSpPr/>
          <p:nvPr/>
        </p:nvSpPr>
        <p:spPr>
          <a:xfrm>
            <a:off x="1493725" y="1908561"/>
            <a:ext cx="3956208" cy="646331"/>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a:t>
            </a:r>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27" name="Rectangle 26"/>
          <p:cNvSpPr/>
          <p:nvPr/>
        </p:nvSpPr>
        <p:spPr>
          <a:xfrm>
            <a:off x="1493725" y="2955853"/>
            <a:ext cx="3956208" cy="646331"/>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a:t>
            </a:r>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31" name="Rectangle 30"/>
          <p:cNvSpPr/>
          <p:nvPr/>
        </p:nvSpPr>
        <p:spPr>
          <a:xfrm>
            <a:off x="1493725" y="4028649"/>
            <a:ext cx="3956208" cy="646331"/>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a:t>
            </a:r>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35" name="Rectangle 34"/>
          <p:cNvSpPr/>
          <p:nvPr/>
        </p:nvSpPr>
        <p:spPr>
          <a:xfrm>
            <a:off x="1493725" y="5054952"/>
            <a:ext cx="3956208" cy="646331"/>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44" name="图片 4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mn-ea"/>
              <a:sym typeface="+mn-lt"/>
            </a:endParaRPr>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2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2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3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3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3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sp>
          <p:nvSpPr>
            <p:cNvPr id="3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cs typeface="+mn-ea"/>
                <a:sym typeface="+mn-lt"/>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cs typeface="+mn-ea"/>
                <a:sym typeface="+mn-lt"/>
              </a:endParaRPr>
            </a:p>
          </p:txBody>
        </p:sp>
      </p:grpSp>
      <p:sp>
        <p:nvSpPr>
          <p:cNvPr id="44" name="TextBox 43"/>
          <p:cNvSpPr txBox="1"/>
          <p:nvPr/>
        </p:nvSpPr>
        <p:spPr>
          <a:xfrm>
            <a:off x="5880865" y="5877156"/>
            <a:ext cx="1157689" cy="276999"/>
          </a:xfrm>
          <a:prstGeom prst="rect">
            <a:avLst/>
          </a:prstGeom>
          <a:noFill/>
        </p:spPr>
        <p:txBody>
          <a:bodyPr wrap="none" rtlCol="0">
            <a:spAutoFit/>
          </a:bodyPr>
          <a:lstStyle/>
          <a:p>
            <a:pPr algn="ctr"/>
            <a:r>
              <a:rPr lang="en-US" sz="1200">
                <a:cs typeface="+mn-ea"/>
                <a:sym typeface="+mn-lt"/>
              </a:rPr>
              <a:t>TV Production</a:t>
            </a:r>
            <a:endParaRPr lang="en-GB" sz="1200">
              <a:cs typeface="+mn-ea"/>
              <a:sym typeface="+mn-lt"/>
            </a:endParaRPr>
          </a:p>
        </p:txBody>
      </p:sp>
      <p:sp>
        <p:nvSpPr>
          <p:cNvPr id="45" name="TextBox 44"/>
          <p:cNvSpPr txBox="1"/>
          <p:nvPr/>
        </p:nvSpPr>
        <p:spPr>
          <a:xfrm>
            <a:off x="7313541" y="5877155"/>
            <a:ext cx="627096" cy="276999"/>
          </a:xfrm>
          <a:prstGeom prst="rect">
            <a:avLst/>
          </a:prstGeom>
          <a:noFill/>
        </p:spPr>
        <p:txBody>
          <a:bodyPr wrap="none" rtlCol="0">
            <a:spAutoFit/>
          </a:bodyPr>
          <a:lstStyle/>
          <a:p>
            <a:pPr algn="ctr"/>
            <a:r>
              <a:rPr lang="en-US" sz="1200">
                <a:cs typeface="+mn-ea"/>
                <a:sym typeface="+mn-lt"/>
              </a:rPr>
              <a:t>Sound</a:t>
            </a:r>
            <a:endParaRPr lang="en-GB" sz="1200">
              <a:cs typeface="+mn-ea"/>
              <a:sym typeface="+mn-lt"/>
            </a:endParaRPr>
          </a:p>
        </p:txBody>
      </p:sp>
      <p:sp>
        <p:nvSpPr>
          <p:cNvPr id="46" name="TextBox 45"/>
          <p:cNvSpPr txBox="1"/>
          <p:nvPr/>
        </p:nvSpPr>
        <p:spPr>
          <a:xfrm>
            <a:off x="8273855" y="5877155"/>
            <a:ext cx="1053494" cy="276999"/>
          </a:xfrm>
          <a:prstGeom prst="rect">
            <a:avLst/>
          </a:prstGeom>
          <a:noFill/>
        </p:spPr>
        <p:txBody>
          <a:bodyPr wrap="none" rtlCol="0">
            <a:spAutoFit/>
          </a:bodyPr>
          <a:lstStyle/>
          <a:p>
            <a:pPr algn="ctr"/>
            <a:r>
              <a:rPr lang="en-US" sz="1200">
                <a:cs typeface="+mn-ea"/>
                <a:sym typeface="+mn-lt"/>
              </a:rPr>
              <a:t>Photography</a:t>
            </a:r>
            <a:endParaRPr lang="en-GB" sz="1200">
              <a:cs typeface="+mn-ea"/>
              <a:sym typeface="+mn-lt"/>
            </a:endParaRPr>
          </a:p>
        </p:txBody>
      </p:sp>
      <p:sp>
        <p:nvSpPr>
          <p:cNvPr id="47" name="TextBox 46"/>
          <p:cNvSpPr txBox="1"/>
          <p:nvPr/>
        </p:nvSpPr>
        <p:spPr>
          <a:xfrm>
            <a:off x="10599553" y="5873285"/>
            <a:ext cx="1061509" cy="276999"/>
          </a:xfrm>
          <a:prstGeom prst="rect">
            <a:avLst/>
          </a:prstGeom>
          <a:noFill/>
        </p:spPr>
        <p:txBody>
          <a:bodyPr wrap="none" rtlCol="0">
            <a:spAutoFit/>
          </a:bodyPr>
          <a:lstStyle/>
          <a:p>
            <a:pPr algn="ctr"/>
            <a:r>
              <a:rPr lang="en-US" sz="1200">
                <a:cs typeface="+mn-ea"/>
                <a:sym typeface="+mn-lt"/>
              </a:rPr>
              <a:t>Social Media</a:t>
            </a:r>
            <a:endParaRPr lang="en-GB" sz="1200">
              <a:cs typeface="+mn-ea"/>
              <a:sym typeface="+mn-lt"/>
            </a:endParaRPr>
          </a:p>
        </p:txBody>
      </p:sp>
      <p:sp>
        <p:nvSpPr>
          <p:cNvPr id="48" name="TextBox 47"/>
          <p:cNvSpPr txBox="1"/>
          <p:nvPr/>
        </p:nvSpPr>
        <p:spPr>
          <a:xfrm>
            <a:off x="9589267" y="5873752"/>
            <a:ext cx="747320" cy="276999"/>
          </a:xfrm>
          <a:prstGeom prst="rect">
            <a:avLst/>
          </a:prstGeom>
          <a:noFill/>
        </p:spPr>
        <p:txBody>
          <a:bodyPr wrap="none" rtlCol="0">
            <a:spAutoFit/>
          </a:bodyPr>
          <a:lstStyle/>
          <a:p>
            <a:pPr algn="ctr"/>
            <a:r>
              <a:rPr lang="en-US" sz="1200">
                <a:cs typeface="+mn-ea"/>
                <a:sym typeface="+mn-lt"/>
              </a:rPr>
              <a:t>Portfolio</a:t>
            </a:r>
            <a:endParaRPr lang="en-GB" sz="1200">
              <a:cs typeface="+mn-ea"/>
              <a:sym typeface="+mn-lt"/>
            </a:endParaRPr>
          </a:p>
        </p:txBody>
      </p:sp>
      <p:sp>
        <p:nvSpPr>
          <p:cNvPr id="49" name="TextBox 48"/>
          <p:cNvSpPr txBox="1"/>
          <p:nvPr/>
        </p:nvSpPr>
        <p:spPr>
          <a:xfrm>
            <a:off x="9614115" y="1756673"/>
            <a:ext cx="697628" cy="400110"/>
          </a:xfrm>
          <a:prstGeom prst="rect">
            <a:avLst/>
          </a:prstGeom>
          <a:noFill/>
        </p:spPr>
        <p:txBody>
          <a:bodyPr wrap="none" rtlCol="0">
            <a:spAutoFit/>
          </a:bodyPr>
          <a:lstStyle/>
          <a:p>
            <a:pPr algn="ctr"/>
            <a:r>
              <a:rPr lang="en-US" sz="2000" b="1">
                <a:cs typeface="+mn-ea"/>
                <a:sym typeface="+mn-lt"/>
              </a:rPr>
              <a:t>96%</a:t>
            </a:r>
            <a:endParaRPr lang="en-GB" sz="2000" b="1">
              <a:cs typeface="+mn-ea"/>
              <a:sym typeface="+mn-lt"/>
            </a:endParaRPr>
          </a:p>
        </p:txBody>
      </p:sp>
      <p:sp>
        <p:nvSpPr>
          <p:cNvPr id="50" name="TextBox 49"/>
          <p:cNvSpPr txBox="1"/>
          <p:nvPr/>
        </p:nvSpPr>
        <p:spPr>
          <a:xfrm>
            <a:off x="6110895" y="2987508"/>
            <a:ext cx="697628" cy="400110"/>
          </a:xfrm>
          <a:prstGeom prst="rect">
            <a:avLst/>
          </a:prstGeom>
          <a:noFill/>
        </p:spPr>
        <p:txBody>
          <a:bodyPr wrap="none" rtlCol="0">
            <a:spAutoFit/>
          </a:bodyPr>
          <a:lstStyle/>
          <a:p>
            <a:pPr algn="ctr"/>
            <a:r>
              <a:rPr lang="en-US" sz="2000" b="1">
                <a:cs typeface="+mn-ea"/>
                <a:sym typeface="+mn-lt"/>
              </a:rPr>
              <a:t>50%</a:t>
            </a:r>
            <a:endParaRPr lang="en-GB" sz="2000" b="1">
              <a:cs typeface="+mn-ea"/>
              <a:sym typeface="+mn-lt"/>
            </a:endParaRPr>
          </a:p>
        </p:txBody>
      </p:sp>
      <p:sp>
        <p:nvSpPr>
          <p:cNvPr id="51" name="TextBox 50"/>
          <p:cNvSpPr txBox="1"/>
          <p:nvPr/>
        </p:nvSpPr>
        <p:spPr>
          <a:xfrm>
            <a:off x="7277333" y="3569376"/>
            <a:ext cx="697628" cy="400110"/>
          </a:xfrm>
          <a:prstGeom prst="rect">
            <a:avLst/>
          </a:prstGeom>
          <a:noFill/>
        </p:spPr>
        <p:txBody>
          <a:bodyPr wrap="none" rtlCol="0">
            <a:spAutoFit/>
          </a:bodyPr>
          <a:lstStyle/>
          <a:p>
            <a:pPr algn="ctr"/>
            <a:r>
              <a:rPr lang="en-US" sz="2000" b="1">
                <a:cs typeface="+mn-ea"/>
                <a:sym typeface="+mn-lt"/>
              </a:rPr>
              <a:t>35%</a:t>
            </a:r>
            <a:endParaRPr lang="en-GB" sz="2000" b="1">
              <a:cs typeface="+mn-ea"/>
              <a:sym typeface="+mn-lt"/>
            </a:endParaRPr>
          </a:p>
        </p:txBody>
      </p:sp>
      <p:sp>
        <p:nvSpPr>
          <p:cNvPr id="52" name="TextBox 51"/>
          <p:cNvSpPr txBox="1"/>
          <p:nvPr/>
        </p:nvSpPr>
        <p:spPr>
          <a:xfrm>
            <a:off x="10779522" y="3049905"/>
            <a:ext cx="697628" cy="400110"/>
          </a:xfrm>
          <a:prstGeom prst="rect">
            <a:avLst/>
          </a:prstGeom>
          <a:noFill/>
        </p:spPr>
        <p:txBody>
          <a:bodyPr wrap="none" rtlCol="0">
            <a:spAutoFit/>
          </a:bodyPr>
          <a:lstStyle/>
          <a:p>
            <a:pPr algn="ctr"/>
            <a:r>
              <a:rPr lang="en-US" sz="2000" b="1">
                <a:cs typeface="+mn-ea"/>
                <a:sym typeface="+mn-lt"/>
              </a:rPr>
              <a:t>46%</a:t>
            </a:r>
            <a:endParaRPr lang="en-GB" sz="2000" b="1">
              <a:cs typeface="+mn-ea"/>
              <a:sym typeface="+mn-lt"/>
            </a:endParaRPr>
          </a:p>
        </p:txBody>
      </p:sp>
      <p:sp>
        <p:nvSpPr>
          <p:cNvPr id="53" name="TextBox 52"/>
          <p:cNvSpPr txBox="1"/>
          <p:nvPr/>
        </p:nvSpPr>
        <p:spPr>
          <a:xfrm>
            <a:off x="8422202" y="2304078"/>
            <a:ext cx="697628" cy="400110"/>
          </a:xfrm>
          <a:prstGeom prst="rect">
            <a:avLst/>
          </a:prstGeom>
          <a:noFill/>
        </p:spPr>
        <p:txBody>
          <a:bodyPr wrap="none" rtlCol="0">
            <a:spAutoFit/>
          </a:bodyPr>
          <a:lstStyle/>
          <a:p>
            <a:pPr algn="ctr"/>
            <a:r>
              <a:rPr lang="en-US" sz="2000" b="1">
                <a:cs typeface="+mn-ea"/>
                <a:sym typeface="+mn-lt"/>
              </a:rPr>
              <a:t>82%</a:t>
            </a:r>
            <a:endParaRPr lang="en-GB" sz="2000" b="1">
              <a:cs typeface="+mn-ea"/>
              <a:sym typeface="+mn-lt"/>
            </a:endParaRPr>
          </a:p>
        </p:txBody>
      </p:sp>
      <p:sp>
        <p:nvSpPr>
          <p:cNvPr id="54" name="TextBox 53"/>
          <p:cNvSpPr txBox="1"/>
          <p:nvPr/>
        </p:nvSpPr>
        <p:spPr>
          <a:xfrm>
            <a:off x="1041613" y="1984493"/>
            <a:ext cx="2540119" cy="461665"/>
          </a:xfrm>
          <a:prstGeom prst="rect">
            <a:avLst/>
          </a:prstGeom>
          <a:noFill/>
        </p:spPr>
        <p:txBody>
          <a:bodyPr wrap="none" rtlCol="0">
            <a:spAutoFit/>
          </a:bodyPr>
          <a:lstStyle/>
          <a:p>
            <a:r>
              <a:rPr lang="en-US" sz="2400" b="1">
                <a:cs typeface="+mn-ea"/>
                <a:sym typeface="+mn-lt"/>
              </a:rPr>
              <a:t>DATA DIAGRAM</a:t>
            </a:r>
            <a:endParaRPr lang="en-GB" sz="2400" b="1">
              <a:cs typeface="+mn-ea"/>
              <a:sym typeface="+mn-lt"/>
            </a:endParaRPr>
          </a:p>
        </p:txBody>
      </p:sp>
      <p:sp>
        <p:nvSpPr>
          <p:cNvPr id="55" name="TextBox 54"/>
          <p:cNvSpPr txBox="1"/>
          <p:nvPr/>
        </p:nvSpPr>
        <p:spPr>
          <a:xfrm>
            <a:off x="1041613" y="2942933"/>
            <a:ext cx="1725152" cy="1015663"/>
          </a:xfrm>
          <a:prstGeom prst="rect">
            <a:avLst/>
          </a:prstGeom>
          <a:noFill/>
        </p:spPr>
        <p:txBody>
          <a:bodyPr wrap="none" rtlCol="0">
            <a:spAutoFit/>
          </a:bodyPr>
          <a:lstStyle/>
          <a:p>
            <a:r>
              <a:rPr lang="en-US" sz="6000">
                <a:solidFill>
                  <a:srgbClr val="385424"/>
                </a:solidFill>
                <a:cs typeface="+mn-ea"/>
                <a:sym typeface="+mn-lt"/>
              </a:rPr>
              <a:t>85%</a:t>
            </a:r>
          </a:p>
        </p:txBody>
      </p:sp>
      <p:sp>
        <p:nvSpPr>
          <p:cNvPr id="56" name="Rectangle 55"/>
          <p:cNvSpPr/>
          <p:nvPr/>
        </p:nvSpPr>
        <p:spPr>
          <a:xfrm>
            <a:off x="1041614" y="2427710"/>
            <a:ext cx="3833002" cy="830997"/>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Ut wisi enim ad</a:t>
            </a:r>
          </a:p>
        </p:txBody>
      </p:sp>
      <p:sp>
        <p:nvSpPr>
          <p:cNvPr id="57" name="Rectangle 56"/>
          <p:cNvSpPr/>
          <p:nvPr/>
        </p:nvSpPr>
        <p:spPr>
          <a:xfrm>
            <a:off x="2470789" y="3126849"/>
            <a:ext cx="2650945" cy="646331"/>
          </a:xfrm>
          <a:prstGeom prst="rect">
            <a:avLst/>
          </a:prstGeom>
        </p:spPr>
        <p:txBody>
          <a:bodyPr wrap="square">
            <a:spAutoFit/>
          </a:bodyPr>
          <a:lstStyle/>
          <a:p>
            <a:r>
              <a:rPr lang="en-GB" sz="1200">
                <a:cs typeface="+mn-ea"/>
                <a:sym typeface="+mn-lt"/>
              </a:rPr>
              <a:t>Lorem ipsum dolor sit amet, consectetuer adipiscing elit, sed diam nonummy nibh </a:t>
            </a:r>
          </a:p>
        </p:txBody>
      </p:sp>
      <p:sp>
        <p:nvSpPr>
          <p:cNvPr id="58" name="Rectangle 57"/>
          <p:cNvSpPr/>
          <p:nvPr/>
        </p:nvSpPr>
        <p:spPr>
          <a:xfrm>
            <a:off x="1041613" y="3775200"/>
            <a:ext cx="3833003" cy="830997"/>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Ut wisi enim ad</a:t>
            </a:r>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63" name="Rectangle 62"/>
          <p:cNvSpPr/>
          <p:nvPr/>
        </p:nvSpPr>
        <p:spPr>
          <a:xfrm>
            <a:off x="1787970" y="4790818"/>
            <a:ext cx="3206911" cy="461665"/>
          </a:xfrm>
          <a:prstGeom prst="rect">
            <a:avLst/>
          </a:prstGeom>
        </p:spPr>
        <p:txBody>
          <a:bodyPr wrap="square">
            <a:spAutoFit/>
          </a:bodyPr>
          <a:lstStyle/>
          <a:p>
            <a:r>
              <a:rPr lang="en-GB" sz="1200" b="1">
                <a:cs typeface="+mn-ea"/>
                <a:sym typeface="+mn-lt"/>
              </a:rPr>
              <a:t>Lorem ipsum dolor sit amet</a:t>
            </a:r>
            <a:r>
              <a:rPr lang="en-GB" sz="1200">
                <a:cs typeface="+mn-ea"/>
                <a:sym typeface="+mn-lt"/>
              </a:rPr>
              <a:t>, consectetuer adipiscing elit, sed diam nonummy nibh </a:t>
            </a:r>
          </a:p>
        </p:txBody>
      </p:sp>
      <p:sp>
        <p:nvSpPr>
          <p:cNvPr id="64" name="Rectangle 63"/>
          <p:cNvSpPr/>
          <p:nvPr/>
        </p:nvSpPr>
        <p:spPr>
          <a:xfrm>
            <a:off x="1052307" y="5336067"/>
            <a:ext cx="4069427" cy="646331"/>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Ut wisi enim ad</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65" name="图片 6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2978785"/>
            <a:ext cx="4951730" cy="895985"/>
            <a:chOff x="5701" y="4379"/>
            <a:chExt cx="7798" cy="1411"/>
          </a:xfrm>
        </p:grpSpPr>
        <p:sp>
          <p:nvSpPr>
            <p:cNvPr id="17" name="TextBox 12"/>
            <p:cNvSpPr txBox="1"/>
            <p:nvPr/>
          </p:nvSpPr>
          <p:spPr>
            <a:xfrm>
              <a:off x="7124" y="4379"/>
              <a:ext cx="4954" cy="909"/>
            </a:xfrm>
            <a:prstGeom prst="rect">
              <a:avLst/>
            </a:prstGeom>
            <a:noFill/>
          </p:spPr>
          <p:txBody>
            <a:bodyPr wrap="none" lIns="68589" tIns="34295" rIns="68589" bIns="34295" rtlCol="0">
              <a:spAutoFit/>
            </a:bodyPr>
            <a:lstStyle/>
            <a:p>
              <a:pPr algn="ctr"/>
              <a:r>
                <a:rPr lang="en-US" sz="3300" b="1" dirty="0">
                  <a:solidFill>
                    <a:srgbClr val="385424"/>
                  </a:solidFill>
                  <a:cs typeface="+mn-ea"/>
                  <a:sym typeface="+mn-lt"/>
                </a:rPr>
                <a:t>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mn-ea"/>
                  <a:sym typeface="+mn-lt"/>
                </a:rPr>
                <a:t>Lorem ipsum dolor sit amet, consectetur adipiscing elit. Fusce id urna blandit, eleifend nulla ac, fringilla purus. Nulla iaculis tempor felis ut cursus. </a:t>
              </a:r>
              <a:endParaRPr lang="en-US" sz="900" i="1" dirty="0">
                <a:solidFill>
                  <a:srgbClr val="385424"/>
                </a:solidFill>
                <a:cs typeface="+mn-ea"/>
                <a:sym typeface="+mn-lt"/>
              </a:endParaRPr>
            </a:p>
          </p:txBody>
        </p:sp>
      </p:grpSp>
      <p:sp>
        <p:nvSpPr>
          <p:cNvPr id="5" name="TextBox 12"/>
          <p:cNvSpPr txBox="1"/>
          <p:nvPr/>
        </p:nvSpPr>
        <p:spPr>
          <a:xfrm>
            <a:off x="2669520" y="2178685"/>
            <a:ext cx="7161530" cy="900257"/>
          </a:xfrm>
          <a:prstGeom prst="rect">
            <a:avLst/>
          </a:prstGeom>
          <a:noFill/>
        </p:spPr>
        <p:txBody>
          <a:bodyPr wrap="square" lIns="68589" tIns="34295" rIns="68589" bIns="34295" rtlCol="0">
            <a:spAutoFit/>
          </a:bodyPr>
          <a:lstStyle/>
          <a:p>
            <a:pPr algn="dist"/>
            <a:r>
              <a:rPr lang="zh-CN" altLang="en-US" sz="5400" b="1" dirty="0">
                <a:solidFill>
                  <a:srgbClr val="385424"/>
                </a:solidFill>
                <a:cs typeface="+mn-ea"/>
                <a:sym typeface="+mn-lt"/>
              </a:rPr>
              <a:t>感谢您的下载观看</a:t>
            </a:r>
          </a:p>
        </p:txBody>
      </p:sp>
      <p:sp>
        <p:nvSpPr>
          <p:cNvPr id="219" name=" 219"/>
          <p:cNvSpPr/>
          <p:nvPr/>
        </p:nvSpPr>
        <p:spPr>
          <a:xfrm>
            <a:off x="5373350" y="3980180"/>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7" name="TextBox 13"/>
          <p:cNvSpPr txBox="1"/>
          <p:nvPr/>
        </p:nvSpPr>
        <p:spPr>
          <a:xfrm>
            <a:off x="5436870" y="3958590"/>
            <a:ext cx="1627505" cy="314325"/>
          </a:xfrm>
          <a:prstGeom prst="rect">
            <a:avLst/>
          </a:prstGeom>
          <a:noFill/>
        </p:spPr>
        <p:txBody>
          <a:bodyPr wrap="square" lIns="68589" tIns="34295" rIns="68589" bIns="34295" rtlCol="0">
            <a:spAutoFit/>
          </a:bodyPr>
          <a:lstStyle/>
          <a:p>
            <a:pPr algn="l"/>
            <a:r>
              <a:rPr lang="zh-CN" altLang="en-US" sz="1600">
                <a:solidFill>
                  <a:schemeClr val="bg1"/>
                </a:solidFill>
                <a:cs typeface="+mn-ea"/>
                <a:sym typeface="+mn-lt"/>
              </a:rPr>
              <a:t>汇报人：</a:t>
            </a:r>
            <a:r>
              <a:rPr lang="en-US" altLang="zh-CN" sz="1600">
                <a:solidFill>
                  <a:schemeClr val="bg1"/>
                </a:solidFill>
                <a:cs typeface="+mn-ea"/>
                <a:sym typeface="+mn-lt"/>
              </a:rPr>
              <a:t>xiazaii</a:t>
            </a:r>
            <a:endParaRPr lang="zh-CN" altLang="en-US" sz="1600" dirty="0">
              <a:solidFill>
                <a:schemeClr val="bg1"/>
              </a:solidFill>
              <a:cs typeface="+mn-ea"/>
              <a:sym typeface="+mn-lt"/>
            </a:endParaRPr>
          </a:p>
        </p:txBody>
      </p:sp>
    </p:spTree>
    <p:custDataLst>
      <p:tags r:id="rId1"/>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pic>
        <p:nvPicPr>
          <p:cNvPr id="3" name="图片 2"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4" name="图片 3"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313070" y="2777500"/>
            <a:ext cx="1210588" cy="1200329"/>
          </a:xfrm>
          <a:prstGeom prst="rect">
            <a:avLst/>
          </a:prstGeom>
          <a:noFill/>
        </p:spPr>
        <p:txBody>
          <a:bodyPr wrap="none" rtlCol="0">
            <a:spAutoFit/>
          </a:bodyPr>
          <a:lstStyle/>
          <a:p>
            <a:pPr algn="ctr"/>
            <a:r>
              <a:rPr lang="en-US" sz="7200">
                <a:solidFill>
                  <a:schemeClr val="bg1"/>
                </a:solidFill>
                <a:cs typeface="+mn-ea"/>
                <a:sym typeface="+mn-lt"/>
              </a:rPr>
              <a:t>01</a:t>
            </a:r>
          </a:p>
        </p:txBody>
      </p:sp>
      <p:cxnSp>
        <p:nvCxnSpPr>
          <p:cNvPr id="6" name="直接连接符 5"/>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cs typeface="+mn-ea"/>
                <a:sym typeface="+mn-lt"/>
              </a:rPr>
              <a:t>单击此处添加标题</a:t>
            </a:r>
          </a:p>
        </p:txBody>
      </p:sp>
      <p:sp>
        <p:nvSpPr>
          <p:cNvPr id="7"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8"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1+#ppt_w/2"/>
                                          </p:val>
                                        </p:tav>
                                        <p:tav tm="100000">
                                          <p:val>
                                            <p:strVal val="#ppt_x"/>
                                          </p:val>
                                        </p:tav>
                                      </p:tavLst>
                                    </p:anim>
                                    <p:anim calcmode="lin" valueType="num">
                                      <p:cBhvr additive="base">
                                        <p:cTn id="38" dur="2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50" fill="hold"/>
                                        <p:tgtEl>
                                          <p:spTgt spid="8"/>
                                        </p:tgtEl>
                                        <p:attrNameLst>
                                          <p:attrName>ppt_x</p:attrName>
                                        </p:attrNameLst>
                                      </p:cBhvr>
                                      <p:tavLst>
                                        <p:tav tm="0">
                                          <p:val>
                                            <p:strVal val="1+#ppt_w/2"/>
                                          </p:val>
                                        </p:tav>
                                        <p:tav tm="100000">
                                          <p:val>
                                            <p:strVal val="#ppt_x"/>
                                          </p:val>
                                        </p:tav>
                                      </p:tavLst>
                                    </p:anim>
                                    <p:anim calcmode="lin" valueType="num">
                                      <p:cBhvr additive="base">
                                        <p:cTn id="43" dur="25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animBg="1"/>
      <p:bldP spid="17" grpId="0"/>
      <p:bldP spid="13" grpId="0"/>
      <p:bldP spid="7" grpId="0"/>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74020"/>
            <a:ext cx="12192000" cy="256032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cs typeface="+mn-ea"/>
              <a:sym typeface="+mn-lt"/>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cs typeface="+mn-ea"/>
              <a:sym typeface="+mn-lt"/>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387662" y="2761849"/>
              <a:ext cx="954108" cy="369332"/>
            </a:xfrm>
            <a:prstGeom prst="rect">
              <a:avLst/>
            </a:prstGeom>
            <a:noFill/>
          </p:spPr>
          <p:txBody>
            <a:bodyPr wrap="none" rtlCol="0">
              <a:spAutoFit/>
            </a:bodyPr>
            <a:lstStyle/>
            <a:p>
              <a:pPr algn="ctr"/>
              <a:r>
                <a:rPr lang="en-US" b="1">
                  <a:solidFill>
                    <a:schemeClr val="bg1"/>
                  </a:solidFill>
                  <a:cs typeface="+mn-ea"/>
                  <a:sym typeface="+mn-lt"/>
                </a:rPr>
                <a:t>Design</a:t>
              </a:r>
            </a:p>
          </p:txBody>
        </p:sp>
        <p:sp>
          <p:nvSpPr>
            <p:cNvPr id="14"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cs typeface="+mn-ea"/>
                  <a:sym typeface="+mn-lt"/>
                </a:rPr>
                <a:t>Lorem ipsum dolor sit amet, consectetuer adipiscing elit, sed diam nonummy</a:t>
              </a:r>
            </a:p>
          </p:txBody>
        </p:sp>
      </p:grpSp>
      <p:sp>
        <p:nvSpPr>
          <p:cNvPr id="15" name="TextBox 14"/>
          <p:cNvSpPr txBox="1"/>
          <p:nvPr/>
        </p:nvSpPr>
        <p:spPr>
          <a:xfrm>
            <a:off x="4661231" y="3647225"/>
            <a:ext cx="904415" cy="523220"/>
          </a:xfrm>
          <a:prstGeom prst="rect">
            <a:avLst/>
          </a:prstGeom>
          <a:noFill/>
        </p:spPr>
        <p:txBody>
          <a:bodyPr wrap="none" rtlCol="0">
            <a:spAutoFit/>
          </a:bodyPr>
          <a:lstStyle/>
          <a:p>
            <a:pPr algn="ctr"/>
            <a:r>
              <a:rPr lang="en-US" sz="2800" b="1">
                <a:solidFill>
                  <a:schemeClr val="bg1"/>
                </a:solidFill>
                <a:cs typeface="+mn-ea"/>
                <a:sym typeface="+mn-lt"/>
              </a:rPr>
              <a:t>72%</a:t>
            </a:r>
          </a:p>
        </p:txBody>
      </p:sp>
      <p:sp>
        <p:nvSpPr>
          <p:cNvPr id="16" name="TextBox 15"/>
          <p:cNvSpPr txBox="1"/>
          <p:nvPr/>
        </p:nvSpPr>
        <p:spPr>
          <a:xfrm>
            <a:off x="2827051" y="3647225"/>
            <a:ext cx="904415" cy="523220"/>
          </a:xfrm>
          <a:prstGeom prst="rect">
            <a:avLst/>
          </a:prstGeom>
          <a:noFill/>
        </p:spPr>
        <p:txBody>
          <a:bodyPr wrap="none" rtlCol="0">
            <a:spAutoFit/>
          </a:bodyPr>
          <a:lstStyle/>
          <a:p>
            <a:pPr algn="ctr"/>
            <a:r>
              <a:rPr lang="en-US" sz="2800" b="1">
                <a:solidFill>
                  <a:schemeClr val="bg1"/>
                </a:solidFill>
                <a:cs typeface="+mn-ea"/>
                <a:sym typeface="+mn-lt"/>
              </a:rPr>
              <a:t>54%</a:t>
            </a:r>
          </a:p>
        </p:txBody>
      </p:sp>
      <p:sp>
        <p:nvSpPr>
          <p:cNvPr id="17" name="TextBox 16"/>
          <p:cNvSpPr txBox="1"/>
          <p:nvPr/>
        </p:nvSpPr>
        <p:spPr>
          <a:xfrm>
            <a:off x="6177482" y="3167390"/>
            <a:ext cx="904415" cy="523220"/>
          </a:xfrm>
          <a:prstGeom prst="rect">
            <a:avLst/>
          </a:prstGeom>
          <a:noFill/>
        </p:spPr>
        <p:txBody>
          <a:bodyPr wrap="none" rtlCol="0">
            <a:spAutoFit/>
          </a:bodyPr>
          <a:lstStyle/>
          <a:p>
            <a:pPr algn="ctr"/>
            <a:r>
              <a:rPr lang="en-US" sz="2800" b="1">
                <a:solidFill>
                  <a:schemeClr val="bg1"/>
                </a:solidFill>
                <a:cs typeface="+mn-ea"/>
                <a:sym typeface="+mn-lt"/>
              </a:rPr>
              <a:t>56%</a:t>
            </a:r>
          </a:p>
        </p:txBody>
      </p:sp>
      <p:sp>
        <p:nvSpPr>
          <p:cNvPr id="18" name="TextBox 17"/>
          <p:cNvSpPr txBox="1"/>
          <p:nvPr/>
        </p:nvSpPr>
        <p:spPr>
          <a:xfrm>
            <a:off x="8111651" y="2769024"/>
            <a:ext cx="904415" cy="523220"/>
          </a:xfrm>
          <a:prstGeom prst="rect">
            <a:avLst/>
          </a:prstGeom>
          <a:noFill/>
        </p:spPr>
        <p:txBody>
          <a:bodyPr wrap="none" rtlCol="0">
            <a:spAutoFit/>
          </a:bodyPr>
          <a:lstStyle/>
          <a:p>
            <a:pPr algn="ctr"/>
            <a:r>
              <a:rPr lang="en-US" sz="2800" b="1">
                <a:solidFill>
                  <a:schemeClr val="bg1"/>
                </a:solidFill>
                <a:cs typeface="+mn-ea"/>
                <a:sym typeface="+mn-lt"/>
              </a:rPr>
              <a:t>88%</a:t>
            </a: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387662" y="2761849"/>
              <a:ext cx="954108" cy="369332"/>
            </a:xfrm>
            <a:prstGeom prst="rect">
              <a:avLst/>
            </a:prstGeom>
            <a:noFill/>
          </p:spPr>
          <p:txBody>
            <a:bodyPr wrap="none" rtlCol="0">
              <a:spAutoFit/>
            </a:bodyPr>
            <a:lstStyle/>
            <a:p>
              <a:pPr algn="ctr"/>
              <a:r>
                <a:rPr lang="en-US" b="1">
                  <a:solidFill>
                    <a:schemeClr val="bg1"/>
                  </a:solidFill>
                  <a:cs typeface="+mn-ea"/>
                  <a:sym typeface="+mn-lt"/>
                </a:rPr>
                <a:t>Design</a:t>
              </a:r>
            </a:p>
          </p:txBody>
        </p:sp>
        <p:sp>
          <p:nvSpPr>
            <p:cNvPr id="21"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cs typeface="+mn-ea"/>
                  <a:sym typeface="+mn-lt"/>
                </a:rPr>
                <a:t>Lorem ipsum dolor sit amet, consectetuer adipiscing elit, sed diam nonummy</a:t>
              </a: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387662" y="2761849"/>
              <a:ext cx="954108" cy="369332"/>
            </a:xfrm>
            <a:prstGeom prst="rect">
              <a:avLst/>
            </a:prstGeom>
            <a:noFill/>
          </p:spPr>
          <p:txBody>
            <a:bodyPr wrap="none" rtlCol="0">
              <a:spAutoFit/>
            </a:bodyPr>
            <a:lstStyle/>
            <a:p>
              <a:pPr algn="ctr"/>
              <a:r>
                <a:rPr lang="en-US" b="1">
                  <a:solidFill>
                    <a:schemeClr val="bg1"/>
                  </a:solidFill>
                  <a:cs typeface="+mn-ea"/>
                  <a:sym typeface="+mn-lt"/>
                </a:rPr>
                <a:t>Design</a:t>
              </a:r>
            </a:p>
          </p:txBody>
        </p:sp>
        <p:sp>
          <p:nvSpPr>
            <p:cNvPr id="24"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cs typeface="+mn-ea"/>
                  <a:sym typeface="+mn-lt"/>
                </a:rPr>
                <a:t>Lorem ipsum dolor sit amet, consectetuer adipiscing elit</a:t>
              </a: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387662" y="2761849"/>
              <a:ext cx="954108" cy="369332"/>
            </a:xfrm>
            <a:prstGeom prst="rect">
              <a:avLst/>
            </a:prstGeom>
            <a:noFill/>
          </p:spPr>
          <p:txBody>
            <a:bodyPr wrap="none" rtlCol="0">
              <a:spAutoFit/>
            </a:bodyPr>
            <a:lstStyle/>
            <a:p>
              <a:pPr algn="ctr"/>
              <a:r>
                <a:rPr lang="en-US" b="1">
                  <a:solidFill>
                    <a:schemeClr val="bg1"/>
                  </a:solidFill>
                  <a:cs typeface="+mn-ea"/>
                  <a:sym typeface="+mn-lt"/>
                </a:rPr>
                <a:t>Design</a:t>
              </a:r>
            </a:p>
          </p:txBody>
        </p:sp>
        <p:sp>
          <p:nvSpPr>
            <p:cNvPr id="27"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cs typeface="+mn-ea"/>
                  <a:sym typeface="+mn-lt"/>
                </a:rPr>
                <a:t>Lorem ipsum dolor sit consectetuer</a:t>
              </a:r>
            </a:p>
          </p:txBody>
        </p:sp>
      </p:grpSp>
      <p:sp>
        <p:nvSpPr>
          <p:cNvPr id="28" name="TextBox 27"/>
          <p:cNvSpPr txBox="1"/>
          <p:nvPr/>
        </p:nvSpPr>
        <p:spPr>
          <a:xfrm>
            <a:off x="445537" y="5032086"/>
            <a:ext cx="1344151" cy="400110"/>
          </a:xfrm>
          <a:prstGeom prst="rect">
            <a:avLst/>
          </a:prstGeom>
          <a:noFill/>
        </p:spPr>
        <p:txBody>
          <a:bodyPr wrap="none" rtlCol="0">
            <a:spAutoFit/>
          </a:bodyPr>
          <a:lstStyle/>
          <a:p>
            <a:r>
              <a:rPr lang="en-US" sz="2000">
                <a:cs typeface="+mn-ea"/>
                <a:sym typeface="+mn-lt"/>
              </a:rPr>
              <a:t>Year 2018</a:t>
            </a:r>
            <a:endParaRPr lang="en-GB" sz="2000">
              <a:cs typeface="+mn-ea"/>
              <a:sym typeface="+mn-lt"/>
            </a:endParaRPr>
          </a:p>
        </p:txBody>
      </p:sp>
      <p:sp>
        <p:nvSpPr>
          <p:cNvPr id="29" name="Rectangle 28"/>
          <p:cNvSpPr/>
          <p:nvPr/>
        </p:nvSpPr>
        <p:spPr>
          <a:xfrm>
            <a:off x="445538" y="5413643"/>
            <a:ext cx="4012778" cy="1200329"/>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a:t>
            </a:r>
          </a:p>
          <a:p>
            <a:endParaRPr lang="en-GB" sz="1200">
              <a:cs typeface="+mn-ea"/>
              <a:sym typeface="+mn-lt"/>
            </a:endParaRPr>
          </a:p>
          <a:p>
            <a:r>
              <a:rPr lang="en-GB" sz="1200">
                <a:cs typeface="+mn-ea"/>
                <a:sym typeface="+mn-lt"/>
              </a:rPr>
              <a:t> Nullam porttitor consectetur nunc in tempor. Cras vitae venenatis sem at pretium arcu. </a:t>
            </a:r>
          </a:p>
        </p:txBody>
      </p:sp>
      <p:sp>
        <p:nvSpPr>
          <p:cNvPr id="30" name="TextBox 29"/>
          <p:cNvSpPr txBox="1"/>
          <p:nvPr/>
        </p:nvSpPr>
        <p:spPr>
          <a:xfrm>
            <a:off x="10457274" y="5032086"/>
            <a:ext cx="1344151" cy="400110"/>
          </a:xfrm>
          <a:prstGeom prst="rect">
            <a:avLst/>
          </a:prstGeom>
          <a:noFill/>
        </p:spPr>
        <p:txBody>
          <a:bodyPr wrap="none" rtlCol="0">
            <a:spAutoFit/>
          </a:bodyPr>
          <a:lstStyle/>
          <a:p>
            <a:pPr algn="r"/>
            <a:r>
              <a:rPr lang="en-US" sz="2000">
                <a:cs typeface="+mn-ea"/>
                <a:sym typeface="+mn-lt"/>
              </a:rPr>
              <a:t>Year 2019</a:t>
            </a:r>
          </a:p>
        </p:txBody>
      </p:sp>
      <p:sp>
        <p:nvSpPr>
          <p:cNvPr id="31" name="Rectangle 30"/>
          <p:cNvSpPr/>
          <p:nvPr/>
        </p:nvSpPr>
        <p:spPr>
          <a:xfrm>
            <a:off x="7788647" y="5413643"/>
            <a:ext cx="4012778" cy="1200329"/>
          </a:xfrm>
          <a:prstGeom prst="rect">
            <a:avLst/>
          </a:prstGeom>
        </p:spPr>
        <p:txBody>
          <a:bodyPr wrap="square">
            <a:spAutoFit/>
          </a:bodyPr>
          <a:lstStyle/>
          <a:p>
            <a:pPr algn="r"/>
            <a:r>
              <a:rPr lang="en-GB" sz="1200">
                <a:cs typeface="+mn-ea"/>
                <a:sym typeface="+mn-lt"/>
              </a:rPr>
              <a:t>Lorem ipsum dolor sit amet, consectetur adipiscing elit. Integer dolor quam, pretium eu placerat eu semper et nunc. Nullam ut turpis dictum luctus mi quis luctus lorem.</a:t>
            </a:r>
          </a:p>
          <a:p>
            <a:pPr algn="r"/>
            <a:endParaRPr lang="en-GB" sz="1200">
              <a:cs typeface="+mn-ea"/>
              <a:sym typeface="+mn-lt"/>
            </a:endParaRPr>
          </a:p>
          <a:p>
            <a:pPr algn="r"/>
            <a:r>
              <a:rPr lang="en-GB" sz="1200">
                <a:cs typeface="+mn-ea"/>
                <a:sym typeface="+mn-lt"/>
              </a:rPr>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5" cstate="print"/>
          <a:stretch>
            <a:fillRect/>
          </a:stretch>
        </p:blipFill>
        <p:spPr>
          <a:xfrm>
            <a:off x="523875" y="116840"/>
            <a:ext cx="782955" cy="842010"/>
          </a:xfrm>
          <a:prstGeom prst="rect">
            <a:avLst/>
          </a:prstGeom>
        </p:spPr>
      </p:pic>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360"/>
                                          </p:val>
                                        </p:tav>
                                        <p:tav tm="100000">
                                          <p:val>
                                            <p:fltVal val="0"/>
                                          </p:val>
                                        </p:tav>
                                      </p:tavLst>
                                    </p:anim>
                                    <p:animEffect transition="in" filter="fade">
                                      <p:cBhvr>
                                        <p:cTn id="51" dur="500"/>
                                        <p:tgtEl>
                                          <p:spTgt spid="1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360"/>
                                          </p:val>
                                        </p:tav>
                                        <p:tav tm="100000">
                                          <p:val>
                                            <p:fltVal val="0"/>
                                          </p:val>
                                        </p:tav>
                                      </p:tavLst>
                                    </p:anim>
                                    <p:animEffect transition="in" filter="fade">
                                      <p:cBhvr>
                                        <p:cTn id="81" dur="500"/>
                                        <p:tgtEl>
                                          <p:spTgt spid="2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animBg="1"/>
      <p:bldP spid="6" grpId="0" animBg="1"/>
      <p:bldP spid="15" grpId="0"/>
      <p:bldP spid="16" grpId="0"/>
      <p:bldP spid="17" grpId="0"/>
      <p:bldP spid="18"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736373" cy="369332"/>
            </a:xfrm>
            <a:prstGeom prst="rect">
              <a:avLst/>
            </a:prstGeom>
            <a:noFill/>
          </p:spPr>
          <p:txBody>
            <a:bodyPr wrap="none" rtlCol="0">
              <a:spAutoFit/>
            </a:bodyPr>
            <a:lstStyle/>
            <a:p>
              <a:r>
                <a:rPr lang="en-US" b="1">
                  <a:cs typeface="+mn-ea"/>
                  <a:sym typeface="+mn-lt"/>
                </a:rPr>
                <a:t>Reading Book</a:t>
              </a:r>
              <a:endParaRPr lang="en-GB" b="1">
                <a:cs typeface="+mn-ea"/>
                <a:sym typeface="+mn-lt"/>
              </a:endParaRPr>
            </a:p>
          </p:txBody>
        </p:sp>
        <p:sp>
          <p:nvSpPr>
            <p:cNvPr id="90" name="Rectangle 89"/>
            <p:cNvSpPr/>
            <p:nvPr/>
          </p:nvSpPr>
          <p:spPr>
            <a:xfrm>
              <a:off x="9720775" y="3060234"/>
              <a:ext cx="2343012" cy="646331"/>
            </a:xfrm>
            <a:prstGeom prst="rect">
              <a:avLst/>
            </a:prstGeom>
          </p:spPr>
          <p:txBody>
            <a:bodyPr wrap="square">
              <a:spAutoFit/>
            </a:bodyPr>
            <a:lstStyle/>
            <a:p>
              <a:r>
                <a:rPr lang="en-GB" sz="1200">
                  <a:cs typeface="+mn-ea"/>
                  <a:sym typeface="+mn-lt"/>
                </a:rPr>
                <a:t>Lorem ipsum dolor sit amet, consectetuer adipiscing elit, sed diam nonummy</a:t>
              </a: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300356" cy="369332"/>
            </a:xfrm>
            <a:prstGeom prst="rect">
              <a:avLst/>
            </a:prstGeom>
            <a:noFill/>
          </p:spPr>
          <p:txBody>
            <a:bodyPr wrap="none" rtlCol="0">
              <a:spAutoFit/>
            </a:bodyPr>
            <a:lstStyle/>
            <a:p>
              <a:r>
                <a:rPr lang="en-US" b="1">
                  <a:cs typeface="+mn-ea"/>
                  <a:sym typeface="+mn-lt"/>
                </a:rPr>
                <a:t>Education</a:t>
              </a:r>
              <a:endParaRPr lang="en-GB" b="1">
                <a:cs typeface="+mn-ea"/>
                <a:sym typeface="+mn-lt"/>
              </a:endParaRPr>
            </a:p>
          </p:txBody>
        </p:sp>
        <p:sp>
          <p:nvSpPr>
            <p:cNvPr id="93" name="Rectangle 92"/>
            <p:cNvSpPr/>
            <p:nvPr/>
          </p:nvSpPr>
          <p:spPr>
            <a:xfrm>
              <a:off x="9720775" y="3060234"/>
              <a:ext cx="2343012" cy="646331"/>
            </a:xfrm>
            <a:prstGeom prst="rect">
              <a:avLst/>
            </a:prstGeom>
          </p:spPr>
          <p:txBody>
            <a:bodyPr wrap="square">
              <a:spAutoFit/>
            </a:bodyPr>
            <a:lstStyle/>
            <a:p>
              <a:r>
                <a:rPr lang="en-GB" sz="1200">
                  <a:cs typeface="+mn-ea"/>
                  <a:sym typeface="+mn-lt"/>
                </a:rPr>
                <a:t>Lorem ipsum dolor sit amet, consectetuer adipiscing elit, sed diam nonummy</a:t>
              </a: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954108" cy="369332"/>
            </a:xfrm>
            <a:prstGeom prst="rect">
              <a:avLst/>
            </a:prstGeom>
            <a:noFill/>
          </p:spPr>
          <p:txBody>
            <a:bodyPr wrap="none" rtlCol="0">
              <a:spAutoFit/>
            </a:bodyPr>
            <a:lstStyle/>
            <a:p>
              <a:pPr algn="r"/>
              <a:r>
                <a:rPr lang="en-US" b="1">
                  <a:cs typeface="+mn-ea"/>
                  <a:sym typeface="+mn-lt"/>
                </a:rPr>
                <a:t>Design</a:t>
              </a:r>
              <a:endParaRPr lang="en-GB" b="1">
                <a:cs typeface="+mn-ea"/>
                <a:sym typeface="+mn-lt"/>
              </a:endParaRPr>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cs typeface="+mn-ea"/>
                  <a:sym typeface="+mn-lt"/>
                </a:rPr>
                <a:t>Lorem ipsum dolor sit amet, consectetuer adipiscing elit, sed diam nonummy</a:t>
              </a: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300357" cy="369332"/>
            </a:xfrm>
            <a:prstGeom prst="rect">
              <a:avLst/>
            </a:prstGeom>
            <a:noFill/>
          </p:spPr>
          <p:txBody>
            <a:bodyPr wrap="none" rtlCol="0">
              <a:spAutoFit/>
            </a:bodyPr>
            <a:lstStyle/>
            <a:p>
              <a:pPr algn="r"/>
              <a:r>
                <a:rPr lang="en-US" b="1">
                  <a:cs typeface="+mn-ea"/>
                  <a:sym typeface="+mn-lt"/>
                </a:rPr>
                <a:t>Searching</a:t>
              </a:r>
              <a:endParaRPr lang="en-GB" b="1">
                <a:cs typeface="+mn-ea"/>
                <a:sym typeface="+mn-lt"/>
              </a:endParaRPr>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cs typeface="+mn-ea"/>
                  <a:sym typeface="+mn-lt"/>
                </a:rPr>
                <a:t>Lorem ipsum dolor sit amet, consectetuer adipiscing elit, sed diam nonummy</a:t>
              </a:r>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0" name="Freeform 49"/>
            <p:cNvSpPr/>
            <p:nvPr/>
          </p:nvSpPr>
          <p:spPr bwMode="auto">
            <a:xfrm>
              <a:off x="6082666"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1" name="Freeform 50"/>
            <p:cNvSpPr/>
            <p:nvPr/>
          </p:nvSpPr>
          <p:spPr bwMode="auto">
            <a:xfrm>
              <a:off x="4325303"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Freeform 54"/>
            <p:cNvSpPr/>
            <p:nvPr/>
          </p:nvSpPr>
          <p:spPr bwMode="auto">
            <a:xfrm>
              <a:off x="4325303"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5" name="图片 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3228982" y="3016124"/>
            <a:ext cx="1165036" cy="473609"/>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6814"/>
          <p:cNvSpPr/>
          <p:nvPr/>
        </p:nvSpPr>
        <p:spPr bwMode="auto">
          <a:xfrm>
            <a:off x="7829885" y="3017123"/>
            <a:ext cx="1243972" cy="471610"/>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vert="horz" wrap="square" lIns="91440" tIns="45720" rIns="91440" bIns="45720" numCol="1" anchor="t" anchorCtr="0" compatLnSpc="1"/>
          <a:lstStyle/>
          <a:p>
            <a:endParaRPr lang="en-US">
              <a:cs typeface="+mn-ea"/>
              <a:sym typeface="+mn-lt"/>
            </a:endParaRPr>
          </a:p>
        </p:txBody>
      </p:sp>
      <p:sp>
        <p:nvSpPr>
          <p:cNvPr id="70" name="Freeform 6847"/>
          <p:cNvSpPr/>
          <p:nvPr/>
        </p:nvSpPr>
        <p:spPr bwMode="auto">
          <a:xfrm>
            <a:off x="7241019" y="4703238"/>
            <a:ext cx="478054" cy="226504"/>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vert="horz" wrap="square" lIns="91440" tIns="45720" rIns="91440" bIns="45720" numCol="1" anchor="t" anchorCtr="0" compatLnSpc="1"/>
          <a:lstStyle/>
          <a:p>
            <a:endParaRPr lang="en-US">
              <a:cs typeface="+mn-ea"/>
              <a:sym typeface="+mn-lt"/>
            </a:endParaRPr>
          </a:p>
        </p:txBody>
      </p:sp>
      <p:sp>
        <p:nvSpPr>
          <p:cNvPr id="71" name="Freeform 6851"/>
          <p:cNvSpPr/>
          <p:nvPr/>
        </p:nvSpPr>
        <p:spPr bwMode="auto">
          <a:xfrm>
            <a:off x="4426820" y="4703238"/>
            <a:ext cx="478054" cy="226504"/>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vert="horz" wrap="square" lIns="91440" tIns="45720" rIns="91440" bIns="45720" numCol="1" anchor="t" anchorCtr="0" compatLnSpc="1"/>
          <a:lstStyle/>
          <a:p>
            <a:endParaRPr lang="en-US">
              <a:cs typeface="+mn-ea"/>
              <a:sym typeface="+mn-lt"/>
            </a:endParaRPr>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cs typeface="+mn-ea"/>
              <a:sym typeface="+mn-lt"/>
            </a:endParaRPr>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659429" cy="369332"/>
            </a:xfrm>
            <a:prstGeom prst="rect">
              <a:avLst/>
            </a:prstGeom>
            <a:noFill/>
          </p:spPr>
          <p:txBody>
            <a:bodyPr wrap="none" rtlCol="0">
              <a:spAutoFit/>
            </a:bodyPr>
            <a:lstStyle/>
            <a:p>
              <a:r>
                <a:rPr lang="en-US" b="1">
                  <a:cs typeface="+mn-ea"/>
                  <a:sym typeface="+mn-lt"/>
                </a:rPr>
                <a:t>SEO Diagram</a:t>
              </a:r>
              <a:endParaRPr lang="en-GB" b="1">
                <a:cs typeface="+mn-ea"/>
                <a:sym typeface="+mn-lt"/>
              </a:endParaRPr>
            </a:p>
          </p:txBody>
        </p:sp>
        <p:sp>
          <p:nvSpPr>
            <p:cNvPr id="85" name="Rectangle 84"/>
            <p:cNvSpPr/>
            <p:nvPr/>
          </p:nvSpPr>
          <p:spPr>
            <a:xfrm>
              <a:off x="5692654" y="2399125"/>
              <a:ext cx="3479055" cy="646331"/>
            </a:xfrm>
            <a:prstGeom prst="rect">
              <a:avLst/>
            </a:prstGeom>
          </p:spPr>
          <p:txBody>
            <a:bodyPr wrap="square">
              <a:spAutoFit/>
            </a:bodyPr>
            <a:lstStyle/>
            <a:p>
              <a:r>
                <a:rPr lang="en-GB" sz="1200">
                  <a:cs typeface="+mn-ea"/>
                  <a:sym typeface="+mn-lt"/>
                </a:rPr>
                <a:t>Lorem ipsum dolor sit amet, consectetur adipiscing elit. Nulla pretium, lacus ac aliquet facilisis, diam metus ultricies nibh, vel</a:t>
              </a: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659429" cy="369332"/>
            </a:xfrm>
            <a:prstGeom prst="rect">
              <a:avLst/>
            </a:prstGeom>
            <a:noFill/>
          </p:spPr>
          <p:txBody>
            <a:bodyPr wrap="none" rtlCol="0">
              <a:spAutoFit/>
            </a:bodyPr>
            <a:lstStyle/>
            <a:p>
              <a:pPr algn="r"/>
              <a:r>
                <a:rPr lang="en-US" b="1">
                  <a:cs typeface="+mn-ea"/>
                  <a:sym typeface="+mn-lt"/>
                </a:rPr>
                <a:t>SEO Diagram</a:t>
              </a:r>
              <a:endParaRPr lang="en-GB" b="1">
                <a:cs typeface="+mn-ea"/>
                <a:sym typeface="+mn-lt"/>
              </a:endParaRPr>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cs typeface="+mn-ea"/>
                  <a:sym typeface="+mn-lt"/>
                </a:rPr>
                <a:t>Lorem ipsum dolor sit amet, consectetur adipiscing elit. Nulla pretium, lacus ac aliquet facilisis, diam metus ultricies nibh, vel</a:t>
              </a:r>
            </a:p>
          </p:txBody>
        </p:sp>
      </p:grpSp>
      <p:grpSp>
        <p:nvGrpSpPr>
          <p:cNvPr id="92" name="Group 91"/>
          <p:cNvGrpSpPr/>
          <p:nvPr/>
        </p:nvGrpSpPr>
        <p:grpSpPr>
          <a:xfrm flipH="1">
            <a:off x="777165" y="4602320"/>
            <a:ext cx="3479055" cy="946327"/>
            <a:chOff x="5692654" y="2099129"/>
            <a:chExt cx="3479055" cy="946327"/>
          </a:xfrm>
        </p:grpSpPr>
        <p:sp>
          <p:nvSpPr>
            <p:cNvPr id="93" name="TextBox 92"/>
            <p:cNvSpPr txBox="1"/>
            <p:nvPr/>
          </p:nvSpPr>
          <p:spPr>
            <a:xfrm>
              <a:off x="5692655" y="2099129"/>
              <a:ext cx="1659429" cy="369332"/>
            </a:xfrm>
            <a:prstGeom prst="rect">
              <a:avLst/>
            </a:prstGeom>
            <a:noFill/>
          </p:spPr>
          <p:txBody>
            <a:bodyPr wrap="none" rtlCol="0">
              <a:spAutoFit/>
            </a:bodyPr>
            <a:lstStyle/>
            <a:p>
              <a:pPr algn="r"/>
              <a:r>
                <a:rPr lang="en-US" b="1">
                  <a:cs typeface="+mn-ea"/>
                  <a:sym typeface="+mn-lt"/>
                </a:rPr>
                <a:t>SEO Diagram</a:t>
              </a:r>
              <a:endParaRPr lang="en-GB" b="1">
                <a:cs typeface="+mn-ea"/>
                <a:sym typeface="+mn-lt"/>
              </a:endParaRPr>
            </a:p>
          </p:txBody>
        </p:sp>
        <p:sp>
          <p:nvSpPr>
            <p:cNvPr id="94" name="Rectangle 93"/>
            <p:cNvSpPr/>
            <p:nvPr/>
          </p:nvSpPr>
          <p:spPr>
            <a:xfrm>
              <a:off x="5692654" y="2399125"/>
              <a:ext cx="3479055" cy="646331"/>
            </a:xfrm>
            <a:prstGeom prst="rect">
              <a:avLst/>
            </a:prstGeom>
          </p:spPr>
          <p:txBody>
            <a:bodyPr wrap="square">
              <a:spAutoFit/>
            </a:bodyPr>
            <a:lstStyle/>
            <a:p>
              <a:pPr algn="r"/>
              <a:r>
                <a:rPr lang="en-GB" sz="1200">
                  <a:cs typeface="+mn-ea"/>
                  <a:sym typeface="+mn-lt"/>
                </a:rPr>
                <a:t>Lorem ipsum dolor sit amet, consectetur adipiscing elit. Nulla pretium, lacus ac aliquet facilisis, diam metus ultricies nibh, vel</a:t>
              </a: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659429" cy="369332"/>
            </a:xfrm>
            <a:prstGeom prst="rect">
              <a:avLst/>
            </a:prstGeom>
            <a:noFill/>
          </p:spPr>
          <p:txBody>
            <a:bodyPr wrap="none" rtlCol="0">
              <a:spAutoFit/>
            </a:bodyPr>
            <a:lstStyle/>
            <a:p>
              <a:r>
                <a:rPr lang="en-US" b="1">
                  <a:cs typeface="+mn-ea"/>
                  <a:sym typeface="+mn-lt"/>
                </a:rPr>
                <a:t>SEO Diagram</a:t>
              </a:r>
              <a:endParaRPr lang="en-GB" b="1">
                <a:cs typeface="+mn-ea"/>
                <a:sym typeface="+mn-lt"/>
              </a:endParaRPr>
            </a:p>
          </p:txBody>
        </p:sp>
        <p:sp>
          <p:nvSpPr>
            <p:cNvPr id="97" name="Rectangle 96"/>
            <p:cNvSpPr/>
            <p:nvPr/>
          </p:nvSpPr>
          <p:spPr>
            <a:xfrm>
              <a:off x="5692654" y="2399125"/>
              <a:ext cx="3479055" cy="646331"/>
            </a:xfrm>
            <a:prstGeom prst="rect">
              <a:avLst/>
            </a:prstGeom>
          </p:spPr>
          <p:txBody>
            <a:bodyPr wrap="square">
              <a:spAutoFit/>
            </a:bodyPr>
            <a:lstStyle/>
            <a:p>
              <a:r>
                <a:rPr lang="en-GB" sz="1200">
                  <a:cs typeface="+mn-ea"/>
                  <a:sym typeface="+mn-lt"/>
                </a:rPr>
                <a:t>Lorem ipsum dolor sit amet, consectetur adipiscing elit. Nulla pretium, lacus ac aliquet facilisis, diam metus ultricies nibh, vel</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1253" y="1562544"/>
            <a:ext cx="5941946" cy="3541925"/>
            <a:chOff x="611253" y="1562544"/>
            <a:chExt cx="5941946"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38879" y="4765915"/>
              <a:ext cx="481222" cy="338554"/>
            </a:xfrm>
            <a:prstGeom prst="rect">
              <a:avLst/>
            </a:prstGeom>
            <a:noFill/>
          </p:spPr>
          <p:txBody>
            <a:bodyPr wrap="none" rtlCol="0">
              <a:spAutoFit/>
            </a:bodyPr>
            <a:lstStyle/>
            <a:p>
              <a:pPr algn="r"/>
              <a:r>
                <a:rPr lang="en-US" sz="1600" b="1">
                  <a:solidFill>
                    <a:schemeClr val="tx1">
                      <a:lumMod val="60000"/>
                      <a:lumOff val="40000"/>
                    </a:schemeClr>
                  </a:solidFill>
                  <a:cs typeface="+mn-ea"/>
                  <a:sym typeface="+mn-lt"/>
                </a:rPr>
                <a:t>0%</a:t>
              </a:r>
              <a:endParaRPr lang="en-GB" sz="1600" b="1">
                <a:solidFill>
                  <a:schemeClr val="tx1">
                    <a:lumMod val="60000"/>
                    <a:lumOff val="40000"/>
                  </a:schemeClr>
                </a:solidFill>
                <a:cs typeface="+mn-ea"/>
                <a:sym typeface="+mn-lt"/>
              </a:endParaRPr>
            </a:p>
          </p:txBody>
        </p:sp>
        <p:sp>
          <p:nvSpPr>
            <p:cNvPr id="11" name="TextBox 10"/>
            <p:cNvSpPr txBox="1"/>
            <p:nvPr/>
          </p:nvSpPr>
          <p:spPr>
            <a:xfrm>
              <a:off x="611253" y="1562544"/>
              <a:ext cx="708848" cy="338554"/>
            </a:xfrm>
            <a:prstGeom prst="rect">
              <a:avLst/>
            </a:prstGeom>
            <a:noFill/>
          </p:spPr>
          <p:txBody>
            <a:bodyPr wrap="none" rtlCol="0">
              <a:spAutoFit/>
            </a:bodyPr>
            <a:lstStyle/>
            <a:p>
              <a:pPr algn="r"/>
              <a:r>
                <a:rPr lang="en-US" sz="1600" b="1">
                  <a:solidFill>
                    <a:schemeClr val="tx1">
                      <a:lumMod val="60000"/>
                      <a:lumOff val="40000"/>
                    </a:schemeClr>
                  </a:solidFill>
                  <a:cs typeface="+mn-ea"/>
                  <a:sym typeface="+mn-lt"/>
                </a:rPr>
                <a:t>100%</a:t>
              </a:r>
              <a:endParaRPr lang="en-GB" sz="1600" b="1">
                <a:solidFill>
                  <a:schemeClr val="tx1">
                    <a:lumMod val="60000"/>
                    <a:lumOff val="40000"/>
                  </a:schemeClr>
                </a:solidFill>
                <a:cs typeface="+mn-ea"/>
                <a:sym typeface="+mn-lt"/>
              </a:endParaRPr>
            </a:p>
          </p:txBody>
        </p:sp>
        <p:sp>
          <p:nvSpPr>
            <p:cNvPr id="12" name="TextBox 11"/>
            <p:cNvSpPr txBox="1"/>
            <p:nvPr/>
          </p:nvSpPr>
          <p:spPr>
            <a:xfrm>
              <a:off x="725066" y="3176599"/>
              <a:ext cx="595035" cy="338554"/>
            </a:xfrm>
            <a:prstGeom prst="rect">
              <a:avLst/>
            </a:prstGeom>
            <a:noFill/>
          </p:spPr>
          <p:txBody>
            <a:bodyPr wrap="none" rtlCol="0">
              <a:spAutoFit/>
            </a:bodyPr>
            <a:lstStyle/>
            <a:p>
              <a:pPr algn="r"/>
              <a:r>
                <a:rPr lang="en-US" sz="1600" b="1">
                  <a:solidFill>
                    <a:schemeClr val="tx1">
                      <a:lumMod val="60000"/>
                      <a:lumOff val="40000"/>
                    </a:schemeClr>
                  </a:solidFill>
                  <a:cs typeface="+mn-ea"/>
                  <a:sym typeface="+mn-lt"/>
                </a:rPr>
                <a:t>50%</a:t>
              </a:r>
              <a:endParaRPr lang="en-GB" sz="1600" b="1">
                <a:solidFill>
                  <a:schemeClr val="tx1">
                    <a:lumMod val="60000"/>
                    <a:lumOff val="40000"/>
                  </a:schemeClr>
                </a:solidFill>
                <a:cs typeface="+mn-ea"/>
                <a:sym typeface="+mn-lt"/>
              </a:endParaRPr>
            </a:p>
          </p:txBody>
        </p:sp>
        <p:sp>
          <p:nvSpPr>
            <p:cNvPr id="13" name="TextBox 12"/>
            <p:cNvSpPr txBox="1"/>
            <p:nvPr/>
          </p:nvSpPr>
          <p:spPr>
            <a:xfrm>
              <a:off x="725066" y="2367042"/>
              <a:ext cx="595035" cy="338554"/>
            </a:xfrm>
            <a:prstGeom prst="rect">
              <a:avLst/>
            </a:prstGeom>
            <a:noFill/>
          </p:spPr>
          <p:txBody>
            <a:bodyPr wrap="none" rtlCol="0">
              <a:spAutoFit/>
            </a:bodyPr>
            <a:lstStyle/>
            <a:p>
              <a:pPr algn="r"/>
              <a:r>
                <a:rPr lang="en-US" sz="1600" b="1">
                  <a:solidFill>
                    <a:schemeClr val="tx1">
                      <a:lumMod val="60000"/>
                      <a:lumOff val="40000"/>
                    </a:schemeClr>
                  </a:solidFill>
                  <a:cs typeface="+mn-ea"/>
                  <a:sym typeface="+mn-lt"/>
                </a:rPr>
                <a:t>75%</a:t>
              </a:r>
              <a:endParaRPr lang="en-GB" sz="1600" b="1">
                <a:solidFill>
                  <a:schemeClr val="tx1">
                    <a:lumMod val="60000"/>
                    <a:lumOff val="40000"/>
                  </a:schemeClr>
                </a:solidFill>
                <a:cs typeface="+mn-ea"/>
                <a:sym typeface="+mn-lt"/>
              </a:endParaRPr>
            </a:p>
          </p:txBody>
        </p:sp>
        <p:sp>
          <p:nvSpPr>
            <p:cNvPr id="14" name="TextBox 13"/>
            <p:cNvSpPr txBox="1"/>
            <p:nvPr/>
          </p:nvSpPr>
          <p:spPr>
            <a:xfrm>
              <a:off x="725066" y="3986156"/>
              <a:ext cx="595035" cy="338554"/>
            </a:xfrm>
            <a:prstGeom prst="rect">
              <a:avLst/>
            </a:prstGeom>
            <a:noFill/>
          </p:spPr>
          <p:txBody>
            <a:bodyPr wrap="none" rtlCol="0">
              <a:spAutoFit/>
            </a:bodyPr>
            <a:lstStyle/>
            <a:p>
              <a:pPr algn="r"/>
              <a:r>
                <a:rPr lang="en-US" sz="1600" b="1">
                  <a:solidFill>
                    <a:schemeClr val="tx1">
                      <a:lumMod val="60000"/>
                      <a:lumOff val="40000"/>
                    </a:schemeClr>
                  </a:solidFill>
                  <a:cs typeface="+mn-ea"/>
                  <a:sym typeface="+mn-lt"/>
                </a:rPr>
                <a:t>25%</a:t>
              </a:r>
              <a:endParaRPr lang="en-GB" sz="1600" b="1">
                <a:solidFill>
                  <a:schemeClr val="tx1">
                    <a:lumMod val="60000"/>
                    <a:lumOff val="40000"/>
                  </a:schemeClr>
                </a:solidFill>
                <a:cs typeface="+mn-ea"/>
                <a:sym typeface="+mn-lt"/>
              </a:endParaRP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TextBox 25"/>
          <p:cNvSpPr txBox="1"/>
          <p:nvPr/>
        </p:nvSpPr>
        <p:spPr>
          <a:xfrm>
            <a:off x="2029693" y="5026734"/>
            <a:ext cx="1565557" cy="369332"/>
          </a:xfrm>
          <a:prstGeom prst="rect">
            <a:avLst/>
          </a:prstGeom>
          <a:noFill/>
        </p:spPr>
        <p:txBody>
          <a:bodyPr wrap="none" rtlCol="0">
            <a:spAutoFit/>
          </a:bodyPr>
          <a:lstStyle/>
          <a:p>
            <a:pPr algn="ctr"/>
            <a:r>
              <a:rPr lang="en-US" b="1">
                <a:cs typeface="+mn-ea"/>
                <a:sym typeface="+mn-lt"/>
              </a:rPr>
              <a:t>Sale By Year</a:t>
            </a:r>
            <a:endParaRPr lang="en-GB" b="1">
              <a:cs typeface="+mn-ea"/>
              <a:sym typeface="+mn-lt"/>
            </a:endParaRPr>
          </a:p>
        </p:txBody>
      </p:sp>
      <p:sp>
        <p:nvSpPr>
          <p:cNvPr id="28" name="TextBox 27"/>
          <p:cNvSpPr txBox="1"/>
          <p:nvPr/>
        </p:nvSpPr>
        <p:spPr>
          <a:xfrm>
            <a:off x="4371113" y="5026734"/>
            <a:ext cx="1565557" cy="369332"/>
          </a:xfrm>
          <a:prstGeom prst="rect">
            <a:avLst/>
          </a:prstGeom>
          <a:noFill/>
        </p:spPr>
        <p:txBody>
          <a:bodyPr wrap="none" rtlCol="0">
            <a:spAutoFit/>
          </a:bodyPr>
          <a:lstStyle/>
          <a:p>
            <a:pPr algn="ctr"/>
            <a:r>
              <a:rPr lang="en-US" b="1">
                <a:cs typeface="+mn-ea"/>
                <a:sym typeface="+mn-lt"/>
              </a:rPr>
              <a:t>Sale By Year</a:t>
            </a:r>
            <a:endParaRPr lang="en-GB" b="1">
              <a:cs typeface="+mn-ea"/>
              <a:sym typeface="+mn-lt"/>
            </a:endParaRPr>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0" name="Group 39"/>
          <p:cNvGrpSpPr/>
          <p:nvPr/>
        </p:nvGrpSpPr>
        <p:grpSpPr>
          <a:xfrm>
            <a:off x="1599391" y="5792940"/>
            <a:ext cx="1634838" cy="968029"/>
            <a:chOff x="1599391" y="5777848"/>
            <a:chExt cx="1634838" cy="968029"/>
          </a:xfrm>
        </p:grpSpPr>
        <p:sp>
          <p:nvSpPr>
            <p:cNvPr id="41" name="TextBox 40"/>
            <p:cNvSpPr txBox="1"/>
            <p:nvPr/>
          </p:nvSpPr>
          <p:spPr>
            <a:xfrm>
              <a:off x="1599391" y="5777848"/>
              <a:ext cx="1005403" cy="369332"/>
            </a:xfrm>
            <a:prstGeom prst="rect">
              <a:avLst/>
            </a:prstGeom>
            <a:noFill/>
          </p:spPr>
          <p:txBody>
            <a:bodyPr wrap="none" rtlCol="0">
              <a:spAutoFit/>
            </a:bodyPr>
            <a:lstStyle/>
            <a:p>
              <a:r>
                <a:rPr lang="en-US" b="1">
                  <a:cs typeface="+mn-ea"/>
                  <a:sym typeface="+mn-lt"/>
                </a:rPr>
                <a:t>System</a:t>
              </a:r>
              <a:endParaRPr lang="en-GB" b="1">
                <a:cs typeface="+mn-ea"/>
                <a:sym typeface="+mn-lt"/>
              </a:endParaRPr>
            </a:p>
          </p:txBody>
        </p:sp>
        <p:sp>
          <p:nvSpPr>
            <p:cNvPr id="42" name="Rectangle 41"/>
            <p:cNvSpPr/>
            <p:nvPr/>
          </p:nvSpPr>
          <p:spPr>
            <a:xfrm>
              <a:off x="1599391" y="6099546"/>
              <a:ext cx="1634838" cy="646331"/>
            </a:xfrm>
            <a:prstGeom prst="rect">
              <a:avLst/>
            </a:prstGeom>
          </p:spPr>
          <p:txBody>
            <a:bodyPr wrap="square">
              <a:spAutoFit/>
            </a:bodyPr>
            <a:lstStyle/>
            <a:p>
              <a:r>
                <a:rPr lang="en-GB" sz="1200">
                  <a:cs typeface="+mn-ea"/>
                  <a:sym typeface="+mn-lt"/>
                </a:rPr>
                <a:t>Lorem ipsum dolor sit consectetur adipiscing</a:t>
              </a:r>
            </a:p>
          </p:txBody>
        </p:sp>
      </p:grpSp>
      <p:grpSp>
        <p:nvGrpSpPr>
          <p:cNvPr id="43" name="Group 42"/>
          <p:cNvGrpSpPr/>
          <p:nvPr/>
        </p:nvGrpSpPr>
        <p:grpSpPr>
          <a:xfrm>
            <a:off x="4391890" y="5792940"/>
            <a:ext cx="1634838" cy="968029"/>
            <a:chOff x="1599391" y="5777848"/>
            <a:chExt cx="1634838" cy="968029"/>
          </a:xfrm>
        </p:grpSpPr>
        <p:sp>
          <p:nvSpPr>
            <p:cNvPr id="44" name="TextBox 43"/>
            <p:cNvSpPr txBox="1"/>
            <p:nvPr/>
          </p:nvSpPr>
          <p:spPr>
            <a:xfrm>
              <a:off x="1599391" y="5777848"/>
              <a:ext cx="1005403" cy="369332"/>
            </a:xfrm>
            <a:prstGeom prst="rect">
              <a:avLst/>
            </a:prstGeom>
            <a:noFill/>
          </p:spPr>
          <p:txBody>
            <a:bodyPr wrap="none" rtlCol="0">
              <a:spAutoFit/>
            </a:bodyPr>
            <a:lstStyle/>
            <a:p>
              <a:r>
                <a:rPr lang="en-US" b="1">
                  <a:cs typeface="+mn-ea"/>
                  <a:sym typeface="+mn-lt"/>
                </a:rPr>
                <a:t>System</a:t>
              </a:r>
              <a:endParaRPr lang="en-GB" b="1">
                <a:cs typeface="+mn-ea"/>
                <a:sym typeface="+mn-lt"/>
              </a:endParaRPr>
            </a:p>
          </p:txBody>
        </p:sp>
        <p:sp>
          <p:nvSpPr>
            <p:cNvPr id="45" name="Rectangle 44"/>
            <p:cNvSpPr/>
            <p:nvPr/>
          </p:nvSpPr>
          <p:spPr>
            <a:xfrm>
              <a:off x="1599391" y="6099546"/>
              <a:ext cx="1634838" cy="646331"/>
            </a:xfrm>
            <a:prstGeom prst="rect">
              <a:avLst/>
            </a:prstGeom>
          </p:spPr>
          <p:txBody>
            <a:bodyPr wrap="square">
              <a:spAutoFit/>
            </a:bodyPr>
            <a:lstStyle/>
            <a:p>
              <a:r>
                <a:rPr lang="en-GB" sz="1200">
                  <a:cs typeface="+mn-ea"/>
                  <a:sym typeface="+mn-lt"/>
                </a:rPr>
                <a:t>Lorem ipsum dolor sit consectetur adipiscing</a:t>
              </a:r>
            </a:p>
          </p:txBody>
        </p:sp>
      </p:grpSp>
      <p:grpSp>
        <p:nvGrpSpPr>
          <p:cNvPr id="46" name="Group 45"/>
          <p:cNvGrpSpPr/>
          <p:nvPr/>
        </p:nvGrpSpPr>
        <p:grpSpPr>
          <a:xfrm>
            <a:off x="7191043" y="5792940"/>
            <a:ext cx="1634838" cy="968029"/>
            <a:chOff x="1599391" y="5777848"/>
            <a:chExt cx="1634838" cy="968029"/>
          </a:xfrm>
        </p:grpSpPr>
        <p:sp>
          <p:nvSpPr>
            <p:cNvPr id="47" name="TextBox 46"/>
            <p:cNvSpPr txBox="1"/>
            <p:nvPr/>
          </p:nvSpPr>
          <p:spPr>
            <a:xfrm>
              <a:off x="1599391" y="5777848"/>
              <a:ext cx="1005403" cy="369332"/>
            </a:xfrm>
            <a:prstGeom prst="rect">
              <a:avLst/>
            </a:prstGeom>
            <a:noFill/>
          </p:spPr>
          <p:txBody>
            <a:bodyPr wrap="none" rtlCol="0">
              <a:spAutoFit/>
            </a:bodyPr>
            <a:lstStyle/>
            <a:p>
              <a:r>
                <a:rPr lang="en-US" b="1">
                  <a:cs typeface="+mn-ea"/>
                  <a:sym typeface="+mn-lt"/>
                </a:rPr>
                <a:t>System</a:t>
              </a:r>
              <a:endParaRPr lang="en-GB" b="1">
                <a:cs typeface="+mn-ea"/>
                <a:sym typeface="+mn-lt"/>
              </a:endParaRPr>
            </a:p>
          </p:txBody>
        </p:sp>
        <p:sp>
          <p:nvSpPr>
            <p:cNvPr id="48" name="Rectangle 47"/>
            <p:cNvSpPr/>
            <p:nvPr/>
          </p:nvSpPr>
          <p:spPr>
            <a:xfrm>
              <a:off x="1599391" y="6099546"/>
              <a:ext cx="1634838" cy="646331"/>
            </a:xfrm>
            <a:prstGeom prst="rect">
              <a:avLst/>
            </a:prstGeom>
          </p:spPr>
          <p:txBody>
            <a:bodyPr wrap="square">
              <a:spAutoFit/>
            </a:bodyPr>
            <a:lstStyle/>
            <a:p>
              <a:r>
                <a:rPr lang="en-GB" sz="1200">
                  <a:cs typeface="+mn-ea"/>
                  <a:sym typeface="+mn-lt"/>
                </a:rPr>
                <a:t>Lorem ipsum dolor sit consectetur adipiscing</a:t>
              </a:r>
            </a:p>
          </p:txBody>
        </p:sp>
      </p:grpSp>
      <p:grpSp>
        <p:nvGrpSpPr>
          <p:cNvPr id="49" name="Group 48"/>
          <p:cNvGrpSpPr/>
          <p:nvPr/>
        </p:nvGrpSpPr>
        <p:grpSpPr>
          <a:xfrm>
            <a:off x="9986869" y="5792940"/>
            <a:ext cx="1634838" cy="968029"/>
            <a:chOff x="1599391" y="5777848"/>
            <a:chExt cx="1634838" cy="968029"/>
          </a:xfrm>
        </p:grpSpPr>
        <p:sp>
          <p:nvSpPr>
            <p:cNvPr id="50" name="TextBox 49"/>
            <p:cNvSpPr txBox="1"/>
            <p:nvPr/>
          </p:nvSpPr>
          <p:spPr>
            <a:xfrm>
              <a:off x="1599391" y="5777848"/>
              <a:ext cx="1005403" cy="369332"/>
            </a:xfrm>
            <a:prstGeom prst="rect">
              <a:avLst/>
            </a:prstGeom>
            <a:noFill/>
          </p:spPr>
          <p:txBody>
            <a:bodyPr wrap="none" rtlCol="0">
              <a:spAutoFit/>
            </a:bodyPr>
            <a:lstStyle/>
            <a:p>
              <a:r>
                <a:rPr lang="en-US" b="1">
                  <a:cs typeface="+mn-ea"/>
                  <a:sym typeface="+mn-lt"/>
                </a:rPr>
                <a:t>System</a:t>
              </a:r>
              <a:endParaRPr lang="en-GB" b="1">
                <a:cs typeface="+mn-ea"/>
                <a:sym typeface="+mn-lt"/>
              </a:endParaRPr>
            </a:p>
          </p:txBody>
        </p:sp>
        <p:sp>
          <p:nvSpPr>
            <p:cNvPr id="51" name="Rectangle 50"/>
            <p:cNvSpPr/>
            <p:nvPr/>
          </p:nvSpPr>
          <p:spPr>
            <a:xfrm>
              <a:off x="1599391" y="6099546"/>
              <a:ext cx="1634838" cy="646331"/>
            </a:xfrm>
            <a:prstGeom prst="rect">
              <a:avLst/>
            </a:prstGeom>
          </p:spPr>
          <p:txBody>
            <a:bodyPr wrap="square">
              <a:spAutoFit/>
            </a:bodyPr>
            <a:lstStyle/>
            <a:p>
              <a:r>
                <a:rPr lang="en-GB" sz="1200">
                  <a:cs typeface="+mn-ea"/>
                  <a:sym typeface="+mn-lt"/>
                </a:rPr>
                <a:t>Lorem ipsum dolor sit consectetur adipiscing</a:t>
              </a:r>
            </a:p>
          </p:txBody>
        </p:sp>
      </p:grpSp>
      <p:sp>
        <p:nvSpPr>
          <p:cNvPr id="52" name="TextBox 51"/>
          <p:cNvSpPr txBox="1"/>
          <p:nvPr/>
        </p:nvSpPr>
        <p:spPr>
          <a:xfrm>
            <a:off x="7032568" y="1936733"/>
            <a:ext cx="1689309" cy="369332"/>
          </a:xfrm>
          <a:prstGeom prst="rect">
            <a:avLst/>
          </a:prstGeom>
          <a:noFill/>
        </p:spPr>
        <p:txBody>
          <a:bodyPr wrap="none" rtlCol="0">
            <a:spAutoFit/>
          </a:bodyPr>
          <a:lstStyle/>
          <a:p>
            <a:r>
              <a:rPr lang="en-US" b="1">
                <a:cs typeface="+mn-ea"/>
                <a:sym typeface="+mn-lt"/>
              </a:rPr>
              <a:t>Data Analysis</a:t>
            </a:r>
            <a:endParaRPr lang="en-GB" b="1">
              <a:cs typeface="+mn-ea"/>
              <a:sym typeface="+mn-lt"/>
            </a:endParaRPr>
          </a:p>
        </p:txBody>
      </p:sp>
      <p:sp>
        <p:nvSpPr>
          <p:cNvPr id="53" name="Rectangle 52"/>
          <p:cNvSpPr/>
          <p:nvPr/>
        </p:nvSpPr>
        <p:spPr>
          <a:xfrm>
            <a:off x="7038108" y="2290097"/>
            <a:ext cx="4476669" cy="830997"/>
          </a:xfrm>
          <a:prstGeom prst="rect">
            <a:avLst/>
          </a:prstGeom>
        </p:spPr>
        <p:txBody>
          <a:bodyPr wrap="square">
            <a:spAutoFit/>
          </a:bodyPr>
          <a:lstStyle/>
          <a:p>
            <a:r>
              <a:rPr lang="en-GB" sz="1200">
                <a:cs typeface="+mn-ea"/>
                <a:sym typeface="+mn-lt"/>
              </a:rPr>
              <a:t>Lorem ipsum dolor sit amet, consectetur adipiscing elit. Integer dolor quam, pretium eu placerat eu semper et nunc. Nullam ut turpis dictum luctus mi quis luctus lorem. Nullam porttitor consectetur nunc in tempor. </a:t>
            </a:r>
          </a:p>
        </p:txBody>
      </p:sp>
      <p:grpSp>
        <p:nvGrpSpPr>
          <p:cNvPr id="5" name="Group 4"/>
          <p:cNvGrpSpPr/>
          <p:nvPr/>
        </p:nvGrpSpPr>
        <p:grpSpPr>
          <a:xfrm>
            <a:off x="7032568" y="3292859"/>
            <a:ext cx="4383735" cy="1330625"/>
            <a:chOff x="7032568" y="3292859"/>
            <a:chExt cx="4383735" cy="1330625"/>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5" name="Rectangle 54"/>
            <p:cNvSpPr/>
            <p:nvPr/>
          </p:nvSpPr>
          <p:spPr>
            <a:xfrm>
              <a:off x="7288334" y="3423155"/>
              <a:ext cx="3585991" cy="1200329"/>
            </a:xfrm>
            <a:prstGeom prst="rect">
              <a:avLst/>
            </a:prstGeom>
          </p:spPr>
          <p:txBody>
            <a:bodyPr wrap="square">
              <a:spAutoFit/>
            </a:bodyPr>
            <a:lstStyle/>
            <a:p>
              <a:r>
                <a:rPr lang="en-GB" sz="1200">
                  <a:solidFill>
                    <a:schemeClr val="bg1"/>
                  </a:solidFill>
                  <a:cs typeface="+mn-ea"/>
                  <a:sym typeface="+mn-lt"/>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30" grpId="0" bldLvl="0" animBg="1"/>
      <p:bldP spid="34" grpId="0" bldLvl="0" animBg="1"/>
      <p:bldP spid="38" grpId="0" bldLvl="0" animBg="1"/>
      <p:bldP spid="39" grpId="0" bldLvl="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pic>
        <p:nvPicPr>
          <p:cNvPr id="4" name="图片 3" descr="740f85c247b87b0cdcacec13298340ca"/>
          <p:cNvPicPr>
            <a:picLocks noChangeAspect="1"/>
          </p:cNvPicPr>
          <p:nvPr/>
        </p:nvPicPr>
        <p:blipFill>
          <a:blip r:embed="rId4" cstate="print"/>
          <a:stretch>
            <a:fillRect/>
          </a:stretch>
        </p:blipFill>
        <p:spPr>
          <a:xfrm>
            <a:off x="1534160"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313070" y="2777500"/>
            <a:ext cx="1210588" cy="1200329"/>
          </a:xfrm>
          <a:prstGeom prst="rect">
            <a:avLst/>
          </a:prstGeom>
          <a:noFill/>
        </p:spPr>
        <p:txBody>
          <a:bodyPr wrap="none" rtlCol="0">
            <a:spAutoFit/>
          </a:bodyPr>
          <a:lstStyle/>
          <a:p>
            <a:pPr algn="ctr"/>
            <a:r>
              <a:rPr lang="en-US" sz="7200">
                <a:solidFill>
                  <a:schemeClr val="bg1"/>
                </a:solidFill>
                <a:cs typeface="+mn-ea"/>
                <a:sym typeface="+mn-lt"/>
              </a:rPr>
              <a:t>02</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cs typeface="+mn-ea"/>
                <a:sym typeface="+mn-lt"/>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cs typeface="+mn-ea"/>
                <a:sym typeface="+mn-lt"/>
              </a:rPr>
              <a:t>单击此处添加副标题</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3" name="Rectangle 5"/>
              <p:cNvSpPr/>
              <p:nvPr/>
            </p:nvSpPr>
            <p:spPr>
              <a:xfrm>
                <a:off x="1375370"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0" name="Pentagon 9"/>
            <p:cNvSpPr/>
            <p:nvPr/>
          </p:nvSpPr>
          <p:spPr>
            <a:xfrm>
              <a:off x="1912729" y="2359899"/>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1" name="Pentagon 10"/>
            <p:cNvSpPr/>
            <p:nvPr/>
          </p:nvSpPr>
          <p:spPr>
            <a:xfrm>
              <a:off x="1912729" y="3262198"/>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2" name="Pentagon 11"/>
            <p:cNvSpPr/>
            <p:nvPr/>
          </p:nvSpPr>
          <p:spPr>
            <a:xfrm>
              <a:off x="1912729" y="4164497"/>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cs typeface="+mn-ea"/>
                <a:sym typeface="+mn-lt"/>
              </a:endParaRPr>
            </a:p>
          </p:txBody>
        </p:sp>
        <p:sp>
          <p:nvSpPr>
            <p:cNvPr id="13" name="Pentagon 12"/>
            <p:cNvSpPr/>
            <p:nvPr/>
          </p:nvSpPr>
          <p:spPr>
            <a:xfrm>
              <a:off x="1912729" y="5066795"/>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4" name="Rectangle 33"/>
            <p:cNvSpPr/>
            <p:nvPr/>
          </p:nvSpPr>
          <p:spPr>
            <a:xfrm>
              <a:off x="2679705" y="2432172"/>
              <a:ext cx="2330568" cy="646331"/>
            </a:xfrm>
            <a:prstGeom prst="rect">
              <a:avLst/>
            </a:prstGeom>
          </p:spPr>
          <p:txBody>
            <a:bodyPr wrap="square">
              <a:spAutoFit/>
            </a:bodyPr>
            <a:lstStyle/>
            <a:p>
              <a:r>
                <a:rPr lang="en-GB" sz="1200">
                  <a:solidFill>
                    <a:schemeClr val="bg2"/>
                  </a:solidFill>
                  <a:cs typeface="+mn-ea"/>
                  <a:sym typeface="+mn-lt"/>
                </a:rPr>
                <a:t>Lorem ipsum dolor sit amet,</a:t>
              </a:r>
            </a:p>
            <a:p>
              <a:r>
                <a:rPr lang="en-GB" sz="1200">
                  <a:solidFill>
                    <a:schemeClr val="bg2"/>
                  </a:solidFill>
                  <a:cs typeface="+mn-ea"/>
                  <a:sym typeface="+mn-lt"/>
                </a:rPr>
                <a:t>adipiscing elit. Integer dolor quam</a:t>
              </a: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cs typeface="+mn-ea"/>
                  <a:sym typeface="+mn-lt"/>
                </a:rPr>
                <a:t>1</a:t>
              </a: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cs typeface="+mn-ea"/>
                  <a:sym typeface="+mn-lt"/>
                </a:rPr>
                <a:t>2</a:t>
              </a: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cs typeface="+mn-ea"/>
                  <a:sym typeface="+mn-lt"/>
                </a:rPr>
                <a:t>3</a:t>
              </a: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cs typeface="+mn-ea"/>
                  <a:sym typeface="+mn-lt"/>
                </a:rPr>
                <a:t>4</a:t>
              </a:r>
            </a:p>
          </p:txBody>
        </p:sp>
        <p:sp>
          <p:nvSpPr>
            <p:cNvPr id="39" name="Rectangle 38"/>
            <p:cNvSpPr/>
            <p:nvPr/>
          </p:nvSpPr>
          <p:spPr>
            <a:xfrm>
              <a:off x="2679705" y="3334638"/>
              <a:ext cx="2330568" cy="646331"/>
            </a:xfrm>
            <a:prstGeom prst="rect">
              <a:avLst/>
            </a:prstGeom>
          </p:spPr>
          <p:txBody>
            <a:bodyPr wrap="square">
              <a:spAutoFit/>
            </a:bodyPr>
            <a:lstStyle/>
            <a:p>
              <a:r>
                <a:rPr lang="en-GB" sz="1200">
                  <a:solidFill>
                    <a:srgbClr val="385424"/>
                  </a:solidFill>
                  <a:cs typeface="+mn-ea"/>
                  <a:sym typeface="+mn-lt"/>
                </a:rPr>
                <a:t>Lorem ipsum dolor sit amet,</a:t>
              </a:r>
            </a:p>
            <a:p>
              <a:r>
                <a:rPr lang="en-GB" sz="1200">
                  <a:solidFill>
                    <a:srgbClr val="385424"/>
                  </a:solidFill>
                  <a:cs typeface="+mn-ea"/>
                  <a:sym typeface="+mn-lt"/>
                </a:rPr>
                <a:t>adipiscing elit. Integer dolor quam</a:t>
              </a:r>
            </a:p>
          </p:txBody>
        </p:sp>
        <p:sp>
          <p:nvSpPr>
            <p:cNvPr id="40" name="Rectangle 39"/>
            <p:cNvSpPr/>
            <p:nvPr/>
          </p:nvSpPr>
          <p:spPr>
            <a:xfrm>
              <a:off x="2679705" y="4237104"/>
              <a:ext cx="2330568" cy="646331"/>
            </a:xfrm>
            <a:prstGeom prst="rect">
              <a:avLst/>
            </a:prstGeom>
          </p:spPr>
          <p:txBody>
            <a:bodyPr wrap="square">
              <a:spAutoFit/>
            </a:bodyPr>
            <a:lstStyle/>
            <a:p>
              <a:r>
                <a:rPr lang="en-GB" sz="1200">
                  <a:solidFill>
                    <a:schemeClr val="bg2"/>
                  </a:solidFill>
                  <a:cs typeface="+mn-ea"/>
                  <a:sym typeface="+mn-lt"/>
                </a:rPr>
                <a:t>Lorem ipsum dolor sit amet,</a:t>
              </a:r>
            </a:p>
            <a:p>
              <a:r>
                <a:rPr lang="en-GB" sz="1200">
                  <a:solidFill>
                    <a:schemeClr val="bg2"/>
                  </a:solidFill>
                  <a:cs typeface="+mn-ea"/>
                  <a:sym typeface="+mn-lt"/>
                </a:rPr>
                <a:t>adipiscing elit. Integer dolor quam</a:t>
              </a:r>
            </a:p>
          </p:txBody>
        </p:sp>
        <p:sp>
          <p:nvSpPr>
            <p:cNvPr id="41" name="Rectangle 40"/>
            <p:cNvSpPr/>
            <p:nvPr/>
          </p:nvSpPr>
          <p:spPr>
            <a:xfrm>
              <a:off x="2679705" y="5137185"/>
              <a:ext cx="2330568" cy="646331"/>
            </a:xfrm>
            <a:prstGeom prst="rect">
              <a:avLst/>
            </a:prstGeom>
          </p:spPr>
          <p:txBody>
            <a:bodyPr wrap="square">
              <a:spAutoFit/>
            </a:bodyPr>
            <a:lstStyle/>
            <a:p>
              <a:r>
                <a:rPr lang="en-GB" sz="1200">
                  <a:solidFill>
                    <a:srgbClr val="385424"/>
                  </a:solidFill>
                  <a:cs typeface="+mn-ea"/>
                  <a:sym typeface="+mn-lt"/>
                </a:rPr>
                <a:t>Lorem ipsum dolor sit amet,</a:t>
              </a:r>
            </a:p>
            <a:p>
              <a:r>
                <a:rPr lang="en-GB" sz="1200">
                  <a:solidFill>
                    <a:srgbClr val="385424"/>
                  </a:solidFill>
                  <a:cs typeface="+mn-ea"/>
                  <a:sym typeface="+mn-lt"/>
                </a:rPr>
                <a:t>adipiscing elit. Integer dolor quam</a:t>
              </a:r>
            </a:p>
          </p:txBody>
        </p:sp>
      </p:grpSp>
      <p:sp>
        <p:nvSpPr>
          <p:cNvPr id="42" name="TextBox 41"/>
          <p:cNvSpPr txBox="1"/>
          <p:nvPr/>
        </p:nvSpPr>
        <p:spPr>
          <a:xfrm>
            <a:off x="6550547" y="1726179"/>
            <a:ext cx="1725152" cy="1015663"/>
          </a:xfrm>
          <a:prstGeom prst="rect">
            <a:avLst/>
          </a:prstGeom>
          <a:noFill/>
        </p:spPr>
        <p:txBody>
          <a:bodyPr wrap="none" rtlCol="0">
            <a:spAutoFit/>
          </a:bodyPr>
          <a:lstStyle/>
          <a:p>
            <a:r>
              <a:rPr lang="en-US" sz="6000">
                <a:solidFill>
                  <a:srgbClr val="385424"/>
                </a:solidFill>
                <a:cs typeface="+mn-ea"/>
                <a:sym typeface="+mn-lt"/>
              </a:rPr>
              <a:t>85%</a:t>
            </a:r>
          </a:p>
        </p:txBody>
      </p:sp>
      <p:sp>
        <p:nvSpPr>
          <p:cNvPr id="43" name="TextBox 42"/>
          <p:cNvSpPr txBox="1"/>
          <p:nvPr/>
        </p:nvSpPr>
        <p:spPr>
          <a:xfrm>
            <a:off x="7984155" y="2114132"/>
            <a:ext cx="2540119" cy="461665"/>
          </a:xfrm>
          <a:prstGeom prst="rect">
            <a:avLst/>
          </a:prstGeom>
          <a:noFill/>
        </p:spPr>
        <p:txBody>
          <a:bodyPr wrap="none" rtlCol="0">
            <a:spAutoFit/>
          </a:bodyPr>
          <a:lstStyle/>
          <a:p>
            <a:r>
              <a:rPr lang="en-US" sz="2400" b="1">
                <a:cs typeface="+mn-ea"/>
                <a:sym typeface="+mn-lt"/>
              </a:rPr>
              <a:t>DATA DIAGRAM</a:t>
            </a:r>
            <a:endParaRPr lang="en-GB" sz="2400" b="1">
              <a:cs typeface="+mn-ea"/>
              <a:sym typeface="+mn-lt"/>
            </a:endParaRPr>
          </a:p>
        </p:txBody>
      </p:sp>
      <p:sp>
        <p:nvSpPr>
          <p:cNvPr id="44" name="Rectangle 43"/>
          <p:cNvSpPr/>
          <p:nvPr/>
        </p:nvSpPr>
        <p:spPr>
          <a:xfrm>
            <a:off x="6550547" y="2604098"/>
            <a:ext cx="4151208" cy="646331"/>
          </a:xfrm>
          <a:prstGeom prst="rect">
            <a:avLst/>
          </a:prstGeom>
        </p:spPr>
        <p:txBody>
          <a:bodyPr wrap="square">
            <a:spAutoFit/>
          </a:bodyPr>
          <a:lstStyle/>
          <a:p>
            <a:r>
              <a:rPr lang="en-GB" sz="1200">
                <a:cs typeface="+mn-ea"/>
                <a:sym typeface="+mn-lt"/>
              </a:rPr>
              <a:t>Lorem ipsum dolor sit amet, consectetuer adipiscing elit, sed diam nonummy nibh euismod tincidunt ut laoreet dolore magna aliquam erat volutpat. </a:t>
            </a:r>
          </a:p>
        </p:txBody>
      </p:sp>
      <p:sp>
        <p:nvSpPr>
          <p:cNvPr id="45" name="Donut 44"/>
          <p:cNvSpPr/>
          <p:nvPr/>
        </p:nvSpPr>
        <p:spPr>
          <a:xfrm>
            <a:off x="6634038"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cs typeface="+mn-ea"/>
              <a:sym typeface="+mn-lt"/>
            </a:endParaRPr>
          </a:p>
        </p:txBody>
      </p:sp>
      <p:sp>
        <p:nvSpPr>
          <p:cNvPr id="46" name="Freeform 45"/>
          <p:cNvSpPr>
            <a:spLocks noEditPoints="1"/>
          </p:cNvSpPr>
          <p:nvPr/>
        </p:nvSpPr>
        <p:spPr bwMode="auto">
          <a:xfrm>
            <a:off x="6829148" y="3689558"/>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cs typeface="+mn-ea"/>
              <a:sym typeface="+mn-lt"/>
            </a:endParaRPr>
          </a:p>
        </p:txBody>
      </p:sp>
      <p:sp>
        <p:nvSpPr>
          <p:cNvPr id="47" name="Freeform 46"/>
          <p:cNvSpPr>
            <a:spLocks noEditPoints="1"/>
          </p:cNvSpPr>
          <p:nvPr/>
        </p:nvSpPr>
        <p:spPr bwMode="auto">
          <a:xfrm>
            <a:off x="6802263" y="5135778"/>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cs typeface="+mn-ea"/>
              <a:sym typeface="+mn-lt"/>
            </a:endParaRPr>
          </a:p>
        </p:txBody>
      </p:sp>
      <p:sp>
        <p:nvSpPr>
          <p:cNvPr id="48" name="Freeform 47"/>
          <p:cNvSpPr>
            <a:spLocks noEditPoints="1"/>
          </p:cNvSpPr>
          <p:nvPr/>
        </p:nvSpPr>
        <p:spPr bwMode="auto">
          <a:xfrm>
            <a:off x="9400052" y="5133388"/>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cs typeface="+mn-ea"/>
              <a:sym typeface="+mn-lt"/>
            </a:endParaRPr>
          </a:p>
        </p:txBody>
      </p:sp>
      <p:sp>
        <p:nvSpPr>
          <p:cNvPr id="49" name="Freeform 48"/>
          <p:cNvSpPr>
            <a:spLocks noEditPoints="1"/>
          </p:cNvSpPr>
          <p:nvPr/>
        </p:nvSpPr>
        <p:spPr bwMode="auto">
          <a:xfrm>
            <a:off x="9390444" y="3701746"/>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cs typeface="+mn-ea"/>
              <a:sym typeface="+mn-lt"/>
            </a:endParaRPr>
          </a:p>
        </p:txBody>
      </p:sp>
      <p:sp>
        <p:nvSpPr>
          <p:cNvPr id="50" name="Donut 49"/>
          <p:cNvSpPr/>
          <p:nvPr/>
        </p:nvSpPr>
        <p:spPr>
          <a:xfrm>
            <a:off x="9169100" y="4940869"/>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cs typeface="+mn-ea"/>
              <a:sym typeface="+mn-lt"/>
            </a:endParaRPr>
          </a:p>
        </p:txBody>
      </p:sp>
      <p:sp>
        <p:nvSpPr>
          <p:cNvPr id="51" name="Donut 50"/>
          <p:cNvSpPr/>
          <p:nvPr/>
        </p:nvSpPr>
        <p:spPr>
          <a:xfrm>
            <a:off x="6628899" y="4941013"/>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cs typeface="+mn-ea"/>
              <a:sym typeface="+mn-lt"/>
            </a:endParaRPr>
          </a:p>
        </p:txBody>
      </p:sp>
      <p:sp>
        <p:nvSpPr>
          <p:cNvPr id="52" name="Donut 51"/>
          <p:cNvSpPr/>
          <p:nvPr/>
        </p:nvSpPr>
        <p:spPr>
          <a:xfrm>
            <a:off x="9163689"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cs typeface="+mn-ea"/>
              <a:sym typeface="+mn-lt"/>
            </a:endParaRPr>
          </a:p>
        </p:txBody>
      </p:sp>
      <p:sp>
        <p:nvSpPr>
          <p:cNvPr id="53" name="TextBox 52"/>
          <p:cNvSpPr txBox="1"/>
          <p:nvPr/>
        </p:nvSpPr>
        <p:spPr>
          <a:xfrm>
            <a:off x="7310542" y="3794399"/>
            <a:ext cx="742511" cy="338554"/>
          </a:xfrm>
          <a:prstGeom prst="rect">
            <a:avLst/>
          </a:prstGeom>
          <a:noFill/>
        </p:spPr>
        <p:txBody>
          <a:bodyPr wrap="none" rtlCol="0">
            <a:spAutoFit/>
          </a:bodyPr>
          <a:lstStyle/>
          <a:p>
            <a:r>
              <a:rPr lang="en-US" sz="1600" b="1">
                <a:cs typeface="+mn-ea"/>
                <a:sym typeface="+mn-lt"/>
              </a:rPr>
              <a:t>Clock</a:t>
            </a:r>
            <a:endParaRPr lang="en-GB" sz="1600" b="1">
              <a:cs typeface="+mn-ea"/>
              <a:sym typeface="+mn-lt"/>
            </a:endParaRPr>
          </a:p>
        </p:txBody>
      </p:sp>
      <p:sp>
        <p:nvSpPr>
          <p:cNvPr id="54" name="TextBox 53"/>
          <p:cNvSpPr txBox="1"/>
          <p:nvPr/>
        </p:nvSpPr>
        <p:spPr>
          <a:xfrm>
            <a:off x="7315440" y="3539107"/>
            <a:ext cx="646331" cy="369332"/>
          </a:xfrm>
          <a:prstGeom prst="rect">
            <a:avLst/>
          </a:prstGeom>
          <a:noFill/>
        </p:spPr>
        <p:txBody>
          <a:bodyPr wrap="none" rtlCol="0">
            <a:spAutoFit/>
          </a:bodyPr>
          <a:lstStyle/>
          <a:p>
            <a:r>
              <a:rPr lang="en-US" b="1">
                <a:solidFill>
                  <a:srgbClr val="385424"/>
                </a:solidFill>
                <a:cs typeface="+mn-ea"/>
                <a:sym typeface="+mn-lt"/>
              </a:rPr>
              <a:t>80%</a:t>
            </a:r>
          </a:p>
        </p:txBody>
      </p:sp>
      <p:sp>
        <p:nvSpPr>
          <p:cNvPr id="55" name="TextBox 54"/>
          <p:cNvSpPr txBox="1"/>
          <p:nvPr/>
        </p:nvSpPr>
        <p:spPr>
          <a:xfrm>
            <a:off x="9863599" y="3794399"/>
            <a:ext cx="788999" cy="338554"/>
          </a:xfrm>
          <a:prstGeom prst="rect">
            <a:avLst/>
          </a:prstGeom>
          <a:noFill/>
        </p:spPr>
        <p:txBody>
          <a:bodyPr wrap="none" rtlCol="0">
            <a:spAutoFit/>
          </a:bodyPr>
          <a:lstStyle/>
          <a:p>
            <a:r>
              <a:rPr lang="en-US" sz="1600" b="1">
                <a:cs typeface="+mn-ea"/>
                <a:sym typeface="+mn-lt"/>
              </a:rPr>
              <a:t>Pencil</a:t>
            </a:r>
            <a:endParaRPr lang="en-GB" sz="1600" b="1">
              <a:cs typeface="+mn-ea"/>
              <a:sym typeface="+mn-lt"/>
            </a:endParaRPr>
          </a:p>
        </p:txBody>
      </p:sp>
      <p:sp>
        <p:nvSpPr>
          <p:cNvPr id="56" name="TextBox 55"/>
          <p:cNvSpPr txBox="1"/>
          <p:nvPr/>
        </p:nvSpPr>
        <p:spPr>
          <a:xfrm>
            <a:off x="9855852" y="3539107"/>
            <a:ext cx="646331" cy="369332"/>
          </a:xfrm>
          <a:prstGeom prst="rect">
            <a:avLst/>
          </a:prstGeom>
          <a:noFill/>
        </p:spPr>
        <p:txBody>
          <a:bodyPr wrap="none" rtlCol="0">
            <a:spAutoFit/>
          </a:bodyPr>
          <a:lstStyle/>
          <a:p>
            <a:r>
              <a:rPr lang="en-US" b="1">
                <a:solidFill>
                  <a:srgbClr val="385424"/>
                </a:solidFill>
                <a:cs typeface="+mn-ea"/>
                <a:sym typeface="+mn-lt"/>
              </a:rPr>
              <a:t>60%</a:t>
            </a:r>
          </a:p>
        </p:txBody>
      </p:sp>
      <p:sp>
        <p:nvSpPr>
          <p:cNvPr id="57" name="TextBox 56"/>
          <p:cNvSpPr txBox="1"/>
          <p:nvPr/>
        </p:nvSpPr>
        <p:spPr>
          <a:xfrm>
            <a:off x="7309768" y="5241382"/>
            <a:ext cx="628698" cy="338554"/>
          </a:xfrm>
          <a:prstGeom prst="rect">
            <a:avLst/>
          </a:prstGeom>
          <a:noFill/>
        </p:spPr>
        <p:txBody>
          <a:bodyPr wrap="none" rtlCol="0">
            <a:spAutoFit/>
          </a:bodyPr>
          <a:lstStyle/>
          <a:p>
            <a:r>
              <a:rPr lang="en-US" sz="1600" b="1">
                <a:cs typeface="+mn-ea"/>
                <a:sym typeface="+mn-lt"/>
              </a:rPr>
              <a:t>CEO</a:t>
            </a:r>
            <a:endParaRPr lang="en-GB" sz="1600" b="1">
              <a:cs typeface="+mn-ea"/>
              <a:sym typeface="+mn-lt"/>
            </a:endParaRPr>
          </a:p>
        </p:txBody>
      </p:sp>
      <p:sp>
        <p:nvSpPr>
          <p:cNvPr id="58" name="TextBox 57"/>
          <p:cNvSpPr txBox="1"/>
          <p:nvPr/>
        </p:nvSpPr>
        <p:spPr>
          <a:xfrm>
            <a:off x="7314577" y="4970371"/>
            <a:ext cx="646331" cy="369332"/>
          </a:xfrm>
          <a:prstGeom prst="rect">
            <a:avLst/>
          </a:prstGeom>
          <a:noFill/>
        </p:spPr>
        <p:txBody>
          <a:bodyPr wrap="none" rtlCol="0">
            <a:spAutoFit/>
          </a:bodyPr>
          <a:lstStyle/>
          <a:p>
            <a:r>
              <a:rPr lang="en-US" b="1">
                <a:solidFill>
                  <a:srgbClr val="385424"/>
                </a:solidFill>
                <a:cs typeface="+mn-ea"/>
                <a:sym typeface="+mn-lt"/>
              </a:rPr>
              <a:t>93%</a:t>
            </a:r>
          </a:p>
        </p:txBody>
      </p:sp>
      <p:sp>
        <p:nvSpPr>
          <p:cNvPr id="59" name="TextBox 58"/>
          <p:cNvSpPr txBox="1"/>
          <p:nvPr/>
        </p:nvSpPr>
        <p:spPr>
          <a:xfrm>
            <a:off x="9856185" y="5241382"/>
            <a:ext cx="595035" cy="338554"/>
          </a:xfrm>
          <a:prstGeom prst="rect">
            <a:avLst/>
          </a:prstGeom>
          <a:noFill/>
        </p:spPr>
        <p:txBody>
          <a:bodyPr wrap="none" rtlCol="0">
            <a:spAutoFit/>
          </a:bodyPr>
          <a:lstStyle/>
          <a:p>
            <a:r>
              <a:rPr lang="en-US" sz="1600" b="1">
                <a:cs typeface="+mn-ea"/>
                <a:sym typeface="+mn-lt"/>
              </a:rPr>
              <a:t>Idea</a:t>
            </a:r>
            <a:endParaRPr lang="en-GB" sz="1600" b="1">
              <a:cs typeface="+mn-ea"/>
              <a:sym typeface="+mn-lt"/>
            </a:endParaRPr>
          </a:p>
        </p:txBody>
      </p:sp>
      <p:sp>
        <p:nvSpPr>
          <p:cNvPr id="60" name="TextBox 59"/>
          <p:cNvSpPr txBox="1"/>
          <p:nvPr/>
        </p:nvSpPr>
        <p:spPr>
          <a:xfrm>
            <a:off x="9858046" y="4970371"/>
            <a:ext cx="646331" cy="369332"/>
          </a:xfrm>
          <a:prstGeom prst="rect">
            <a:avLst/>
          </a:prstGeom>
          <a:noFill/>
        </p:spPr>
        <p:txBody>
          <a:bodyPr wrap="none" rtlCol="0">
            <a:spAutoFit/>
          </a:bodyPr>
          <a:lstStyle/>
          <a:p>
            <a:r>
              <a:rPr lang="en-US" b="1">
                <a:solidFill>
                  <a:srgbClr val="385424"/>
                </a:solidFill>
                <a:cs typeface="+mn-ea"/>
                <a:sym typeface="+mn-lt"/>
              </a:rPr>
              <a:t>55%</a:t>
            </a:r>
          </a:p>
        </p:txBody>
      </p:sp>
      <p:sp>
        <p:nvSpPr>
          <p:cNvPr id="61" name="Rectangle 60"/>
          <p:cNvSpPr/>
          <p:nvPr/>
        </p:nvSpPr>
        <p:spPr>
          <a:xfrm>
            <a:off x="6583669" y="4199113"/>
            <a:ext cx="2276064" cy="461665"/>
          </a:xfrm>
          <a:prstGeom prst="rect">
            <a:avLst/>
          </a:prstGeom>
        </p:spPr>
        <p:txBody>
          <a:bodyPr wrap="square">
            <a:spAutoFit/>
          </a:bodyPr>
          <a:lstStyle/>
          <a:p>
            <a:r>
              <a:rPr lang="en-GB" sz="1200">
                <a:cs typeface="+mn-ea"/>
                <a:sym typeface="+mn-lt"/>
              </a:rPr>
              <a:t>Lorem ipsum dolor sit amet consectetur adipiscing elit</a:t>
            </a:r>
          </a:p>
        </p:txBody>
      </p:sp>
      <p:sp>
        <p:nvSpPr>
          <p:cNvPr id="62" name="Rectangle 61"/>
          <p:cNvSpPr/>
          <p:nvPr/>
        </p:nvSpPr>
        <p:spPr>
          <a:xfrm>
            <a:off x="6583669" y="5643818"/>
            <a:ext cx="2276064" cy="461665"/>
          </a:xfrm>
          <a:prstGeom prst="rect">
            <a:avLst/>
          </a:prstGeom>
        </p:spPr>
        <p:txBody>
          <a:bodyPr wrap="square">
            <a:spAutoFit/>
          </a:bodyPr>
          <a:lstStyle/>
          <a:p>
            <a:r>
              <a:rPr lang="en-GB" sz="1200">
                <a:cs typeface="+mn-ea"/>
                <a:sym typeface="+mn-lt"/>
              </a:rPr>
              <a:t>Lorem ipsum dolor sit amet consectetur adipiscing elit</a:t>
            </a:r>
          </a:p>
        </p:txBody>
      </p:sp>
      <p:sp>
        <p:nvSpPr>
          <p:cNvPr id="63" name="Rectangle 62"/>
          <p:cNvSpPr/>
          <p:nvPr/>
        </p:nvSpPr>
        <p:spPr>
          <a:xfrm>
            <a:off x="9110109" y="4199113"/>
            <a:ext cx="2276064" cy="461665"/>
          </a:xfrm>
          <a:prstGeom prst="rect">
            <a:avLst/>
          </a:prstGeom>
        </p:spPr>
        <p:txBody>
          <a:bodyPr wrap="square">
            <a:spAutoFit/>
          </a:bodyPr>
          <a:lstStyle/>
          <a:p>
            <a:r>
              <a:rPr lang="en-GB" sz="1200">
                <a:cs typeface="+mn-ea"/>
                <a:sym typeface="+mn-lt"/>
              </a:rPr>
              <a:t>Lorem ipsum dolor sit amet consectetur adipiscing elit</a:t>
            </a:r>
          </a:p>
        </p:txBody>
      </p:sp>
      <p:sp>
        <p:nvSpPr>
          <p:cNvPr id="64" name="Rectangle 63"/>
          <p:cNvSpPr/>
          <p:nvPr/>
        </p:nvSpPr>
        <p:spPr>
          <a:xfrm>
            <a:off x="9104297" y="5643818"/>
            <a:ext cx="2276064" cy="461665"/>
          </a:xfrm>
          <a:prstGeom prst="rect">
            <a:avLst/>
          </a:prstGeom>
        </p:spPr>
        <p:txBody>
          <a:bodyPr wrap="square">
            <a:spAutoFit/>
          </a:bodyPr>
          <a:lstStyle/>
          <a:p>
            <a:r>
              <a:rPr lang="en-GB" sz="1200">
                <a:cs typeface="+mn-ea"/>
                <a:sym typeface="+mn-lt"/>
              </a:rPr>
              <a:t>Lorem ipsum dolor sit amet consectetur adipiscing elit</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cs typeface="+mn-ea"/>
                <a:sym typeface="+mn-lt"/>
              </a:rPr>
              <a:t>单击此处添加标题</a:t>
            </a:r>
          </a:p>
        </p:txBody>
      </p:sp>
      <p:pic>
        <p:nvPicPr>
          <p:cNvPr id="14" name="图片 1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11.淡雅唯美工作汇报总结商务通用PPT模板"/>
</p:tagLst>
</file>

<file path=ppt/tags/tag10.xml><?xml version="1.0" encoding="utf-8"?>
<p:tagLst xmlns:a="http://schemas.openxmlformats.org/drawingml/2006/main" xmlns:r="http://schemas.openxmlformats.org/officeDocument/2006/relationships" xmlns:p="http://schemas.openxmlformats.org/presentationml/2006/main">
  <p:tag name="TIMING" val="|1.4|1.2"/>
</p:tagLst>
</file>

<file path=ppt/tags/tag2.xml><?xml version="1.0" encoding="utf-8"?>
<p:tagLst xmlns:a="http://schemas.openxmlformats.org/drawingml/2006/main" xmlns:r="http://schemas.openxmlformats.org/officeDocument/2006/relationships" xmlns:p="http://schemas.openxmlformats.org/presentationml/2006/main">
  <p:tag name="TIMING" val="|1.5|1.3"/>
</p:tagLst>
</file>

<file path=ppt/tags/tag3.xml><?xml version="1.0" encoding="utf-8"?>
<p:tagLst xmlns:a="http://schemas.openxmlformats.org/drawingml/2006/main" xmlns:r="http://schemas.openxmlformats.org/officeDocument/2006/relationships" xmlns:p="http://schemas.openxmlformats.org/presentationml/2006/main">
  <p:tag name="TIMING" val="|0.9|1.2"/>
</p:tagLst>
</file>

<file path=ppt/tags/tag4.xml><?xml version="1.0" encoding="utf-8"?>
<p:tagLst xmlns:a="http://schemas.openxmlformats.org/drawingml/2006/main" xmlns:r="http://schemas.openxmlformats.org/officeDocument/2006/relationships" xmlns:p="http://schemas.openxmlformats.org/presentationml/2006/main">
  <p:tag name="TIMING" val="|0.7|1.4|1.1|1"/>
</p:tagLst>
</file>

<file path=ppt/tags/tag5.xml><?xml version="1.0" encoding="utf-8"?>
<p:tagLst xmlns:a="http://schemas.openxmlformats.org/drawingml/2006/main" xmlns:r="http://schemas.openxmlformats.org/officeDocument/2006/relationships" xmlns:p="http://schemas.openxmlformats.org/presentationml/2006/main">
  <p:tag name="TIMING" val="|0.7|1.2"/>
</p:tagLst>
</file>

<file path=ppt/tags/tag6.xml><?xml version="1.0" encoding="utf-8"?>
<p:tagLst xmlns:a="http://schemas.openxmlformats.org/drawingml/2006/main" xmlns:r="http://schemas.openxmlformats.org/officeDocument/2006/relationships" xmlns:p="http://schemas.openxmlformats.org/presentationml/2006/main">
  <p:tag name="TIMING" val="|1.4|1.4|1.1|1.3"/>
</p:tagLst>
</file>

<file path=ppt/tags/tag7.xml><?xml version="1.0" encoding="utf-8"?>
<p:tagLst xmlns:a="http://schemas.openxmlformats.org/drawingml/2006/main" xmlns:r="http://schemas.openxmlformats.org/officeDocument/2006/relationships" xmlns:p="http://schemas.openxmlformats.org/presentationml/2006/main">
  <p:tag name="TIMING" val="|0.9|1|1|1.1"/>
</p:tagLst>
</file>

<file path=ppt/tags/tag8.xml><?xml version="1.0" encoding="utf-8"?>
<p:tagLst xmlns:a="http://schemas.openxmlformats.org/drawingml/2006/main" xmlns:r="http://schemas.openxmlformats.org/officeDocument/2006/relationships" xmlns:p="http://schemas.openxmlformats.org/presentationml/2006/main">
  <p:tag name="TIMING" val="|3.4|1.2|5.2"/>
</p:tagLst>
</file>

<file path=ppt/tags/tag9.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宽屏</PresentationFormat>
  <Paragraphs>362</Paragraphs>
  <Slides>25</Slides>
  <Notes>25</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25</vt:i4>
      </vt:variant>
    </vt:vector>
  </HeadingPairs>
  <TitlesOfParts>
    <vt:vector size="28" baseType="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1811.淡雅唯美工作汇报总结商务通用PPT模板</dc:title>
  <dc:creator>Mloong</dc:creator>
  <cp:lastModifiedBy>天 下</cp:lastModifiedBy>
  <cp:revision>22</cp:revision>
  <dcterms:created xsi:type="dcterms:W3CDTF">2017-03-06T07:05:00Z</dcterms:created>
  <dcterms:modified xsi:type="dcterms:W3CDTF">2021-01-06T03:34:11Z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