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01" r:id="rId2"/>
    <p:sldId id="3202" r:id="rId3"/>
    <p:sldId id="3203" r:id="rId4"/>
    <p:sldId id="3131" r:id="rId5"/>
    <p:sldId id="3129" r:id="rId6"/>
    <p:sldId id="3144" r:id="rId7"/>
    <p:sldId id="3137" r:id="rId8"/>
    <p:sldId id="3204" r:id="rId9"/>
    <p:sldId id="3134" r:id="rId10"/>
    <p:sldId id="3123" r:id="rId11"/>
    <p:sldId id="3127" r:id="rId12"/>
    <p:sldId id="3133" r:id="rId13"/>
    <p:sldId id="3205" r:id="rId14"/>
    <p:sldId id="3143" r:id="rId15"/>
    <p:sldId id="3135" r:id="rId16"/>
    <p:sldId id="3132" r:id="rId17"/>
    <p:sldId id="3130" r:id="rId18"/>
    <p:sldId id="3206" r:id="rId19"/>
    <p:sldId id="3145" r:id="rId20"/>
    <p:sldId id="3136" r:id="rId21"/>
    <p:sldId id="3128" r:id="rId22"/>
    <p:sldId id="320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228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F"/>
    <a:srgbClr val="00B050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7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750" y="132"/>
      </p:cViewPr>
      <p:guideLst>
        <p:guide orient="horz" pos="328"/>
        <p:guide pos="4050"/>
        <p:guide pos="557"/>
        <p:guide orient="horz" pos="4228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452711" y="2703641"/>
            <a:ext cx="5472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FASHION COLOUR MAKEUP WORK SUMMARY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52711" y="3245254"/>
            <a:ext cx="5219370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52711" y="1888133"/>
            <a:ext cx="6479920" cy="101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时尚彩妆工作总结</a:t>
            </a: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7677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6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6" grpId="0"/>
          <p:bldP spid="8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4542525" y="1719429"/>
            <a:ext cx="3765330" cy="3797141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/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/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/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/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/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/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3452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78734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80313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5019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1"/>
          <p:cNvGrpSpPr/>
          <p:nvPr/>
        </p:nvGrpSpPr>
        <p:grpSpPr bwMode="auto">
          <a:xfrm>
            <a:off x="8505846" y="2350228"/>
            <a:ext cx="2962254" cy="2472645"/>
            <a:chOff x="7045224" y="1714382"/>
            <a:chExt cx="4137667" cy="2346157"/>
          </a:xfrm>
        </p:grpSpPr>
        <p:sp>
          <p:nvSpPr>
            <p:cNvPr id="50188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0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6"/>
          <p:cNvGrpSpPr/>
          <p:nvPr/>
        </p:nvGrpSpPr>
        <p:grpSpPr bwMode="auto">
          <a:xfrm>
            <a:off x="1336454" y="2350228"/>
            <a:ext cx="3015354" cy="2470970"/>
            <a:chOff x="7045224" y="1717841"/>
            <a:chExt cx="4137667" cy="2342744"/>
          </a:xfrm>
        </p:grpSpPr>
        <p:sp>
          <p:nvSpPr>
            <p:cNvPr id="50185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6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7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859231" y="5548380"/>
            <a:ext cx="111867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4238" y="5730871"/>
            <a:ext cx="11165510" cy="295466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/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/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20" name="组合 7"/>
          <p:cNvGrpSpPr/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26496" y="1888133"/>
            <a:ext cx="3704971" cy="1703629"/>
            <a:chOff x="2989865" y="607026"/>
            <a:chExt cx="2633526" cy="1211710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6810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9452" y="108482"/>
            <a:ext cx="2807965" cy="2807965"/>
            <a:chOff x="1899616" y="1875374"/>
            <a:chExt cx="4573375" cy="4573375"/>
          </a:xfrm>
        </p:grpSpPr>
        <p:sp>
          <p:nvSpPr>
            <p:cNvPr id="7" name="椭圆 6"/>
            <p:cNvSpPr/>
            <p:nvPr/>
          </p:nvSpPr>
          <p:spPr>
            <a:xfrm>
              <a:off x="1899616" y="1875374"/>
              <a:ext cx="4573375" cy="4573375"/>
            </a:xfrm>
            <a:prstGeom prst="ellipse">
              <a:avLst/>
            </a:prstGeom>
            <a:no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56431" y="2232189"/>
              <a:ext cx="3859744" cy="385974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429375" y="448"/>
            <a:ext cx="6428228" cy="723175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67054" y="1723899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7830898" y="2125777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7830899" y="1875728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椭圆 41"/>
          <p:cNvSpPr/>
          <p:nvPr/>
        </p:nvSpPr>
        <p:spPr>
          <a:xfrm>
            <a:off x="6567054" y="2916447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7830898" y="3318325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7830899" y="3068276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椭圆 44"/>
          <p:cNvSpPr/>
          <p:nvPr/>
        </p:nvSpPr>
        <p:spPr>
          <a:xfrm>
            <a:off x="6567054" y="4099058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830898" y="4500936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7830899" y="42508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椭圆 47"/>
          <p:cNvSpPr/>
          <p:nvPr/>
        </p:nvSpPr>
        <p:spPr>
          <a:xfrm>
            <a:off x="6567054" y="5331358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7830898" y="5733236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7830899" y="54831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>
          <a:xfrm>
            <a:off x="1078162" y="1543390"/>
            <a:ext cx="1313018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669447" y="923736"/>
            <a:ext cx="2130450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/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9837" y="285572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452711" y="2703641"/>
            <a:ext cx="5472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FASHION COLOUR MAKEUP WORK SUMMARY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52711" y="3245254"/>
            <a:ext cx="5219370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52711" y="1888133"/>
            <a:ext cx="6479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6" grpId="0"/>
          <p:bldP spid="6" grpId="1"/>
          <p:bldP spid="8" grpId="0"/>
          <p:bldP spid="8" grpId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349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6" grpId="0"/>
          <p:bldP spid="6" grpId="1"/>
          <p:bldP spid="8" grpId="0"/>
          <p:bldP spid="8" grpId="1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992202" y="2097465"/>
            <a:ext cx="8154749" cy="3121288"/>
            <a:chOff x="1838641" y="1707103"/>
            <a:chExt cx="579924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838641" y="2701212"/>
              <a:ext cx="131371" cy="23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 defTabSz="0"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anose="020B0502040204020203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90.时尚彩妆工作总结汇报述职报告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1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1E0E"/>
      </a:accent1>
      <a:accent2>
        <a:srgbClr val="FF7C73"/>
      </a:accent2>
      <a:accent3>
        <a:srgbClr val="F21E0E"/>
      </a:accent3>
      <a:accent4>
        <a:srgbClr val="FF7C73"/>
      </a:accent4>
      <a:accent5>
        <a:srgbClr val="F21E0E"/>
      </a:accent5>
      <a:accent6>
        <a:srgbClr val="FF7C73"/>
      </a:accent6>
      <a:hlink>
        <a:srgbClr val="F21E0E"/>
      </a:hlink>
      <a:folHlink>
        <a:srgbClr val="FF7C7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2438</Words>
  <Application>Microsoft Office PowerPoint</Application>
  <PresentationFormat>自定义</PresentationFormat>
  <Paragraphs>226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冬青黑体简体中文 W3</vt:lpstr>
      <vt:lpstr>方正兰亭纤黑_GBK</vt:lpstr>
      <vt:lpstr>方正正准黑简体</vt:lpstr>
      <vt:lpstr>微软雅黑</vt:lpstr>
      <vt:lpstr>Agency FB</vt:lpstr>
      <vt:lpstr>Arial</vt:lpstr>
      <vt:lpstr>Calibri</vt:lpstr>
      <vt:lpstr>Calibri Light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1290.时尚彩妆工作总结汇报述职报告PPT模板</dc:title>
  <dc:creator/>
  <cp:lastModifiedBy/>
  <cp:revision>5</cp:revision>
  <dcterms:created xsi:type="dcterms:W3CDTF">2016-10-17T14:00:00Z</dcterms:created>
  <dcterms:modified xsi:type="dcterms:W3CDTF">2021-01-06T01:08:41Z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