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7" r:id="rId2"/>
    <p:sldId id="256" r:id="rId3"/>
    <p:sldId id="258" r:id="rId4"/>
    <p:sldId id="261" r:id="rId5"/>
    <p:sldId id="260" r:id="rId6"/>
    <p:sldId id="259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3A1C"/>
    <a:srgbClr val="4C4C4C"/>
    <a:srgbClr val="333333"/>
    <a:srgbClr val="FEDB43"/>
    <a:srgbClr val="1187B1"/>
    <a:srgbClr val="E65B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3308"/>
  </p:normalViewPr>
  <p:slideViewPr>
    <p:cSldViewPr snapToGrid="0" snapToObjects="1">
      <p:cViewPr varScale="1">
        <p:scale>
          <a:sx n="107" d="100"/>
          <a:sy n="107" d="100"/>
        </p:scale>
        <p:origin x="714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</c:v>
                </c:pt>
              </c:strCache>
            </c:strRef>
          </c:tx>
          <c:spPr>
            <a:solidFill>
              <a:srgbClr val="E65B4F"/>
            </a:solidFill>
            <a:ln>
              <a:solidFill>
                <a:schemeClr val="tx1"/>
              </a:solidFill>
            </a:ln>
            <a:effectLst/>
          </c:spPr>
          <c:explosion val="25"/>
          <c:dPt>
            <c:idx val="0"/>
            <c:bubble3D val="0"/>
            <c:explosion val="7"/>
            <c:spPr>
              <a:solidFill>
                <a:srgbClr val="E65B4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F7D-4F0D-B618-DA612578436B}"/>
              </c:ext>
            </c:extLst>
          </c:dPt>
          <c:dPt>
            <c:idx val="1"/>
            <c:bubble3D val="0"/>
            <c:explosion val="7"/>
            <c:spPr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F7D-4F0D-B618-DA612578436B}"/>
              </c:ext>
            </c:extLst>
          </c:dPt>
          <c:dPt>
            <c:idx val="2"/>
            <c:bubble3D val="0"/>
            <c:explosion val="7"/>
            <c:spPr>
              <a:solidFill>
                <a:srgbClr val="1187B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F7D-4F0D-B618-DA612578436B}"/>
              </c:ext>
            </c:extLst>
          </c:dPt>
          <c:dPt>
            <c:idx val="3"/>
            <c:bubble3D val="0"/>
            <c:explosion val="9"/>
            <c:spPr>
              <a:solidFill>
                <a:srgbClr val="FEDB4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F7D-4F0D-B618-DA612578436B}"/>
              </c:ext>
            </c:extLst>
          </c:dPt>
          <c:cat>
            <c:strRef>
              <c:f>工作表1!$A$2:$A$5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F7D-4F0D-B618-DA61257843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</c:v>
                </c:pt>
              </c:strCache>
            </c:strRef>
          </c:tx>
          <c:spPr>
            <a:ln>
              <a:solidFill>
                <a:schemeClr val="tx1"/>
              </a:solidFill>
            </a:ln>
            <a:effectLst/>
          </c:spPr>
          <c:explosion val="25"/>
          <c:dPt>
            <c:idx val="0"/>
            <c:bubble3D val="0"/>
            <c:explosion val="7"/>
            <c:spPr>
              <a:solidFill>
                <a:srgbClr val="E65B4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9C0-4632-A288-45AB17E7F6AA}"/>
              </c:ext>
            </c:extLst>
          </c:dPt>
          <c:dPt>
            <c:idx val="1"/>
            <c:bubble3D val="0"/>
            <c:explosion val="7"/>
            <c:spPr>
              <a:solidFill>
                <a:srgbClr val="FEDB4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9C0-4632-A288-45AB17E7F6AA}"/>
              </c:ext>
            </c:extLst>
          </c:dPt>
          <c:cat>
            <c:strRef>
              <c:f>工作表1!$A$2:$A$3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工作表1!$B$2:$B$3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9C0-4632-A288-45AB17E7F6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</c:v>
                </c:pt>
              </c:strCache>
            </c:strRef>
          </c:tx>
          <c:spPr>
            <a:ln>
              <a:solidFill>
                <a:schemeClr val="tx1"/>
              </a:solidFill>
            </a:ln>
            <a:effectLst/>
          </c:spPr>
          <c:explosion val="25"/>
          <c:dPt>
            <c:idx val="0"/>
            <c:bubble3D val="0"/>
            <c:explosion val="7"/>
            <c:spPr>
              <a:solidFill>
                <a:srgbClr val="E65B4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E54-4C03-97A8-78FCA652CBDF}"/>
              </c:ext>
            </c:extLst>
          </c:dPt>
          <c:dPt>
            <c:idx val="1"/>
            <c:bubble3D val="0"/>
            <c:explosion val="7"/>
            <c:spPr>
              <a:solidFill>
                <a:srgbClr val="FEDB4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E54-4C03-97A8-78FCA652CBDF}"/>
              </c:ext>
            </c:extLst>
          </c:dPt>
          <c:cat>
            <c:strRef>
              <c:f>工作表1!$A$2:$A$3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工作表1!$B$2:$B$3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E54-4C03-97A8-78FCA652CB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</c:v>
                </c:pt>
              </c:strCache>
            </c:strRef>
          </c:tx>
          <c:spPr>
            <a:solidFill>
              <a:srgbClr val="FEDB43"/>
            </a:solidFill>
            <a:ln>
              <a:solidFill>
                <a:schemeClr val="tx1"/>
              </a:solidFill>
            </a:ln>
            <a:effectLst/>
          </c:spPr>
          <c:explosion val="25"/>
          <c:dPt>
            <c:idx val="0"/>
            <c:bubble3D val="0"/>
            <c:explosion val="7"/>
            <c:spPr>
              <a:solidFill>
                <a:srgbClr val="E65B4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A14-426E-AB94-3B85318DAEE6}"/>
              </c:ext>
            </c:extLst>
          </c:dPt>
          <c:dPt>
            <c:idx val="1"/>
            <c:bubble3D val="0"/>
            <c:explosion val="7"/>
            <c:spPr>
              <a:solidFill>
                <a:srgbClr val="FEDB4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A14-426E-AB94-3B85318DAEE6}"/>
              </c:ext>
            </c:extLst>
          </c:dPt>
          <c:cat>
            <c:strRef>
              <c:f>工作表1!$A$2:$A$3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工作表1!$B$2:$B$3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A14-426E-AB94-3B85318DAE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D4AE3-C6CD-42B6-8839-1A7F8824219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7D5EB-7CA1-4E2A-9A0A-6C6DE1A8B81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7D5EB-7CA1-4E2A-9A0A-6C6DE1A8B81F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bg>
      <p:bgPr>
        <a:solidFill>
          <a:srgbClr val="E65B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bg>
      <p:bgPr>
        <a:solidFill>
          <a:srgbClr val="1187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bg>
      <p:bgPr>
        <a:solidFill>
          <a:srgbClr val="FEDB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defTabSz="609600" rtl="0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609600" rtl="0" eaLnBrk="1" latinLnBrk="0" hangingPunct="1">
        <a:spcBef>
          <a:spcPct val="20000"/>
        </a:spcBef>
        <a:buFont typeface="Arial" panose="020B0604020202020204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609600" rtl="0" eaLnBrk="1" latinLnBrk="0" hangingPunct="1">
        <a:spcBef>
          <a:spcPct val="20000"/>
        </a:spcBef>
        <a:buFont typeface="Arial" panose="020B0604020202020204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609600" rtl="0" eaLnBrk="1" latinLnBrk="0" hangingPunct="1">
        <a:spcBef>
          <a:spcPct val="20000"/>
        </a:spcBef>
        <a:buFont typeface="Arial" panose="020B0604020202020204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2565" indent="-304800" algn="l" defTabSz="609600" rtl="0" eaLnBrk="1" latinLnBrk="0" hangingPunct="1">
        <a:spcBef>
          <a:spcPct val="20000"/>
        </a:spcBef>
        <a:buFont typeface="Arial" panose="020B0604020202020204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165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1765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1365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0965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365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5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565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165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/>
          <p:nvPr/>
        </p:nvSpPr>
        <p:spPr bwMode="auto">
          <a:xfrm>
            <a:off x="3968056" y="603403"/>
            <a:ext cx="4255889" cy="4255889"/>
          </a:xfrm>
          <a:custGeom>
            <a:avLst/>
            <a:gdLst>
              <a:gd name="T0" fmla="*/ 1580 w 1582"/>
              <a:gd name="T1" fmla="*/ 832 h 1582"/>
              <a:gd name="T2" fmla="*/ 1566 w 1582"/>
              <a:gd name="T3" fmla="*/ 952 h 1582"/>
              <a:gd name="T4" fmla="*/ 1534 w 1582"/>
              <a:gd name="T5" fmla="*/ 1064 h 1582"/>
              <a:gd name="T6" fmla="*/ 1486 w 1582"/>
              <a:gd name="T7" fmla="*/ 1168 h 1582"/>
              <a:gd name="T8" fmla="*/ 1424 w 1582"/>
              <a:gd name="T9" fmla="*/ 1266 h 1582"/>
              <a:gd name="T10" fmla="*/ 1350 w 1582"/>
              <a:gd name="T11" fmla="*/ 1352 h 1582"/>
              <a:gd name="T12" fmla="*/ 1264 w 1582"/>
              <a:gd name="T13" fmla="*/ 1426 h 1582"/>
              <a:gd name="T14" fmla="*/ 1168 w 1582"/>
              <a:gd name="T15" fmla="*/ 1488 h 1582"/>
              <a:gd name="T16" fmla="*/ 1062 w 1582"/>
              <a:gd name="T17" fmla="*/ 1534 h 1582"/>
              <a:gd name="T18" fmla="*/ 950 w 1582"/>
              <a:gd name="T19" fmla="*/ 1566 h 1582"/>
              <a:gd name="T20" fmla="*/ 832 w 1582"/>
              <a:gd name="T21" fmla="*/ 1582 h 1582"/>
              <a:gd name="T22" fmla="*/ 750 w 1582"/>
              <a:gd name="T23" fmla="*/ 1582 h 1582"/>
              <a:gd name="T24" fmla="*/ 632 w 1582"/>
              <a:gd name="T25" fmla="*/ 1566 h 1582"/>
              <a:gd name="T26" fmla="*/ 518 w 1582"/>
              <a:gd name="T27" fmla="*/ 1534 h 1582"/>
              <a:gd name="T28" fmla="*/ 414 w 1582"/>
              <a:gd name="T29" fmla="*/ 1488 h 1582"/>
              <a:gd name="T30" fmla="*/ 318 w 1582"/>
              <a:gd name="T31" fmla="*/ 1426 h 1582"/>
              <a:gd name="T32" fmla="*/ 232 w 1582"/>
              <a:gd name="T33" fmla="*/ 1352 h 1582"/>
              <a:gd name="T34" fmla="*/ 156 w 1582"/>
              <a:gd name="T35" fmla="*/ 1266 h 1582"/>
              <a:gd name="T36" fmla="*/ 96 w 1582"/>
              <a:gd name="T37" fmla="*/ 1168 h 1582"/>
              <a:gd name="T38" fmla="*/ 48 w 1582"/>
              <a:gd name="T39" fmla="*/ 1064 h 1582"/>
              <a:gd name="T40" fmla="*/ 16 w 1582"/>
              <a:gd name="T41" fmla="*/ 952 h 1582"/>
              <a:gd name="T42" fmla="*/ 0 w 1582"/>
              <a:gd name="T43" fmla="*/ 832 h 1582"/>
              <a:gd name="T44" fmla="*/ 0 w 1582"/>
              <a:gd name="T45" fmla="*/ 752 h 1582"/>
              <a:gd name="T46" fmla="*/ 16 w 1582"/>
              <a:gd name="T47" fmla="*/ 632 h 1582"/>
              <a:gd name="T48" fmla="*/ 48 w 1582"/>
              <a:gd name="T49" fmla="*/ 520 h 1582"/>
              <a:gd name="T50" fmla="*/ 96 w 1582"/>
              <a:gd name="T51" fmla="*/ 414 h 1582"/>
              <a:gd name="T52" fmla="*/ 156 w 1582"/>
              <a:gd name="T53" fmla="*/ 318 h 1582"/>
              <a:gd name="T54" fmla="*/ 232 w 1582"/>
              <a:gd name="T55" fmla="*/ 232 h 1582"/>
              <a:gd name="T56" fmla="*/ 318 w 1582"/>
              <a:gd name="T57" fmla="*/ 158 h 1582"/>
              <a:gd name="T58" fmla="*/ 414 w 1582"/>
              <a:gd name="T59" fmla="*/ 96 h 1582"/>
              <a:gd name="T60" fmla="*/ 518 w 1582"/>
              <a:gd name="T61" fmla="*/ 48 h 1582"/>
              <a:gd name="T62" fmla="*/ 632 w 1582"/>
              <a:gd name="T63" fmla="*/ 16 h 1582"/>
              <a:gd name="T64" fmla="*/ 750 w 1582"/>
              <a:gd name="T65" fmla="*/ 2 h 1582"/>
              <a:gd name="T66" fmla="*/ 832 w 1582"/>
              <a:gd name="T67" fmla="*/ 2 h 1582"/>
              <a:gd name="T68" fmla="*/ 950 w 1582"/>
              <a:gd name="T69" fmla="*/ 16 h 1582"/>
              <a:gd name="T70" fmla="*/ 1062 w 1582"/>
              <a:gd name="T71" fmla="*/ 48 h 1582"/>
              <a:gd name="T72" fmla="*/ 1168 w 1582"/>
              <a:gd name="T73" fmla="*/ 96 h 1582"/>
              <a:gd name="T74" fmla="*/ 1264 w 1582"/>
              <a:gd name="T75" fmla="*/ 158 h 1582"/>
              <a:gd name="T76" fmla="*/ 1350 w 1582"/>
              <a:gd name="T77" fmla="*/ 232 h 1582"/>
              <a:gd name="T78" fmla="*/ 1424 w 1582"/>
              <a:gd name="T79" fmla="*/ 318 h 1582"/>
              <a:gd name="T80" fmla="*/ 1486 w 1582"/>
              <a:gd name="T81" fmla="*/ 414 h 1582"/>
              <a:gd name="T82" fmla="*/ 1534 w 1582"/>
              <a:gd name="T83" fmla="*/ 520 h 1582"/>
              <a:gd name="T84" fmla="*/ 1566 w 1582"/>
              <a:gd name="T85" fmla="*/ 632 h 1582"/>
              <a:gd name="T86" fmla="*/ 1580 w 1582"/>
              <a:gd name="T87" fmla="*/ 752 h 15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582" h="1582">
                <a:moveTo>
                  <a:pt x="1582" y="792"/>
                </a:moveTo>
                <a:lnTo>
                  <a:pt x="1582" y="792"/>
                </a:lnTo>
                <a:lnTo>
                  <a:pt x="1580" y="832"/>
                </a:lnTo>
                <a:lnTo>
                  <a:pt x="1578" y="872"/>
                </a:lnTo>
                <a:lnTo>
                  <a:pt x="1572" y="912"/>
                </a:lnTo>
                <a:lnTo>
                  <a:pt x="1566" y="952"/>
                </a:lnTo>
                <a:lnTo>
                  <a:pt x="1556" y="990"/>
                </a:lnTo>
                <a:lnTo>
                  <a:pt x="1546" y="1028"/>
                </a:lnTo>
                <a:lnTo>
                  <a:pt x="1534" y="1064"/>
                </a:lnTo>
                <a:lnTo>
                  <a:pt x="1520" y="1100"/>
                </a:lnTo>
                <a:lnTo>
                  <a:pt x="1504" y="1134"/>
                </a:lnTo>
                <a:lnTo>
                  <a:pt x="1486" y="1168"/>
                </a:lnTo>
                <a:lnTo>
                  <a:pt x="1468" y="1202"/>
                </a:lnTo>
                <a:lnTo>
                  <a:pt x="1446" y="1234"/>
                </a:lnTo>
                <a:lnTo>
                  <a:pt x="1424" y="1266"/>
                </a:lnTo>
                <a:lnTo>
                  <a:pt x="1402" y="1294"/>
                </a:lnTo>
                <a:lnTo>
                  <a:pt x="1376" y="1324"/>
                </a:lnTo>
                <a:lnTo>
                  <a:pt x="1350" y="1352"/>
                </a:lnTo>
                <a:lnTo>
                  <a:pt x="1322" y="1378"/>
                </a:lnTo>
                <a:lnTo>
                  <a:pt x="1294" y="1402"/>
                </a:lnTo>
                <a:lnTo>
                  <a:pt x="1264" y="1426"/>
                </a:lnTo>
                <a:lnTo>
                  <a:pt x="1234" y="1448"/>
                </a:lnTo>
                <a:lnTo>
                  <a:pt x="1200" y="1468"/>
                </a:lnTo>
                <a:lnTo>
                  <a:pt x="1168" y="1488"/>
                </a:lnTo>
                <a:lnTo>
                  <a:pt x="1134" y="1504"/>
                </a:lnTo>
                <a:lnTo>
                  <a:pt x="1098" y="1520"/>
                </a:lnTo>
                <a:lnTo>
                  <a:pt x="1062" y="1534"/>
                </a:lnTo>
                <a:lnTo>
                  <a:pt x="1026" y="1548"/>
                </a:lnTo>
                <a:lnTo>
                  <a:pt x="988" y="1558"/>
                </a:lnTo>
                <a:lnTo>
                  <a:pt x="950" y="1566"/>
                </a:lnTo>
                <a:lnTo>
                  <a:pt x="912" y="1574"/>
                </a:lnTo>
                <a:lnTo>
                  <a:pt x="872" y="1578"/>
                </a:lnTo>
                <a:lnTo>
                  <a:pt x="832" y="1582"/>
                </a:lnTo>
                <a:lnTo>
                  <a:pt x="790" y="1582"/>
                </a:lnTo>
                <a:lnTo>
                  <a:pt x="790" y="1582"/>
                </a:lnTo>
                <a:lnTo>
                  <a:pt x="750" y="1582"/>
                </a:lnTo>
                <a:lnTo>
                  <a:pt x="710" y="1578"/>
                </a:lnTo>
                <a:lnTo>
                  <a:pt x="670" y="1574"/>
                </a:lnTo>
                <a:lnTo>
                  <a:pt x="632" y="1566"/>
                </a:lnTo>
                <a:lnTo>
                  <a:pt x="594" y="1558"/>
                </a:lnTo>
                <a:lnTo>
                  <a:pt x="556" y="1548"/>
                </a:lnTo>
                <a:lnTo>
                  <a:pt x="518" y="1534"/>
                </a:lnTo>
                <a:lnTo>
                  <a:pt x="482" y="1520"/>
                </a:lnTo>
                <a:lnTo>
                  <a:pt x="448" y="1504"/>
                </a:lnTo>
                <a:lnTo>
                  <a:pt x="414" y="1488"/>
                </a:lnTo>
                <a:lnTo>
                  <a:pt x="380" y="1468"/>
                </a:lnTo>
                <a:lnTo>
                  <a:pt x="348" y="1448"/>
                </a:lnTo>
                <a:lnTo>
                  <a:pt x="318" y="1426"/>
                </a:lnTo>
                <a:lnTo>
                  <a:pt x="288" y="1402"/>
                </a:lnTo>
                <a:lnTo>
                  <a:pt x="258" y="1378"/>
                </a:lnTo>
                <a:lnTo>
                  <a:pt x="232" y="1352"/>
                </a:lnTo>
                <a:lnTo>
                  <a:pt x="206" y="1324"/>
                </a:lnTo>
                <a:lnTo>
                  <a:pt x="180" y="1294"/>
                </a:lnTo>
                <a:lnTo>
                  <a:pt x="156" y="1266"/>
                </a:lnTo>
                <a:lnTo>
                  <a:pt x="134" y="1234"/>
                </a:lnTo>
                <a:lnTo>
                  <a:pt x="114" y="1202"/>
                </a:lnTo>
                <a:lnTo>
                  <a:pt x="96" y="1168"/>
                </a:lnTo>
                <a:lnTo>
                  <a:pt x="78" y="1134"/>
                </a:lnTo>
                <a:lnTo>
                  <a:pt x="62" y="1100"/>
                </a:lnTo>
                <a:lnTo>
                  <a:pt x="48" y="1064"/>
                </a:lnTo>
                <a:lnTo>
                  <a:pt x="36" y="1028"/>
                </a:lnTo>
                <a:lnTo>
                  <a:pt x="24" y="990"/>
                </a:lnTo>
                <a:lnTo>
                  <a:pt x="16" y="952"/>
                </a:lnTo>
                <a:lnTo>
                  <a:pt x="8" y="912"/>
                </a:lnTo>
                <a:lnTo>
                  <a:pt x="4" y="872"/>
                </a:lnTo>
                <a:lnTo>
                  <a:pt x="0" y="832"/>
                </a:lnTo>
                <a:lnTo>
                  <a:pt x="0" y="792"/>
                </a:lnTo>
                <a:lnTo>
                  <a:pt x="0" y="792"/>
                </a:lnTo>
                <a:lnTo>
                  <a:pt x="0" y="752"/>
                </a:lnTo>
                <a:lnTo>
                  <a:pt x="4" y="710"/>
                </a:lnTo>
                <a:lnTo>
                  <a:pt x="8" y="672"/>
                </a:lnTo>
                <a:lnTo>
                  <a:pt x="16" y="632"/>
                </a:lnTo>
                <a:lnTo>
                  <a:pt x="24" y="594"/>
                </a:lnTo>
                <a:lnTo>
                  <a:pt x="36" y="556"/>
                </a:lnTo>
                <a:lnTo>
                  <a:pt x="48" y="520"/>
                </a:lnTo>
                <a:lnTo>
                  <a:pt x="62" y="484"/>
                </a:lnTo>
                <a:lnTo>
                  <a:pt x="78" y="448"/>
                </a:lnTo>
                <a:lnTo>
                  <a:pt x="96" y="414"/>
                </a:lnTo>
                <a:lnTo>
                  <a:pt x="114" y="382"/>
                </a:lnTo>
                <a:lnTo>
                  <a:pt x="134" y="350"/>
                </a:lnTo>
                <a:lnTo>
                  <a:pt x="156" y="318"/>
                </a:lnTo>
                <a:lnTo>
                  <a:pt x="180" y="288"/>
                </a:lnTo>
                <a:lnTo>
                  <a:pt x="206" y="260"/>
                </a:lnTo>
                <a:lnTo>
                  <a:pt x="232" y="232"/>
                </a:lnTo>
                <a:lnTo>
                  <a:pt x="258" y="206"/>
                </a:lnTo>
                <a:lnTo>
                  <a:pt x="288" y="182"/>
                </a:lnTo>
                <a:lnTo>
                  <a:pt x="318" y="158"/>
                </a:lnTo>
                <a:lnTo>
                  <a:pt x="348" y="136"/>
                </a:lnTo>
                <a:lnTo>
                  <a:pt x="380" y="116"/>
                </a:lnTo>
                <a:lnTo>
                  <a:pt x="414" y="96"/>
                </a:lnTo>
                <a:lnTo>
                  <a:pt x="448" y="78"/>
                </a:lnTo>
                <a:lnTo>
                  <a:pt x="482" y="62"/>
                </a:lnTo>
                <a:lnTo>
                  <a:pt x="518" y="48"/>
                </a:lnTo>
                <a:lnTo>
                  <a:pt x="556" y="36"/>
                </a:lnTo>
                <a:lnTo>
                  <a:pt x="594" y="26"/>
                </a:lnTo>
                <a:lnTo>
                  <a:pt x="632" y="16"/>
                </a:lnTo>
                <a:lnTo>
                  <a:pt x="670" y="10"/>
                </a:lnTo>
                <a:lnTo>
                  <a:pt x="710" y="4"/>
                </a:lnTo>
                <a:lnTo>
                  <a:pt x="750" y="2"/>
                </a:lnTo>
                <a:lnTo>
                  <a:pt x="790" y="0"/>
                </a:lnTo>
                <a:lnTo>
                  <a:pt x="790" y="0"/>
                </a:lnTo>
                <a:lnTo>
                  <a:pt x="832" y="2"/>
                </a:lnTo>
                <a:lnTo>
                  <a:pt x="872" y="4"/>
                </a:lnTo>
                <a:lnTo>
                  <a:pt x="912" y="10"/>
                </a:lnTo>
                <a:lnTo>
                  <a:pt x="950" y="16"/>
                </a:lnTo>
                <a:lnTo>
                  <a:pt x="988" y="26"/>
                </a:lnTo>
                <a:lnTo>
                  <a:pt x="1026" y="36"/>
                </a:lnTo>
                <a:lnTo>
                  <a:pt x="1062" y="48"/>
                </a:lnTo>
                <a:lnTo>
                  <a:pt x="1098" y="62"/>
                </a:lnTo>
                <a:lnTo>
                  <a:pt x="1134" y="78"/>
                </a:lnTo>
                <a:lnTo>
                  <a:pt x="1168" y="96"/>
                </a:lnTo>
                <a:lnTo>
                  <a:pt x="1200" y="116"/>
                </a:lnTo>
                <a:lnTo>
                  <a:pt x="1234" y="136"/>
                </a:lnTo>
                <a:lnTo>
                  <a:pt x="1264" y="158"/>
                </a:lnTo>
                <a:lnTo>
                  <a:pt x="1294" y="182"/>
                </a:lnTo>
                <a:lnTo>
                  <a:pt x="1322" y="206"/>
                </a:lnTo>
                <a:lnTo>
                  <a:pt x="1350" y="232"/>
                </a:lnTo>
                <a:lnTo>
                  <a:pt x="1376" y="260"/>
                </a:lnTo>
                <a:lnTo>
                  <a:pt x="1402" y="288"/>
                </a:lnTo>
                <a:lnTo>
                  <a:pt x="1424" y="318"/>
                </a:lnTo>
                <a:lnTo>
                  <a:pt x="1446" y="350"/>
                </a:lnTo>
                <a:lnTo>
                  <a:pt x="1468" y="382"/>
                </a:lnTo>
                <a:lnTo>
                  <a:pt x="1486" y="414"/>
                </a:lnTo>
                <a:lnTo>
                  <a:pt x="1504" y="448"/>
                </a:lnTo>
                <a:lnTo>
                  <a:pt x="1520" y="484"/>
                </a:lnTo>
                <a:lnTo>
                  <a:pt x="1534" y="520"/>
                </a:lnTo>
                <a:lnTo>
                  <a:pt x="1546" y="556"/>
                </a:lnTo>
                <a:lnTo>
                  <a:pt x="1556" y="594"/>
                </a:lnTo>
                <a:lnTo>
                  <a:pt x="1566" y="632"/>
                </a:lnTo>
                <a:lnTo>
                  <a:pt x="1572" y="672"/>
                </a:lnTo>
                <a:lnTo>
                  <a:pt x="1578" y="710"/>
                </a:lnTo>
                <a:lnTo>
                  <a:pt x="1580" y="752"/>
                </a:lnTo>
                <a:lnTo>
                  <a:pt x="1582" y="792"/>
                </a:lnTo>
                <a:lnTo>
                  <a:pt x="1582" y="792"/>
                </a:lnTo>
                <a:close/>
              </a:path>
            </a:pathLst>
          </a:custGeom>
          <a:solidFill>
            <a:srgbClr val="1187B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21904" tIns="60952" rIns="121904" bIns="60952" numCol="1" anchor="t" anchorCtr="0" compatLnSpc="1"/>
          <a:lstStyle/>
          <a:p>
            <a:endParaRPr lang="zh-CN" altLang="en-US" sz="3200"/>
          </a:p>
        </p:txBody>
      </p:sp>
      <p:sp>
        <p:nvSpPr>
          <p:cNvPr id="5" name="文本框 4"/>
          <p:cNvSpPr txBox="1"/>
          <p:nvPr/>
        </p:nvSpPr>
        <p:spPr>
          <a:xfrm>
            <a:off x="4678170" y="1445418"/>
            <a:ext cx="2835664" cy="6666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3735" b="1" dirty="0">
                <a:solidFill>
                  <a:schemeClr val="bg1"/>
                </a:solidFill>
              </a:rPr>
              <a:t>LOGO</a:t>
            </a:r>
            <a:r>
              <a:rPr kumimoji="1" lang="zh-CN" altLang="en-US" sz="3735" b="1" dirty="0">
                <a:solidFill>
                  <a:schemeClr val="bg1"/>
                </a:solidFill>
              </a:rPr>
              <a:t> </a:t>
            </a:r>
            <a:r>
              <a:rPr kumimoji="1" lang="en-US" altLang="zh-CN" sz="3735" b="1" dirty="0">
                <a:solidFill>
                  <a:schemeClr val="bg1"/>
                </a:solidFill>
              </a:rPr>
              <a:t>HERE</a:t>
            </a:r>
            <a:endParaRPr kumimoji="1" lang="zh-CN" altLang="en-US" sz="3735" b="1" dirty="0">
              <a:solidFill>
                <a:schemeClr val="bg1"/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359945" y="2619394"/>
            <a:ext cx="7472112" cy="1959174"/>
            <a:chOff x="1769593" y="1964466"/>
            <a:chExt cx="5604814" cy="1469572"/>
          </a:xfrm>
        </p:grpSpPr>
        <p:sp>
          <p:nvSpPr>
            <p:cNvPr id="4" name="上凸带形 3"/>
            <p:cNvSpPr/>
            <p:nvPr/>
          </p:nvSpPr>
          <p:spPr>
            <a:xfrm>
              <a:off x="1769593" y="1964466"/>
              <a:ext cx="5604814" cy="1469572"/>
            </a:xfrm>
            <a:prstGeom prst="ribbon2">
              <a:avLst>
                <a:gd name="adj1" fmla="val 33333"/>
                <a:gd name="adj2" fmla="val 73944"/>
              </a:avLst>
            </a:prstGeom>
            <a:solidFill>
              <a:srgbClr val="FEDB43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6" name="矩形 5"/>
            <p:cNvSpPr/>
            <p:nvPr/>
          </p:nvSpPr>
          <p:spPr>
            <a:xfrm>
              <a:off x="3170657" y="1995352"/>
              <a:ext cx="2802690" cy="8695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zh-CN" altLang="en-US" sz="3465" b="1" dirty="0">
                  <a:solidFill>
                    <a:srgbClr val="FFFFFF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anose="020B0604020202020204"/>
                  <a:cs typeface="Arial" panose="020B0604020202020204"/>
                </a:rPr>
                <a:t>年终工作总结</a:t>
              </a:r>
              <a:endParaRPr kumimoji="1" lang="en-US" altLang="zh-CN" sz="3465" b="1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/>
                <a:cs typeface="Arial" panose="020B0604020202020204"/>
              </a:endParaRPr>
            </a:p>
            <a:p>
              <a:pPr algn="ctr"/>
              <a:r>
                <a:rPr kumimoji="1" lang="zh-CN" altLang="en-US" sz="3465" b="1" dirty="0">
                  <a:solidFill>
                    <a:srgbClr val="FFFFFF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anose="020B0604020202020204"/>
                  <a:cs typeface="Arial" panose="020B0604020202020204"/>
                </a:rPr>
                <a:t>年会展示通用模板</a:t>
              </a:r>
              <a:endParaRPr kumimoji="1" lang="en-US" altLang="zh-CN" sz="3465" b="1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/>
                <a:cs typeface="Arial" panose="020B0604020202020204"/>
              </a:endParaRP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2917673" y="5157613"/>
            <a:ext cx="6356655" cy="892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335" dirty="0">
                <a:solidFill>
                  <a:schemeClr val="bg1"/>
                </a:solidFill>
              </a:rPr>
              <a:t>点击此处添加文本内容，如关键词、部分简单介绍等。点击此处添加文本内容，如关键词、部分简单介绍等。点击此处添加文本内容，如关键词、部分简单介绍等。点击此处添加文本内容，如关键词、部分简单介绍等。</a:t>
            </a:r>
          </a:p>
        </p:txBody>
      </p:sp>
      <p:sp>
        <p:nvSpPr>
          <p:cNvPr id="8" name="矩形 7"/>
          <p:cNvSpPr/>
          <p:nvPr/>
        </p:nvSpPr>
        <p:spPr>
          <a:xfrm>
            <a:off x="4646106" y="3989869"/>
            <a:ext cx="2899775" cy="3385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zh-CN" sz="1600" dirty="0">
                <a:solidFill>
                  <a:srgbClr val="FFFFFF"/>
                </a:solidFill>
              </a:rPr>
              <a:t>Business summary template</a:t>
            </a:r>
            <a:endParaRPr kumimoji="1" lang="zh-CN" altLang="en-US" sz="1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/>
          <p:nvPr/>
        </p:nvGrpSpPr>
        <p:grpSpPr>
          <a:xfrm>
            <a:off x="5737400" y="1892794"/>
            <a:ext cx="5765858" cy="2992617"/>
            <a:chOff x="4391025" y="180975"/>
            <a:chExt cx="4422775" cy="2295525"/>
          </a:xfrm>
          <a:solidFill>
            <a:srgbClr val="1187B1"/>
          </a:solidFill>
        </p:grpSpPr>
        <p:sp>
          <p:nvSpPr>
            <p:cNvPr id="3" name="Freeform 70"/>
            <p:cNvSpPr/>
            <p:nvPr/>
          </p:nvSpPr>
          <p:spPr bwMode="auto">
            <a:xfrm>
              <a:off x="5565775" y="180975"/>
              <a:ext cx="746125" cy="387350"/>
            </a:xfrm>
            <a:custGeom>
              <a:avLst/>
              <a:gdLst/>
              <a:ahLst/>
              <a:cxnLst>
                <a:cxn ang="0">
                  <a:pos x="368" y="128"/>
                </a:cxn>
                <a:cxn ang="0">
                  <a:pos x="398" y="134"/>
                </a:cxn>
                <a:cxn ang="0">
                  <a:pos x="392" y="122"/>
                </a:cxn>
                <a:cxn ang="0">
                  <a:pos x="378" y="114"/>
                </a:cxn>
                <a:cxn ang="0">
                  <a:pos x="378" y="106"/>
                </a:cxn>
                <a:cxn ang="0">
                  <a:pos x="398" y="106"/>
                </a:cxn>
                <a:cxn ang="0">
                  <a:pos x="400" y="100"/>
                </a:cxn>
                <a:cxn ang="0">
                  <a:pos x="406" y="86"/>
                </a:cxn>
                <a:cxn ang="0">
                  <a:pos x="416" y="82"/>
                </a:cxn>
                <a:cxn ang="0">
                  <a:pos x="398" y="76"/>
                </a:cxn>
                <a:cxn ang="0">
                  <a:pos x="416" y="68"/>
                </a:cxn>
                <a:cxn ang="0">
                  <a:pos x="424" y="66"/>
                </a:cxn>
                <a:cxn ang="0">
                  <a:pos x="408" y="60"/>
                </a:cxn>
                <a:cxn ang="0">
                  <a:pos x="408" y="48"/>
                </a:cxn>
                <a:cxn ang="0">
                  <a:pos x="428" y="38"/>
                </a:cxn>
                <a:cxn ang="0">
                  <a:pos x="440" y="30"/>
                </a:cxn>
                <a:cxn ang="0">
                  <a:pos x="410" y="22"/>
                </a:cxn>
                <a:cxn ang="0">
                  <a:pos x="382" y="16"/>
                </a:cxn>
                <a:cxn ang="0">
                  <a:pos x="382" y="14"/>
                </a:cxn>
                <a:cxn ang="0">
                  <a:pos x="396" y="10"/>
                </a:cxn>
                <a:cxn ang="0">
                  <a:pos x="362" y="2"/>
                </a:cxn>
                <a:cxn ang="0">
                  <a:pos x="324" y="0"/>
                </a:cxn>
                <a:cxn ang="0">
                  <a:pos x="272" y="0"/>
                </a:cxn>
                <a:cxn ang="0">
                  <a:pos x="238" y="6"/>
                </a:cxn>
                <a:cxn ang="0">
                  <a:pos x="218" y="4"/>
                </a:cxn>
                <a:cxn ang="0">
                  <a:pos x="214" y="14"/>
                </a:cxn>
                <a:cxn ang="0">
                  <a:pos x="202" y="14"/>
                </a:cxn>
                <a:cxn ang="0">
                  <a:pos x="176" y="14"/>
                </a:cxn>
                <a:cxn ang="0">
                  <a:pos x="152" y="16"/>
                </a:cxn>
                <a:cxn ang="0">
                  <a:pos x="110" y="20"/>
                </a:cxn>
                <a:cxn ang="0">
                  <a:pos x="90" y="26"/>
                </a:cxn>
                <a:cxn ang="0">
                  <a:pos x="44" y="34"/>
                </a:cxn>
                <a:cxn ang="0">
                  <a:pos x="60" y="44"/>
                </a:cxn>
                <a:cxn ang="0">
                  <a:pos x="2" y="54"/>
                </a:cxn>
                <a:cxn ang="0">
                  <a:pos x="22" y="66"/>
                </a:cxn>
                <a:cxn ang="0">
                  <a:pos x="24" y="70"/>
                </a:cxn>
                <a:cxn ang="0">
                  <a:pos x="72" y="76"/>
                </a:cxn>
                <a:cxn ang="0">
                  <a:pos x="134" y="100"/>
                </a:cxn>
                <a:cxn ang="0">
                  <a:pos x="146" y="126"/>
                </a:cxn>
                <a:cxn ang="0">
                  <a:pos x="170" y="132"/>
                </a:cxn>
                <a:cxn ang="0">
                  <a:pos x="158" y="134"/>
                </a:cxn>
                <a:cxn ang="0">
                  <a:pos x="142" y="142"/>
                </a:cxn>
                <a:cxn ang="0">
                  <a:pos x="162" y="144"/>
                </a:cxn>
                <a:cxn ang="0">
                  <a:pos x="170" y="160"/>
                </a:cxn>
                <a:cxn ang="0">
                  <a:pos x="150" y="168"/>
                </a:cxn>
                <a:cxn ang="0">
                  <a:pos x="152" y="176"/>
                </a:cxn>
                <a:cxn ang="0">
                  <a:pos x="162" y="194"/>
                </a:cxn>
                <a:cxn ang="0">
                  <a:pos x="176" y="196"/>
                </a:cxn>
                <a:cxn ang="0">
                  <a:pos x="182" y="224"/>
                </a:cxn>
                <a:cxn ang="0">
                  <a:pos x="208" y="234"/>
                </a:cxn>
                <a:cxn ang="0">
                  <a:pos x="226" y="242"/>
                </a:cxn>
                <a:cxn ang="0">
                  <a:pos x="240" y="214"/>
                </a:cxn>
                <a:cxn ang="0">
                  <a:pos x="252" y="192"/>
                </a:cxn>
                <a:cxn ang="0">
                  <a:pos x="272" y="182"/>
                </a:cxn>
                <a:cxn ang="0">
                  <a:pos x="288" y="182"/>
                </a:cxn>
                <a:cxn ang="0">
                  <a:pos x="322" y="160"/>
                </a:cxn>
                <a:cxn ang="0">
                  <a:pos x="376" y="138"/>
                </a:cxn>
              </a:cxnLst>
              <a:rect l="0" t="0" r="r" b="b"/>
              <a:pathLst>
                <a:path w="470" h="244">
                  <a:moveTo>
                    <a:pt x="362" y="140"/>
                  </a:moveTo>
                  <a:lnTo>
                    <a:pt x="362" y="140"/>
                  </a:lnTo>
                  <a:lnTo>
                    <a:pt x="362" y="136"/>
                  </a:lnTo>
                  <a:lnTo>
                    <a:pt x="362" y="136"/>
                  </a:lnTo>
                  <a:lnTo>
                    <a:pt x="368" y="136"/>
                  </a:lnTo>
                  <a:lnTo>
                    <a:pt x="368" y="132"/>
                  </a:lnTo>
                  <a:lnTo>
                    <a:pt x="368" y="128"/>
                  </a:lnTo>
                  <a:lnTo>
                    <a:pt x="368" y="126"/>
                  </a:lnTo>
                  <a:lnTo>
                    <a:pt x="368" y="126"/>
                  </a:lnTo>
                  <a:lnTo>
                    <a:pt x="376" y="128"/>
                  </a:lnTo>
                  <a:lnTo>
                    <a:pt x="382" y="134"/>
                  </a:lnTo>
                  <a:lnTo>
                    <a:pt x="390" y="136"/>
                  </a:lnTo>
                  <a:lnTo>
                    <a:pt x="394" y="136"/>
                  </a:lnTo>
                  <a:lnTo>
                    <a:pt x="398" y="134"/>
                  </a:lnTo>
                  <a:lnTo>
                    <a:pt x="398" y="134"/>
                  </a:lnTo>
                  <a:lnTo>
                    <a:pt x="398" y="130"/>
                  </a:lnTo>
                  <a:lnTo>
                    <a:pt x="396" y="128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92" y="122"/>
                  </a:lnTo>
                  <a:lnTo>
                    <a:pt x="388" y="120"/>
                  </a:lnTo>
                  <a:lnTo>
                    <a:pt x="386" y="120"/>
                  </a:lnTo>
                  <a:lnTo>
                    <a:pt x="384" y="120"/>
                  </a:lnTo>
                  <a:lnTo>
                    <a:pt x="384" y="116"/>
                  </a:lnTo>
                  <a:lnTo>
                    <a:pt x="384" y="116"/>
                  </a:lnTo>
                  <a:lnTo>
                    <a:pt x="380" y="116"/>
                  </a:lnTo>
                  <a:lnTo>
                    <a:pt x="378" y="114"/>
                  </a:lnTo>
                  <a:lnTo>
                    <a:pt x="374" y="112"/>
                  </a:lnTo>
                  <a:lnTo>
                    <a:pt x="374" y="112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4" y="110"/>
                  </a:lnTo>
                  <a:lnTo>
                    <a:pt x="376" y="106"/>
                  </a:lnTo>
                  <a:lnTo>
                    <a:pt x="378" y="106"/>
                  </a:lnTo>
                  <a:lnTo>
                    <a:pt x="384" y="108"/>
                  </a:lnTo>
                  <a:lnTo>
                    <a:pt x="384" y="108"/>
                  </a:lnTo>
                  <a:lnTo>
                    <a:pt x="384" y="106"/>
                  </a:lnTo>
                  <a:lnTo>
                    <a:pt x="384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398" y="106"/>
                  </a:lnTo>
                  <a:lnTo>
                    <a:pt x="404" y="106"/>
                  </a:lnTo>
                  <a:lnTo>
                    <a:pt x="406" y="104"/>
                  </a:lnTo>
                  <a:lnTo>
                    <a:pt x="408" y="102"/>
                  </a:lnTo>
                  <a:lnTo>
                    <a:pt x="408" y="102"/>
                  </a:lnTo>
                  <a:lnTo>
                    <a:pt x="406" y="100"/>
                  </a:lnTo>
                  <a:lnTo>
                    <a:pt x="404" y="100"/>
                  </a:lnTo>
                  <a:lnTo>
                    <a:pt x="400" y="100"/>
                  </a:lnTo>
                  <a:lnTo>
                    <a:pt x="400" y="98"/>
                  </a:lnTo>
                  <a:lnTo>
                    <a:pt x="400" y="98"/>
                  </a:lnTo>
                  <a:lnTo>
                    <a:pt x="408" y="98"/>
                  </a:lnTo>
                  <a:lnTo>
                    <a:pt x="408" y="98"/>
                  </a:lnTo>
                  <a:lnTo>
                    <a:pt x="406" y="92"/>
                  </a:lnTo>
                  <a:lnTo>
                    <a:pt x="406" y="88"/>
                  </a:lnTo>
                  <a:lnTo>
                    <a:pt x="406" y="86"/>
                  </a:lnTo>
                  <a:lnTo>
                    <a:pt x="406" y="86"/>
                  </a:lnTo>
                  <a:lnTo>
                    <a:pt x="408" y="86"/>
                  </a:lnTo>
                  <a:lnTo>
                    <a:pt x="412" y="86"/>
                  </a:lnTo>
                  <a:lnTo>
                    <a:pt x="414" y="86"/>
                  </a:lnTo>
                  <a:lnTo>
                    <a:pt x="416" y="84"/>
                  </a:lnTo>
                  <a:lnTo>
                    <a:pt x="416" y="84"/>
                  </a:lnTo>
                  <a:lnTo>
                    <a:pt x="416" y="82"/>
                  </a:lnTo>
                  <a:lnTo>
                    <a:pt x="414" y="80"/>
                  </a:lnTo>
                  <a:lnTo>
                    <a:pt x="412" y="80"/>
                  </a:lnTo>
                  <a:lnTo>
                    <a:pt x="410" y="78"/>
                  </a:lnTo>
                  <a:lnTo>
                    <a:pt x="410" y="78"/>
                  </a:lnTo>
                  <a:lnTo>
                    <a:pt x="408" y="76"/>
                  </a:lnTo>
                  <a:lnTo>
                    <a:pt x="406" y="76"/>
                  </a:lnTo>
                  <a:lnTo>
                    <a:pt x="398" y="76"/>
                  </a:lnTo>
                  <a:lnTo>
                    <a:pt x="398" y="76"/>
                  </a:lnTo>
                  <a:lnTo>
                    <a:pt x="392" y="72"/>
                  </a:lnTo>
                  <a:lnTo>
                    <a:pt x="392" y="72"/>
                  </a:lnTo>
                  <a:lnTo>
                    <a:pt x="404" y="70"/>
                  </a:lnTo>
                  <a:lnTo>
                    <a:pt x="410" y="68"/>
                  </a:lnTo>
                  <a:lnTo>
                    <a:pt x="416" y="68"/>
                  </a:lnTo>
                  <a:lnTo>
                    <a:pt x="416" y="68"/>
                  </a:lnTo>
                  <a:lnTo>
                    <a:pt x="418" y="72"/>
                  </a:lnTo>
                  <a:lnTo>
                    <a:pt x="422" y="74"/>
                  </a:lnTo>
                  <a:lnTo>
                    <a:pt x="424" y="72"/>
                  </a:lnTo>
                  <a:lnTo>
                    <a:pt x="426" y="68"/>
                  </a:lnTo>
                  <a:lnTo>
                    <a:pt x="426" y="68"/>
                  </a:lnTo>
                  <a:lnTo>
                    <a:pt x="424" y="66"/>
                  </a:lnTo>
                  <a:lnTo>
                    <a:pt x="424" y="66"/>
                  </a:lnTo>
                  <a:lnTo>
                    <a:pt x="416" y="66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2"/>
                  </a:lnTo>
                  <a:lnTo>
                    <a:pt x="408" y="60"/>
                  </a:lnTo>
                  <a:lnTo>
                    <a:pt x="408" y="60"/>
                  </a:lnTo>
                  <a:lnTo>
                    <a:pt x="406" y="58"/>
                  </a:lnTo>
                  <a:lnTo>
                    <a:pt x="406" y="58"/>
                  </a:lnTo>
                  <a:lnTo>
                    <a:pt x="404" y="52"/>
                  </a:lnTo>
                  <a:lnTo>
                    <a:pt x="404" y="52"/>
                  </a:lnTo>
                  <a:lnTo>
                    <a:pt x="404" y="50"/>
                  </a:lnTo>
                  <a:lnTo>
                    <a:pt x="408" y="48"/>
                  </a:lnTo>
                  <a:lnTo>
                    <a:pt x="408" y="48"/>
                  </a:lnTo>
                  <a:lnTo>
                    <a:pt x="412" y="46"/>
                  </a:lnTo>
                  <a:lnTo>
                    <a:pt x="414" y="42"/>
                  </a:lnTo>
                  <a:lnTo>
                    <a:pt x="414" y="42"/>
                  </a:lnTo>
                  <a:lnTo>
                    <a:pt x="418" y="40"/>
                  </a:lnTo>
                  <a:lnTo>
                    <a:pt x="420" y="40"/>
                  </a:lnTo>
                  <a:lnTo>
                    <a:pt x="428" y="38"/>
                  </a:lnTo>
                  <a:lnTo>
                    <a:pt x="428" y="38"/>
                  </a:lnTo>
                  <a:lnTo>
                    <a:pt x="430" y="38"/>
                  </a:lnTo>
                  <a:lnTo>
                    <a:pt x="432" y="34"/>
                  </a:lnTo>
                  <a:lnTo>
                    <a:pt x="432" y="34"/>
                  </a:lnTo>
                  <a:lnTo>
                    <a:pt x="438" y="34"/>
                  </a:lnTo>
                  <a:lnTo>
                    <a:pt x="438" y="34"/>
                  </a:lnTo>
                  <a:lnTo>
                    <a:pt x="440" y="32"/>
                  </a:lnTo>
                  <a:lnTo>
                    <a:pt x="440" y="30"/>
                  </a:lnTo>
                  <a:lnTo>
                    <a:pt x="440" y="30"/>
                  </a:lnTo>
                  <a:lnTo>
                    <a:pt x="470" y="20"/>
                  </a:lnTo>
                  <a:lnTo>
                    <a:pt x="470" y="20"/>
                  </a:lnTo>
                  <a:lnTo>
                    <a:pt x="460" y="18"/>
                  </a:lnTo>
                  <a:lnTo>
                    <a:pt x="450" y="18"/>
                  </a:lnTo>
                  <a:lnTo>
                    <a:pt x="430" y="20"/>
                  </a:lnTo>
                  <a:lnTo>
                    <a:pt x="410" y="22"/>
                  </a:lnTo>
                  <a:lnTo>
                    <a:pt x="390" y="24"/>
                  </a:lnTo>
                  <a:lnTo>
                    <a:pt x="390" y="24"/>
                  </a:lnTo>
                  <a:lnTo>
                    <a:pt x="394" y="20"/>
                  </a:lnTo>
                  <a:lnTo>
                    <a:pt x="396" y="18"/>
                  </a:lnTo>
                  <a:lnTo>
                    <a:pt x="394" y="16"/>
                  </a:lnTo>
                  <a:lnTo>
                    <a:pt x="394" y="16"/>
                  </a:lnTo>
                  <a:lnTo>
                    <a:pt x="382" y="16"/>
                  </a:lnTo>
                  <a:lnTo>
                    <a:pt x="382" y="16"/>
                  </a:lnTo>
                  <a:lnTo>
                    <a:pt x="378" y="18"/>
                  </a:lnTo>
                  <a:lnTo>
                    <a:pt x="374" y="20"/>
                  </a:lnTo>
                  <a:lnTo>
                    <a:pt x="370" y="18"/>
                  </a:lnTo>
                  <a:lnTo>
                    <a:pt x="368" y="14"/>
                  </a:lnTo>
                  <a:lnTo>
                    <a:pt x="368" y="14"/>
                  </a:lnTo>
                  <a:lnTo>
                    <a:pt x="382" y="14"/>
                  </a:lnTo>
                  <a:lnTo>
                    <a:pt x="382" y="14"/>
                  </a:lnTo>
                  <a:lnTo>
                    <a:pt x="388" y="12"/>
                  </a:lnTo>
                  <a:lnTo>
                    <a:pt x="394" y="12"/>
                  </a:lnTo>
                  <a:lnTo>
                    <a:pt x="394" y="12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96" y="10"/>
                  </a:lnTo>
                  <a:lnTo>
                    <a:pt x="380" y="8"/>
                  </a:lnTo>
                  <a:lnTo>
                    <a:pt x="364" y="4"/>
                  </a:lnTo>
                  <a:lnTo>
                    <a:pt x="364" y="4"/>
                  </a:lnTo>
                  <a:lnTo>
                    <a:pt x="364" y="2"/>
                  </a:lnTo>
                  <a:lnTo>
                    <a:pt x="362" y="2"/>
                  </a:lnTo>
                  <a:lnTo>
                    <a:pt x="362" y="2"/>
                  </a:lnTo>
                  <a:lnTo>
                    <a:pt x="356" y="2"/>
                  </a:lnTo>
                  <a:lnTo>
                    <a:pt x="356" y="2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40" y="0"/>
                  </a:lnTo>
                  <a:lnTo>
                    <a:pt x="340" y="0"/>
                  </a:lnTo>
                  <a:lnTo>
                    <a:pt x="324" y="0"/>
                  </a:lnTo>
                  <a:lnTo>
                    <a:pt x="324" y="0"/>
                  </a:lnTo>
                  <a:lnTo>
                    <a:pt x="296" y="0"/>
                  </a:lnTo>
                  <a:lnTo>
                    <a:pt x="296" y="0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268" y="4"/>
                  </a:lnTo>
                  <a:lnTo>
                    <a:pt x="262" y="6"/>
                  </a:lnTo>
                  <a:lnTo>
                    <a:pt x="250" y="6"/>
                  </a:lnTo>
                  <a:lnTo>
                    <a:pt x="250" y="6"/>
                  </a:lnTo>
                  <a:lnTo>
                    <a:pt x="248" y="4"/>
                  </a:lnTo>
                  <a:lnTo>
                    <a:pt x="244" y="4"/>
                  </a:lnTo>
                  <a:lnTo>
                    <a:pt x="238" y="6"/>
                  </a:lnTo>
                  <a:lnTo>
                    <a:pt x="238" y="6"/>
                  </a:lnTo>
                  <a:lnTo>
                    <a:pt x="232" y="6"/>
                  </a:lnTo>
                  <a:lnTo>
                    <a:pt x="232" y="6"/>
                  </a:lnTo>
                  <a:lnTo>
                    <a:pt x="228" y="4"/>
                  </a:lnTo>
                  <a:lnTo>
                    <a:pt x="226" y="4"/>
                  </a:lnTo>
                  <a:lnTo>
                    <a:pt x="218" y="4"/>
                  </a:lnTo>
                  <a:lnTo>
                    <a:pt x="218" y="4"/>
                  </a:lnTo>
                  <a:lnTo>
                    <a:pt x="216" y="4"/>
                  </a:lnTo>
                  <a:lnTo>
                    <a:pt x="214" y="6"/>
                  </a:lnTo>
                  <a:lnTo>
                    <a:pt x="214" y="6"/>
                  </a:lnTo>
                  <a:lnTo>
                    <a:pt x="210" y="6"/>
                  </a:lnTo>
                  <a:lnTo>
                    <a:pt x="208" y="8"/>
                  </a:lnTo>
                  <a:lnTo>
                    <a:pt x="208" y="8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4"/>
                  </a:lnTo>
                  <a:lnTo>
                    <a:pt x="214" y="18"/>
                  </a:lnTo>
                  <a:lnTo>
                    <a:pt x="214" y="18"/>
                  </a:lnTo>
                  <a:lnTo>
                    <a:pt x="208" y="16"/>
                  </a:lnTo>
                  <a:lnTo>
                    <a:pt x="202" y="14"/>
                  </a:lnTo>
                  <a:lnTo>
                    <a:pt x="202" y="14"/>
                  </a:lnTo>
                  <a:lnTo>
                    <a:pt x="188" y="12"/>
                  </a:lnTo>
                  <a:lnTo>
                    <a:pt x="176" y="12"/>
                  </a:lnTo>
                  <a:lnTo>
                    <a:pt x="176" y="12"/>
                  </a:lnTo>
                  <a:lnTo>
                    <a:pt x="172" y="12"/>
                  </a:lnTo>
                  <a:lnTo>
                    <a:pt x="172" y="14"/>
                  </a:lnTo>
                  <a:lnTo>
                    <a:pt x="176" y="14"/>
                  </a:lnTo>
                  <a:lnTo>
                    <a:pt x="176" y="14"/>
                  </a:lnTo>
                  <a:lnTo>
                    <a:pt x="174" y="16"/>
                  </a:lnTo>
                  <a:lnTo>
                    <a:pt x="170" y="18"/>
                  </a:lnTo>
                  <a:lnTo>
                    <a:pt x="166" y="16"/>
                  </a:lnTo>
                  <a:lnTo>
                    <a:pt x="166" y="16"/>
                  </a:lnTo>
                  <a:lnTo>
                    <a:pt x="158" y="14"/>
                  </a:lnTo>
                  <a:lnTo>
                    <a:pt x="154" y="14"/>
                  </a:lnTo>
                  <a:lnTo>
                    <a:pt x="152" y="16"/>
                  </a:lnTo>
                  <a:lnTo>
                    <a:pt x="152" y="16"/>
                  </a:lnTo>
                  <a:lnTo>
                    <a:pt x="142" y="14"/>
                  </a:lnTo>
                  <a:lnTo>
                    <a:pt x="132" y="14"/>
                  </a:lnTo>
                  <a:lnTo>
                    <a:pt x="122" y="14"/>
                  </a:lnTo>
                  <a:lnTo>
                    <a:pt x="112" y="20"/>
                  </a:lnTo>
                  <a:lnTo>
                    <a:pt x="112" y="20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0" y="16"/>
                  </a:lnTo>
                  <a:lnTo>
                    <a:pt x="94" y="18"/>
                  </a:lnTo>
                  <a:lnTo>
                    <a:pt x="92" y="20"/>
                  </a:lnTo>
                  <a:lnTo>
                    <a:pt x="92" y="24"/>
                  </a:lnTo>
                  <a:lnTo>
                    <a:pt x="92" y="24"/>
                  </a:lnTo>
                  <a:lnTo>
                    <a:pt x="90" y="26"/>
                  </a:lnTo>
                  <a:lnTo>
                    <a:pt x="88" y="26"/>
                  </a:lnTo>
                  <a:lnTo>
                    <a:pt x="84" y="26"/>
                  </a:lnTo>
                  <a:lnTo>
                    <a:pt x="84" y="26"/>
                  </a:lnTo>
                  <a:lnTo>
                    <a:pt x="74" y="26"/>
                  </a:lnTo>
                  <a:lnTo>
                    <a:pt x="64" y="28"/>
                  </a:lnTo>
                  <a:lnTo>
                    <a:pt x="44" y="34"/>
                  </a:lnTo>
                  <a:lnTo>
                    <a:pt x="44" y="34"/>
                  </a:lnTo>
                  <a:lnTo>
                    <a:pt x="52" y="36"/>
                  </a:lnTo>
                  <a:lnTo>
                    <a:pt x="52" y="36"/>
                  </a:lnTo>
                  <a:lnTo>
                    <a:pt x="58" y="36"/>
                  </a:lnTo>
                  <a:lnTo>
                    <a:pt x="60" y="36"/>
                  </a:lnTo>
                  <a:lnTo>
                    <a:pt x="62" y="40"/>
                  </a:lnTo>
                  <a:lnTo>
                    <a:pt x="62" y="40"/>
                  </a:lnTo>
                  <a:lnTo>
                    <a:pt x="60" y="44"/>
                  </a:lnTo>
                  <a:lnTo>
                    <a:pt x="58" y="44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2" y="54"/>
                  </a:lnTo>
                  <a:lnTo>
                    <a:pt x="2" y="5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30" y="66"/>
                  </a:lnTo>
                  <a:lnTo>
                    <a:pt x="30" y="66"/>
                  </a:lnTo>
                  <a:lnTo>
                    <a:pt x="22" y="66"/>
                  </a:lnTo>
                  <a:lnTo>
                    <a:pt x="18" y="66"/>
                  </a:lnTo>
                  <a:lnTo>
                    <a:pt x="14" y="68"/>
                  </a:lnTo>
                  <a:lnTo>
                    <a:pt x="14" y="68"/>
                  </a:lnTo>
                  <a:lnTo>
                    <a:pt x="16" y="70"/>
                  </a:lnTo>
                  <a:lnTo>
                    <a:pt x="20" y="70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2" y="76"/>
                  </a:lnTo>
                  <a:lnTo>
                    <a:pt x="36" y="78"/>
                  </a:lnTo>
                  <a:lnTo>
                    <a:pt x="40" y="78"/>
                  </a:lnTo>
                  <a:lnTo>
                    <a:pt x="40" y="78"/>
                  </a:lnTo>
                  <a:lnTo>
                    <a:pt x="48" y="76"/>
                  </a:lnTo>
                  <a:lnTo>
                    <a:pt x="56" y="76"/>
                  </a:lnTo>
                  <a:lnTo>
                    <a:pt x="72" y="76"/>
                  </a:lnTo>
                  <a:lnTo>
                    <a:pt x="72" y="76"/>
                  </a:lnTo>
                  <a:lnTo>
                    <a:pt x="86" y="76"/>
                  </a:lnTo>
                  <a:lnTo>
                    <a:pt x="100" y="78"/>
                  </a:lnTo>
                  <a:lnTo>
                    <a:pt x="114" y="84"/>
                  </a:lnTo>
                  <a:lnTo>
                    <a:pt x="126" y="92"/>
                  </a:lnTo>
                  <a:lnTo>
                    <a:pt x="126" y="92"/>
                  </a:lnTo>
                  <a:lnTo>
                    <a:pt x="134" y="100"/>
                  </a:lnTo>
                  <a:lnTo>
                    <a:pt x="138" y="108"/>
                  </a:lnTo>
                  <a:lnTo>
                    <a:pt x="138" y="116"/>
                  </a:lnTo>
                  <a:lnTo>
                    <a:pt x="134" y="124"/>
                  </a:lnTo>
                  <a:lnTo>
                    <a:pt x="134" y="124"/>
                  </a:lnTo>
                  <a:lnTo>
                    <a:pt x="138" y="126"/>
                  </a:lnTo>
                  <a:lnTo>
                    <a:pt x="142" y="126"/>
                  </a:lnTo>
                  <a:lnTo>
                    <a:pt x="146" y="126"/>
                  </a:lnTo>
                  <a:lnTo>
                    <a:pt x="150" y="122"/>
                  </a:lnTo>
                  <a:lnTo>
                    <a:pt x="150" y="122"/>
                  </a:lnTo>
                  <a:lnTo>
                    <a:pt x="156" y="122"/>
                  </a:lnTo>
                  <a:lnTo>
                    <a:pt x="156" y="122"/>
                  </a:lnTo>
                  <a:lnTo>
                    <a:pt x="160" y="126"/>
                  </a:lnTo>
                  <a:lnTo>
                    <a:pt x="164" y="128"/>
                  </a:lnTo>
                  <a:lnTo>
                    <a:pt x="170" y="132"/>
                  </a:lnTo>
                  <a:lnTo>
                    <a:pt x="172" y="136"/>
                  </a:lnTo>
                  <a:lnTo>
                    <a:pt x="172" y="136"/>
                  </a:lnTo>
                  <a:lnTo>
                    <a:pt x="168" y="138"/>
                  </a:lnTo>
                  <a:lnTo>
                    <a:pt x="164" y="136"/>
                  </a:lnTo>
                  <a:lnTo>
                    <a:pt x="162" y="136"/>
                  </a:lnTo>
                  <a:lnTo>
                    <a:pt x="158" y="134"/>
                  </a:lnTo>
                  <a:lnTo>
                    <a:pt x="158" y="134"/>
                  </a:lnTo>
                  <a:lnTo>
                    <a:pt x="154" y="132"/>
                  </a:lnTo>
                  <a:lnTo>
                    <a:pt x="154" y="132"/>
                  </a:lnTo>
                  <a:lnTo>
                    <a:pt x="148" y="132"/>
                  </a:lnTo>
                  <a:lnTo>
                    <a:pt x="144" y="134"/>
                  </a:lnTo>
                  <a:lnTo>
                    <a:pt x="142" y="138"/>
                  </a:lnTo>
                  <a:lnTo>
                    <a:pt x="142" y="142"/>
                  </a:lnTo>
                  <a:lnTo>
                    <a:pt x="142" y="142"/>
                  </a:lnTo>
                  <a:lnTo>
                    <a:pt x="142" y="144"/>
                  </a:lnTo>
                  <a:lnTo>
                    <a:pt x="146" y="146"/>
                  </a:lnTo>
                  <a:lnTo>
                    <a:pt x="152" y="148"/>
                  </a:lnTo>
                  <a:lnTo>
                    <a:pt x="152" y="148"/>
                  </a:lnTo>
                  <a:lnTo>
                    <a:pt x="158" y="148"/>
                  </a:lnTo>
                  <a:lnTo>
                    <a:pt x="162" y="144"/>
                  </a:lnTo>
                  <a:lnTo>
                    <a:pt x="162" y="144"/>
                  </a:lnTo>
                  <a:lnTo>
                    <a:pt x="170" y="142"/>
                  </a:lnTo>
                  <a:lnTo>
                    <a:pt x="170" y="142"/>
                  </a:lnTo>
                  <a:lnTo>
                    <a:pt x="172" y="144"/>
                  </a:lnTo>
                  <a:lnTo>
                    <a:pt x="172" y="144"/>
                  </a:lnTo>
                  <a:lnTo>
                    <a:pt x="170" y="156"/>
                  </a:lnTo>
                  <a:lnTo>
                    <a:pt x="170" y="156"/>
                  </a:lnTo>
                  <a:lnTo>
                    <a:pt x="170" y="160"/>
                  </a:lnTo>
                  <a:lnTo>
                    <a:pt x="170" y="160"/>
                  </a:lnTo>
                  <a:lnTo>
                    <a:pt x="164" y="162"/>
                  </a:lnTo>
                  <a:lnTo>
                    <a:pt x="164" y="162"/>
                  </a:lnTo>
                  <a:lnTo>
                    <a:pt x="160" y="158"/>
                  </a:lnTo>
                  <a:lnTo>
                    <a:pt x="156" y="158"/>
                  </a:lnTo>
                  <a:lnTo>
                    <a:pt x="152" y="162"/>
                  </a:lnTo>
                  <a:lnTo>
                    <a:pt x="150" y="168"/>
                  </a:lnTo>
                  <a:lnTo>
                    <a:pt x="150" y="168"/>
                  </a:lnTo>
                  <a:lnTo>
                    <a:pt x="150" y="170"/>
                  </a:lnTo>
                  <a:lnTo>
                    <a:pt x="152" y="172"/>
                  </a:lnTo>
                  <a:lnTo>
                    <a:pt x="154" y="174"/>
                  </a:lnTo>
                  <a:lnTo>
                    <a:pt x="156" y="176"/>
                  </a:lnTo>
                  <a:lnTo>
                    <a:pt x="156" y="176"/>
                  </a:lnTo>
                  <a:lnTo>
                    <a:pt x="152" y="176"/>
                  </a:lnTo>
                  <a:lnTo>
                    <a:pt x="150" y="178"/>
                  </a:lnTo>
                  <a:lnTo>
                    <a:pt x="152" y="180"/>
                  </a:lnTo>
                  <a:lnTo>
                    <a:pt x="152" y="180"/>
                  </a:lnTo>
                  <a:lnTo>
                    <a:pt x="156" y="186"/>
                  </a:lnTo>
                  <a:lnTo>
                    <a:pt x="162" y="190"/>
                  </a:lnTo>
                  <a:lnTo>
                    <a:pt x="162" y="190"/>
                  </a:lnTo>
                  <a:lnTo>
                    <a:pt x="162" y="194"/>
                  </a:lnTo>
                  <a:lnTo>
                    <a:pt x="164" y="196"/>
                  </a:lnTo>
                  <a:lnTo>
                    <a:pt x="166" y="198"/>
                  </a:lnTo>
                  <a:lnTo>
                    <a:pt x="170" y="196"/>
                  </a:lnTo>
                  <a:lnTo>
                    <a:pt x="170" y="196"/>
                  </a:lnTo>
                  <a:lnTo>
                    <a:pt x="174" y="194"/>
                  </a:lnTo>
                  <a:lnTo>
                    <a:pt x="174" y="194"/>
                  </a:lnTo>
                  <a:lnTo>
                    <a:pt x="176" y="196"/>
                  </a:lnTo>
                  <a:lnTo>
                    <a:pt x="176" y="196"/>
                  </a:lnTo>
                  <a:lnTo>
                    <a:pt x="172" y="198"/>
                  </a:lnTo>
                  <a:lnTo>
                    <a:pt x="170" y="202"/>
                  </a:lnTo>
                  <a:lnTo>
                    <a:pt x="170" y="202"/>
                  </a:lnTo>
                  <a:lnTo>
                    <a:pt x="172" y="208"/>
                  </a:lnTo>
                  <a:lnTo>
                    <a:pt x="176" y="216"/>
                  </a:lnTo>
                  <a:lnTo>
                    <a:pt x="182" y="224"/>
                  </a:lnTo>
                  <a:lnTo>
                    <a:pt x="192" y="232"/>
                  </a:lnTo>
                  <a:lnTo>
                    <a:pt x="192" y="232"/>
                  </a:lnTo>
                  <a:lnTo>
                    <a:pt x="196" y="236"/>
                  </a:lnTo>
                  <a:lnTo>
                    <a:pt x="202" y="236"/>
                  </a:lnTo>
                  <a:lnTo>
                    <a:pt x="202" y="236"/>
                  </a:lnTo>
                  <a:lnTo>
                    <a:pt x="206" y="234"/>
                  </a:lnTo>
                  <a:lnTo>
                    <a:pt x="208" y="234"/>
                  </a:lnTo>
                  <a:lnTo>
                    <a:pt x="214" y="238"/>
                  </a:lnTo>
                  <a:lnTo>
                    <a:pt x="214" y="238"/>
                  </a:lnTo>
                  <a:lnTo>
                    <a:pt x="218" y="242"/>
                  </a:lnTo>
                  <a:lnTo>
                    <a:pt x="218" y="242"/>
                  </a:lnTo>
                  <a:lnTo>
                    <a:pt x="220" y="244"/>
                  </a:lnTo>
                  <a:lnTo>
                    <a:pt x="220" y="244"/>
                  </a:lnTo>
                  <a:lnTo>
                    <a:pt x="226" y="242"/>
                  </a:lnTo>
                  <a:lnTo>
                    <a:pt x="232" y="236"/>
                  </a:lnTo>
                  <a:lnTo>
                    <a:pt x="236" y="230"/>
                  </a:lnTo>
                  <a:lnTo>
                    <a:pt x="236" y="222"/>
                  </a:lnTo>
                  <a:lnTo>
                    <a:pt x="236" y="222"/>
                  </a:lnTo>
                  <a:lnTo>
                    <a:pt x="236" y="220"/>
                  </a:lnTo>
                  <a:lnTo>
                    <a:pt x="236" y="216"/>
                  </a:lnTo>
                  <a:lnTo>
                    <a:pt x="240" y="214"/>
                  </a:lnTo>
                  <a:lnTo>
                    <a:pt x="240" y="214"/>
                  </a:lnTo>
                  <a:lnTo>
                    <a:pt x="246" y="210"/>
                  </a:lnTo>
                  <a:lnTo>
                    <a:pt x="248" y="206"/>
                  </a:lnTo>
                  <a:lnTo>
                    <a:pt x="250" y="204"/>
                  </a:lnTo>
                  <a:lnTo>
                    <a:pt x="250" y="204"/>
                  </a:lnTo>
                  <a:lnTo>
                    <a:pt x="250" y="198"/>
                  </a:lnTo>
                  <a:lnTo>
                    <a:pt x="252" y="192"/>
                  </a:lnTo>
                  <a:lnTo>
                    <a:pt x="256" y="188"/>
                  </a:lnTo>
                  <a:lnTo>
                    <a:pt x="260" y="188"/>
                  </a:lnTo>
                  <a:lnTo>
                    <a:pt x="260" y="188"/>
                  </a:lnTo>
                  <a:lnTo>
                    <a:pt x="264" y="186"/>
                  </a:lnTo>
                  <a:lnTo>
                    <a:pt x="268" y="184"/>
                  </a:lnTo>
                  <a:lnTo>
                    <a:pt x="272" y="182"/>
                  </a:lnTo>
                  <a:lnTo>
                    <a:pt x="272" y="182"/>
                  </a:lnTo>
                  <a:lnTo>
                    <a:pt x="274" y="186"/>
                  </a:lnTo>
                  <a:lnTo>
                    <a:pt x="276" y="186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0" y="182"/>
                  </a:lnTo>
                  <a:lnTo>
                    <a:pt x="288" y="182"/>
                  </a:lnTo>
                  <a:lnTo>
                    <a:pt x="294" y="178"/>
                  </a:lnTo>
                  <a:lnTo>
                    <a:pt x="302" y="174"/>
                  </a:lnTo>
                  <a:lnTo>
                    <a:pt x="306" y="168"/>
                  </a:lnTo>
                  <a:lnTo>
                    <a:pt x="306" y="168"/>
                  </a:lnTo>
                  <a:lnTo>
                    <a:pt x="314" y="162"/>
                  </a:lnTo>
                  <a:lnTo>
                    <a:pt x="322" y="160"/>
                  </a:lnTo>
                  <a:lnTo>
                    <a:pt x="322" y="160"/>
                  </a:lnTo>
                  <a:lnTo>
                    <a:pt x="340" y="158"/>
                  </a:lnTo>
                  <a:lnTo>
                    <a:pt x="358" y="154"/>
                  </a:lnTo>
                  <a:lnTo>
                    <a:pt x="374" y="148"/>
                  </a:lnTo>
                  <a:lnTo>
                    <a:pt x="390" y="140"/>
                  </a:lnTo>
                  <a:lnTo>
                    <a:pt x="390" y="140"/>
                  </a:lnTo>
                  <a:lnTo>
                    <a:pt x="382" y="140"/>
                  </a:lnTo>
                  <a:lnTo>
                    <a:pt x="376" y="138"/>
                  </a:lnTo>
                  <a:lnTo>
                    <a:pt x="370" y="138"/>
                  </a:lnTo>
                  <a:lnTo>
                    <a:pt x="362" y="140"/>
                  </a:lnTo>
                  <a:lnTo>
                    <a:pt x="362" y="14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4" name="Freeform 71"/>
            <p:cNvSpPr>
              <a:spLocks noEditPoints="1"/>
            </p:cNvSpPr>
            <p:nvPr/>
          </p:nvSpPr>
          <p:spPr bwMode="auto">
            <a:xfrm>
              <a:off x="6254750" y="279400"/>
              <a:ext cx="2559050" cy="1851025"/>
            </a:xfrm>
            <a:custGeom>
              <a:avLst/>
              <a:gdLst/>
              <a:ahLst/>
              <a:cxnLst>
                <a:cxn ang="0">
                  <a:pos x="1460" y="92"/>
                </a:cxn>
                <a:cxn ang="0">
                  <a:pos x="1272" y="54"/>
                </a:cxn>
                <a:cxn ang="0">
                  <a:pos x="1188" y="64"/>
                </a:cxn>
                <a:cxn ang="0">
                  <a:pos x="1078" y="48"/>
                </a:cxn>
                <a:cxn ang="0">
                  <a:pos x="1000" y="10"/>
                </a:cxn>
                <a:cxn ang="0">
                  <a:pos x="804" y="38"/>
                </a:cxn>
                <a:cxn ang="0">
                  <a:pos x="722" y="62"/>
                </a:cxn>
                <a:cxn ang="0">
                  <a:pos x="726" y="90"/>
                </a:cxn>
                <a:cxn ang="0">
                  <a:pos x="684" y="48"/>
                </a:cxn>
                <a:cxn ang="0">
                  <a:pos x="604" y="84"/>
                </a:cxn>
                <a:cxn ang="0">
                  <a:pos x="496" y="98"/>
                </a:cxn>
                <a:cxn ang="0">
                  <a:pos x="426" y="138"/>
                </a:cxn>
                <a:cxn ang="0">
                  <a:pos x="384" y="82"/>
                </a:cxn>
                <a:cxn ang="0">
                  <a:pos x="272" y="90"/>
                </a:cxn>
                <a:cxn ang="0">
                  <a:pos x="184" y="158"/>
                </a:cxn>
                <a:cxn ang="0">
                  <a:pos x="216" y="188"/>
                </a:cxn>
                <a:cxn ang="0">
                  <a:pos x="278" y="178"/>
                </a:cxn>
                <a:cxn ang="0">
                  <a:pos x="358" y="182"/>
                </a:cxn>
                <a:cxn ang="0">
                  <a:pos x="226" y="240"/>
                </a:cxn>
                <a:cxn ang="0">
                  <a:pos x="162" y="270"/>
                </a:cxn>
                <a:cxn ang="0">
                  <a:pos x="118" y="356"/>
                </a:cxn>
                <a:cxn ang="0">
                  <a:pos x="98" y="426"/>
                </a:cxn>
                <a:cxn ang="0">
                  <a:pos x="224" y="368"/>
                </a:cxn>
                <a:cxn ang="0">
                  <a:pos x="244" y="336"/>
                </a:cxn>
                <a:cxn ang="0">
                  <a:pos x="318" y="412"/>
                </a:cxn>
                <a:cxn ang="0">
                  <a:pos x="380" y="322"/>
                </a:cxn>
                <a:cxn ang="0">
                  <a:pos x="432" y="324"/>
                </a:cxn>
                <a:cxn ang="0">
                  <a:pos x="340" y="388"/>
                </a:cxn>
                <a:cxn ang="0">
                  <a:pos x="414" y="428"/>
                </a:cxn>
                <a:cxn ang="0">
                  <a:pos x="280" y="492"/>
                </a:cxn>
                <a:cxn ang="0">
                  <a:pos x="172" y="424"/>
                </a:cxn>
                <a:cxn ang="0">
                  <a:pos x="2" y="580"/>
                </a:cxn>
                <a:cxn ang="0">
                  <a:pos x="96" y="752"/>
                </a:cxn>
                <a:cxn ang="0">
                  <a:pos x="214" y="836"/>
                </a:cxn>
                <a:cxn ang="0">
                  <a:pos x="280" y="1162"/>
                </a:cxn>
                <a:cxn ang="0">
                  <a:pos x="404" y="1018"/>
                </a:cxn>
                <a:cxn ang="0">
                  <a:pos x="532" y="682"/>
                </a:cxn>
                <a:cxn ang="0">
                  <a:pos x="422" y="582"/>
                </a:cxn>
                <a:cxn ang="0">
                  <a:pos x="438" y="574"/>
                </a:cxn>
                <a:cxn ang="0">
                  <a:pos x="590" y="592"/>
                </a:cxn>
                <a:cxn ang="0">
                  <a:pos x="516" y="520"/>
                </a:cxn>
                <a:cxn ang="0">
                  <a:pos x="630" y="544"/>
                </a:cxn>
                <a:cxn ang="0">
                  <a:pos x="732" y="712"/>
                </a:cxn>
                <a:cxn ang="0">
                  <a:pos x="840" y="574"/>
                </a:cxn>
                <a:cxn ang="0">
                  <a:pos x="902" y="710"/>
                </a:cxn>
                <a:cxn ang="0">
                  <a:pos x="912" y="684"/>
                </a:cxn>
                <a:cxn ang="0">
                  <a:pos x="966" y="592"/>
                </a:cxn>
                <a:cxn ang="0">
                  <a:pos x="1084" y="498"/>
                </a:cxn>
                <a:cxn ang="0">
                  <a:pos x="1052" y="408"/>
                </a:cxn>
                <a:cxn ang="0">
                  <a:pos x="1112" y="400"/>
                </a:cxn>
                <a:cxn ang="0">
                  <a:pos x="1154" y="362"/>
                </a:cxn>
                <a:cxn ang="0">
                  <a:pos x="1200" y="242"/>
                </a:cxn>
                <a:cxn ang="0">
                  <a:pos x="1374" y="164"/>
                </a:cxn>
                <a:cxn ang="0">
                  <a:pos x="1366" y="270"/>
                </a:cxn>
                <a:cxn ang="0">
                  <a:pos x="1398" y="200"/>
                </a:cxn>
                <a:cxn ang="0">
                  <a:pos x="1518" y="134"/>
                </a:cxn>
                <a:cxn ang="0">
                  <a:pos x="1612" y="118"/>
                </a:cxn>
                <a:cxn ang="0">
                  <a:pos x="372" y="178"/>
                </a:cxn>
                <a:cxn ang="0">
                  <a:pos x="416" y="172"/>
                </a:cxn>
                <a:cxn ang="0">
                  <a:pos x="516" y="238"/>
                </a:cxn>
                <a:cxn ang="0">
                  <a:pos x="500" y="346"/>
                </a:cxn>
                <a:cxn ang="0">
                  <a:pos x="550" y="370"/>
                </a:cxn>
                <a:cxn ang="0">
                  <a:pos x="604" y="354"/>
                </a:cxn>
              </a:cxnLst>
              <a:rect l="0" t="0" r="r" b="b"/>
              <a:pathLst>
                <a:path w="1612" h="1166">
                  <a:moveTo>
                    <a:pt x="1612" y="118"/>
                  </a:moveTo>
                  <a:lnTo>
                    <a:pt x="1612" y="118"/>
                  </a:lnTo>
                  <a:lnTo>
                    <a:pt x="1608" y="114"/>
                  </a:lnTo>
                  <a:lnTo>
                    <a:pt x="1600" y="112"/>
                  </a:lnTo>
                  <a:lnTo>
                    <a:pt x="1592" y="110"/>
                  </a:lnTo>
                  <a:lnTo>
                    <a:pt x="1586" y="110"/>
                  </a:lnTo>
                  <a:lnTo>
                    <a:pt x="1586" y="110"/>
                  </a:lnTo>
                  <a:lnTo>
                    <a:pt x="1586" y="112"/>
                  </a:lnTo>
                  <a:lnTo>
                    <a:pt x="1586" y="114"/>
                  </a:lnTo>
                  <a:lnTo>
                    <a:pt x="1586" y="116"/>
                  </a:lnTo>
                  <a:lnTo>
                    <a:pt x="1582" y="116"/>
                  </a:lnTo>
                  <a:lnTo>
                    <a:pt x="1582" y="116"/>
                  </a:lnTo>
                  <a:lnTo>
                    <a:pt x="1580" y="114"/>
                  </a:lnTo>
                  <a:lnTo>
                    <a:pt x="1578" y="112"/>
                  </a:lnTo>
                  <a:lnTo>
                    <a:pt x="1578" y="108"/>
                  </a:lnTo>
                  <a:lnTo>
                    <a:pt x="1578" y="108"/>
                  </a:lnTo>
                  <a:lnTo>
                    <a:pt x="1574" y="104"/>
                  </a:lnTo>
                  <a:lnTo>
                    <a:pt x="1570" y="102"/>
                  </a:lnTo>
                  <a:lnTo>
                    <a:pt x="1570" y="102"/>
                  </a:lnTo>
                  <a:lnTo>
                    <a:pt x="1546" y="92"/>
                  </a:lnTo>
                  <a:lnTo>
                    <a:pt x="1522" y="84"/>
                  </a:lnTo>
                  <a:lnTo>
                    <a:pt x="1496" y="80"/>
                  </a:lnTo>
                  <a:lnTo>
                    <a:pt x="1470" y="78"/>
                  </a:lnTo>
                  <a:lnTo>
                    <a:pt x="1470" y="78"/>
                  </a:lnTo>
                  <a:lnTo>
                    <a:pt x="1466" y="78"/>
                  </a:lnTo>
                  <a:lnTo>
                    <a:pt x="1464" y="80"/>
                  </a:lnTo>
                  <a:lnTo>
                    <a:pt x="1466" y="84"/>
                  </a:lnTo>
                  <a:lnTo>
                    <a:pt x="1466" y="84"/>
                  </a:lnTo>
                  <a:lnTo>
                    <a:pt x="1468" y="86"/>
                  </a:lnTo>
                  <a:lnTo>
                    <a:pt x="1468" y="88"/>
                  </a:lnTo>
                  <a:lnTo>
                    <a:pt x="1466" y="90"/>
                  </a:lnTo>
                  <a:lnTo>
                    <a:pt x="1466" y="90"/>
                  </a:lnTo>
                  <a:lnTo>
                    <a:pt x="1462" y="92"/>
                  </a:lnTo>
                  <a:lnTo>
                    <a:pt x="1460" y="92"/>
                  </a:lnTo>
                  <a:lnTo>
                    <a:pt x="1458" y="92"/>
                  </a:lnTo>
                  <a:lnTo>
                    <a:pt x="1458" y="92"/>
                  </a:lnTo>
                  <a:lnTo>
                    <a:pt x="1450" y="86"/>
                  </a:lnTo>
                  <a:lnTo>
                    <a:pt x="1442" y="84"/>
                  </a:lnTo>
                  <a:lnTo>
                    <a:pt x="1426" y="84"/>
                  </a:lnTo>
                  <a:lnTo>
                    <a:pt x="1426" y="84"/>
                  </a:lnTo>
                  <a:lnTo>
                    <a:pt x="1412" y="82"/>
                  </a:lnTo>
                  <a:lnTo>
                    <a:pt x="1404" y="82"/>
                  </a:lnTo>
                  <a:lnTo>
                    <a:pt x="1398" y="84"/>
                  </a:lnTo>
                  <a:lnTo>
                    <a:pt x="1398" y="84"/>
                  </a:lnTo>
                  <a:lnTo>
                    <a:pt x="1392" y="86"/>
                  </a:lnTo>
                  <a:lnTo>
                    <a:pt x="1388" y="84"/>
                  </a:lnTo>
                  <a:lnTo>
                    <a:pt x="1382" y="82"/>
                  </a:lnTo>
                  <a:lnTo>
                    <a:pt x="1382" y="78"/>
                  </a:lnTo>
                  <a:lnTo>
                    <a:pt x="1382" y="78"/>
                  </a:lnTo>
                  <a:lnTo>
                    <a:pt x="1380" y="74"/>
                  </a:lnTo>
                  <a:lnTo>
                    <a:pt x="1378" y="72"/>
                  </a:lnTo>
                  <a:lnTo>
                    <a:pt x="1372" y="70"/>
                  </a:lnTo>
                  <a:lnTo>
                    <a:pt x="1372" y="70"/>
                  </a:lnTo>
                  <a:lnTo>
                    <a:pt x="1358" y="68"/>
                  </a:lnTo>
                  <a:lnTo>
                    <a:pt x="1344" y="68"/>
                  </a:lnTo>
                  <a:lnTo>
                    <a:pt x="1344" y="68"/>
                  </a:lnTo>
                  <a:lnTo>
                    <a:pt x="1334" y="70"/>
                  </a:lnTo>
                  <a:lnTo>
                    <a:pt x="1324" y="70"/>
                  </a:lnTo>
                  <a:lnTo>
                    <a:pt x="1304" y="62"/>
                  </a:lnTo>
                  <a:lnTo>
                    <a:pt x="1304" y="62"/>
                  </a:lnTo>
                  <a:lnTo>
                    <a:pt x="1302" y="62"/>
                  </a:lnTo>
                  <a:lnTo>
                    <a:pt x="1302" y="58"/>
                  </a:lnTo>
                  <a:lnTo>
                    <a:pt x="1302" y="56"/>
                  </a:lnTo>
                  <a:lnTo>
                    <a:pt x="1298" y="56"/>
                  </a:lnTo>
                  <a:lnTo>
                    <a:pt x="1298" y="56"/>
                  </a:lnTo>
                  <a:lnTo>
                    <a:pt x="1286" y="56"/>
                  </a:lnTo>
                  <a:lnTo>
                    <a:pt x="1278" y="56"/>
                  </a:lnTo>
                  <a:lnTo>
                    <a:pt x="1272" y="54"/>
                  </a:lnTo>
                  <a:lnTo>
                    <a:pt x="1272" y="54"/>
                  </a:lnTo>
                  <a:lnTo>
                    <a:pt x="1274" y="56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4" y="60"/>
                  </a:lnTo>
                  <a:lnTo>
                    <a:pt x="1272" y="62"/>
                  </a:lnTo>
                  <a:lnTo>
                    <a:pt x="1266" y="62"/>
                  </a:lnTo>
                  <a:lnTo>
                    <a:pt x="1266" y="62"/>
                  </a:lnTo>
                  <a:lnTo>
                    <a:pt x="1268" y="58"/>
                  </a:lnTo>
                  <a:lnTo>
                    <a:pt x="1266" y="56"/>
                  </a:lnTo>
                  <a:lnTo>
                    <a:pt x="1262" y="54"/>
                  </a:lnTo>
                  <a:lnTo>
                    <a:pt x="1262" y="54"/>
                  </a:lnTo>
                  <a:lnTo>
                    <a:pt x="1258" y="52"/>
                  </a:lnTo>
                  <a:lnTo>
                    <a:pt x="1258" y="52"/>
                  </a:lnTo>
                  <a:lnTo>
                    <a:pt x="1246" y="52"/>
                  </a:lnTo>
                  <a:lnTo>
                    <a:pt x="1246" y="52"/>
                  </a:lnTo>
                  <a:lnTo>
                    <a:pt x="1238" y="50"/>
                  </a:lnTo>
                  <a:lnTo>
                    <a:pt x="1238" y="50"/>
                  </a:lnTo>
                  <a:lnTo>
                    <a:pt x="1222" y="56"/>
                  </a:lnTo>
                  <a:lnTo>
                    <a:pt x="1222" y="56"/>
                  </a:lnTo>
                  <a:lnTo>
                    <a:pt x="1224" y="58"/>
                  </a:lnTo>
                  <a:lnTo>
                    <a:pt x="1224" y="62"/>
                  </a:lnTo>
                  <a:lnTo>
                    <a:pt x="1224" y="62"/>
                  </a:lnTo>
                  <a:lnTo>
                    <a:pt x="1222" y="64"/>
                  </a:lnTo>
                  <a:lnTo>
                    <a:pt x="1220" y="64"/>
                  </a:lnTo>
                  <a:lnTo>
                    <a:pt x="1216" y="64"/>
                  </a:lnTo>
                  <a:lnTo>
                    <a:pt x="1216" y="64"/>
                  </a:lnTo>
                  <a:lnTo>
                    <a:pt x="1210" y="66"/>
                  </a:lnTo>
                  <a:lnTo>
                    <a:pt x="1206" y="64"/>
                  </a:lnTo>
                  <a:lnTo>
                    <a:pt x="1202" y="64"/>
                  </a:lnTo>
                  <a:lnTo>
                    <a:pt x="1198" y="64"/>
                  </a:lnTo>
                  <a:lnTo>
                    <a:pt x="1198" y="64"/>
                  </a:lnTo>
                  <a:lnTo>
                    <a:pt x="1192" y="64"/>
                  </a:lnTo>
                  <a:lnTo>
                    <a:pt x="1188" y="64"/>
                  </a:lnTo>
                  <a:lnTo>
                    <a:pt x="1178" y="62"/>
                  </a:lnTo>
                  <a:lnTo>
                    <a:pt x="1172" y="62"/>
                  </a:lnTo>
                  <a:lnTo>
                    <a:pt x="1168" y="64"/>
                  </a:lnTo>
                  <a:lnTo>
                    <a:pt x="1164" y="66"/>
                  </a:lnTo>
                  <a:lnTo>
                    <a:pt x="1160" y="70"/>
                  </a:lnTo>
                  <a:lnTo>
                    <a:pt x="1160" y="70"/>
                  </a:lnTo>
                  <a:lnTo>
                    <a:pt x="1156" y="72"/>
                  </a:lnTo>
                  <a:lnTo>
                    <a:pt x="1152" y="70"/>
                  </a:lnTo>
                  <a:lnTo>
                    <a:pt x="1144" y="66"/>
                  </a:lnTo>
                  <a:lnTo>
                    <a:pt x="1144" y="66"/>
                  </a:lnTo>
                  <a:lnTo>
                    <a:pt x="1132" y="56"/>
                  </a:lnTo>
                  <a:lnTo>
                    <a:pt x="1132" y="56"/>
                  </a:lnTo>
                  <a:lnTo>
                    <a:pt x="1134" y="48"/>
                  </a:lnTo>
                  <a:lnTo>
                    <a:pt x="1134" y="48"/>
                  </a:lnTo>
                  <a:lnTo>
                    <a:pt x="1136" y="48"/>
                  </a:lnTo>
                  <a:lnTo>
                    <a:pt x="1138" y="48"/>
                  </a:lnTo>
                  <a:lnTo>
                    <a:pt x="1136" y="46"/>
                  </a:lnTo>
                  <a:lnTo>
                    <a:pt x="1136" y="46"/>
                  </a:lnTo>
                  <a:lnTo>
                    <a:pt x="1130" y="44"/>
                  </a:lnTo>
                  <a:lnTo>
                    <a:pt x="1126" y="42"/>
                  </a:lnTo>
                  <a:lnTo>
                    <a:pt x="1124" y="44"/>
                  </a:lnTo>
                  <a:lnTo>
                    <a:pt x="1124" y="44"/>
                  </a:lnTo>
                  <a:lnTo>
                    <a:pt x="1118" y="44"/>
                  </a:lnTo>
                  <a:lnTo>
                    <a:pt x="1118" y="44"/>
                  </a:lnTo>
                  <a:lnTo>
                    <a:pt x="1108" y="42"/>
                  </a:lnTo>
                  <a:lnTo>
                    <a:pt x="1104" y="40"/>
                  </a:lnTo>
                  <a:lnTo>
                    <a:pt x="1098" y="42"/>
                  </a:lnTo>
                  <a:lnTo>
                    <a:pt x="1098" y="42"/>
                  </a:lnTo>
                  <a:lnTo>
                    <a:pt x="1096" y="44"/>
                  </a:lnTo>
                  <a:lnTo>
                    <a:pt x="1096" y="46"/>
                  </a:lnTo>
                  <a:lnTo>
                    <a:pt x="1096" y="50"/>
                  </a:lnTo>
                  <a:lnTo>
                    <a:pt x="1096" y="50"/>
                  </a:lnTo>
                  <a:lnTo>
                    <a:pt x="1086" y="50"/>
                  </a:lnTo>
                  <a:lnTo>
                    <a:pt x="1078" y="48"/>
                  </a:lnTo>
                  <a:lnTo>
                    <a:pt x="1070" y="48"/>
                  </a:lnTo>
                  <a:lnTo>
                    <a:pt x="1062" y="46"/>
                  </a:lnTo>
                  <a:lnTo>
                    <a:pt x="1062" y="46"/>
                  </a:lnTo>
                  <a:lnTo>
                    <a:pt x="1054" y="42"/>
                  </a:lnTo>
                  <a:lnTo>
                    <a:pt x="1046" y="42"/>
                  </a:lnTo>
                  <a:lnTo>
                    <a:pt x="1038" y="40"/>
                  </a:lnTo>
                  <a:lnTo>
                    <a:pt x="1030" y="42"/>
                  </a:lnTo>
                  <a:lnTo>
                    <a:pt x="1030" y="42"/>
                  </a:lnTo>
                  <a:lnTo>
                    <a:pt x="1024" y="42"/>
                  </a:lnTo>
                  <a:lnTo>
                    <a:pt x="1018" y="42"/>
                  </a:lnTo>
                  <a:lnTo>
                    <a:pt x="1004" y="40"/>
                  </a:lnTo>
                  <a:lnTo>
                    <a:pt x="1004" y="40"/>
                  </a:lnTo>
                  <a:lnTo>
                    <a:pt x="1000" y="38"/>
                  </a:lnTo>
                  <a:lnTo>
                    <a:pt x="994" y="40"/>
                  </a:lnTo>
                  <a:lnTo>
                    <a:pt x="994" y="40"/>
                  </a:lnTo>
                  <a:lnTo>
                    <a:pt x="986" y="44"/>
                  </a:lnTo>
                  <a:lnTo>
                    <a:pt x="980" y="46"/>
                  </a:lnTo>
                  <a:lnTo>
                    <a:pt x="964" y="44"/>
                  </a:lnTo>
                  <a:lnTo>
                    <a:pt x="964" y="44"/>
                  </a:lnTo>
                  <a:lnTo>
                    <a:pt x="990" y="36"/>
                  </a:lnTo>
                  <a:lnTo>
                    <a:pt x="990" y="36"/>
                  </a:lnTo>
                  <a:lnTo>
                    <a:pt x="994" y="34"/>
                  </a:lnTo>
                  <a:lnTo>
                    <a:pt x="998" y="32"/>
                  </a:lnTo>
                  <a:lnTo>
                    <a:pt x="1008" y="30"/>
                  </a:lnTo>
                  <a:lnTo>
                    <a:pt x="1008" y="30"/>
                  </a:lnTo>
                  <a:lnTo>
                    <a:pt x="1016" y="26"/>
                  </a:lnTo>
                  <a:lnTo>
                    <a:pt x="1016" y="26"/>
                  </a:lnTo>
                  <a:lnTo>
                    <a:pt x="1018" y="24"/>
                  </a:lnTo>
                  <a:lnTo>
                    <a:pt x="1018" y="20"/>
                  </a:lnTo>
                  <a:lnTo>
                    <a:pt x="1018" y="18"/>
                  </a:lnTo>
                  <a:lnTo>
                    <a:pt x="1018" y="16"/>
                  </a:lnTo>
                  <a:lnTo>
                    <a:pt x="1018" y="16"/>
                  </a:lnTo>
                  <a:lnTo>
                    <a:pt x="1006" y="12"/>
                  </a:lnTo>
                  <a:lnTo>
                    <a:pt x="1000" y="10"/>
                  </a:lnTo>
                  <a:lnTo>
                    <a:pt x="994" y="8"/>
                  </a:lnTo>
                  <a:lnTo>
                    <a:pt x="994" y="8"/>
                  </a:lnTo>
                  <a:lnTo>
                    <a:pt x="976" y="10"/>
                  </a:lnTo>
                  <a:lnTo>
                    <a:pt x="968" y="10"/>
                  </a:lnTo>
                  <a:lnTo>
                    <a:pt x="960" y="6"/>
                  </a:lnTo>
                  <a:lnTo>
                    <a:pt x="960" y="6"/>
                  </a:lnTo>
                  <a:lnTo>
                    <a:pt x="956" y="6"/>
                  </a:lnTo>
                  <a:lnTo>
                    <a:pt x="956" y="6"/>
                  </a:lnTo>
                  <a:lnTo>
                    <a:pt x="946" y="0"/>
                  </a:lnTo>
                  <a:lnTo>
                    <a:pt x="938" y="0"/>
                  </a:lnTo>
                  <a:lnTo>
                    <a:pt x="938" y="0"/>
                  </a:lnTo>
                  <a:lnTo>
                    <a:pt x="932" y="2"/>
                  </a:lnTo>
                  <a:lnTo>
                    <a:pt x="924" y="6"/>
                  </a:lnTo>
                  <a:lnTo>
                    <a:pt x="918" y="10"/>
                  </a:lnTo>
                  <a:lnTo>
                    <a:pt x="910" y="12"/>
                  </a:lnTo>
                  <a:lnTo>
                    <a:pt x="910" y="12"/>
                  </a:lnTo>
                  <a:lnTo>
                    <a:pt x="914" y="16"/>
                  </a:lnTo>
                  <a:lnTo>
                    <a:pt x="914" y="16"/>
                  </a:lnTo>
                  <a:lnTo>
                    <a:pt x="908" y="16"/>
                  </a:lnTo>
                  <a:lnTo>
                    <a:pt x="908" y="16"/>
                  </a:lnTo>
                  <a:lnTo>
                    <a:pt x="902" y="14"/>
                  </a:lnTo>
                  <a:lnTo>
                    <a:pt x="894" y="14"/>
                  </a:lnTo>
                  <a:lnTo>
                    <a:pt x="880" y="16"/>
                  </a:lnTo>
                  <a:lnTo>
                    <a:pt x="880" y="16"/>
                  </a:lnTo>
                  <a:lnTo>
                    <a:pt x="852" y="18"/>
                  </a:lnTo>
                  <a:lnTo>
                    <a:pt x="824" y="24"/>
                  </a:lnTo>
                  <a:lnTo>
                    <a:pt x="824" y="24"/>
                  </a:lnTo>
                  <a:lnTo>
                    <a:pt x="816" y="28"/>
                  </a:lnTo>
                  <a:lnTo>
                    <a:pt x="814" y="30"/>
                  </a:lnTo>
                  <a:lnTo>
                    <a:pt x="812" y="36"/>
                  </a:lnTo>
                  <a:lnTo>
                    <a:pt x="814" y="42"/>
                  </a:lnTo>
                  <a:lnTo>
                    <a:pt x="814" y="42"/>
                  </a:lnTo>
                  <a:lnTo>
                    <a:pt x="808" y="38"/>
                  </a:lnTo>
                  <a:lnTo>
                    <a:pt x="804" y="38"/>
                  </a:lnTo>
                  <a:lnTo>
                    <a:pt x="802" y="40"/>
                  </a:lnTo>
                  <a:lnTo>
                    <a:pt x="802" y="40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66" y="42"/>
                  </a:lnTo>
                  <a:lnTo>
                    <a:pt x="764" y="42"/>
                  </a:lnTo>
                  <a:lnTo>
                    <a:pt x="762" y="44"/>
                  </a:lnTo>
                  <a:lnTo>
                    <a:pt x="762" y="44"/>
                  </a:lnTo>
                  <a:lnTo>
                    <a:pt x="764" y="50"/>
                  </a:lnTo>
                  <a:lnTo>
                    <a:pt x="766" y="52"/>
                  </a:lnTo>
                  <a:lnTo>
                    <a:pt x="768" y="54"/>
                  </a:lnTo>
                  <a:lnTo>
                    <a:pt x="768" y="54"/>
                  </a:lnTo>
                  <a:lnTo>
                    <a:pt x="774" y="56"/>
                  </a:lnTo>
                  <a:lnTo>
                    <a:pt x="780" y="58"/>
                  </a:lnTo>
                  <a:lnTo>
                    <a:pt x="780" y="58"/>
                  </a:lnTo>
                  <a:lnTo>
                    <a:pt x="780" y="60"/>
                  </a:lnTo>
                  <a:lnTo>
                    <a:pt x="780" y="60"/>
                  </a:lnTo>
                  <a:lnTo>
                    <a:pt x="770" y="62"/>
                  </a:lnTo>
                  <a:lnTo>
                    <a:pt x="770" y="62"/>
                  </a:lnTo>
                  <a:lnTo>
                    <a:pt x="766" y="58"/>
                  </a:lnTo>
                  <a:lnTo>
                    <a:pt x="760" y="56"/>
                  </a:lnTo>
                  <a:lnTo>
                    <a:pt x="750" y="56"/>
                  </a:lnTo>
                  <a:lnTo>
                    <a:pt x="740" y="58"/>
                  </a:lnTo>
                  <a:lnTo>
                    <a:pt x="730" y="60"/>
                  </a:lnTo>
                  <a:lnTo>
                    <a:pt x="730" y="60"/>
                  </a:lnTo>
                  <a:lnTo>
                    <a:pt x="730" y="62"/>
                  </a:lnTo>
                  <a:lnTo>
                    <a:pt x="732" y="62"/>
                  </a:lnTo>
                  <a:lnTo>
                    <a:pt x="736" y="64"/>
                  </a:lnTo>
                  <a:lnTo>
                    <a:pt x="736" y="64"/>
                  </a:lnTo>
                  <a:lnTo>
                    <a:pt x="730" y="66"/>
                  </a:lnTo>
                  <a:lnTo>
                    <a:pt x="730" y="66"/>
                  </a:lnTo>
                  <a:lnTo>
                    <a:pt x="726" y="66"/>
                  </a:lnTo>
                  <a:lnTo>
                    <a:pt x="722" y="66"/>
                  </a:lnTo>
                  <a:lnTo>
                    <a:pt x="722" y="62"/>
                  </a:lnTo>
                  <a:lnTo>
                    <a:pt x="722" y="62"/>
                  </a:lnTo>
                  <a:lnTo>
                    <a:pt x="720" y="58"/>
                  </a:lnTo>
                  <a:lnTo>
                    <a:pt x="716" y="58"/>
                  </a:lnTo>
                  <a:lnTo>
                    <a:pt x="710" y="60"/>
                  </a:lnTo>
                  <a:lnTo>
                    <a:pt x="710" y="60"/>
                  </a:lnTo>
                  <a:lnTo>
                    <a:pt x="706" y="62"/>
                  </a:lnTo>
                  <a:lnTo>
                    <a:pt x="706" y="66"/>
                  </a:lnTo>
                  <a:lnTo>
                    <a:pt x="710" y="70"/>
                  </a:lnTo>
                  <a:lnTo>
                    <a:pt x="710" y="70"/>
                  </a:lnTo>
                  <a:lnTo>
                    <a:pt x="712" y="72"/>
                  </a:lnTo>
                  <a:lnTo>
                    <a:pt x="712" y="76"/>
                  </a:lnTo>
                  <a:lnTo>
                    <a:pt x="712" y="76"/>
                  </a:lnTo>
                  <a:lnTo>
                    <a:pt x="708" y="82"/>
                  </a:lnTo>
                  <a:lnTo>
                    <a:pt x="708" y="84"/>
                  </a:lnTo>
                  <a:lnTo>
                    <a:pt x="710" y="86"/>
                  </a:lnTo>
                  <a:lnTo>
                    <a:pt x="714" y="88"/>
                  </a:lnTo>
                  <a:lnTo>
                    <a:pt x="720" y="88"/>
                  </a:lnTo>
                  <a:lnTo>
                    <a:pt x="720" y="88"/>
                  </a:lnTo>
                  <a:lnTo>
                    <a:pt x="726" y="86"/>
                  </a:lnTo>
                  <a:lnTo>
                    <a:pt x="730" y="88"/>
                  </a:lnTo>
                  <a:lnTo>
                    <a:pt x="740" y="92"/>
                  </a:lnTo>
                  <a:lnTo>
                    <a:pt x="740" y="92"/>
                  </a:lnTo>
                  <a:lnTo>
                    <a:pt x="742" y="94"/>
                  </a:lnTo>
                  <a:lnTo>
                    <a:pt x="742" y="96"/>
                  </a:lnTo>
                  <a:lnTo>
                    <a:pt x="742" y="96"/>
                  </a:lnTo>
                  <a:lnTo>
                    <a:pt x="738" y="98"/>
                  </a:lnTo>
                  <a:lnTo>
                    <a:pt x="738" y="98"/>
                  </a:lnTo>
                  <a:lnTo>
                    <a:pt x="736" y="100"/>
                  </a:lnTo>
                  <a:lnTo>
                    <a:pt x="736" y="98"/>
                  </a:lnTo>
                  <a:lnTo>
                    <a:pt x="736" y="96"/>
                  </a:lnTo>
                  <a:lnTo>
                    <a:pt x="736" y="96"/>
                  </a:lnTo>
                  <a:lnTo>
                    <a:pt x="734" y="92"/>
                  </a:lnTo>
                  <a:lnTo>
                    <a:pt x="732" y="92"/>
                  </a:lnTo>
                  <a:lnTo>
                    <a:pt x="726" y="90"/>
                  </a:lnTo>
                  <a:lnTo>
                    <a:pt x="726" y="90"/>
                  </a:lnTo>
                  <a:lnTo>
                    <a:pt x="720" y="92"/>
                  </a:lnTo>
                  <a:lnTo>
                    <a:pt x="718" y="92"/>
                  </a:lnTo>
                  <a:lnTo>
                    <a:pt x="716" y="96"/>
                  </a:lnTo>
                  <a:lnTo>
                    <a:pt x="716" y="96"/>
                  </a:lnTo>
                  <a:lnTo>
                    <a:pt x="712" y="104"/>
                  </a:lnTo>
                  <a:lnTo>
                    <a:pt x="708" y="112"/>
                  </a:lnTo>
                  <a:lnTo>
                    <a:pt x="700" y="116"/>
                  </a:lnTo>
                  <a:lnTo>
                    <a:pt x="692" y="118"/>
                  </a:lnTo>
                  <a:lnTo>
                    <a:pt x="692" y="118"/>
                  </a:lnTo>
                  <a:lnTo>
                    <a:pt x="692" y="112"/>
                  </a:lnTo>
                  <a:lnTo>
                    <a:pt x="692" y="112"/>
                  </a:lnTo>
                  <a:lnTo>
                    <a:pt x="702" y="102"/>
                  </a:lnTo>
                  <a:lnTo>
                    <a:pt x="702" y="102"/>
                  </a:lnTo>
                  <a:lnTo>
                    <a:pt x="706" y="98"/>
                  </a:lnTo>
                  <a:lnTo>
                    <a:pt x="706" y="96"/>
                  </a:lnTo>
                  <a:lnTo>
                    <a:pt x="704" y="94"/>
                  </a:lnTo>
                  <a:lnTo>
                    <a:pt x="704" y="94"/>
                  </a:lnTo>
                  <a:lnTo>
                    <a:pt x="700" y="90"/>
                  </a:lnTo>
                  <a:lnTo>
                    <a:pt x="698" y="84"/>
                  </a:lnTo>
                  <a:lnTo>
                    <a:pt x="700" y="80"/>
                  </a:lnTo>
                  <a:lnTo>
                    <a:pt x="702" y="74"/>
                  </a:lnTo>
                  <a:lnTo>
                    <a:pt x="702" y="74"/>
                  </a:lnTo>
                  <a:lnTo>
                    <a:pt x="700" y="70"/>
                  </a:lnTo>
                  <a:lnTo>
                    <a:pt x="698" y="68"/>
                  </a:lnTo>
                  <a:lnTo>
                    <a:pt x="696" y="64"/>
                  </a:lnTo>
                  <a:lnTo>
                    <a:pt x="698" y="62"/>
                  </a:lnTo>
                  <a:lnTo>
                    <a:pt x="698" y="62"/>
                  </a:lnTo>
                  <a:lnTo>
                    <a:pt x="700" y="56"/>
                  </a:lnTo>
                  <a:lnTo>
                    <a:pt x="700" y="52"/>
                  </a:lnTo>
                  <a:lnTo>
                    <a:pt x="696" y="50"/>
                  </a:lnTo>
                  <a:lnTo>
                    <a:pt x="692" y="48"/>
                  </a:lnTo>
                  <a:lnTo>
                    <a:pt x="692" y="48"/>
                  </a:lnTo>
                  <a:lnTo>
                    <a:pt x="684" y="48"/>
                  </a:lnTo>
                  <a:lnTo>
                    <a:pt x="678" y="48"/>
                  </a:lnTo>
                  <a:lnTo>
                    <a:pt x="672" y="52"/>
                  </a:lnTo>
                  <a:lnTo>
                    <a:pt x="670" y="58"/>
                  </a:lnTo>
                  <a:lnTo>
                    <a:pt x="670" y="58"/>
                  </a:lnTo>
                  <a:lnTo>
                    <a:pt x="666" y="60"/>
                  </a:lnTo>
                  <a:lnTo>
                    <a:pt x="664" y="64"/>
                  </a:lnTo>
                  <a:lnTo>
                    <a:pt x="664" y="64"/>
                  </a:lnTo>
                  <a:lnTo>
                    <a:pt x="660" y="64"/>
                  </a:lnTo>
                  <a:lnTo>
                    <a:pt x="658" y="66"/>
                  </a:lnTo>
                  <a:lnTo>
                    <a:pt x="656" y="68"/>
                  </a:lnTo>
                  <a:lnTo>
                    <a:pt x="658" y="74"/>
                  </a:lnTo>
                  <a:lnTo>
                    <a:pt x="658" y="74"/>
                  </a:lnTo>
                  <a:lnTo>
                    <a:pt x="658" y="76"/>
                  </a:lnTo>
                  <a:lnTo>
                    <a:pt x="658" y="80"/>
                  </a:lnTo>
                  <a:lnTo>
                    <a:pt x="660" y="82"/>
                  </a:lnTo>
                  <a:lnTo>
                    <a:pt x="664" y="84"/>
                  </a:lnTo>
                  <a:lnTo>
                    <a:pt x="664" y="84"/>
                  </a:lnTo>
                  <a:lnTo>
                    <a:pt x="666" y="86"/>
                  </a:lnTo>
                  <a:lnTo>
                    <a:pt x="670" y="90"/>
                  </a:lnTo>
                  <a:lnTo>
                    <a:pt x="670" y="90"/>
                  </a:lnTo>
                  <a:lnTo>
                    <a:pt x="672" y="92"/>
                  </a:lnTo>
                  <a:lnTo>
                    <a:pt x="670" y="96"/>
                  </a:lnTo>
                  <a:lnTo>
                    <a:pt x="670" y="96"/>
                  </a:lnTo>
                  <a:lnTo>
                    <a:pt x="668" y="98"/>
                  </a:lnTo>
                  <a:lnTo>
                    <a:pt x="664" y="96"/>
                  </a:lnTo>
                  <a:lnTo>
                    <a:pt x="664" y="96"/>
                  </a:lnTo>
                  <a:lnTo>
                    <a:pt x="658" y="92"/>
                  </a:lnTo>
                  <a:lnTo>
                    <a:pt x="650" y="90"/>
                  </a:lnTo>
                  <a:lnTo>
                    <a:pt x="636" y="86"/>
                  </a:lnTo>
                  <a:lnTo>
                    <a:pt x="636" y="86"/>
                  </a:lnTo>
                  <a:lnTo>
                    <a:pt x="620" y="82"/>
                  </a:lnTo>
                  <a:lnTo>
                    <a:pt x="612" y="82"/>
                  </a:lnTo>
                  <a:lnTo>
                    <a:pt x="604" y="84"/>
                  </a:lnTo>
                  <a:lnTo>
                    <a:pt x="604" y="84"/>
                  </a:lnTo>
                  <a:lnTo>
                    <a:pt x="608" y="86"/>
                  </a:lnTo>
                  <a:lnTo>
                    <a:pt x="608" y="88"/>
                  </a:lnTo>
                  <a:lnTo>
                    <a:pt x="608" y="90"/>
                  </a:lnTo>
                  <a:lnTo>
                    <a:pt x="608" y="90"/>
                  </a:lnTo>
                  <a:lnTo>
                    <a:pt x="602" y="96"/>
                  </a:lnTo>
                  <a:lnTo>
                    <a:pt x="598" y="96"/>
                  </a:lnTo>
                  <a:lnTo>
                    <a:pt x="596" y="96"/>
                  </a:lnTo>
                  <a:lnTo>
                    <a:pt x="596" y="96"/>
                  </a:lnTo>
                  <a:lnTo>
                    <a:pt x="594" y="92"/>
                  </a:lnTo>
                  <a:lnTo>
                    <a:pt x="590" y="90"/>
                  </a:lnTo>
                  <a:lnTo>
                    <a:pt x="584" y="92"/>
                  </a:lnTo>
                  <a:lnTo>
                    <a:pt x="584" y="92"/>
                  </a:lnTo>
                  <a:lnTo>
                    <a:pt x="570" y="94"/>
                  </a:lnTo>
                  <a:lnTo>
                    <a:pt x="552" y="90"/>
                  </a:lnTo>
                  <a:lnTo>
                    <a:pt x="552" y="90"/>
                  </a:lnTo>
                  <a:lnTo>
                    <a:pt x="548" y="92"/>
                  </a:lnTo>
                  <a:lnTo>
                    <a:pt x="548" y="92"/>
                  </a:lnTo>
                  <a:lnTo>
                    <a:pt x="542" y="94"/>
                  </a:lnTo>
                  <a:lnTo>
                    <a:pt x="538" y="96"/>
                  </a:lnTo>
                  <a:lnTo>
                    <a:pt x="538" y="96"/>
                  </a:lnTo>
                  <a:lnTo>
                    <a:pt x="522" y="100"/>
                  </a:lnTo>
                  <a:lnTo>
                    <a:pt x="514" y="102"/>
                  </a:lnTo>
                  <a:lnTo>
                    <a:pt x="508" y="106"/>
                  </a:lnTo>
                  <a:lnTo>
                    <a:pt x="508" y="106"/>
                  </a:lnTo>
                  <a:lnTo>
                    <a:pt x="502" y="112"/>
                  </a:lnTo>
                  <a:lnTo>
                    <a:pt x="496" y="112"/>
                  </a:lnTo>
                  <a:lnTo>
                    <a:pt x="492" y="110"/>
                  </a:lnTo>
                  <a:lnTo>
                    <a:pt x="486" y="104"/>
                  </a:lnTo>
                  <a:lnTo>
                    <a:pt x="486" y="104"/>
                  </a:lnTo>
                  <a:lnTo>
                    <a:pt x="488" y="102"/>
                  </a:lnTo>
                  <a:lnTo>
                    <a:pt x="492" y="102"/>
                  </a:lnTo>
                  <a:lnTo>
                    <a:pt x="494" y="102"/>
                  </a:lnTo>
                  <a:lnTo>
                    <a:pt x="496" y="98"/>
                  </a:lnTo>
                  <a:lnTo>
                    <a:pt x="496" y="98"/>
                  </a:lnTo>
                  <a:lnTo>
                    <a:pt x="492" y="96"/>
                  </a:lnTo>
                  <a:lnTo>
                    <a:pt x="488" y="94"/>
                  </a:lnTo>
                  <a:lnTo>
                    <a:pt x="484" y="94"/>
                  </a:lnTo>
                  <a:lnTo>
                    <a:pt x="480" y="96"/>
                  </a:lnTo>
                  <a:lnTo>
                    <a:pt x="480" y="96"/>
                  </a:lnTo>
                  <a:lnTo>
                    <a:pt x="478" y="100"/>
                  </a:lnTo>
                  <a:lnTo>
                    <a:pt x="478" y="106"/>
                  </a:lnTo>
                  <a:lnTo>
                    <a:pt x="478" y="106"/>
                  </a:lnTo>
                  <a:lnTo>
                    <a:pt x="482" y="114"/>
                  </a:lnTo>
                  <a:lnTo>
                    <a:pt x="482" y="116"/>
                  </a:lnTo>
                  <a:lnTo>
                    <a:pt x="480" y="118"/>
                  </a:lnTo>
                  <a:lnTo>
                    <a:pt x="476" y="118"/>
                  </a:lnTo>
                  <a:lnTo>
                    <a:pt x="468" y="118"/>
                  </a:lnTo>
                  <a:lnTo>
                    <a:pt x="468" y="118"/>
                  </a:lnTo>
                  <a:lnTo>
                    <a:pt x="462" y="116"/>
                  </a:lnTo>
                  <a:lnTo>
                    <a:pt x="456" y="118"/>
                  </a:lnTo>
                  <a:lnTo>
                    <a:pt x="446" y="126"/>
                  </a:lnTo>
                  <a:lnTo>
                    <a:pt x="446" y="126"/>
                  </a:lnTo>
                  <a:lnTo>
                    <a:pt x="446" y="128"/>
                  </a:lnTo>
                  <a:lnTo>
                    <a:pt x="448" y="130"/>
                  </a:lnTo>
                  <a:lnTo>
                    <a:pt x="450" y="132"/>
                  </a:lnTo>
                  <a:lnTo>
                    <a:pt x="448" y="134"/>
                  </a:lnTo>
                  <a:lnTo>
                    <a:pt x="448" y="134"/>
                  </a:lnTo>
                  <a:lnTo>
                    <a:pt x="438" y="134"/>
                  </a:lnTo>
                  <a:lnTo>
                    <a:pt x="428" y="132"/>
                  </a:lnTo>
                  <a:lnTo>
                    <a:pt x="428" y="132"/>
                  </a:lnTo>
                  <a:lnTo>
                    <a:pt x="424" y="130"/>
                  </a:lnTo>
                  <a:lnTo>
                    <a:pt x="422" y="130"/>
                  </a:lnTo>
                  <a:lnTo>
                    <a:pt x="422" y="132"/>
                  </a:lnTo>
                  <a:lnTo>
                    <a:pt x="422" y="132"/>
                  </a:lnTo>
                  <a:lnTo>
                    <a:pt x="422" y="134"/>
                  </a:lnTo>
                  <a:lnTo>
                    <a:pt x="422" y="136"/>
                  </a:lnTo>
                  <a:lnTo>
                    <a:pt x="426" y="138"/>
                  </a:lnTo>
                  <a:lnTo>
                    <a:pt x="426" y="138"/>
                  </a:lnTo>
                  <a:lnTo>
                    <a:pt x="430" y="138"/>
                  </a:lnTo>
                  <a:lnTo>
                    <a:pt x="430" y="140"/>
                  </a:lnTo>
                  <a:lnTo>
                    <a:pt x="430" y="140"/>
                  </a:lnTo>
                  <a:lnTo>
                    <a:pt x="424" y="142"/>
                  </a:lnTo>
                  <a:lnTo>
                    <a:pt x="416" y="140"/>
                  </a:lnTo>
                  <a:lnTo>
                    <a:pt x="408" y="138"/>
                  </a:lnTo>
                  <a:lnTo>
                    <a:pt x="406" y="134"/>
                  </a:lnTo>
                  <a:lnTo>
                    <a:pt x="406" y="134"/>
                  </a:lnTo>
                  <a:lnTo>
                    <a:pt x="404" y="126"/>
                  </a:lnTo>
                  <a:lnTo>
                    <a:pt x="402" y="122"/>
                  </a:lnTo>
                  <a:lnTo>
                    <a:pt x="398" y="116"/>
                  </a:lnTo>
                  <a:lnTo>
                    <a:pt x="390" y="114"/>
                  </a:lnTo>
                  <a:lnTo>
                    <a:pt x="390" y="114"/>
                  </a:lnTo>
                  <a:lnTo>
                    <a:pt x="398" y="112"/>
                  </a:lnTo>
                  <a:lnTo>
                    <a:pt x="402" y="114"/>
                  </a:lnTo>
                  <a:lnTo>
                    <a:pt x="412" y="116"/>
                  </a:lnTo>
                  <a:lnTo>
                    <a:pt x="412" y="116"/>
                  </a:lnTo>
                  <a:lnTo>
                    <a:pt x="432" y="120"/>
                  </a:lnTo>
                  <a:lnTo>
                    <a:pt x="440" y="120"/>
                  </a:lnTo>
                  <a:lnTo>
                    <a:pt x="450" y="116"/>
                  </a:lnTo>
                  <a:lnTo>
                    <a:pt x="450" y="116"/>
                  </a:lnTo>
                  <a:lnTo>
                    <a:pt x="454" y="112"/>
                  </a:lnTo>
                  <a:lnTo>
                    <a:pt x="456" y="110"/>
                  </a:lnTo>
                  <a:lnTo>
                    <a:pt x="456" y="108"/>
                  </a:lnTo>
                  <a:lnTo>
                    <a:pt x="456" y="108"/>
                  </a:lnTo>
                  <a:lnTo>
                    <a:pt x="454" y="104"/>
                  </a:lnTo>
                  <a:lnTo>
                    <a:pt x="450" y="102"/>
                  </a:lnTo>
                  <a:lnTo>
                    <a:pt x="450" y="102"/>
                  </a:lnTo>
                  <a:lnTo>
                    <a:pt x="418" y="90"/>
                  </a:lnTo>
                  <a:lnTo>
                    <a:pt x="418" y="90"/>
                  </a:lnTo>
                  <a:lnTo>
                    <a:pt x="410" y="88"/>
                  </a:lnTo>
                  <a:lnTo>
                    <a:pt x="402" y="86"/>
                  </a:lnTo>
                  <a:lnTo>
                    <a:pt x="394" y="86"/>
                  </a:lnTo>
                  <a:lnTo>
                    <a:pt x="384" y="82"/>
                  </a:lnTo>
                  <a:lnTo>
                    <a:pt x="384" y="82"/>
                  </a:lnTo>
                  <a:lnTo>
                    <a:pt x="380" y="80"/>
                  </a:lnTo>
                  <a:lnTo>
                    <a:pt x="374" y="80"/>
                  </a:lnTo>
                  <a:lnTo>
                    <a:pt x="360" y="80"/>
                  </a:lnTo>
                  <a:lnTo>
                    <a:pt x="360" y="80"/>
                  </a:lnTo>
                  <a:lnTo>
                    <a:pt x="364" y="78"/>
                  </a:lnTo>
                  <a:lnTo>
                    <a:pt x="368" y="78"/>
                  </a:lnTo>
                  <a:lnTo>
                    <a:pt x="370" y="78"/>
                  </a:lnTo>
                  <a:lnTo>
                    <a:pt x="372" y="74"/>
                  </a:lnTo>
                  <a:lnTo>
                    <a:pt x="372" y="74"/>
                  </a:lnTo>
                  <a:lnTo>
                    <a:pt x="352" y="70"/>
                  </a:lnTo>
                  <a:lnTo>
                    <a:pt x="352" y="70"/>
                  </a:lnTo>
                  <a:lnTo>
                    <a:pt x="354" y="70"/>
                  </a:lnTo>
                  <a:lnTo>
                    <a:pt x="354" y="70"/>
                  </a:lnTo>
                  <a:lnTo>
                    <a:pt x="354" y="68"/>
                  </a:lnTo>
                  <a:lnTo>
                    <a:pt x="354" y="68"/>
                  </a:lnTo>
                  <a:lnTo>
                    <a:pt x="340" y="72"/>
                  </a:lnTo>
                  <a:lnTo>
                    <a:pt x="324" y="74"/>
                  </a:lnTo>
                  <a:lnTo>
                    <a:pt x="324" y="74"/>
                  </a:lnTo>
                  <a:lnTo>
                    <a:pt x="310" y="76"/>
                  </a:lnTo>
                  <a:lnTo>
                    <a:pt x="302" y="78"/>
                  </a:lnTo>
                  <a:lnTo>
                    <a:pt x="296" y="82"/>
                  </a:lnTo>
                  <a:lnTo>
                    <a:pt x="296" y="82"/>
                  </a:lnTo>
                  <a:lnTo>
                    <a:pt x="292" y="82"/>
                  </a:lnTo>
                  <a:lnTo>
                    <a:pt x="288" y="80"/>
                  </a:lnTo>
                  <a:lnTo>
                    <a:pt x="284" y="78"/>
                  </a:lnTo>
                  <a:lnTo>
                    <a:pt x="280" y="80"/>
                  </a:lnTo>
                  <a:lnTo>
                    <a:pt x="280" y="80"/>
                  </a:lnTo>
                  <a:lnTo>
                    <a:pt x="278" y="82"/>
                  </a:lnTo>
                  <a:lnTo>
                    <a:pt x="274" y="84"/>
                  </a:lnTo>
                  <a:lnTo>
                    <a:pt x="270" y="86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72" y="90"/>
                  </a:lnTo>
                  <a:lnTo>
                    <a:pt x="266" y="92"/>
                  </a:lnTo>
                  <a:lnTo>
                    <a:pt x="262" y="90"/>
                  </a:lnTo>
                  <a:lnTo>
                    <a:pt x="262" y="90"/>
                  </a:lnTo>
                  <a:lnTo>
                    <a:pt x="258" y="90"/>
                  </a:lnTo>
                  <a:lnTo>
                    <a:pt x="256" y="90"/>
                  </a:lnTo>
                  <a:lnTo>
                    <a:pt x="256" y="92"/>
                  </a:lnTo>
                  <a:lnTo>
                    <a:pt x="256" y="92"/>
                  </a:lnTo>
                  <a:lnTo>
                    <a:pt x="256" y="94"/>
                  </a:lnTo>
                  <a:lnTo>
                    <a:pt x="256" y="94"/>
                  </a:lnTo>
                  <a:lnTo>
                    <a:pt x="260" y="96"/>
                  </a:lnTo>
                  <a:lnTo>
                    <a:pt x="260" y="96"/>
                  </a:lnTo>
                  <a:lnTo>
                    <a:pt x="260" y="100"/>
                  </a:lnTo>
                  <a:lnTo>
                    <a:pt x="260" y="100"/>
                  </a:lnTo>
                  <a:lnTo>
                    <a:pt x="254" y="102"/>
                  </a:lnTo>
                  <a:lnTo>
                    <a:pt x="250" y="106"/>
                  </a:lnTo>
                  <a:lnTo>
                    <a:pt x="250" y="106"/>
                  </a:lnTo>
                  <a:lnTo>
                    <a:pt x="240" y="114"/>
                  </a:lnTo>
                  <a:lnTo>
                    <a:pt x="232" y="126"/>
                  </a:lnTo>
                  <a:lnTo>
                    <a:pt x="224" y="136"/>
                  </a:lnTo>
                  <a:lnTo>
                    <a:pt x="218" y="140"/>
                  </a:lnTo>
                  <a:lnTo>
                    <a:pt x="212" y="142"/>
                  </a:lnTo>
                  <a:lnTo>
                    <a:pt x="212" y="142"/>
                  </a:lnTo>
                  <a:lnTo>
                    <a:pt x="206" y="148"/>
                  </a:lnTo>
                  <a:lnTo>
                    <a:pt x="206" y="148"/>
                  </a:lnTo>
                  <a:lnTo>
                    <a:pt x="204" y="148"/>
                  </a:lnTo>
                  <a:lnTo>
                    <a:pt x="202" y="150"/>
                  </a:lnTo>
                  <a:lnTo>
                    <a:pt x="202" y="150"/>
                  </a:lnTo>
                  <a:lnTo>
                    <a:pt x="200" y="152"/>
                  </a:lnTo>
                  <a:lnTo>
                    <a:pt x="196" y="152"/>
                  </a:lnTo>
                  <a:lnTo>
                    <a:pt x="192" y="152"/>
                  </a:lnTo>
                  <a:lnTo>
                    <a:pt x="190" y="154"/>
                  </a:lnTo>
                  <a:lnTo>
                    <a:pt x="190" y="154"/>
                  </a:lnTo>
                  <a:lnTo>
                    <a:pt x="186" y="154"/>
                  </a:lnTo>
                  <a:lnTo>
                    <a:pt x="184" y="158"/>
                  </a:lnTo>
                  <a:lnTo>
                    <a:pt x="184" y="158"/>
                  </a:lnTo>
                  <a:lnTo>
                    <a:pt x="182" y="160"/>
                  </a:lnTo>
                  <a:lnTo>
                    <a:pt x="178" y="162"/>
                  </a:lnTo>
                  <a:lnTo>
                    <a:pt x="176" y="164"/>
                  </a:lnTo>
                  <a:lnTo>
                    <a:pt x="176" y="170"/>
                  </a:lnTo>
                  <a:lnTo>
                    <a:pt x="176" y="170"/>
                  </a:lnTo>
                  <a:lnTo>
                    <a:pt x="174" y="172"/>
                  </a:lnTo>
                  <a:lnTo>
                    <a:pt x="174" y="172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78" y="180"/>
                  </a:lnTo>
                  <a:lnTo>
                    <a:pt x="180" y="184"/>
                  </a:lnTo>
                  <a:lnTo>
                    <a:pt x="180" y="184"/>
                  </a:lnTo>
                  <a:lnTo>
                    <a:pt x="178" y="186"/>
                  </a:lnTo>
                  <a:lnTo>
                    <a:pt x="176" y="188"/>
                  </a:lnTo>
                  <a:lnTo>
                    <a:pt x="176" y="188"/>
                  </a:lnTo>
                  <a:lnTo>
                    <a:pt x="176" y="190"/>
                  </a:lnTo>
                  <a:lnTo>
                    <a:pt x="178" y="190"/>
                  </a:lnTo>
                  <a:lnTo>
                    <a:pt x="180" y="188"/>
                  </a:lnTo>
                  <a:lnTo>
                    <a:pt x="182" y="190"/>
                  </a:lnTo>
                  <a:lnTo>
                    <a:pt x="182" y="190"/>
                  </a:lnTo>
                  <a:lnTo>
                    <a:pt x="182" y="192"/>
                  </a:lnTo>
                  <a:lnTo>
                    <a:pt x="182" y="192"/>
                  </a:lnTo>
                  <a:lnTo>
                    <a:pt x="178" y="196"/>
                  </a:lnTo>
                  <a:lnTo>
                    <a:pt x="178" y="198"/>
                  </a:lnTo>
                  <a:lnTo>
                    <a:pt x="182" y="200"/>
                  </a:lnTo>
                  <a:lnTo>
                    <a:pt x="182" y="200"/>
                  </a:lnTo>
                  <a:lnTo>
                    <a:pt x="188" y="202"/>
                  </a:lnTo>
                  <a:lnTo>
                    <a:pt x="194" y="202"/>
                  </a:lnTo>
                  <a:lnTo>
                    <a:pt x="198" y="202"/>
                  </a:lnTo>
                  <a:lnTo>
                    <a:pt x="204" y="198"/>
                  </a:lnTo>
                  <a:lnTo>
                    <a:pt x="204" y="198"/>
                  </a:lnTo>
                  <a:lnTo>
                    <a:pt x="216" y="188"/>
                  </a:lnTo>
                  <a:lnTo>
                    <a:pt x="216" y="188"/>
                  </a:lnTo>
                  <a:lnTo>
                    <a:pt x="222" y="196"/>
                  </a:lnTo>
                  <a:lnTo>
                    <a:pt x="226" y="204"/>
                  </a:lnTo>
                  <a:lnTo>
                    <a:pt x="226" y="204"/>
                  </a:lnTo>
                  <a:lnTo>
                    <a:pt x="228" y="210"/>
                  </a:lnTo>
                  <a:lnTo>
                    <a:pt x="232" y="216"/>
                  </a:lnTo>
                  <a:lnTo>
                    <a:pt x="232" y="216"/>
                  </a:lnTo>
                  <a:lnTo>
                    <a:pt x="234" y="220"/>
                  </a:lnTo>
                  <a:lnTo>
                    <a:pt x="232" y="222"/>
                  </a:lnTo>
                  <a:lnTo>
                    <a:pt x="232" y="222"/>
                  </a:lnTo>
                  <a:lnTo>
                    <a:pt x="234" y="232"/>
                  </a:lnTo>
                  <a:lnTo>
                    <a:pt x="238" y="234"/>
                  </a:lnTo>
                  <a:lnTo>
                    <a:pt x="242" y="232"/>
                  </a:lnTo>
                  <a:lnTo>
                    <a:pt x="242" y="232"/>
                  </a:lnTo>
                  <a:lnTo>
                    <a:pt x="250" y="228"/>
                  </a:lnTo>
                  <a:lnTo>
                    <a:pt x="258" y="224"/>
                  </a:lnTo>
                  <a:lnTo>
                    <a:pt x="264" y="218"/>
                  </a:lnTo>
                  <a:lnTo>
                    <a:pt x="266" y="214"/>
                  </a:lnTo>
                  <a:lnTo>
                    <a:pt x="266" y="208"/>
                  </a:lnTo>
                  <a:lnTo>
                    <a:pt x="266" y="208"/>
                  </a:lnTo>
                  <a:lnTo>
                    <a:pt x="268" y="200"/>
                  </a:lnTo>
                  <a:lnTo>
                    <a:pt x="274" y="196"/>
                  </a:lnTo>
                  <a:lnTo>
                    <a:pt x="274" y="196"/>
                  </a:lnTo>
                  <a:lnTo>
                    <a:pt x="274" y="194"/>
                  </a:lnTo>
                  <a:lnTo>
                    <a:pt x="274" y="194"/>
                  </a:lnTo>
                  <a:lnTo>
                    <a:pt x="276" y="192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80" y="188"/>
                  </a:lnTo>
                  <a:lnTo>
                    <a:pt x="282" y="184"/>
                  </a:lnTo>
                  <a:lnTo>
                    <a:pt x="280" y="182"/>
                  </a:lnTo>
                  <a:lnTo>
                    <a:pt x="278" y="178"/>
                  </a:lnTo>
                  <a:lnTo>
                    <a:pt x="278" y="178"/>
                  </a:lnTo>
                  <a:lnTo>
                    <a:pt x="272" y="170"/>
                  </a:lnTo>
                  <a:lnTo>
                    <a:pt x="272" y="166"/>
                  </a:lnTo>
                  <a:lnTo>
                    <a:pt x="274" y="160"/>
                  </a:lnTo>
                  <a:lnTo>
                    <a:pt x="280" y="154"/>
                  </a:lnTo>
                  <a:lnTo>
                    <a:pt x="280" y="154"/>
                  </a:lnTo>
                  <a:lnTo>
                    <a:pt x="288" y="150"/>
                  </a:lnTo>
                  <a:lnTo>
                    <a:pt x="288" y="150"/>
                  </a:lnTo>
                  <a:lnTo>
                    <a:pt x="296" y="144"/>
                  </a:lnTo>
                  <a:lnTo>
                    <a:pt x="302" y="136"/>
                  </a:lnTo>
                  <a:lnTo>
                    <a:pt x="302" y="136"/>
                  </a:lnTo>
                  <a:lnTo>
                    <a:pt x="306" y="130"/>
                  </a:lnTo>
                  <a:lnTo>
                    <a:pt x="312" y="126"/>
                  </a:lnTo>
                  <a:lnTo>
                    <a:pt x="318" y="126"/>
                  </a:lnTo>
                  <a:lnTo>
                    <a:pt x="326" y="128"/>
                  </a:lnTo>
                  <a:lnTo>
                    <a:pt x="326" y="128"/>
                  </a:lnTo>
                  <a:lnTo>
                    <a:pt x="316" y="138"/>
                  </a:lnTo>
                  <a:lnTo>
                    <a:pt x="304" y="146"/>
                  </a:lnTo>
                  <a:lnTo>
                    <a:pt x="304" y="146"/>
                  </a:lnTo>
                  <a:lnTo>
                    <a:pt x="300" y="152"/>
                  </a:lnTo>
                  <a:lnTo>
                    <a:pt x="298" y="154"/>
                  </a:lnTo>
                  <a:lnTo>
                    <a:pt x="298" y="158"/>
                  </a:lnTo>
                  <a:lnTo>
                    <a:pt x="298" y="158"/>
                  </a:lnTo>
                  <a:lnTo>
                    <a:pt x="298" y="172"/>
                  </a:lnTo>
                  <a:lnTo>
                    <a:pt x="300" y="176"/>
                  </a:lnTo>
                  <a:lnTo>
                    <a:pt x="304" y="180"/>
                  </a:lnTo>
                  <a:lnTo>
                    <a:pt x="308" y="182"/>
                  </a:lnTo>
                  <a:lnTo>
                    <a:pt x="312" y="184"/>
                  </a:lnTo>
                  <a:lnTo>
                    <a:pt x="328" y="184"/>
                  </a:lnTo>
                  <a:lnTo>
                    <a:pt x="328" y="184"/>
                  </a:lnTo>
                  <a:lnTo>
                    <a:pt x="342" y="180"/>
                  </a:lnTo>
                  <a:lnTo>
                    <a:pt x="350" y="180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60" y="182"/>
                  </a:lnTo>
                  <a:lnTo>
                    <a:pt x="360" y="182"/>
                  </a:lnTo>
                  <a:lnTo>
                    <a:pt x="358" y="182"/>
                  </a:lnTo>
                  <a:lnTo>
                    <a:pt x="358" y="182"/>
                  </a:lnTo>
                  <a:lnTo>
                    <a:pt x="348" y="184"/>
                  </a:lnTo>
                  <a:lnTo>
                    <a:pt x="338" y="184"/>
                  </a:lnTo>
                  <a:lnTo>
                    <a:pt x="338" y="184"/>
                  </a:lnTo>
                  <a:lnTo>
                    <a:pt x="326" y="186"/>
                  </a:lnTo>
                  <a:lnTo>
                    <a:pt x="322" y="186"/>
                  </a:lnTo>
                  <a:lnTo>
                    <a:pt x="320" y="188"/>
                  </a:lnTo>
                  <a:lnTo>
                    <a:pt x="318" y="192"/>
                  </a:lnTo>
                  <a:lnTo>
                    <a:pt x="318" y="196"/>
                  </a:lnTo>
                  <a:lnTo>
                    <a:pt x="320" y="206"/>
                  </a:lnTo>
                  <a:lnTo>
                    <a:pt x="320" y="206"/>
                  </a:lnTo>
                  <a:lnTo>
                    <a:pt x="320" y="208"/>
                  </a:lnTo>
                  <a:lnTo>
                    <a:pt x="320" y="208"/>
                  </a:lnTo>
                  <a:lnTo>
                    <a:pt x="308" y="206"/>
                  </a:lnTo>
                  <a:lnTo>
                    <a:pt x="302" y="208"/>
                  </a:lnTo>
                  <a:lnTo>
                    <a:pt x="298" y="214"/>
                  </a:lnTo>
                  <a:lnTo>
                    <a:pt x="296" y="228"/>
                  </a:lnTo>
                  <a:lnTo>
                    <a:pt x="296" y="228"/>
                  </a:lnTo>
                  <a:lnTo>
                    <a:pt x="294" y="232"/>
                  </a:lnTo>
                  <a:lnTo>
                    <a:pt x="290" y="236"/>
                  </a:lnTo>
                  <a:lnTo>
                    <a:pt x="286" y="236"/>
                  </a:lnTo>
                  <a:lnTo>
                    <a:pt x="282" y="236"/>
                  </a:lnTo>
                  <a:lnTo>
                    <a:pt x="282" y="236"/>
                  </a:lnTo>
                  <a:lnTo>
                    <a:pt x="276" y="236"/>
                  </a:lnTo>
                  <a:lnTo>
                    <a:pt x="272" y="234"/>
                  </a:lnTo>
                  <a:lnTo>
                    <a:pt x="270" y="236"/>
                  </a:lnTo>
                  <a:lnTo>
                    <a:pt x="270" y="236"/>
                  </a:lnTo>
                  <a:lnTo>
                    <a:pt x="258" y="240"/>
                  </a:lnTo>
                  <a:lnTo>
                    <a:pt x="248" y="242"/>
                  </a:lnTo>
                  <a:lnTo>
                    <a:pt x="226" y="240"/>
                  </a:lnTo>
                  <a:lnTo>
                    <a:pt x="226" y="240"/>
                  </a:lnTo>
                  <a:lnTo>
                    <a:pt x="220" y="240"/>
                  </a:lnTo>
                  <a:lnTo>
                    <a:pt x="216" y="238"/>
                  </a:lnTo>
                  <a:lnTo>
                    <a:pt x="212" y="232"/>
                  </a:lnTo>
                  <a:lnTo>
                    <a:pt x="212" y="226"/>
                  </a:lnTo>
                  <a:lnTo>
                    <a:pt x="212" y="226"/>
                  </a:lnTo>
                  <a:lnTo>
                    <a:pt x="216" y="224"/>
                  </a:lnTo>
                  <a:lnTo>
                    <a:pt x="216" y="218"/>
                  </a:lnTo>
                  <a:lnTo>
                    <a:pt x="214" y="214"/>
                  </a:lnTo>
                  <a:lnTo>
                    <a:pt x="214" y="210"/>
                  </a:lnTo>
                  <a:lnTo>
                    <a:pt x="214" y="210"/>
                  </a:lnTo>
                  <a:lnTo>
                    <a:pt x="212" y="210"/>
                  </a:lnTo>
                  <a:lnTo>
                    <a:pt x="208" y="212"/>
                  </a:lnTo>
                  <a:lnTo>
                    <a:pt x="208" y="214"/>
                  </a:lnTo>
                  <a:lnTo>
                    <a:pt x="206" y="216"/>
                  </a:lnTo>
                  <a:lnTo>
                    <a:pt x="206" y="216"/>
                  </a:lnTo>
                  <a:lnTo>
                    <a:pt x="200" y="220"/>
                  </a:lnTo>
                  <a:lnTo>
                    <a:pt x="198" y="224"/>
                  </a:lnTo>
                  <a:lnTo>
                    <a:pt x="198" y="228"/>
                  </a:lnTo>
                  <a:lnTo>
                    <a:pt x="202" y="232"/>
                  </a:lnTo>
                  <a:lnTo>
                    <a:pt x="202" y="232"/>
                  </a:lnTo>
                  <a:lnTo>
                    <a:pt x="202" y="238"/>
                  </a:lnTo>
                  <a:lnTo>
                    <a:pt x="202" y="242"/>
                  </a:lnTo>
                  <a:lnTo>
                    <a:pt x="202" y="242"/>
                  </a:lnTo>
                  <a:lnTo>
                    <a:pt x="204" y="246"/>
                  </a:lnTo>
                  <a:lnTo>
                    <a:pt x="202" y="248"/>
                  </a:lnTo>
                  <a:lnTo>
                    <a:pt x="200" y="250"/>
                  </a:lnTo>
                  <a:lnTo>
                    <a:pt x="196" y="250"/>
                  </a:lnTo>
                  <a:lnTo>
                    <a:pt x="196" y="250"/>
                  </a:lnTo>
                  <a:lnTo>
                    <a:pt x="188" y="250"/>
                  </a:lnTo>
                  <a:lnTo>
                    <a:pt x="180" y="254"/>
                  </a:lnTo>
                  <a:lnTo>
                    <a:pt x="170" y="264"/>
                  </a:lnTo>
                  <a:lnTo>
                    <a:pt x="170" y="264"/>
                  </a:lnTo>
                  <a:lnTo>
                    <a:pt x="162" y="270"/>
                  </a:lnTo>
                  <a:lnTo>
                    <a:pt x="158" y="274"/>
                  </a:lnTo>
                  <a:lnTo>
                    <a:pt x="154" y="276"/>
                  </a:lnTo>
                  <a:lnTo>
                    <a:pt x="154" y="276"/>
                  </a:lnTo>
                  <a:lnTo>
                    <a:pt x="150" y="278"/>
                  </a:lnTo>
                  <a:lnTo>
                    <a:pt x="146" y="282"/>
                  </a:lnTo>
                  <a:lnTo>
                    <a:pt x="146" y="282"/>
                  </a:lnTo>
                  <a:lnTo>
                    <a:pt x="142" y="288"/>
                  </a:lnTo>
                  <a:lnTo>
                    <a:pt x="136" y="292"/>
                  </a:lnTo>
                  <a:lnTo>
                    <a:pt x="130" y="294"/>
                  </a:lnTo>
                  <a:lnTo>
                    <a:pt x="122" y="292"/>
                  </a:lnTo>
                  <a:lnTo>
                    <a:pt x="122" y="292"/>
                  </a:lnTo>
                  <a:lnTo>
                    <a:pt x="122" y="298"/>
                  </a:lnTo>
                  <a:lnTo>
                    <a:pt x="120" y="302"/>
                  </a:lnTo>
                  <a:lnTo>
                    <a:pt x="118" y="302"/>
                  </a:lnTo>
                  <a:lnTo>
                    <a:pt x="112" y="300"/>
                  </a:lnTo>
                  <a:lnTo>
                    <a:pt x="112" y="300"/>
                  </a:lnTo>
                  <a:lnTo>
                    <a:pt x="104" y="300"/>
                  </a:lnTo>
                  <a:lnTo>
                    <a:pt x="102" y="302"/>
                  </a:lnTo>
                  <a:lnTo>
                    <a:pt x="100" y="304"/>
                  </a:lnTo>
                  <a:lnTo>
                    <a:pt x="100" y="304"/>
                  </a:lnTo>
                  <a:lnTo>
                    <a:pt x="100" y="306"/>
                  </a:lnTo>
                  <a:lnTo>
                    <a:pt x="102" y="308"/>
                  </a:lnTo>
                  <a:lnTo>
                    <a:pt x="108" y="310"/>
                  </a:lnTo>
                  <a:lnTo>
                    <a:pt x="108" y="310"/>
                  </a:lnTo>
                  <a:lnTo>
                    <a:pt x="114" y="314"/>
                  </a:lnTo>
                  <a:lnTo>
                    <a:pt x="118" y="318"/>
                  </a:lnTo>
                  <a:lnTo>
                    <a:pt x="122" y="324"/>
                  </a:lnTo>
                  <a:lnTo>
                    <a:pt x="124" y="330"/>
                  </a:lnTo>
                  <a:lnTo>
                    <a:pt x="126" y="336"/>
                  </a:lnTo>
                  <a:lnTo>
                    <a:pt x="126" y="342"/>
                  </a:lnTo>
                  <a:lnTo>
                    <a:pt x="124" y="348"/>
                  </a:lnTo>
                  <a:lnTo>
                    <a:pt x="122" y="354"/>
                  </a:lnTo>
                  <a:lnTo>
                    <a:pt x="122" y="354"/>
                  </a:lnTo>
                  <a:lnTo>
                    <a:pt x="118" y="356"/>
                  </a:lnTo>
                  <a:lnTo>
                    <a:pt x="114" y="356"/>
                  </a:lnTo>
                  <a:lnTo>
                    <a:pt x="114" y="356"/>
                  </a:lnTo>
                  <a:lnTo>
                    <a:pt x="104" y="354"/>
                  </a:lnTo>
                  <a:lnTo>
                    <a:pt x="94" y="354"/>
                  </a:lnTo>
                  <a:lnTo>
                    <a:pt x="86" y="354"/>
                  </a:lnTo>
                  <a:lnTo>
                    <a:pt x="76" y="354"/>
                  </a:lnTo>
                  <a:lnTo>
                    <a:pt x="76" y="354"/>
                  </a:lnTo>
                  <a:lnTo>
                    <a:pt x="72" y="354"/>
                  </a:lnTo>
                  <a:lnTo>
                    <a:pt x="68" y="354"/>
                  </a:lnTo>
                  <a:lnTo>
                    <a:pt x="64" y="358"/>
                  </a:lnTo>
                  <a:lnTo>
                    <a:pt x="64" y="366"/>
                  </a:lnTo>
                  <a:lnTo>
                    <a:pt x="64" y="366"/>
                  </a:lnTo>
                  <a:lnTo>
                    <a:pt x="66" y="372"/>
                  </a:lnTo>
                  <a:lnTo>
                    <a:pt x="66" y="380"/>
                  </a:lnTo>
                  <a:lnTo>
                    <a:pt x="66" y="388"/>
                  </a:lnTo>
                  <a:lnTo>
                    <a:pt x="62" y="396"/>
                  </a:lnTo>
                  <a:lnTo>
                    <a:pt x="62" y="396"/>
                  </a:lnTo>
                  <a:lnTo>
                    <a:pt x="62" y="400"/>
                  </a:lnTo>
                  <a:lnTo>
                    <a:pt x="62" y="404"/>
                  </a:lnTo>
                  <a:lnTo>
                    <a:pt x="62" y="404"/>
                  </a:lnTo>
                  <a:lnTo>
                    <a:pt x="64" y="410"/>
                  </a:lnTo>
                  <a:lnTo>
                    <a:pt x="66" y="418"/>
                  </a:lnTo>
                  <a:lnTo>
                    <a:pt x="68" y="420"/>
                  </a:lnTo>
                  <a:lnTo>
                    <a:pt x="70" y="422"/>
                  </a:lnTo>
                  <a:lnTo>
                    <a:pt x="74" y="422"/>
                  </a:lnTo>
                  <a:lnTo>
                    <a:pt x="80" y="420"/>
                  </a:lnTo>
                  <a:lnTo>
                    <a:pt x="80" y="420"/>
                  </a:lnTo>
                  <a:lnTo>
                    <a:pt x="84" y="424"/>
                  </a:lnTo>
                  <a:lnTo>
                    <a:pt x="84" y="424"/>
                  </a:lnTo>
                  <a:lnTo>
                    <a:pt x="86" y="428"/>
                  </a:lnTo>
                  <a:lnTo>
                    <a:pt x="90" y="430"/>
                  </a:lnTo>
                  <a:lnTo>
                    <a:pt x="94" y="430"/>
                  </a:lnTo>
                  <a:lnTo>
                    <a:pt x="98" y="426"/>
                  </a:lnTo>
                  <a:lnTo>
                    <a:pt x="98" y="426"/>
                  </a:lnTo>
                  <a:lnTo>
                    <a:pt x="104" y="424"/>
                  </a:lnTo>
                  <a:lnTo>
                    <a:pt x="110" y="424"/>
                  </a:lnTo>
                  <a:lnTo>
                    <a:pt x="110" y="424"/>
                  </a:lnTo>
                  <a:lnTo>
                    <a:pt x="118" y="422"/>
                  </a:lnTo>
                  <a:lnTo>
                    <a:pt x="124" y="416"/>
                  </a:lnTo>
                  <a:lnTo>
                    <a:pt x="130" y="408"/>
                  </a:lnTo>
                  <a:lnTo>
                    <a:pt x="132" y="402"/>
                  </a:lnTo>
                  <a:lnTo>
                    <a:pt x="132" y="402"/>
                  </a:lnTo>
                  <a:lnTo>
                    <a:pt x="132" y="394"/>
                  </a:lnTo>
                  <a:lnTo>
                    <a:pt x="136" y="386"/>
                  </a:lnTo>
                  <a:lnTo>
                    <a:pt x="142" y="382"/>
                  </a:lnTo>
                  <a:lnTo>
                    <a:pt x="148" y="378"/>
                  </a:lnTo>
                  <a:lnTo>
                    <a:pt x="148" y="378"/>
                  </a:lnTo>
                  <a:lnTo>
                    <a:pt x="156" y="374"/>
                  </a:lnTo>
                  <a:lnTo>
                    <a:pt x="158" y="370"/>
                  </a:lnTo>
                  <a:lnTo>
                    <a:pt x="158" y="366"/>
                  </a:lnTo>
                  <a:lnTo>
                    <a:pt x="158" y="366"/>
                  </a:lnTo>
                  <a:lnTo>
                    <a:pt x="158" y="358"/>
                  </a:lnTo>
                  <a:lnTo>
                    <a:pt x="162" y="354"/>
                  </a:lnTo>
                  <a:lnTo>
                    <a:pt x="166" y="354"/>
                  </a:lnTo>
                  <a:lnTo>
                    <a:pt x="172" y="356"/>
                  </a:lnTo>
                  <a:lnTo>
                    <a:pt x="172" y="356"/>
                  </a:lnTo>
                  <a:lnTo>
                    <a:pt x="180" y="358"/>
                  </a:lnTo>
                  <a:lnTo>
                    <a:pt x="186" y="356"/>
                  </a:lnTo>
                  <a:lnTo>
                    <a:pt x="192" y="352"/>
                  </a:lnTo>
                  <a:lnTo>
                    <a:pt x="198" y="348"/>
                  </a:lnTo>
                  <a:lnTo>
                    <a:pt x="198" y="348"/>
                  </a:lnTo>
                  <a:lnTo>
                    <a:pt x="204" y="346"/>
                  </a:lnTo>
                  <a:lnTo>
                    <a:pt x="208" y="346"/>
                  </a:lnTo>
                  <a:lnTo>
                    <a:pt x="212" y="348"/>
                  </a:lnTo>
                  <a:lnTo>
                    <a:pt x="214" y="352"/>
                  </a:lnTo>
                  <a:lnTo>
                    <a:pt x="214" y="352"/>
                  </a:lnTo>
                  <a:lnTo>
                    <a:pt x="218" y="360"/>
                  </a:lnTo>
                  <a:lnTo>
                    <a:pt x="224" y="368"/>
                  </a:lnTo>
                  <a:lnTo>
                    <a:pt x="232" y="374"/>
                  </a:lnTo>
                  <a:lnTo>
                    <a:pt x="240" y="378"/>
                  </a:lnTo>
                  <a:lnTo>
                    <a:pt x="240" y="378"/>
                  </a:lnTo>
                  <a:lnTo>
                    <a:pt x="252" y="386"/>
                  </a:lnTo>
                  <a:lnTo>
                    <a:pt x="256" y="392"/>
                  </a:lnTo>
                  <a:lnTo>
                    <a:pt x="260" y="398"/>
                  </a:lnTo>
                  <a:lnTo>
                    <a:pt x="260" y="398"/>
                  </a:lnTo>
                  <a:lnTo>
                    <a:pt x="260" y="402"/>
                  </a:lnTo>
                  <a:lnTo>
                    <a:pt x="262" y="404"/>
                  </a:lnTo>
                  <a:lnTo>
                    <a:pt x="264" y="404"/>
                  </a:lnTo>
                  <a:lnTo>
                    <a:pt x="264" y="404"/>
                  </a:lnTo>
                  <a:lnTo>
                    <a:pt x="266" y="402"/>
                  </a:lnTo>
                  <a:lnTo>
                    <a:pt x="266" y="400"/>
                  </a:lnTo>
                  <a:lnTo>
                    <a:pt x="266" y="396"/>
                  </a:lnTo>
                  <a:lnTo>
                    <a:pt x="266" y="396"/>
                  </a:lnTo>
                  <a:lnTo>
                    <a:pt x="264" y="390"/>
                  </a:lnTo>
                  <a:lnTo>
                    <a:pt x="264" y="388"/>
                  </a:lnTo>
                  <a:lnTo>
                    <a:pt x="270" y="386"/>
                  </a:lnTo>
                  <a:lnTo>
                    <a:pt x="276" y="386"/>
                  </a:lnTo>
                  <a:lnTo>
                    <a:pt x="276" y="386"/>
                  </a:lnTo>
                  <a:lnTo>
                    <a:pt x="264" y="378"/>
                  </a:lnTo>
                  <a:lnTo>
                    <a:pt x="252" y="370"/>
                  </a:lnTo>
                  <a:lnTo>
                    <a:pt x="242" y="360"/>
                  </a:lnTo>
                  <a:lnTo>
                    <a:pt x="234" y="350"/>
                  </a:lnTo>
                  <a:lnTo>
                    <a:pt x="234" y="350"/>
                  </a:lnTo>
                  <a:lnTo>
                    <a:pt x="230" y="344"/>
                  </a:lnTo>
                  <a:lnTo>
                    <a:pt x="230" y="336"/>
                  </a:lnTo>
                  <a:lnTo>
                    <a:pt x="230" y="336"/>
                  </a:lnTo>
                  <a:lnTo>
                    <a:pt x="230" y="334"/>
                  </a:lnTo>
                  <a:lnTo>
                    <a:pt x="232" y="332"/>
                  </a:lnTo>
                  <a:lnTo>
                    <a:pt x="238" y="330"/>
                  </a:lnTo>
                  <a:lnTo>
                    <a:pt x="238" y="330"/>
                  </a:lnTo>
                  <a:lnTo>
                    <a:pt x="240" y="334"/>
                  </a:lnTo>
                  <a:lnTo>
                    <a:pt x="244" y="336"/>
                  </a:lnTo>
                  <a:lnTo>
                    <a:pt x="248" y="338"/>
                  </a:lnTo>
                  <a:lnTo>
                    <a:pt x="250" y="342"/>
                  </a:lnTo>
                  <a:lnTo>
                    <a:pt x="250" y="342"/>
                  </a:lnTo>
                  <a:lnTo>
                    <a:pt x="252" y="346"/>
                  </a:lnTo>
                  <a:lnTo>
                    <a:pt x="256" y="350"/>
                  </a:lnTo>
                  <a:lnTo>
                    <a:pt x="264" y="356"/>
                  </a:lnTo>
                  <a:lnTo>
                    <a:pt x="264" y="356"/>
                  </a:lnTo>
                  <a:lnTo>
                    <a:pt x="278" y="364"/>
                  </a:lnTo>
                  <a:lnTo>
                    <a:pt x="284" y="368"/>
                  </a:lnTo>
                  <a:lnTo>
                    <a:pt x="286" y="374"/>
                  </a:lnTo>
                  <a:lnTo>
                    <a:pt x="286" y="374"/>
                  </a:lnTo>
                  <a:lnTo>
                    <a:pt x="286" y="382"/>
                  </a:lnTo>
                  <a:lnTo>
                    <a:pt x="290" y="392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298" y="406"/>
                  </a:lnTo>
                  <a:lnTo>
                    <a:pt x="300" y="412"/>
                  </a:lnTo>
                  <a:lnTo>
                    <a:pt x="300" y="412"/>
                  </a:lnTo>
                  <a:lnTo>
                    <a:pt x="302" y="416"/>
                  </a:lnTo>
                  <a:lnTo>
                    <a:pt x="302" y="416"/>
                  </a:lnTo>
                  <a:lnTo>
                    <a:pt x="304" y="422"/>
                  </a:lnTo>
                  <a:lnTo>
                    <a:pt x="306" y="424"/>
                  </a:lnTo>
                  <a:lnTo>
                    <a:pt x="310" y="424"/>
                  </a:lnTo>
                  <a:lnTo>
                    <a:pt x="310" y="424"/>
                  </a:lnTo>
                  <a:lnTo>
                    <a:pt x="312" y="424"/>
                  </a:lnTo>
                  <a:lnTo>
                    <a:pt x="312" y="422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2" y="418"/>
                  </a:lnTo>
                  <a:lnTo>
                    <a:pt x="314" y="416"/>
                  </a:lnTo>
                  <a:lnTo>
                    <a:pt x="314" y="414"/>
                  </a:lnTo>
                  <a:lnTo>
                    <a:pt x="316" y="412"/>
                  </a:lnTo>
                  <a:lnTo>
                    <a:pt x="318" y="412"/>
                  </a:lnTo>
                  <a:lnTo>
                    <a:pt x="318" y="412"/>
                  </a:lnTo>
                  <a:lnTo>
                    <a:pt x="322" y="412"/>
                  </a:lnTo>
                  <a:lnTo>
                    <a:pt x="322" y="412"/>
                  </a:lnTo>
                  <a:lnTo>
                    <a:pt x="324" y="410"/>
                  </a:lnTo>
                  <a:lnTo>
                    <a:pt x="324" y="410"/>
                  </a:lnTo>
                  <a:lnTo>
                    <a:pt x="324" y="406"/>
                  </a:lnTo>
                  <a:lnTo>
                    <a:pt x="320" y="404"/>
                  </a:lnTo>
                  <a:lnTo>
                    <a:pt x="320" y="404"/>
                  </a:lnTo>
                  <a:lnTo>
                    <a:pt x="318" y="406"/>
                  </a:lnTo>
                  <a:lnTo>
                    <a:pt x="318" y="408"/>
                  </a:lnTo>
                  <a:lnTo>
                    <a:pt x="318" y="408"/>
                  </a:lnTo>
                  <a:lnTo>
                    <a:pt x="314" y="406"/>
                  </a:lnTo>
                  <a:lnTo>
                    <a:pt x="314" y="406"/>
                  </a:lnTo>
                  <a:lnTo>
                    <a:pt x="312" y="398"/>
                  </a:lnTo>
                  <a:lnTo>
                    <a:pt x="312" y="392"/>
                  </a:lnTo>
                  <a:lnTo>
                    <a:pt x="316" y="388"/>
                  </a:lnTo>
                  <a:lnTo>
                    <a:pt x="320" y="384"/>
                  </a:lnTo>
                  <a:lnTo>
                    <a:pt x="320" y="384"/>
                  </a:lnTo>
                  <a:lnTo>
                    <a:pt x="324" y="382"/>
                  </a:lnTo>
                  <a:lnTo>
                    <a:pt x="330" y="380"/>
                  </a:lnTo>
                  <a:lnTo>
                    <a:pt x="336" y="382"/>
                  </a:lnTo>
                  <a:lnTo>
                    <a:pt x="340" y="386"/>
                  </a:lnTo>
                  <a:lnTo>
                    <a:pt x="340" y="386"/>
                  </a:lnTo>
                  <a:lnTo>
                    <a:pt x="358" y="376"/>
                  </a:lnTo>
                  <a:lnTo>
                    <a:pt x="358" y="376"/>
                  </a:lnTo>
                  <a:lnTo>
                    <a:pt x="354" y="374"/>
                  </a:lnTo>
                  <a:lnTo>
                    <a:pt x="350" y="370"/>
                  </a:lnTo>
                  <a:lnTo>
                    <a:pt x="350" y="366"/>
                  </a:lnTo>
                  <a:lnTo>
                    <a:pt x="350" y="360"/>
                  </a:lnTo>
                  <a:lnTo>
                    <a:pt x="350" y="360"/>
                  </a:lnTo>
                  <a:lnTo>
                    <a:pt x="362" y="340"/>
                  </a:lnTo>
                  <a:lnTo>
                    <a:pt x="368" y="330"/>
                  </a:lnTo>
                  <a:lnTo>
                    <a:pt x="378" y="322"/>
                  </a:lnTo>
                  <a:lnTo>
                    <a:pt x="378" y="322"/>
                  </a:lnTo>
                  <a:lnTo>
                    <a:pt x="380" y="322"/>
                  </a:lnTo>
                  <a:lnTo>
                    <a:pt x="382" y="324"/>
                  </a:lnTo>
                  <a:lnTo>
                    <a:pt x="384" y="326"/>
                  </a:lnTo>
                  <a:lnTo>
                    <a:pt x="388" y="328"/>
                  </a:lnTo>
                  <a:lnTo>
                    <a:pt x="388" y="328"/>
                  </a:lnTo>
                  <a:lnTo>
                    <a:pt x="392" y="328"/>
                  </a:lnTo>
                  <a:lnTo>
                    <a:pt x="396" y="328"/>
                  </a:lnTo>
                  <a:lnTo>
                    <a:pt x="396" y="328"/>
                  </a:lnTo>
                  <a:lnTo>
                    <a:pt x="392" y="330"/>
                  </a:lnTo>
                  <a:lnTo>
                    <a:pt x="390" y="332"/>
                  </a:lnTo>
                  <a:lnTo>
                    <a:pt x="390" y="334"/>
                  </a:lnTo>
                  <a:lnTo>
                    <a:pt x="392" y="336"/>
                  </a:lnTo>
                  <a:lnTo>
                    <a:pt x="398" y="342"/>
                  </a:lnTo>
                  <a:lnTo>
                    <a:pt x="398" y="342"/>
                  </a:lnTo>
                  <a:lnTo>
                    <a:pt x="400" y="344"/>
                  </a:lnTo>
                  <a:lnTo>
                    <a:pt x="402" y="344"/>
                  </a:lnTo>
                  <a:lnTo>
                    <a:pt x="404" y="342"/>
                  </a:lnTo>
                  <a:lnTo>
                    <a:pt x="406" y="340"/>
                  </a:lnTo>
                  <a:lnTo>
                    <a:pt x="406" y="340"/>
                  </a:lnTo>
                  <a:lnTo>
                    <a:pt x="410" y="338"/>
                  </a:lnTo>
                  <a:lnTo>
                    <a:pt x="408" y="336"/>
                  </a:lnTo>
                  <a:lnTo>
                    <a:pt x="408" y="336"/>
                  </a:lnTo>
                  <a:lnTo>
                    <a:pt x="406" y="328"/>
                  </a:lnTo>
                  <a:lnTo>
                    <a:pt x="406" y="326"/>
                  </a:lnTo>
                  <a:lnTo>
                    <a:pt x="408" y="324"/>
                  </a:lnTo>
                  <a:lnTo>
                    <a:pt x="412" y="322"/>
                  </a:lnTo>
                  <a:lnTo>
                    <a:pt x="418" y="320"/>
                  </a:lnTo>
                  <a:lnTo>
                    <a:pt x="418" y="320"/>
                  </a:lnTo>
                  <a:lnTo>
                    <a:pt x="440" y="314"/>
                  </a:lnTo>
                  <a:lnTo>
                    <a:pt x="440" y="314"/>
                  </a:lnTo>
                  <a:lnTo>
                    <a:pt x="438" y="318"/>
                  </a:lnTo>
                  <a:lnTo>
                    <a:pt x="434" y="320"/>
                  </a:lnTo>
                  <a:lnTo>
                    <a:pt x="432" y="322"/>
                  </a:lnTo>
                  <a:lnTo>
                    <a:pt x="432" y="324"/>
                  </a:lnTo>
                  <a:lnTo>
                    <a:pt x="432" y="324"/>
                  </a:lnTo>
                  <a:lnTo>
                    <a:pt x="432" y="328"/>
                  </a:lnTo>
                  <a:lnTo>
                    <a:pt x="430" y="330"/>
                  </a:lnTo>
                  <a:lnTo>
                    <a:pt x="426" y="336"/>
                  </a:lnTo>
                  <a:lnTo>
                    <a:pt x="426" y="336"/>
                  </a:lnTo>
                  <a:lnTo>
                    <a:pt x="424" y="338"/>
                  </a:lnTo>
                  <a:lnTo>
                    <a:pt x="426" y="340"/>
                  </a:lnTo>
                  <a:lnTo>
                    <a:pt x="426" y="340"/>
                  </a:lnTo>
                  <a:lnTo>
                    <a:pt x="428" y="342"/>
                  </a:lnTo>
                  <a:lnTo>
                    <a:pt x="428" y="342"/>
                  </a:lnTo>
                  <a:lnTo>
                    <a:pt x="448" y="356"/>
                  </a:lnTo>
                  <a:lnTo>
                    <a:pt x="448" y="356"/>
                  </a:lnTo>
                  <a:lnTo>
                    <a:pt x="456" y="362"/>
                  </a:lnTo>
                  <a:lnTo>
                    <a:pt x="460" y="368"/>
                  </a:lnTo>
                  <a:lnTo>
                    <a:pt x="458" y="374"/>
                  </a:lnTo>
                  <a:lnTo>
                    <a:pt x="458" y="374"/>
                  </a:lnTo>
                  <a:lnTo>
                    <a:pt x="456" y="378"/>
                  </a:lnTo>
                  <a:lnTo>
                    <a:pt x="452" y="380"/>
                  </a:lnTo>
                  <a:lnTo>
                    <a:pt x="440" y="380"/>
                  </a:lnTo>
                  <a:lnTo>
                    <a:pt x="440" y="380"/>
                  </a:lnTo>
                  <a:lnTo>
                    <a:pt x="432" y="380"/>
                  </a:lnTo>
                  <a:lnTo>
                    <a:pt x="424" y="380"/>
                  </a:lnTo>
                  <a:lnTo>
                    <a:pt x="412" y="374"/>
                  </a:lnTo>
                  <a:lnTo>
                    <a:pt x="412" y="374"/>
                  </a:lnTo>
                  <a:lnTo>
                    <a:pt x="404" y="372"/>
                  </a:lnTo>
                  <a:lnTo>
                    <a:pt x="398" y="370"/>
                  </a:lnTo>
                  <a:lnTo>
                    <a:pt x="390" y="372"/>
                  </a:lnTo>
                  <a:lnTo>
                    <a:pt x="384" y="374"/>
                  </a:lnTo>
                  <a:lnTo>
                    <a:pt x="384" y="374"/>
                  </a:lnTo>
                  <a:lnTo>
                    <a:pt x="374" y="378"/>
                  </a:lnTo>
                  <a:lnTo>
                    <a:pt x="364" y="378"/>
                  </a:lnTo>
                  <a:lnTo>
                    <a:pt x="364" y="378"/>
                  </a:lnTo>
                  <a:lnTo>
                    <a:pt x="360" y="386"/>
                  </a:lnTo>
                  <a:lnTo>
                    <a:pt x="354" y="388"/>
                  </a:lnTo>
                  <a:lnTo>
                    <a:pt x="340" y="388"/>
                  </a:lnTo>
                  <a:lnTo>
                    <a:pt x="340" y="388"/>
                  </a:lnTo>
                  <a:lnTo>
                    <a:pt x="338" y="394"/>
                  </a:lnTo>
                  <a:lnTo>
                    <a:pt x="340" y="398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2"/>
                  </a:lnTo>
                  <a:lnTo>
                    <a:pt x="342" y="404"/>
                  </a:lnTo>
                  <a:lnTo>
                    <a:pt x="340" y="406"/>
                  </a:lnTo>
                  <a:lnTo>
                    <a:pt x="338" y="410"/>
                  </a:lnTo>
                  <a:lnTo>
                    <a:pt x="344" y="412"/>
                  </a:lnTo>
                  <a:lnTo>
                    <a:pt x="344" y="412"/>
                  </a:lnTo>
                  <a:lnTo>
                    <a:pt x="346" y="418"/>
                  </a:lnTo>
                  <a:lnTo>
                    <a:pt x="352" y="422"/>
                  </a:lnTo>
                  <a:lnTo>
                    <a:pt x="364" y="430"/>
                  </a:lnTo>
                  <a:lnTo>
                    <a:pt x="364" y="430"/>
                  </a:lnTo>
                  <a:lnTo>
                    <a:pt x="366" y="430"/>
                  </a:lnTo>
                  <a:lnTo>
                    <a:pt x="368" y="430"/>
                  </a:lnTo>
                  <a:lnTo>
                    <a:pt x="372" y="428"/>
                  </a:lnTo>
                  <a:lnTo>
                    <a:pt x="372" y="428"/>
                  </a:lnTo>
                  <a:lnTo>
                    <a:pt x="374" y="424"/>
                  </a:lnTo>
                  <a:lnTo>
                    <a:pt x="378" y="424"/>
                  </a:lnTo>
                  <a:lnTo>
                    <a:pt x="380" y="424"/>
                  </a:lnTo>
                  <a:lnTo>
                    <a:pt x="384" y="428"/>
                  </a:lnTo>
                  <a:lnTo>
                    <a:pt x="384" y="428"/>
                  </a:lnTo>
                  <a:lnTo>
                    <a:pt x="388" y="430"/>
                  </a:lnTo>
                  <a:lnTo>
                    <a:pt x="392" y="432"/>
                  </a:lnTo>
                  <a:lnTo>
                    <a:pt x="396" y="430"/>
                  </a:lnTo>
                  <a:lnTo>
                    <a:pt x="400" y="426"/>
                  </a:lnTo>
                  <a:lnTo>
                    <a:pt x="400" y="426"/>
                  </a:lnTo>
                  <a:lnTo>
                    <a:pt x="404" y="424"/>
                  </a:lnTo>
                  <a:lnTo>
                    <a:pt x="406" y="424"/>
                  </a:lnTo>
                  <a:lnTo>
                    <a:pt x="412" y="426"/>
                  </a:lnTo>
                  <a:lnTo>
                    <a:pt x="412" y="426"/>
                  </a:lnTo>
                  <a:lnTo>
                    <a:pt x="414" y="428"/>
                  </a:lnTo>
                  <a:lnTo>
                    <a:pt x="414" y="430"/>
                  </a:lnTo>
                  <a:lnTo>
                    <a:pt x="414" y="434"/>
                  </a:lnTo>
                  <a:lnTo>
                    <a:pt x="414" y="434"/>
                  </a:lnTo>
                  <a:lnTo>
                    <a:pt x="414" y="444"/>
                  </a:lnTo>
                  <a:lnTo>
                    <a:pt x="412" y="452"/>
                  </a:lnTo>
                  <a:lnTo>
                    <a:pt x="406" y="470"/>
                  </a:lnTo>
                  <a:lnTo>
                    <a:pt x="406" y="470"/>
                  </a:lnTo>
                  <a:lnTo>
                    <a:pt x="404" y="478"/>
                  </a:lnTo>
                  <a:lnTo>
                    <a:pt x="398" y="482"/>
                  </a:lnTo>
                  <a:lnTo>
                    <a:pt x="392" y="484"/>
                  </a:lnTo>
                  <a:lnTo>
                    <a:pt x="382" y="482"/>
                  </a:lnTo>
                  <a:lnTo>
                    <a:pt x="382" y="482"/>
                  </a:lnTo>
                  <a:lnTo>
                    <a:pt x="376" y="480"/>
                  </a:lnTo>
                  <a:lnTo>
                    <a:pt x="368" y="482"/>
                  </a:lnTo>
                  <a:lnTo>
                    <a:pt x="368" y="482"/>
                  </a:lnTo>
                  <a:lnTo>
                    <a:pt x="364" y="486"/>
                  </a:lnTo>
                  <a:lnTo>
                    <a:pt x="360" y="486"/>
                  </a:lnTo>
                  <a:lnTo>
                    <a:pt x="360" y="486"/>
                  </a:lnTo>
                  <a:lnTo>
                    <a:pt x="338" y="480"/>
                  </a:lnTo>
                  <a:lnTo>
                    <a:pt x="326" y="476"/>
                  </a:lnTo>
                  <a:lnTo>
                    <a:pt x="316" y="472"/>
                  </a:lnTo>
                  <a:lnTo>
                    <a:pt x="316" y="472"/>
                  </a:lnTo>
                  <a:lnTo>
                    <a:pt x="306" y="466"/>
                  </a:lnTo>
                  <a:lnTo>
                    <a:pt x="300" y="466"/>
                  </a:lnTo>
                  <a:lnTo>
                    <a:pt x="298" y="466"/>
                  </a:lnTo>
                  <a:lnTo>
                    <a:pt x="294" y="468"/>
                  </a:lnTo>
                  <a:lnTo>
                    <a:pt x="294" y="472"/>
                  </a:lnTo>
                  <a:lnTo>
                    <a:pt x="292" y="482"/>
                  </a:lnTo>
                  <a:lnTo>
                    <a:pt x="292" y="482"/>
                  </a:lnTo>
                  <a:lnTo>
                    <a:pt x="290" y="488"/>
                  </a:lnTo>
                  <a:lnTo>
                    <a:pt x="286" y="492"/>
                  </a:lnTo>
                  <a:lnTo>
                    <a:pt x="286" y="492"/>
                  </a:lnTo>
                  <a:lnTo>
                    <a:pt x="284" y="492"/>
                  </a:lnTo>
                  <a:lnTo>
                    <a:pt x="280" y="492"/>
                  </a:lnTo>
                  <a:lnTo>
                    <a:pt x="278" y="488"/>
                  </a:lnTo>
                  <a:lnTo>
                    <a:pt x="278" y="488"/>
                  </a:lnTo>
                  <a:lnTo>
                    <a:pt x="270" y="484"/>
                  </a:lnTo>
                  <a:lnTo>
                    <a:pt x="262" y="482"/>
                  </a:lnTo>
                  <a:lnTo>
                    <a:pt x="262" y="482"/>
                  </a:lnTo>
                  <a:lnTo>
                    <a:pt x="258" y="482"/>
                  </a:lnTo>
                  <a:lnTo>
                    <a:pt x="254" y="476"/>
                  </a:lnTo>
                  <a:lnTo>
                    <a:pt x="254" y="476"/>
                  </a:lnTo>
                  <a:lnTo>
                    <a:pt x="252" y="472"/>
                  </a:lnTo>
                  <a:lnTo>
                    <a:pt x="248" y="468"/>
                  </a:lnTo>
                  <a:lnTo>
                    <a:pt x="244" y="466"/>
                  </a:lnTo>
                  <a:lnTo>
                    <a:pt x="238" y="466"/>
                  </a:lnTo>
                  <a:lnTo>
                    <a:pt x="238" y="466"/>
                  </a:lnTo>
                  <a:lnTo>
                    <a:pt x="232" y="466"/>
                  </a:lnTo>
                  <a:lnTo>
                    <a:pt x="226" y="464"/>
                  </a:lnTo>
                  <a:lnTo>
                    <a:pt x="216" y="458"/>
                  </a:lnTo>
                  <a:lnTo>
                    <a:pt x="216" y="458"/>
                  </a:lnTo>
                  <a:lnTo>
                    <a:pt x="212" y="454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2" y="452"/>
                  </a:lnTo>
                  <a:lnTo>
                    <a:pt x="216" y="446"/>
                  </a:lnTo>
                  <a:lnTo>
                    <a:pt x="218" y="442"/>
                  </a:lnTo>
                  <a:lnTo>
                    <a:pt x="216" y="430"/>
                  </a:lnTo>
                  <a:lnTo>
                    <a:pt x="216" y="430"/>
                  </a:lnTo>
                  <a:lnTo>
                    <a:pt x="214" y="426"/>
                  </a:lnTo>
                  <a:lnTo>
                    <a:pt x="212" y="422"/>
                  </a:lnTo>
                  <a:lnTo>
                    <a:pt x="210" y="420"/>
                  </a:lnTo>
                  <a:lnTo>
                    <a:pt x="204" y="422"/>
                  </a:lnTo>
                  <a:lnTo>
                    <a:pt x="204" y="422"/>
                  </a:lnTo>
                  <a:lnTo>
                    <a:pt x="196" y="424"/>
                  </a:lnTo>
                  <a:lnTo>
                    <a:pt x="188" y="424"/>
                  </a:lnTo>
                  <a:lnTo>
                    <a:pt x="172" y="424"/>
                  </a:lnTo>
                  <a:lnTo>
                    <a:pt x="172" y="424"/>
                  </a:lnTo>
                  <a:lnTo>
                    <a:pt x="154" y="426"/>
                  </a:lnTo>
                  <a:lnTo>
                    <a:pt x="144" y="428"/>
                  </a:lnTo>
                  <a:lnTo>
                    <a:pt x="136" y="432"/>
                  </a:lnTo>
                  <a:lnTo>
                    <a:pt x="136" y="432"/>
                  </a:lnTo>
                  <a:lnTo>
                    <a:pt x="122" y="440"/>
                  </a:lnTo>
                  <a:lnTo>
                    <a:pt x="110" y="442"/>
                  </a:lnTo>
                  <a:lnTo>
                    <a:pt x="98" y="440"/>
                  </a:lnTo>
                  <a:lnTo>
                    <a:pt x="88" y="434"/>
                  </a:lnTo>
                  <a:lnTo>
                    <a:pt x="88" y="434"/>
                  </a:lnTo>
                  <a:lnTo>
                    <a:pt x="86" y="442"/>
                  </a:lnTo>
                  <a:lnTo>
                    <a:pt x="82" y="450"/>
                  </a:lnTo>
                  <a:lnTo>
                    <a:pt x="76" y="456"/>
                  </a:lnTo>
                  <a:lnTo>
                    <a:pt x="68" y="462"/>
                  </a:lnTo>
                  <a:lnTo>
                    <a:pt x="68" y="462"/>
                  </a:lnTo>
                  <a:lnTo>
                    <a:pt x="64" y="466"/>
                  </a:lnTo>
                  <a:lnTo>
                    <a:pt x="60" y="472"/>
                  </a:lnTo>
                  <a:lnTo>
                    <a:pt x="58" y="478"/>
                  </a:lnTo>
                  <a:lnTo>
                    <a:pt x="58" y="486"/>
                  </a:lnTo>
                  <a:lnTo>
                    <a:pt x="58" y="486"/>
                  </a:lnTo>
                  <a:lnTo>
                    <a:pt x="58" y="496"/>
                  </a:lnTo>
                  <a:lnTo>
                    <a:pt x="54" y="504"/>
                  </a:lnTo>
                  <a:lnTo>
                    <a:pt x="48" y="508"/>
                  </a:lnTo>
                  <a:lnTo>
                    <a:pt x="40" y="514"/>
                  </a:lnTo>
                  <a:lnTo>
                    <a:pt x="40" y="514"/>
                  </a:lnTo>
                  <a:lnTo>
                    <a:pt x="34" y="520"/>
                  </a:lnTo>
                  <a:lnTo>
                    <a:pt x="28" y="526"/>
                  </a:lnTo>
                  <a:lnTo>
                    <a:pt x="28" y="526"/>
                  </a:lnTo>
                  <a:lnTo>
                    <a:pt x="24" y="534"/>
                  </a:lnTo>
                  <a:lnTo>
                    <a:pt x="20" y="542"/>
                  </a:lnTo>
                  <a:lnTo>
                    <a:pt x="16" y="550"/>
                  </a:lnTo>
                  <a:lnTo>
                    <a:pt x="12" y="560"/>
                  </a:lnTo>
                  <a:lnTo>
                    <a:pt x="12" y="560"/>
                  </a:lnTo>
                  <a:lnTo>
                    <a:pt x="4" y="572"/>
                  </a:lnTo>
                  <a:lnTo>
                    <a:pt x="2" y="580"/>
                  </a:lnTo>
                  <a:lnTo>
                    <a:pt x="2" y="588"/>
                  </a:lnTo>
                  <a:lnTo>
                    <a:pt x="2" y="588"/>
                  </a:lnTo>
                  <a:lnTo>
                    <a:pt x="8" y="604"/>
                  </a:lnTo>
                  <a:lnTo>
                    <a:pt x="8" y="620"/>
                  </a:lnTo>
                  <a:lnTo>
                    <a:pt x="6" y="634"/>
                  </a:lnTo>
                  <a:lnTo>
                    <a:pt x="2" y="650"/>
                  </a:lnTo>
                  <a:lnTo>
                    <a:pt x="2" y="650"/>
                  </a:lnTo>
                  <a:lnTo>
                    <a:pt x="0" y="654"/>
                  </a:lnTo>
                  <a:lnTo>
                    <a:pt x="2" y="656"/>
                  </a:lnTo>
                  <a:lnTo>
                    <a:pt x="4" y="662"/>
                  </a:lnTo>
                  <a:lnTo>
                    <a:pt x="4" y="662"/>
                  </a:lnTo>
                  <a:lnTo>
                    <a:pt x="4" y="668"/>
                  </a:lnTo>
                  <a:lnTo>
                    <a:pt x="4" y="668"/>
                  </a:lnTo>
                  <a:lnTo>
                    <a:pt x="4" y="676"/>
                  </a:lnTo>
                  <a:lnTo>
                    <a:pt x="6" y="682"/>
                  </a:lnTo>
                  <a:lnTo>
                    <a:pt x="6" y="682"/>
                  </a:lnTo>
                  <a:lnTo>
                    <a:pt x="16" y="690"/>
                  </a:lnTo>
                  <a:lnTo>
                    <a:pt x="22" y="700"/>
                  </a:lnTo>
                  <a:lnTo>
                    <a:pt x="28" y="710"/>
                  </a:lnTo>
                  <a:lnTo>
                    <a:pt x="32" y="722"/>
                  </a:lnTo>
                  <a:lnTo>
                    <a:pt x="32" y="722"/>
                  </a:lnTo>
                  <a:lnTo>
                    <a:pt x="34" y="726"/>
                  </a:lnTo>
                  <a:lnTo>
                    <a:pt x="38" y="730"/>
                  </a:lnTo>
                  <a:lnTo>
                    <a:pt x="38" y="730"/>
                  </a:lnTo>
                  <a:lnTo>
                    <a:pt x="50" y="742"/>
                  </a:lnTo>
                  <a:lnTo>
                    <a:pt x="64" y="754"/>
                  </a:lnTo>
                  <a:lnTo>
                    <a:pt x="64" y="754"/>
                  </a:lnTo>
                  <a:lnTo>
                    <a:pt x="68" y="758"/>
                  </a:lnTo>
                  <a:lnTo>
                    <a:pt x="72" y="760"/>
                  </a:lnTo>
                  <a:lnTo>
                    <a:pt x="78" y="760"/>
                  </a:lnTo>
                  <a:lnTo>
                    <a:pt x="84" y="756"/>
                  </a:lnTo>
                  <a:lnTo>
                    <a:pt x="84" y="756"/>
                  </a:lnTo>
                  <a:lnTo>
                    <a:pt x="90" y="754"/>
                  </a:lnTo>
                  <a:lnTo>
                    <a:pt x="96" y="752"/>
                  </a:lnTo>
                  <a:lnTo>
                    <a:pt x="102" y="752"/>
                  </a:lnTo>
                  <a:lnTo>
                    <a:pt x="108" y="754"/>
                  </a:lnTo>
                  <a:lnTo>
                    <a:pt x="108" y="754"/>
                  </a:lnTo>
                  <a:lnTo>
                    <a:pt x="114" y="754"/>
                  </a:lnTo>
                  <a:lnTo>
                    <a:pt x="120" y="754"/>
                  </a:lnTo>
                  <a:lnTo>
                    <a:pt x="130" y="750"/>
                  </a:lnTo>
                  <a:lnTo>
                    <a:pt x="130" y="750"/>
                  </a:lnTo>
                  <a:lnTo>
                    <a:pt x="144" y="744"/>
                  </a:lnTo>
                  <a:lnTo>
                    <a:pt x="150" y="742"/>
                  </a:lnTo>
                  <a:lnTo>
                    <a:pt x="158" y="740"/>
                  </a:lnTo>
                  <a:lnTo>
                    <a:pt x="158" y="740"/>
                  </a:lnTo>
                  <a:lnTo>
                    <a:pt x="164" y="740"/>
                  </a:lnTo>
                  <a:lnTo>
                    <a:pt x="170" y="742"/>
                  </a:lnTo>
                  <a:lnTo>
                    <a:pt x="174" y="744"/>
                  </a:lnTo>
                  <a:lnTo>
                    <a:pt x="176" y="750"/>
                  </a:lnTo>
                  <a:lnTo>
                    <a:pt x="176" y="750"/>
                  </a:lnTo>
                  <a:lnTo>
                    <a:pt x="178" y="756"/>
                  </a:lnTo>
                  <a:lnTo>
                    <a:pt x="182" y="758"/>
                  </a:lnTo>
                  <a:lnTo>
                    <a:pt x="186" y="760"/>
                  </a:lnTo>
                  <a:lnTo>
                    <a:pt x="192" y="760"/>
                  </a:lnTo>
                  <a:lnTo>
                    <a:pt x="192" y="760"/>
                  </a:lnTo>
                  <a:lnTo>
                    <a:pt x="200" y="760"/>
                  </a:lnTo>
                  <a:lnTo>
                    <a:pt x="206" y="764"/>
                  </a:lnTo>
                  <a:lnTo>
                    <a:pt x="210" y="770"/>
                  </a:lnTo>
                  <a:lnTo>
                    <a:pt x="212" y="778"/>
                  </a:lnTo>
                  <a:lnTo>
                    <a:pt x="212" y="778"/>
                  </a:lnTo>
                  <a:lnTo>
                    <a:pt x="210" y="792"/>
                  </a:lnTo>
                  <a:lnTo>
                    <a:pt x="208" y="806"/>
                  </a:lnTo>
                  <a:lnTo>
                    <a:pt x="208" y="806"/>
                  </a:lnTo>
                  <a:lnTo>
                    <a:pt x="206" y="816"/>
                  </a:lnTo>
                  <a:lnTo>
                    <a:pt x="206" y="824"/>
                  </a:lnTo>
                  <a:lnTo>
                    <a:pt x="210" y="830"/>
                  </a:lnTo>
                  <a:lnTo>
                    <a:pt x="214" y="836"/>
                  </a:lnTo>
                  <a:lnTo>
                    <a:pt x="214" y="836"/>
                  </a:lnTo>
                  <a:lnTo>
                    <a:pt x="222" y="846"/>
                  </a:lnTo>
                  <a:lnTo>
                    <a:pt x="226" y="858"/>
                  </a:lnTo>
                  <a:lnTo>
                    <a:pt x="230" y="868"/>
                  </a:lnTo>
                  <a:lnTo>
                    <a:pt x="234" y="878"/>
                  </a:lnTo>
                  <a:lnTo>
                    <a:pt x="242" y="924"/>
                  </a:lnTo>
                  <a:lnTo>
                    <a:pt x="242" y="924"/>
                  </a:lnTo>
                  <a:lnTo>
                    <a:pt x="242" y="930"/>
                  </a:lnTo>
                  <a:lnTo>
                    <a:pt x="240" y="936"/>
                  </a:lnTo>
                  <a:lnTo>
                    <a:pt x="240" y="936"/>
                  </a:lnTo>
                  <a:lnTo>
                    <a:pt x="234" y="946"/>
                  </a:lnTo>
                  <a:lnTo>
                    <a:pt x="230" y="956"/>
                  </a:lnTo>
                  <a:lnTo>
                    <a:pt x="226" y="976"/>
                  </a:lnTo>
                  <a:lnTo>
                    <a:pt x="226" y="976"/>
                  </a:lnTo>
                  <a:lnTo>
                    <a:pt x="226" y="984"/>
                  </a:lnTo>
                  <a:lnTo>
                    <a:pt x="226" y="992"/>
                  </a:lnTo>
                  <a:lnTo>
                    <a:pt x="232" y="1006"/>
                  </a:lnTo>
                  <a:lnTo>
                    <a:pt x="232" y="1006"/>
                  </a:lnTo>
                  <a:lnTo>
                    <a:pt x="242" y="1030"/>
                  </a:lnTo>
                  <a:lnTo>
                    <a:pt x="246" y="1042"/>
                  </a:lnTo>
                  <a:lnTo>
                    <a:pt x="248" y="1056"/>
                  </a:lnTo>
                  <a:lnTo>
                    <a:pt x="248" y="1056"/>
                  </a:lnTo>
                  <a:lnTo>
                    <a:pt x="250" y="1068"/>
                  </a:lnTo>
                  <a:lnTo>
                    <a:pt x="252" y="1082"/>
                  </a:lnTo>
                  <a:lnTo>
                    <a:pt x="256" y="1094"/>
                  </a:lnTo>
                  <a:lnTo>
                    <a:pt x="262" y="1106"/>
                  </a:lnTo>
                  <a:lnTo>
                    <a:pt x="262" y="1106"/>
                  </a:lnTo>
                  <a:lnTo>
                    <a:pt x="268" y="1116"/>
                  </a:lnTo>
                  <a:lnTo>
                    <a:pt x="274" y="1126"/>
                  </a:lnTo>
                  <a:lnTo>
                    <a:pt x="276" y="1138"/>
                  </a:lnTo>
                  <a:lnTo>
                    <a:pt x="274" y="1150"/>
                  </a:lnTo>
                  <a:lnTo>
                    <a:pt x="274" y="1150"/>
                  </a:lnTo>
                  <a:lnTo>
                    <a:pt x="274" y="1154"/>
                  </a:lnTo>
                  <a:lnTo>
                    <a:pt x="276" y="1156"/>
                  </a:lnTo>
                  <a:lnTo>
                    <a:pt x="280" y="1162"/>
                  </a:lnTo>
                  <a:lnTo>
                    <a:pt x="288" y="1164"/>
                  </a:lnTo>
                  <a:lnTo>
                    <a:pt x="296" y="1166"/>
                  </a:lnTo>
                  <a:lnTo>
                    <a:pt x="296" y="1166"/>
                  </a:lnTo>
                  <a:lnTo>
                    <a:pt x="306" y="1162"/>
                  </a:lnTo>
                  <a:lnTo>
                    <a:pt x="310" y="1160"/>
                  </a:lnTo>
                  <a:lnTo>
                    <a:pt x="316" y="1160"/>
                  </a:lnTo>
                  <a:lnTo>
                    <a:pt x="316" y="1160"/>
                  </a:lnTo>
                  <a:lnTo>
                    <a:pt x="330" y="1160"/>
                  </a:lnTo>
                  <a:lnTo>
                    <a:pt x="342" y="1156"/>
                  </a:lnTo>
                  <a:lnTo>
                    <a:pt x="352" y="1148"/>
                  </a:lnTo>
                  <a:lnTo>
                    <a:pt x="362" y="1138"/>
                  </a:lnTo>
                  <a:lnTo>
                    <a:pt x="362" y="1138"/>
                  </a:lnTo>
                  <a:lnTo>
                    <a:pt x="372" y="1124"/>
                  </a:lnTo>
                  <a:lnTo>
                    <a:pt x="376" y="1116"/>
                  </a:lnTo>
                  <a:lnTo>
                    <a:pt x="380" y="1110"/>
                  </a:lnTo>
                  <a:lnTo>
                    <a:pt x="380" y="1110"/>
                  </a:lnTo>
                  <a:lnTo>
                    <a:pt x="386" y="1104"/>
                  </a:lnTo>
                  <a:lnTo>
                    <a:pt x="388" y="1096"/>
                  </a:lnTo>
                  <a:lnTo>
                    <a:pt x="390" y="1088"/>
                  </a:lnTo>
                  <a:lnTo>
                    <a:pt x="390" y="1080"/>
                  </a:lnTo>
                  <a:lnTo>
                    <a:pt x="390" y="1080"/>
                  </a:lnTo>
                  <a:lnTo>
                    <a:pt x="390" y="1076"/>
                  </a:lnTo>
                  <a:lnTo>
                    <a:pt x="390" y="1072"/>
                  </a:lnTo>
                  <a:lnTo>
                    <a:pt x="392" y="1070"/>
                  </a:lnTo>
                  <a:lnTo>
                    <a:pt x="396" y="1068"/>
                  </a:lnTo>
                  <a:lnTo>
                    <a:pt x="396" y="1068"/>
                  </a:lnTo>
                  <a:lnTo>
                    <a:pt x="404" y="1064"/>
                  </a:lnTo>
                  <a:lnTo>
                    <a:pt x="408" y="1058"/>
                  </a:lnTo>
                  <a:lnTo>
                    <a:pt x="410" y="1052"/>
                  </a:lnTo>
                  <a:lnTo>
                    <a:pt x="410" y="1042"/>
                  </a:lnTo>
                  <a:lnTo>
                    <a:pt x="410" y="1042"/>
                  </a:lnTo>
                  <a:lnTo>
                    <a:pt x="406" y="1022"/>
                  </a:lnTo>
                  <a:lnTo>
                    <a:pt x="406" y="1022"/>
                  </a:lnTo>
                  <a:lnTo>
                    <a:pt x="404" y="1018"/>
                  </a:lnTo>
                  <a:lnTo>
                    <a:pt x="404" y="1016"/>
                  </a:lnTo>
                  <a:lnTo>
                    <a:pt x="406" y="1014"/>
                  </a:lnTo>
                  <a:lnTo>
                    <a:pt x="406" y="1014"/>
                  </a:lnTo>
                  <a:lnTo>
                    <a:pt x="412" y="1006"/>
                  </a:lnTo>
                  <a:lnTo>
                    <a:pt x="420" y="998"/>
                  </a:lnTo>
                  <a:lnTo>
                    <a:pt x="426" y="990"/>
                  </a:lnTo>
                  <a:lnTo>
                    <a:pt x="436" y="984"/>
                  </a:lnTo>
                  <a:lnTo>
                    <a:pt x="436" y="984"/>
                  </a:lnTo>
                  <a:lnTo>
                    <a:pt x="442" y="980"/>
                  </a:lnTo>
                  <a:lnTo>
                    <a:pt x="448" y="974"/>
                  </a:lnTo>
                  <a:lnTo>
                    <a:pt x="450" y="966"/>
                  </a:lnTo>
                  <a:lnTo>
                    <a:pt x="452" y="958"/>
                  </a:lnTo>
                  <a:lnTo>
                    <a:pt x="452" y="958"/>
                  </a:lnTo>
                  <a:lnTo>
                    <a:pt x="450" y="938"/>
                  </a:lnTo>
                  <a:lnTo>
                    <a:pt x="448" y="918"/>
                  </a:lnTo>
                  <a:lnTo>
                    <a:pt x="440" y="880"/>
                  </a:lnTo>
                  <a:lnTo>
                    <a:pt x="440" y="880"/>
                  </a:lnTo>
                  <a:lnTo>
                    <a:pt x="438" y="866"/>
                  </a:lnTo>
                  <a:lnTo>
                    <a:pt x="442" y="852"/>
                  </a:lnTo>
                  <a:lnTo>
                    <a:pt x="448" y="840"/>
                  </a:lnTo>
                  <a:lnTo>
                    <a:pt x="454" y="828"/>
                  </a:lnTo>
                  <a:lnTo>
                    <a:pt x="454" y="828"/>
                  </a:lnTo>
                  <a:lnTo>
                    <a:pt x="464" y="814"/>
                  </a:lnTo>
                  <a:lnTo>
                    <a:pt x="474" y="800"/>
                  </a:lnTo>
                  <a:lnTo>
                    <a:pt x="496" y="776"/>
                  </a:lnTo>
                  <a:lnTo>
                    <a:pt x="496" y="776"/>
                  </a:lnTo>
                  <a:lnTo>
                    <a:pt x="502" y="768"/>
                  </a:lnTo>
                  <a:lnTo>
                    <a:pt x="508" y="760"/>
                  </a:lnTo>
                  <a:lnTo>
                    <a:pt x="516" y="744"/>
                  </a:lnTo>
                  <a:lnTo>
                    <a:pt x="530" y="708"/>
                  </a:lnTo>
                  <a:lnTo>
                    <a:pt x="530" y="708"/>
                  </a:lnTo>
                  <a:lnTo>
                    <a:pt x="532" y="696"/>
                  </a:lnTo>
                  <a:lnTo>
                    <a:pt x="532" y="690"/>
                  </a:lnTo>
                  <a:lnTo>
                    <a:pt x="532" y="682"/>
                  </a:lnTo>
                  <a:lnTo>
                    <a:pt x="532" y="682"/>
                  </a:lnTo>
                  <a:lnTo>
                    <a:pt x="524" y="688"/>
                  </a:lnTo>
                  <a:lnTo>
                    <a:pt x="514" y="690"/>
                  </a:lnTo>
                  <a:lnTo>
                    <a:pt x="504" y="692"/>
                  </a:lnTo>
                  <a:lnTo>
                    <a:pt x="496" y="696"/>
                  </a:lnTo>
                  <a:lnTo>
                    <a:pt x="496" y="696"/>
                  </a:lnTo>
                  <a:lnTo>
                    <a:pt x="490" y="698"/>
                  </a:lnTo>
                  <a:lnTo>
                    <a:pt x="482" y="698"/>
                  </a:lnTo>
                  <a:lnTo>
                    <a:pt x="476" y="696"/>
                  </a:lnTo>
                  <a:lnTo>
                    <a:pt x="470" y="688"/>
                  </a:lnTo>
                  <a:lnTo>
                    <a:pt x="470" y="688"/>
                  </a:lnTo>
                  <a:lnTo>
                    <a:pt x="470" y="684"/>
                  </a:lnTo>
                  <a:lnTo>
                    <a:pt x="472" y="682"/>
                  </a:lnTo>
                  <a:lnTo>
                    <a:pt x="472" y="678"/>
                  </a:lnTo>
                  <a:lnTo>
                    <a:pt x="472" y="676"/>
                  </a:lnTo>
                  <a:lnTo>
                    <a:pt x="472" y="676"/>
                  </a:lnTo>
                  <a:lnTo>
                    <a:pt x="458" y="660"/>
                  </a:lnTo>
                  <a:lnTo>
                    <a:pt x="452" y="654"/>
                  </a:lnTo>
                  <a:lnTo>
                    <a:pt x="444" y="646"/>
                  </a:lnTo>
                  <a:lnTo>
                    <a:pt x="444" y="646"/>
                  </a:lnTo>
                  <a:lnTo>
                    <a:pt x="442" y="644"/>
                  </a:lnTo>
                  <a:lnTo>
                    <a:pt x="440" y="642"/>
                  </a:lnTo>
                  <a:lnTo>
                    <a:pt x="440" y="634"/>
                  </a:lnTo>
                  <a:lnTo>
                    <a:pt x="440" y="634"/>
                  </a:lnTo>
                  <a:lnTo>
                    <a:pt x="438" y="628"/>
                  </a:lnTo>
                  <a:lnTo>
                    <a:pt x="436" y="624"/>
                  </a:lnTo>
                  <a:lnTo>
                    <a:pt x="434" y="622"/>
                  </a:lnTo>
                  <a:lnTo>
                    <a:pt x="434" y="622"/>
                  </a:lnTo>
                  <a:lnTo>
                    <a:pt x="428" y="614"/>
                  </a:lnTo>
                  <a:lnTo>
                    <a:pt x="426" y="606"/>
                  </a:lnTo>
                  <a:lnTo>
                    <a:pt x="424" y="598"/>
                  </a:lnTo>
                  <a:lnTo>
                    <a:pt x="424" y="590"/>
                  </a:lnTo>
                  <a:lnTo>
                    <a:pt x="424" y="590"/>
                  </a:lnTo>
                  <a:lnTo>
                    <a:pt x="422" y="582"/>
                  </a:lnTo>
                  <a:lnTo>
                    <a:pt x="418" y="578"/>
                  </a:lnTo>
                  <a:lnTo>
                    <a:pt x="414" y="572"/>
                  </a:lnTo>
                  <a:lnTo>
                    <a:pt x="412" y="566"/>
                  </a:lnTo>
                  <a:lnTo>
                    <a:pt x="412" y="566"/>
                  </a:lnTo>
                  <a:lnTo>
                    <a:pt x="408" y="556"/>
                  </a:lnTo>
                  <a:lnTo>
                    <a:pt x="404" y="544"/>
                  </a:lnTo>
                  <a:lnTo>
                    <a:pt x="400" y="532"/>
                  </a:lnTo>
                  <a:lnTo>
                    <a:pt x="396" y="522"/>
                  </a:lnTo>
                  <a:lnTo>
                    <a:pt x="396" y="522"/>
                  </a:lnTo>
                  <a:lnTo>
                    <a:pt x="392" y="510"/>
                  </a:lnTo>
                  <a:lnTo>
                    <a:pt x="392" y="510"/>
                  </a:lnTo>
                  <a:lnTo>
                    <a:pt x="394" y="512"/>
                  </a:lnTo>
                  <a:lnTo>
                    <a:pt x="396" y="514"/>
                  </a:lnTo>
                  <a:lnTo>
                    <a:pt x="400" y="518"/>
                  </a:lnTo>
                  <a:lnTo>
                    <a:pt x="400" y="518"/>
                  </a:lnTo>
                  <a:lnTo>
                    <a:pt x="402" y="516"/>
                  </a:lnTo>
                  <a:lnTo>
                    <a:pt x="402" y="516"/>
                  </a:lnTo>
                  <a:lnTo>
                    <a:pt x="402" y="508"/>
                  </a:lnTo>
                  <a:lnTo>
                    <a:pt x="406" y="502"/>
                  </a:lnTo>
                  <a:lnTo>
                    <a:pt x="406" y="502"/>
                  </a:lnTo>
                  <a:lnTo>
                    <a:pt x="408" y="516"/>
                  </a:lnTo>
                  <a:lnTo>
                    <a:pt x="408" y="516"/>
                  </a:lnTo>
                  <a:lnTo>
                    <a:pt x="410" y="518"/>
                  </a:lnTo>
                  <a:lnTo>
                    <a:pt x="412" y="522"/>
                  </a:lnTo>
                  <a:lnTo>
                    <a:pt x="416" y="530"/>
                  </a:lnTo>
                  <a:lnTo>
                    <a:pt x="416" y="530"/>
                  </a:lnTo>
                  <a:lnTo>
                    <a:pt x="420" y="538"/>
                  </a:lnTo>
                  <a:lnTo>
                    <a:pt x="424" y="546"/>
                  </a:lnTo>
                  <a:lnTo>
                    <a:pt x="428" y="554"/>
                  </a:lnTo>
                  <a:lnTo>
                    <a:pt x="434" y="560"/>
                  </a:lnTo>
                  <a:lnTo>
                    <a:pt x="434" y="560"/>
                  </a:lnTo>
                  <a:lnTo>
                    <a:pt x="436" y="564"/>
                  </a:lnTo>
                  <a:lnTo>
                    <a:pt x="436" y="564"/>
                  </a:lnTo>
                  <a:lnTo>
                    <a:pt x="438" y="574"/>
                  </a:lnTo>
                  <a:lnTo>
                    <a:pt x="440" y="582"/>
                  </a:lnTo>
                  <a:lnTo>
                    <a:pt x="448" y="598"/>
                  </a:lnTo>
                  <a:lnTo>
                    <a:pt x="458" y="614"/>
                  </a:lnTo>
                  <a:lnTo>
                    <a:pt x="466" y="632"/>
                  </a:lnTo>
                  <a:lnTo>
                    <a:pt x="466" y="632"/>
                  </a:lnTo>
                  <a:lnTo>
                    <a:pt x="470" y="648"/>
                  </a:lnTo>
                  <a:lnTo>
                    <a:pt x="472" y="666"/>
                  </a:lnTo>
                  <a:lnTo>
                    <a:pt x="472" y="666"/>
                  </a:lnTo>
                  <a:lnTo>
                    <a:pt x="474" y="674"/>
                  </a:lnTo>
                  <a:lnTo>
                    <a:pt x="474" y="674"/>
                  </a:lnTo>
                  <a:lnTo>
                    <a:pt x="476" y="674"/>
                  </a:lnTo>
                  <a:lnTo>
                    <a:pt x="480" y="676"/>
                  </a:lnTo>
                  <a:lnTo>
                    <a:pt x="484" y="672"/>
                  </a:lnTo>
                  <a:lnTo>
                    <a:pt x="488" y="670"/>
                  </a:lnTo>
                  <a:lnTo>
                    <a:pt x="494" y="668"/>
                  </a:lnTo>
                  <a:lnTo>
                    <a:pt x="494" y="668"/>
                  </a:lnTo>
                  <a:lnTo>
                    <a:pt x="506" y="664"/>
                  </a:lnTo>
                  <a:lnTo>
                    <a:pt x="516" y="658"/>
                  </a:lnTo>
                  <a:lnTo>
                    <a:pt x="526" y="652"/>
                  </a:lnTo>
                  <a:lnTo>
                    <a:pt x="536" y="646"/>
                  </a:lnTo>
                  <a:lnTo>
                    <a:pt x="536" y="646"/>
                  </a:lnTo>
                  <a:lnTo>
                    <a:pt x="540" y="644"/>
                  </a:lnTo>
                  <a:lnTo>
                    <a:pt x="540" y="644"/>
                  </a:lnTo>
                  <a:lnTo>
                    <a:pt x="542" y="638"/>
                  </a:lnTo>
                  <a:lnTo>
                    <a:pt x="544" y="634"/>
                  </a:lnTo>
                  <a:lnTo>
                    <a:pt x="554" y="632"/>
                  </a:lnTo>
                  <a:lnTo>
                    <a:pt x="554" y="632"/>
                  </a:lnTo>
                  <a:lnTo>
                    <a:pt x="560" y="628"/>
                  </a:lnTo>
                  <a:lnTo>
                    <a:pt x="566" y="624"/>
                  </a:lnTo>
                  <a:lnTo>
                    <a:pt x="576" y="614"/>
                  </a:lnTo>
                  <a:lnTo>
                    <a:pt x="576" y="614"/>
                  </a:lnTo>
                  <a:lnTo>
                    <a:pt x="582" y="608"/>
                  </a:lnTo>
                  <a:lnTo>
                    <a:pt x="586" y="600"/>
                  </a:lnTo>
                  <a:lnTo>
                    <a:pt x="590" y="592"/>
                  </a:lnTo>
                  <a:lnTo>
                    <a:pt x="594" y="586"/>
                  </a:lnTo>
                  <a:lnTo>
                    <a:pt x="594" y="586"/>
                  </a:lnTo>
                  <a:lnTo>
                    <a:pt x="598" y="578"/>
                  </a:lnTo>
                  <a:lnTo>
                    <a:pt x="598" y="572"/>
                  </a:lnTo>
                  <a:lnTo>
                    <a:pt x="596" y="566"/>
                  </a:lnTo>
                  <a:lnTo>
                    <a:pt x="590" y="562"/>
                  </a:lnTo>
                  <a:lnTo>
                    <a:pt x="590" y="562"/>
                  </a:lnTo>
                  <a:lnTo>
                    <a:pt x="582" y="558"/>
                  </a:lnTo>
                  <a:lnTo>
                    <a:pt x="576" y="554"/>
                  </a:lnTo>
                  <a:lnTo>
                    <a:pt x="574" y="546"/>
                  </a:lnTo>
                  <a:lnTo>
                    <a:pt x="572" y="538"/>
                  </a:lnTo>
                  <a:lnTo>
                    <a:pt x="572" y="538"/>
                  </a:lnTo>
                  <a:lnTo>
                    <a:pt x="564" y="548"/>
                  </a:lnTo>
                  <a:lnTo>
                    <a:pt x="556" y="554"/>
                  </a:lnTo>
                  <a:lnTo>
                    <a:pt x="552" y="556"/>
                  </a:lnTo>
                  <a:lnTo>
                    <a:pt x="546" y="558"/>
                  </a:lnTo>
                  <a:lnTo>
                    <a:pt x="542" y="558"/>
                  </a:lnTo>
                  <a:lnTo>
                    <a:pt x="536" y="554"/>
                  </a:lnTo>
                  <a:lnTo>
                    <a:pt x="536" y="554"/>
                  </a:lnTo>
                  <a:lnTo>
                    <a:pt x="536" y="546"/>
                  </a:lnTo>
                  <a:lnTo>
                    <a:pt x="536" y="542"/>
                  </a:lnTo>
                  <a:lnTo>
                    <a:pt x="534" y="538"/>
                  </a:lnTo>
                  <a:lnTo>
                    <a:pt x="534" y="538"/>
                  </a:lnTo>
                  <a:lnTo>
                    <a:pt x="532" y="540"/>
                  </a:lnTo>
                  <a:lnTo>
                    <a:pt x="530" y="542"/>
                  </a:lnTo>
                  <a:lnTo>
                    <a:pt x="530" y="544"/>
                  </a:lnTo>
                  <a:lnTo>
                    <a:pt x="528" y="546"/>
                  </a:lnTo>
                  <a:lnTo>
                    <a:pt x="528" y="546"/>
                  </a:lnTo>
                  <a:lnTo>
                    <a:pt x="526" y="542"/>
                  </a:lnTo>
                  <a:lnTo>
                    <a:pt x="526" y="536"/>
                  </a:lnTo>
                  <a:lnTo>
                    <a:pt x="524" y="530"/>
                  </a:lnTo>
                  <a:lnTo>
                    <a:pt x="520" y="526"/>
                  </a:lnTo>
                  <a:lnTo>
                    <a:pt x="520" y="526"/>
                  </a:lnTo>
                  <a:lnTo>
                    <a:pt x="516" y="520"/>
                  </a:lnTo>
                  <a:lnTo>
                    <a:pt x="514" y="516"/>
                  </a:lnTo>
                  <a:lnTo>
                    <a:pt x="508" y="504"/>
                  </a:lnTo>
                  <a:lnTo>
                    <a:pt x="508" y="504"/>
                  </a:lnTo>
                  <a:lnTo>
                    <a:pt x="508" y="500"/>
                  </a:lnTo>
                  <a:lnTo>
                    <a:pt x="508" y="498"/>
                  </a:lnTo>
                  <a:lnTo>
                    <a:pt x="514" y="494"/>
                  </a:lnTo>
                  <a:lnTo>
                    <a:pt x="514" y="494"/>
                  </a:lnTo>
                  <a:lnTo>
                    <a:pt x="518" y="492"/>
                  </a:lnTo>
                  <a:lnTo>
                    <a:pt x="522" y="494"/>
                  </a:lnTo>
                  <a:lnTo>
                    <a:pt x="526" y="496"/>
                  </a:lnTo>
                  <a:lnTo>
                    <a:pt x="528" y="500"/>
                  </a:lnTo>
                  <a:lnTo>
                    <a:pt x="528" y="500"/>
                  </a:lnTo>
                  <a:lnTo>
                    <a:pt x="532" y="508"/>
                  </a:lnTo>
                  <a:lnTo>
                    <a:pt x="536" y="514"/>
                  </a:lnTo>
                  <a:lnTo>
                    <a:pt x="548" y="524"/>
                  </a:lnTo>
                  <a:lnTo>
                    <a:pt x="548" y="524"/>
                  </a:lnTo>
                  <a:lnTo>
                    <a:pt x="552" y="528"/>
                  </a:lnTo>
                  <a:lnTo>
                    <a:pt x="558" y="530"/>
                  </a:lnTo>
                  <a:lnTo>
                    <a:pt x="562" y="530"/>
                  </a:lnTo>
                  <a:lnTo>
                    <a:pt x="568" y="526"/>
                  </a:lnTo>
                  <a:lnTo>
                    <a:pt x="568" y="526"/>
                  </a:lnTo>
                  <a:lnTo>
                    <a:pt x="572" y="524"/>
                  </a:lnTo>
                  <a:lnTo>
                    <a:pt x="576" y="524"/>
                  </a:lnTo>
                  <a:lnTo>
                    <a:pt x="578" y="526"/>
                  </a:lnTo>
                  <a:lnTo>
                    <a:pt x="580" y="532"/>
                  </a:lnTo>
                  <a:lnTo>
                    <a:pt x="580" y="532"/>
                  </a:lnTo>
                  <a:lnTo>
                    <a:pt x="582" y="538"/>
                  </a:lnTo>
                  <a:lnTo>
                    <a:pt x="584" y="540"/>
                  </a:lnTo>
                  <a:lnTo>
                    <a:pt x="588" y="540"/>
                  </a:lnTo>
                  <a:lnTo>
                    <a:pt x="588" y="540"/>
                  </a:lnTo>
                  <a:lnTo>
                    <a:pt x="608" y="544"/>
                  </a:lnTo>
                  <a:lnTo>
                    <a:pt x="620" y="544"/>
                  </a:lnTo>
                  <a:lnTo>
                    <a:pt x="630" y="544"/>
                  </a:lnTo>
                  <a:lnTo>
                    <a:pt x="630" y="544"/>
                  </a:lnTo>
                  <a:lnTo>
                    <a:pt x="638" y="542"/>
                  </a:lnTo>
                  <a:lnTo>
                    <a:pt x="648" y="542"/>
                  </a:lnTo>
                  <a:lnTo>
                    <a:pt x="652" y="544"/>
                  </a:lnTo>
                  <a:lnTo>
                    <a:pt x="656" y="546"/>
                  </a:lnTo>
                  <a:lnTo>
                    <a:pt x="658" y="550"/>
                  </a:lnTo>
                  <a:lnTo>
                    <a:pt x="662" y="556"/>
                  </a:lnTo>
                  <a:lnTo>
                    <a:pt x="662" y="556"/>
                  </a:lnTo>
                  <a:lnTo>
                    <a:pt x="664" y="560"/>
                  </a:lnTo>
                  <a:lnTo>
                    <a:pt x="668" y="566"/>
                  </a:lnTo>
                  <a:lnTo>
                    <a:pt x="674" y="570"/>
                  </a:lnTo>
                  <a:lnTo>
                    <a:pt x="678" y="570"/>
                  </a:lnTo>
                  <a:lnTo>
                    <a:pt x="684" y="570"/>
                  </a:lnTo>
                  <a:lnTo>
                    <a:pt x="684" y="570"/>
                  </a:lnTo>
                  <a:lnTo>
                    <a:pt x="680" y="572"/>
                  </a:lnTo>
                  <a:lnTo>
                    <a:pt x="678" y="574"/>
                  </a:lnTo>
                  <a:lnTo>
                    <a:pt x="674" y="576"/>
                  </a:lnTo>
                  <a:lnTo>
                    <a:pt x="674" y="576"/>
                  </a:lnTo>
                  <a:lnTo>
                    <a:pt x="680" y="586"/>
                  </a:lnTo>
                  <a:lnTo>
                    <a:pt x="682" y="588"/>
                  </a:lnTo>
                  <a:lnTo>
                    <a:pt x="688" y="590"/>
                  </a:lnTo>
                  <a:lnTo>
                    <a:pt x="688" y="590"/>
                  </a:lnTo>
                  <a:lnTo>
                    <a:pt x="692" y="590"/>
                  </a:lnTo>
                  <a:lnTo>
                    <a:pt x="696" y="586"/>
                  </a:lnTo>
                  <a:lnTo>
                    <a:pt x="700" y="576"/>
                  </a:lnTo>
                  <a:lnTo>
                    <a:pt x="700" y="576"/>
                  </a:lnTo>
                  <a:lnTo>
                    <a:pt x="702" y="586"/>
                  </a:lnTo>
                  <a:lnTo>
                    <a:pt x="702" y="594"/>
                  </a:lnTo>
                  <a:lnTo>
                    <a:pt x="702" y="594"/>
                  </a:lnTo>
                  <a:lnTo>
                    <a:pt x="704" y="618"/>
                  </a:lnTo>
                  <a:lnTo>
                    <a:pt x="708" y="642"/>
                  </a:lnTo>
                  <a:lnTo>
                    <a:pt x="708" y="642"/>
                  </a:lnTo>
                  <a:lnTo>
                    <a:pt x="730" y="702"/>
                  </a:lnTo>
                  <a:lnTo>
                    <a:pt x="730" y="702"/>
                  </a:lnTo>
                  <a:lnTo>
                    <a:pt x="732" y="712"/>
                  </a:lnTo>
                  <a:lnTo>
                    <a:pt x="732" y="716"/>
                  </a:lnTo>
                  <a:lnTo>
                    <a:pt x="736" y="720"/>
                  </a:lnTo>
                  <a:lnTo>
                    <a:pt x="736" y="720"/>
                  </a:lnTo>
                  <a:lnTo>
                    <a:pt x="738" y="722"/>
                  </a:lnTo>
                  <a:lnTo>
                    <a:pt x="740" y="722"/>
                  </a:lnTo>
                  <a:lnTo>
                    <a:pt x="742" y="720"/>
                  </a:lnTo>
                  <a:lnTo>
                    <a:pt x="742" y="720"/>
                  </a:lnTo>
                  <a:lnTo>
                    <a:pt x="750" y="708"/>
                  </a:lnTo>
                  <a:lnTo>
                    <a:pt x="756" y="694"/>
                  </a:lnTo>
                  <a:lnTo>
                    <a:pt x="758" y="678"/>
                  </a:lnTo>
                  <a:lnTo>
                    <a:pt x="758" y="664"/>
                  </a:lnTo>
                  <a:lnTo>
                    <a:pt x="758" y="664"/>
                  </a:lnTo>
                  <a:lnTo>
                    <a:pt x="758" y="654"/>
                  </a:lnTo>
                  <a:lnTo>
                    <a:pt x="760" y="646"/>
                  </a:lnTo>
                  <a:lnTo>
                    <a:pt x="764" y="640"/>
                  </a:lnTo>
                  <a:lnTo>
                    <a:pt x="772" y="636"/>
                  </a:lnTo>
                  <a:lnTo>
                    <a:pt x="772" y="636"/>
                  </a:lnTo>
                  <a:lnTo>
                    <a:pt x="774" y="634"/>
                  </a:lnTo>
                  <a:lnTo>
                    <a:pt x="774" y="634"/>
                  </a:lnTo>
                  <a:lnTo>
                    <a:pt x="790" y="614"/>
                  </a:lnTo>
                  <a:lnTo>
                    <a:pt x="798" y="606"/>
                  </a:lnTo>
                  <a:lnTo>
                    <a:pt x="808" y="598"/>
                  </a:lnTo>
                  <a:lnTo>
                    <a:pt x="808" y="598"/>
                  </a:lnTo>
                  <a:lnTo>
                    <a:pt x="810" y="594"/>
                  </a:lnTo>
                  <a:lnTo>
                    <a:pt x="812" y="590"/>
                  </a:lnTo>
                  <a:lnTo>
                    <a:pt x="812" y="590"/>
                  </a:lnTo>
                  <a:lnTo>
                    <a:pt x="812" y="584"/>
                  </a:lnTo>
                  <a:lnTo>
                    <a:pt x="816" y="582"/>
                  </a:lnTo>
                  <a:lnTo>
                    <a:pt x="820" y="580"/>
                  </a:lnTo>
                  <a:lnTo>
                    <a:pt x="824" y="580"/>
                  </a:lnTo>
                  <a:lnTo>
                    <a:pt x="824" y="580"/>
                  </a:lnTo>
                  <a:lnTo>
                    <a:pt x="832" y="580"/>
                  </a:lnTo>
                  <a:lnTo>
                    <a:pt x="838" y="578"/>
                  </a:lnTo>
                  <a:lnTo>
                    <a:pt x="840" y="574"/>
                  </a:lnTo>
                  <a:lnTo>
                    <a:pt x="840" y="566"/>
                  </a:lnTo>
                  <a:lnTo>
                    <a:pt x="840" y="566"/>
                  </a:lnTo>
                  <a:lnTo>
                    <a:pt x="846" y="570"/>
                  </a:lnTo>
                  <a:lnTo>
                    <a:pt x="850" y="574"/>
                  </a:lnTo>
                  <a:lnTo>
                    <a:pt x="852" y="578"/>
                  </a:lnTo>
                  <a:lnTo>
                    <a:pt x="852" y="584"/>
                  </a:lnTo>
                  <a:lnTo>
                    <a:pt x="852" y="584"/>
                  </a:lnTo>
                  <a:lnTo>
                    <a:pt x="854" y="590"/>
                  </a:lnTo>
                  <a:lnTo>
                    <a:pt x="858" y="594"/>
                  </a:lnTo>
                  <a:lnTo>
                    <a:pt x="858" y="594"/>
                  </a:lnTo>
                  <a:lnTo>
                    <a:pt x="864" y="602"/>
                  </a:lnTo>
                  <a:lnTo>
                    <a:pt x="870" y="612"/>
                  </a:lnTo>
                  <a:lnTo>
                    <a:pt x="872" y="622"/>
                  </a:lnTo>
                  <a:lnTo>
                    <a:pt x="872" y="632"/>
                  </a:lnTo>
                  <a:lnTo>
                    <a:pt x="872" y="632"/>
                  </a:lnTo>
                  <a:lnTo>
                    <a:pt x="872" y="638"/>
                  </a:lnTo>
                  <a:lnTo>
                    <a:pt x="874" y="640"/>
                  </a:lnTo>
                  <a:lnTo>
                    <a:pt x="874" y="640"/>
                  </a:lnTo>
                  <a:lnTo>
                    <a:pt x="878" y="640"/>
                  </a:lnTo>
                  <a:lnTo>
                    <a:pt x="882" y="638"/>
                  </a:lnTo>
                  <a:lnTo>
                    <a:pt x="882" y="638"/>
                  </a:lnTo>
                  <a:lnTo>
                    <a:pt x="888" y="632"/>
                  </a:lnTo>
                  <a:lnTo>
                    <a:pt x="888" y="632"/>
                  </a:lnTo>
                  <a:lnTo>
                    <a:pt x="894" y="634"/>
                  </a:lnTo>
                  <a:lnTo>
                    <a:pt x="894" y="634"/>
                  </a:lnTo>
                  <a:lnTo>
                    <a:pt x="896" y="642"/>
                  </a:lnTo>
                  <a:lnTo>
                    <a:pt x="898" y="652"/>
                  </a:lnTo>
                  <a:lnTo>
                    <a:pt x="900" y="660"/>
                  </a:lnTo>
                  <a:lnTo>
                    <a:pt x="904" y="668"/>
                  </a:lnTo>
                  <a:lnTo>
                    <a:pt x="904" y="668"/>
                  </a:lnTo>
                  <a:lnTo>
                    <a:pt x="904" y="686"/>
                  </a:lnTo>
                  <a:lnTo>
                    <a:pt x="902" y="702"/>
                  </a:lnTo>
                  <a:lnTo>
                    <a:pt x="902" y="702"/>
                  </a:lnTo>
                  <a:lnTo>
                    <a:pt x="902" y="710"/>
                  </a:lnTo>
                  <a:lnTo>
                    <a:pt x="902" y="716"/>
                  </a:lnTo>
                  <a:lnTo>
                    <a:pt x="906" y="722"/>
                  </a:lnTo>
                  <a:lnTo>
                    <a:pt x="910" y="730"/>
                  </a:lnTo>
                  <a:lnTo>
                    <a:pt x="910" y="730"/>
                  </a:lnTo>
                  <a:lnTo>
                    <a:pt x="916" y="742"/>
                  </a:lnTo>
                  <a:lnTo>
                    <a:pt x="918" y="756"/>
                  </a:lnTo>
                  <a:lnTo>
                    <a:pt x="918" y="756"/>
                  </a:lnTo>
                  <a:lnTo>
                    <a:pt x="920" y="766"/>
                  </a:lnTo>
                  <a:lnTo>
                    <a:pt x="924" y="774"/>
                  </a:lnTo>
                  <a:lnTo>
                    <a:pt x="930" y="782"/>
                  </a:lnTo>
                  <a:lnTo>
                    <a:pt x="938" y="790"/>
                  </a:lnTo>
                  <a:lnTo>
                    <a:pt x="938" y="790"/>
                  </a:lnTo>
                  <a:lnTo>
                    <a:pt x="942" y="792"/>
                  </a:lnTo>
                  <a:lnTo>
                    <a:pt x="946" y="792"/>
                  </a:lnTo>
                  <a:lnTo>
                    <a:pt x="946" y="792"/>
                  </a:lnTo>
                  <a:lnTo>
                    <a:pt x="946" y="790"/>
                  </a:lnTo>
                  <a:lnTo>
                    <a:pt x="946" y="788"/>
                  </a:lnTo>
                  <a:lnTo>
                    <a:pt x="946" y="784"/>
                  </a:lnTo>
                  <a:lnTo>
                    <a:pt x="946" y="784"/>
                  </a:lnTo>
                  <a:lnTo>
                    <a:pt x="942" y="776"/>
                  </a:lnTo>
                  <a:lnTo>
                    <a:pt x="940" y="772"/>
                  </a:lnTo>
                  <a:lnTo>
                    <a:pt x="940" y="768"/>
                  </a:lnTo>
                  <a:lnTo>
                    <a:pt x="940" y="768"/>
                  </a:lnTo>
                  <a:lnTo>
                    <a:pt x="940" y="758"/>
                  </a:lnTo>
                  <a:lnTo>
                    <a:pt x="938" y="750"/>
                  </a:lnTo>
                  <a:lnTo>
                    <a:pt x="932" y="744"/>
                  </a:lnTo>
                  <a:lnTo>
                    <a:pt x="926" y="738"/>
                  </a:lnTo>
                  <a:lnTo>
                    <a:pt x="926" y="738"/>
                  </a:lnTo>
                  <a:lnTo>
                    <a:pt x="918" y="728"/>
                  </a:lnTo>
                  <a:lnTo>
                    <a:pt x="912" y="718"/>
                  </a:lnTo>
                  <a:lnTo>
                    <a:pt x="910" y="708"/>
                  </a:lnTo>
                  <a:lnTo>
                    <a:pt x="908" y="696"/>
                  </a:lnTo>
                  <a:lnTo>
                    <a:pt x="908" y="696"/>
                  </a:lnTo>
                  <a:lnTo>
                    <a:pt x="912" y="684"/>
                  </a:lnTo>
                  <a:lnTo>
                    <a:pt x="914" y="672"/>
                  </a:lnTo>
                  <a:lnTo>
                    <a:pt x="914" y="672"/>
                  </a:lnTo>
                  <a:lnTo>
                    <a:pt x="914" y="668"/>
                  </a:lnTo>
                  <a:lnTo>
                    <a:pt x="918" y="666"/>
                  </a:lnTo>
                  <a:lnTo>
                    <a:pt x="918" y="666"/>
                  </a:lnTo>
                  <a:lnTo>
                    <a:pt x="920" y="666"/>
                  </a:lnTo>
                  <a:lnTo>
                    <a:pt x="922" y="668"/>
                  </a:lnTo>
                  <a:lnTo>
                    <a:pt x="922" y="668"/>
                  </a:lnTo>
                  <a:lnTo>
                    <a:pt x="926" y="676"/>
                  </a:lnTo>
                  <a:lnTo>
                    <a:pt x="932" y="682"/>
                  </a:lnTo>
                  <a:lnTo>
                    <a:pt x="944" y="694"/>
                  </a:lnTo>
                  <a:lnTo>
                    <a:pt x="944" y="694"/>
                  </a:lnTo>
                  <a:lnTo>
                    <a:pt x="952" y="704"/>
                  </a:lnTo>
                  <a:lnTo>
                    <a:pt x="954" y="710"/>
                  </a:lnTo>
                  <a:lnTo>
                    <a:pt x="954" y="716"/>
                  </a:lnTo>
                  <a:lnTo>
                    <a:pt x="954" y="716"/>
                  </a:lnTo>
                  <a:lnTo>
                    <a:pt x="960" y="708"/>
                  </a:lnTo>
                  <a:lnTo>
                    <a:pt x="966" y="702"/>
                  </a:lnTo>
                  <a:lnTo>
                    <a:pt x="982" y="690"/>
                  </a:lnTo>
                  <a:lnTo>
                    <a:pt x="982" y="690"/>
                  </a:lnTo>
                  <a:lnTo>
                    <a:pt x="984" y="686"/>
                  </a:lnTo>
                  <a:lnTo>
                    <a:pt x="984" y="686"/>
                  </a:lnTo>
                  <a:lnTo>
                    <a:pt x="986" y="672"/>
                  </a:lnTo>
                  <a:lnTo>
                    <a:pt x="986" y="660"/>
                  </a:lnTo>
                  <a:lnTo>
                    <a:pt x="982" y="648"/>
                  </a:lnTo>
                  <a:lnTo>
                    <a:pt x="974" y="636"/>
                  </a:lnTo>
                  <a:lnTo>
                    <a:pt x="974" y="636"/>
                  </a:lnTo>
                  <a:lnTo>
                    <a:pt x="964" y="620"/>
                  </a:lnTo>
                  <a:lnTo>
                    <a:pt x="964" y="620"/>
                  </a:lnTo>
                  <a:lnTo>
                    <a:pt x="958" y="612"/>
                  </a:lnTo>
                  <a:lnTo>
                    <a:pt x="958" y="606"/>
                  </a:lnTo>
                  <a:lnTo>
                    <a:pt x="962" y="598"/>
                  </a:lnTo>
                  <a:lnTo>
                    <a:pt x="966" y="592"/>
                  </a:lnTo>
                  <a:lnTo>
                    <a:pt x="966" y="592"/>
                  </a:lnTo>
                  <a:lnTo>
                    <a:pt x="970" y="586"/>
                  </a:lnTo>
                  <a:lnTo>
                    <a:pt x="976" y="582"/>
                  </a:lnTo>
                  <a:lnTo>
                    <a:pt x="982" y="582"/>
                  </a:lnTo>
                  <a:lnTo>
                    <a:pt x="990" y="582"/>
                  </a:lnTo>
                  <a:lnTo>
                    <a:pt x="990" y="582"/>
                  </a:lnTo>
                  <a:lnTo>
                    <a:pt x="990" y="588"/>
                  </a:lnTo>
                  <a:lnTo>
                    <a:pt x="990" y="592"/>
                  </a:lnTo>
                  <a:lnTo>
                    <a:pt x="992" y="592"/>
                  </a:lnTo>
                  <a:lnTo>
                    <a:pt x="992" y="592"/>
                  </a:lnTo>
                  <a:lnTo>
                    <a:pt x="994" y="592"/>
                  </a:lnTo>
                  <a:lnTo>
                    <a:pt x="994" y="592"/>
                  </a:lnTo>
                  <a:lnTo>
                    <a:pt x="994" y="586"/>
                  </a:lnTo>
                  <a:lnTo>
                    <a:pt x="994" y="586"/>
                  </a:lnTo>
                  <a:lnTo>
                    <a:pt x="1000" y="584"/>
                  </a:lnTo>
                  <a:lnTo>
                    <a:pt x="1008" y="580"/>
                  </a:lnTo>
                  <a:lnTo>
                    <a:pt x="1014" y="578"/>
                  </a:lnTo>
                  <a:lnTo>
                    <a:pt x="1020" y="574"/>
                  </a:lnTo>
                  <a:lnTo>
                    <a:pt x="1020" y="574"/>
                  </a:lnTo>
                  <a:lnTo>
                    <a:pt x="1022" y="574"/>
                  </a:lnTo>
                  <a:lnTo>
                    <a:pt x="1026" y="574"/>
                  </a:lnTo>
                  <a:lnTo>
                    <a:pt x="1026" y="574"/>
                  </a:lnTo>
                  <a:lnTo>
                    <a:pt x="1026" y="572"/>
                  </a:lnTo>
                  <a:lnTo>
                    <a:pt x="1026" y="572"/>
                  </a:lnTo>
                  <a:lnTo>
                    <a:pt x="1038" y="568"/>
                  </a:lnTo>
                  <a:lnTo>
                    <a:pt x="1048" y="562"/>
                  </a:lnTo>
                  <a:lnTo>
                    <a:pt x="1056" y="552"/>
                  </a:lnTo>
                  <a:lnTo>
                    <a:pt x="1064" y="544"/>
                  </a:lnTo>
                  <a:lnTo>
                    <a:pt x="1064" y="544"/>
                  </a:lnTo>
                  <a:lnTo>
                    <a:pt x="1072" y="526"/>
                  </a:lnTo>
                  <a:lnTo>
                    <a:pt x="1076" y="518"/>
                  </a:lnTo>
                  <a:lnTo>
                    <a:pt x="1080" y="510"/>
                  </a:lnTo>
                  <a:lnTo>
                    <a:pt x="1080" y="510"/>
                  </a:lnTo>
                  <a:lnTo>
                    <a:pt x="1084" y="502"/>
                  </a:lnTo>
                  <a:lnTo>
                    <a:pt x="1084" y="498"/>
                  </a:lnTo>
                  <a:lnTo>
                    <a:pt x="1082" y="494"/>
                  </a:lnTo>
                  <a:lnTo>
                    <a:pt x="1082" y="494"/>
                  </a:lnTo>
                  <a:lnTo>
                    <a:pt x="1078" y="488"/>
                  </a:lnTo>
                  <a:lnTo>
                    <a:pt x="1078" y="488"/>
                  </a:lnTo>
                  <a:lnTo>
                    <a:pt x="1082" y="488"/>
                  </a:lnTo>
                  <a:lnTo>
                    <a:pt x="1082" y="486"/>
                  </a:lnTo>
                  <a:lnTo>
                    <a:pt x="1082" y="482"/>
                  </a:lnTo>
                  <a:lnTo>
                    <a:pt x="1080" y="476"/>
                  </a:lnTo>
                  <a:lnTo>
                    <a:pt x="1080" y="476"/>
                  </a:lnTo>
                  <a:lnTo>
                    <a:pt x="1082" y="474"/>
                  </a:lnTo>
                  <a:lnTo>
                    <a:pt x="1082" y="474"/>
                  </a:lnTo>
                  <a:lnTo>
                    <a:pt x="1078" y="468"/>
                  </a:lnTo>
                  <a:lnTo>
                    <a:pt x="1076" y="462"/>
                  </a:lnTo>
                  <a:lnTo>
                    <a:pt x="1074" y="454"/>
                  </a:lnTo>
                  <a:lnTo>
                    <a:pt x="1068" y="448"/>
                  </a:lnTo>
                  <a:lnTo>
                    <a:pt x="1068" y="448"/>
                  </a:lnTo>
                  <a:lnTo>
                    <a:pt x="1064" y="446"/>
                  </a:lnTo>
                  <a:lnTo>
                    <a:pt x="1064" y="442"/>
                  </a:lnTo>
                  <a:lnTo>
                    <a:pt x="1068" y="436"/>
                  </a:lnTo>
                  <a:lnTo>
                    <a:pt x="1068" y="436"/>
                  </a:lnTo>
                  <a:lnTo>
                    <a:pt x="1078" y="426"/>
                  </a:lnTo>
                  <a:lnTo>
                    <a:pt x="1090" y="420"/>
                  </a:lnTo>
                  <a:lnTo>
                    <a:pt x="1090" y="420"/>
                  </a:lnTo>
                  <a:lnTo>
                    <a:pt x="1078" y="416"/>
                  </a:lnTo>
                  <a:lnTo>
                    <a:pt x="1074" y="416"/>
                  </a:lnTo>
                  <a:lnTo>
                    <a:pt x="1068" y="420"/>
                  </a:lnTo>
                  <a:lnTo>
                    <a:pt x="1068" y="420"/>
                  </a:lnTo>
                  <a:lnTo>
                    <a:pt x="1066" y="420"/>
                  </a:lnTo>
                  <a:lnTo>
                    <a:pt x="1064" y="420"/>
                  </a:lnTo>
                  <a:lnTo>
                    <a:pt x="1062" y="416"/>
                  </a:lnTo>
                  <a:lnTo>
                    <a:pt x="1058" y="410"/>
                  </a:lnTo>
                  <a:lnTo>
                    <a:pt x="1056" y="408"/>
                  </a:lnTo>
                  <a:lnTo>
                    <a:pt x="1052" y="408"/>
                  </a:lnTo>
                  <a:lnTo>
                    <a:pt x="1052" y="408"/>
                  </a:lnTo>
                  <a:lnTo>
                    <a:pt x="1052" y="406"/>
                  </a:lnTo>
                  <a:lnTo>
                    <a:pt x="1052" y="402"/>
                  </a:lnTo>
                  <a:lnTo>
                    <a:pt x="1052" y="402"/>
                  </a:lnTo>
                  <a:lnTo>
                    <a:pt x="1054" y="400"/>
                  </a:lnTo>
                  <a:lnTo>
                    <a:pt x="1054" y="400"/>
                  </a:lnTo>
                  <a:lnTo>
                    <a:pt x="1060" y="398"/>
                  </a:lnTo>
                  <a:lnTo>
                    <a:pt x="1066" y="394"/>
                  </a:lnTo>
                  <a:lnTo>
                    <a:pt x="1070" y="390"/>
                  </a:lnTo>
                  <a:lnTo>
                    <a:pt x="1074" y="386"/>
                  </a:lnTo>
                  <a:lnTo>
                    <a:pt x="1074" y="386"/>
                  </a:lnTo>
                  <a:lnTo>
                    <a:pt x="1080" y="382"/>
                  </a:lnTo>
                  <a:lnTo>
                    <a:pt x="1082" y="382"/>
                  </a:lnTo>
                  <a:lnTo>
                    <a:pt x="1086" y="382"/>
                  </a:lnTo>
                  <a:lnTo>
                    <a:pt x="1086" y="382"/>
                  </a:lnTo>
                  <a:lnTo>
                    <a:pt x="1088" y="386"/>
                  </a:lnTo>
                  <a:lnTo>
                    <a:pt x="1088" y="388"/>
                  </a:lnTo>
                  <a:lnTo>
                    <a:pt x="1084" y="392"/>
                  </a:lnTo>
                  <a:lnTo>
                    <a:pt x="1084" y="392"/>
                  </a:lnTo>
                  <a:lnTo>
                    <a:pt x="1082" y="394"/>
                  </a:lnTo>
                  <a:lnTo>
                    <a:pt x="1082" y="396"/>
                  </a:lnTo>
                  <a:lnTo>
                    <a:pt x="1084" y="400"/>
                  </a:lnTo>
                  <a:lnTo>
                    <a:pt x="1084" y="400"/>
                  </a:lnTo>
                  <a:lnTo>
                    <a:pt x="1086" y="400"/>
                  </a:lnTo>
                  <a:lnTo>
                    <a:pt x="1086" y="400"/>
                  </a:lnTo>
                  <a:lnTo>
                    <a:pt x="1090" y="396"/>
                  </a:lnTo>
                  <a:lnTo>
                    <a:pt x="1090" y="396"/>
                  </a:lnTo>
                  <a:lnTo>
                    <a:pt x="1096" y="394"/>
                  </a:lnTo>
                  <a:lnTo>
                    <a:pt x="1096" y="394"/>
                  </a:lnTo>
                  <a:lnTo>
                    <a:pt x="1100" y="392"/>
                  </a:lnTo>
                  <a:lnTo>
                    <a:pt x="1102" y="392"/>
                  </a:lnTo>
                  <a:lnTo>
                    <a:pt x="1110" y="394"/>
                  </a:lnTo>
                  <a:lnTo>
                    <a:pt x="1110" y="394"/>
                  </a:lnTo>
                  <a:lnTo>
                    <a:pt x="1112" y="398"/>
                  </a:lnTo>
                  <a:lnTo>
                    <a:pt x="1112" y="400"/>
                  </a:lnTo>
                  <a:lnTo>
                    <a:pt x="1110" y="406"/>
                  </a:lnTo>
                  <a:lnTo>
                    <a:pt x="1110" y="406"/>
                  </a:lnTo>
                  <a:lnTo>
                    <a:pt x="1110" y="410"/>
                  </a:lnTo>
                  <a:lnTo>
                    <a:pt x="1110" y="412"/>
                  </a:lnTo>
                  <a:lnTo>
                    <a:pt x="1112" y="412"/>
                  </a:lnTo>
                  <a:lnTo>
                    <a:pt x="1116" y="412"/>
                  </a:lnTo>
                  <a:lnTo>
                    <a:pt x="1116" y="412"/>
                  </a:lnTo>
                  <a:lnTo>
                    <a:pt x="1120" y="414"/>
                  </a:lnTo>
                  <a:lnTo>
                    <a:pt x="1122" y="416"/>
                  </a:lnTo>
                  <a:lnTo>
                    <a:pt x="1124" y="418"/>
                  </a:lnTo>
                  <a:lnTo>
                    <a:pt x="1124" y="422"/>
                  </a:lnTo>
                  <a:lnTo>
                    <a:pt x="1124" y="422"/>
                  </a:lnTo>
                  <a:lnTo>
                    <a:pt x="1120" y="448"/>
                  </a:lnTo>
                  <a:lnTo>
                    <a:pt x="1120" y="448"/>
                  </a:lnTo>
                  <a:lnTo>
                    <a:pt x="1132" y="444"/>
                  </a:lnTo>
                  <a:lnTo>
                    <a:pt x="1140" y="440"/>
                  </a:lnTo>
                  <a:lnTo>
                    <a:pt x="1140" y="440"/>
                  </a:lnTo>
                  <a:lnTo>
                    <a:pt x="1144" y="436"/>
                  </a:lnTo>
                  <a:lnTo>
                    <a:pt x="1144" y="432"/>
                  </a:lnTo>
                  <a:lnTo>
                    <a:pt x="1142" y="422"/>
                  </a:lnTo>
                  <a:lnTo>
                    <a:pt x="1142" y="422"/>
                  </a:lnTo>
                  <a:lnTo>
                    <a:pt x="1138" y="412"/>
                  </a:lnTo>
                  <a:lnTo>
                    <a:pt x="1132" y="402"/>
                  </a:lnTo>
                  <a:lnTo>
                    <a:pt x="1132" y="402"/>
                  </a:lnTo>
                  <a:lnTo>
                    <a:pt x="1128" y="398"/>
                  </a:lnTo>
                  <a:lnTo>
                    <a:pt x="1128" y="396"/>
                  </a:lnTo>
                  <a:lnTo>
                    <a:pt x="1130" y="392"/>
                  </a:lnTo>
                  <a:lnTo>
                    <a:pt x="1134" y="390"/>
                  </a:lnTo>
                  <a:lnTo>
                    <a:pt x="1134" y="390"/>
                  </a:lnTo>
                  <a:lnTo>
                    <a:pt x="1142" y="384"/>
                  </a:lnTo>
                  <a:lnTo>
                    <a:pt x="1146" y="374"/>
                  </a:lnTo>
                  <a:lnTo>
                    <a:pt x="1146" y="374"/>
                  </a:lnTo>
                  <a:lnTo>
                    <a:pt x="1150" y="368"/>
                  </a:lnTo>
                  <a:lnTo>
                    <a:pt x="1154" y="362"/>
                  </a:lnTo>
                  <a:lnTo>
                    <a:pt x="1160" y="360"/>
                  </a:lnTo>
                  <a:lnTo>
                    <a:pt x="1162" y="358"/>
                  </a:lnTo>
                  <a:lnTo>
                    <a:pt x="1166" y="360"/>
                  </a:lnTo>
                  <a:lnTo>
                    <a:pt x="1166" y="360"/>
                  </a:lnTo>
                  <a:lnTo>
                    <a:pt x="1172" y="362"/>
                  </a:lnTo>
                  <a:lnTo>
                    <a:pt x="1178" y="360"/>
                  </a:lnTo>
                  <a:lnTo>
                    <a:pt x="1184" y="358"/>
                  </a:lnTo>
                  <a:lnTo>
                    <a:pt x="1188" y="354"/>
                  </a:lnTo>
                  <a:lnTo>
                    <a:pt x="1188" y="354"/>
                  </a:lnTo>
                  <a:lnTo>
                    <a:pt x="1202" y="336"/>
                  </a:lnTo>
                  <a:lnTo>
                    <a:pt x="1216" y="320"/>
                  </a:lnTo>
                  <a:lnTo>
                    <a:pt x="1222" y="310"/>
                  </a:lnTo>
                  <a:lnTo>
                    <a:pt x="1226" y="300"/>
                  </a:lnTo>
                  <a:lnTo>
                    <a:pt x="1230" y="290"/>
                  </a:lnTo>
                  <a:lnTo>
                    <a:pt x="1230" y="278"/>
                  </a:lnTo>
                  <a:lnTo>
                    <a:pt x="1230" y="278"/>
                  </a:lnTo>
                  <a:lnTo>
                    <a:pt x="1232" y="274"/>
                  </a:lnTo>
                  <a:lnTo>
                    <a:pt x="1232" y="272"/>
                  </a:lnTo>
                  <a:lnTo>
                    <a:pt x="1232" y="272"/>
                  </a:lnTo>
                  <a:lnTo>
                    <a:pt x="1236" y="268"/>
                  </a:lnTo>
                  <a:lnTo>
                    <a:pt x="1236" y="264"/>
                  </a:lnTo>
                  <a:lnTo>
                    <a:pt x="1236" y="254"/>
                  </a:lnTo>
                  <a:lnTo>
                    <a:pt x="1236" y="254"/>
                  </a:lnTo>
                  <a:lnTo>
                    <a:pt x="1232" y="250"/>
                  </a:lnTo>
                  <a:lnTo>
                    <a:pt x="1228" y="246"/>
                  </a:lnTo>
                  <a:lnTo>
                    <a:pt x="1220" y="246"/>
                  </a:lnTo>
                  <a:lnTo>
                    <a:pt x="1216" y="248"/>
                  </a:lnTo>
                  <a:lnTo>
                    <a:pt x="1216" y="248"/>
                  </a:lnTo>
                  <a:lnTo>
                    <a:pt x="1210" y="250"/>
                  </a:lnTo>
                  <a:lnTo>
                    <a:pt x="1206" y="250"/>
                  </a:lnTo>
                  <a:lnTo>
                    <a:pt x="1204" y="248"/>
                  </a:lnTo>
                  <a:lnTo>
                    <a:pt x="1202" y="248"/>
                  </a:lnTo>
                  <a:lnTo>
                    <a:pt x="1202" y="248"/>
                  </a:lnTo>
                  <a:lnTo>
                    <a:pt x="1200" y="242"/>
                  </a:lnTo>
                  <a:lnTo>
                    <a:pt x="1196" y="240"/>
                  </a:lnTo>
                  <a:lnTo>
                    <a:pt x="1186" y="236"/>
                  </a:lnTo>
                  <a:lnTo>
                    <a:pt x="1186" y="236"/>
                  </a:lnTo>
                  <a:lnTo>
                    <a:pt x="1202" y="228"/>
                  </a:lnTo>
                  <a:lnTo>
                    <a:pt x="1214" y="218"/>
                  </a:lnTo>
                  <a:lnTo>
                    <a:pt x="1238" y="196"/>
                  </a:lnTo>
                  <a:lnTo>
                    <a:pt x="1238" y="196"/>
                  </a:lnTo>
                  <a:lnTo>
                    <a:pt x="1248" y="190"/>
                  </a:lnTo>
                  <a:lnTo>
                    <a:pt x="1260" y="190"/>
                  </a:lnTo>
                  <a:lnTo>
                    <a:pt x="1260" y="190"/>
                  </a:lnTo>
                  <a:lnTo>
                    <a:pt x="1280" y="190"/>
                  </a:lnTo>
                  <a:lnTo>
                    <a:pt x="1290" y="190"/>
                  </a:lnTo>
                  <a:lnTo>
                    <a:pt x="1300" y="186"/>
                  </a:lnTo>
                  <a:lnTo>
                    <a:pt x="1300" y="186"/>
                  </a:lnTo>
                  <a:lnTo>
                    <a:pt x="1304" y="184"/>
                  </a:lnTo>
                  <a:lnTo>
                    <a:pt x="1308" y="186"/>
                  </a:lnTo>
                  <a:lnTo>
                    <a:pt x="1316" y="188"/>
                  </a:lnTo>
                  <a:lnTo>
                    <a:pt x="1316" y="188"/>
                  </a:lnTo>
                  <a:lnTo>
                    <a:pt x="1322" y="192"/>
                  </a:lnTo>
                  <a:lnTo>
                    <a:pt x="1328" y="192"/>
                  </a:lnTo>
                  <a:lnTo>
                    <a:pt x="1328" y="192"/>
                  </a:lnTo>
                  <a:lnTo>
                    <a:pt x="1342" y="192"/>
                  </a:lnTo>
                  <a:lnTo>
                    <a:pt x="1342" y="192"/>
                  </a:lnTo>
                  <a:lnTo>
                    <a:pt x="1340" y="188"/>
                  </a:lnTo>
                  <a:lnTo>
                    <a:pt x="1338" y="186"/>
                  </a:lnTo>
                  <a:lnTo>
                    <a:pt x="1338" y="186"/>
                  </a:lnTo>
                  <a:lnTo>
                    <a:pt x="1338" y="184"/>
                  </a:lnTo>
                  <a:lnTo>
                    <a:pt x="1338" y="184"/>
                  </a:lnTo>
                  <a:lnTo>
                    <a:pt x="1340" y="182"/>
                  </a:lnTo>
                  <a:lnTo>
                    <a:pt x="1340" y="182"/>
                  </a:lnTo>
                  <a:lnTo>
                    <a:pt x="1348" y="174"/>
                  </a:lnTo>
                  <a:lnTo>
                    <a:pt x="1358" y="168"/>
                  </a:lnTo>
                  <a:lnTo>
                    <a:pt x="1368" y="164"/>
                  </a:lnTo>
                  <a:lnTo>
                    <a:pt x="1374" y="164"/>
                  </a:lnTo>
                  <a:lnTo>
                    <a:pt x="1380" y="164"/>
                  </a:lnTo>
                  <a:lnTo>
                    <a:pt x="1380" y="164"/>
                  </a:lnTo>
                  <a:lnTo>
                    <a:pt x="1382" y="164"/>
                  </a:lnTo>
                  <a:lnTo>
                    <a:pt x="1384" y="166"/>
                  </a:lnTo>
                  <a:lnTo>
                    <a:pt x="1384" y="166"/>
                  </a:lnTo>
                  <a:lnTo>
                    <a:pt x="1386" y="170"/>
                  </a:lnTo>
                  <a:lnTo>
                    <a:pt x="1388" y="172"/>
                  </a:lnTo>
                  <a:lnTo>
                    <a:pt x="1396" y="170"/>
                  </a:lnTo>
                  <a:lnTo>
                    <a:pt x="1396" y="170"/>
                  </a:lnTo>
                  <a:lnTo>
                    <a:pt x="1402" y="164"/>
                  </a:lnTo>
                  <a:lnTo>
                    <a:pt x="1406" y="160"/>
                  </a:lnTo>
                  <a:lnTo>
                    <a:pt x="1412" y="156"/>
                  </a:lnTo>
                  <a:lnTo>
                    <a:pt x="1416" y="154"/>
                  </a:lnTo>
                  <a:lnTo>
                    <a:pt x="1420" y="154"/>
                  </a:lnTo>
                  <a:lnTo>
                    <a:pt x="1420" y="154"/>
                  </a:lnTo>
                  <a:lnTo>
                    <a:pt x="1416" y="164"/>
                  </a:lnTo>
                  <a:lnTo>
                    <a:pt x="1410" y="172"/>
                  </a:lnTo>
                  <a:lnTo>
                    <a:pt x="1402" y="178"/>
                  </a:lnTo>
                  <a:lnTo>
                    <a:pt x="1394" y="182"/>
                  </a:lnTo>
                  <a:lnTo>
                    <a:pt x="1394" y="182"/>
                  </a:lnTo>
                  <a:lnTo>
                    <a:pt x="1382" y="194"/>
                  </a:lnTo>
                  <a:lnTo>
                    <a:pt x="1368" y="204"/>
                  </a:lnTo>
                  <a:lnTo>
                    <a:pt x="1368" y="204"/>
                  </a:lnTo>
                  <a:lnTo>
                    <a:pt x="1358" y="212"/>
                  </a:lnTo>
                  <a:lnTo>
                    <a:pt x="1350" y="222"/>
                  </a:lnTo>
                  <a:lnTo>
                    <a:pt x="1348" y="230"/>
                  </a:lnTo>
                  <a:lnTo>
                    <a:pt x="1350" y="242"/>
                  </a:lnTo>
                  <a:lnTo>
                    <a:pt x="1350" y="242"/>
                  </a:lnTo>
                  <a:lnTo>
                    <a:pt x="1356" y="270"/>
                  </a:lnTo>
                  <a:lnTo>
                    <a:pt x="1356" y="270"/>
                  </a:lnTo>
                  <a:lnTo>
                    <a:pt x="1358" y="274"/>
                  </a:lnTo>
                  <a:lnTo>
                    <a:pt x="1360" y="272"/>
                  </a:lnTo>
                  <a:lnTo>
                    <a:pt x="1360" y="272"/>
                  </a:lnTo>
                  <a:lnTo>
                    <a:pt x="1366" y="270"/>
                  </a:lnTo>
                  <a:lnTo>
                    <a:pt x="1368" y="266"/>
                  </a:lnTo>
                  <a:lnTo>
                    <a:pt x="1370" y="262"/>
                  </a:lnTo>
                  <a:lnTo>
                    <a:pt x="1370" y="256"/>
                  </a:lnTo>
                  <a:lnTo>
                    <a:pt x="1370" y="256"/>
                  </a:lnTo>
                  <a:lnTo>
                    <a:pt x="1376" y="254"/>
                  </a:lnTo>
                  <a:lnTo>
                    <a:pt x="1378" y="254"/>
                  </a:lnTo>
                  <a:lnTo>
                    <a:pt x="1380" y="250"/>
                  </a:lnTo>
                  <a:lnTo>
                    <a:pt x="1380" y="250"/>
                  </a:lnTo>
                  <a:lnTo>
                    <a:pt x="1380" y="248"/>
                  </a:lnTo>
                  <a:lnTo>
                    <a:pt x="1380" y="246"/>
                  </a:lnTo>
                  <a:lnTo>
                    <a:pt x="1382" y="244"/>
                  </a:lnTo>
                  <a:lnTo>
                    <a:pt x="1382" y="244"/>
                  </a:lnTo>
                  <a:lnTo>
                    <a:pt x="1394" y="238"/>
                  </a:lnTo>
                  <a:lnTo>
                    <a:pt x="1396" y="234"/>
                  </a:lnTo>
                  <a:lnTo>
                    <a:pt x="1398" y="232"/>
                  </a:lnTo>
                  <a:lnTo>
                    <a:pt x="1396" y="226"/>
                  </a:lnTo>
                  <a:lnTo>
                    <a:pt x="1396" y="226"/>
                  </a:lnTo>
                  <a:lnTo>
                    <a:pt x="1398" y="224"/>
                  </a:lnTo>
                  <a:lnTo>
                    <a:pt x="1402" y="222"/>
                  </a:lnTo>
                  <a:lnTo>
                    <a:pt x="1402" y="222"/>
                  </a:lnTo>
                  <a:lnTo>
                    <a:pt x="1406" y="222"/>
                  </a:lnTo>
                  <a:lnTo>
                    <a:pt x="1408" y="222"/>
                  </a:lnTo>
                  <a:lnTo>
                    <a:pt x="1404" y="216"/>
                  </a:lnTo>
                  <a:lnTo>
                    <a:pt x="1404" y="216"/>
                  </a:lnTo>
                  <a:lnTo>
                    <a:pt x="1404" y="212"/>
                  </a:lnTo>
                  <a:lnTo>
                    <a:pt x="1404" y="208"/>
                  </a:lnTo>
                  <a:lnTo>
                    <a:pt x="1404" y="208"/>
                  </a:lnTo>
                  <a:lnTo>
                    <a:pt x="1406" y="208"/>
                  </a:lnTo>
                  <a:lnTo>
                    <a:pt x="1406" y="206"/>
                  </a:lnTo>
                  <a:lnTo>
                    <a:pt x="1404" y="206"/>
                  </a:lnTo>
                  <a:lnTo>
                    <a:pt x="1404" y="206"/>
                  </a:lnTo>
                  <a:lnTo>
                    <a:pt x="1400" y="206"/>
                  </a:lnTo>
                  <a:lnTo>
                    <a:pt x="1398" y="204"/>
                  </a:lnTo>
                  <a:lnTo>
                    <a:pt x="1398" y="200"/>
                  </a:lnTo>
                  <a:lnTo>
                    <a:pt x="1398" y="200"/>
                  </a:lnTo>
                  <a:lnTo>
                    <a:pt x="1410" y="188"/>
                  </a:lnTo>
                  <a:lnTo>
                    <a:pt x="1416" y="182"/>
                  </a:lnTo>
                  <a:lnTo>
                    <a:pt x="1424" y="180"/>
                  </a:lnTo>
                  <a:lnTo>
                    <a:pt x="1424" y="180"/>
                  </a:lnTo>
                  <a:lnTo>
                    <a:pt x="1430" y="182"/>
                  </a:lnTo>
                  <a:lnTo>
                    <a:pt x="1434" y="182"/>
                  </a:lnTo>
                  <a:lnTo>
                    <a:pt x="1436" y="180"/>
                  </a:lnTo>
                  <a:lnTo>
                    <a:pt x="1436" y="180"/>
                  </a:lnTo>
                  <a:lnTo>
                    <a:pt x="1446" y="176"/>
                  </a:lnTo>
                  <a:lnTo>
                    <a:pt x="1450" y="176"/>
                  </a:lnTo>
                  <a:lnTo>
                    <a:pt x="1454" y="178"/>
                  </a:lnTo>
                  <a:lnTo>
                    <a:pt x="1454" y="178"/>
                  </a:lnTo>
                  <a:lnTo>
                    <a:pt x="1460" y="180"/>
                  </a:lnTo>
                  <a:lnTo>
                    <a:pt x="1464" y="180"/>
                  </a:lnTo>
                  <a:lnTo>
                    <a:pt x="1474" y="174"/>
                  </a:lnTo>
                  <a:lnTo>
                    <a:pt x="1474" y="174"/>
                  </a:lnTo>
                  <a:lnTo>
                    <a:pt x="1484" y="168"/>
                  </a:lnTo>
                  <a:lnTo>
                    <a:pt x="1496" y="162"/>
                  </a:lnTo>
                  <a:lnTo>
                    <a:pt x="1496" y="162"/>
                  </a:lnTo>
                  <a:lnTo>
                    <a:pt x="1504" y="160"/>
                  </a:lnTo>
                  <a:lnTo>
                    <a:pt x="1512" y="156"/>
                  </a:lnTo>
                  <a:lnTo>
                    <a:pt x="1520" y="156"/>
                  </a:lnTo>
                  <a:lnTo>
                    <a:pt x="1528" y="156"/>
                  </a:lnTo>
                  <a:lnTo>
                    <a:pt x="1528" y="156"/>
                  </a:lnTo>
                  <a:lnTo>
                    <a:pt x="1532" y="156"/>
                  </a:lnTo>
                  <a:lnTo>
                    <a:pt x="1534" y="154"/>
                  </a:lnTo>
                  <a:lnTo>
                    <a:pt x="1534" y="152"/>
                  </a:lnTo>
                  <a:lnTo>
                    <a:pt x="1532" y="150"/>
                  </a:lnTo>
                  <a:lnTo>
                    <a:pt x="1532" y="150"/>
                  </a:lnTo>
                  <a:lnTo>
                    <a:pt x="1526" y="142"/>
                  </a:lnTo>
                  <a:lnTo>
                    <a:pt x="1522" y="138"/>
                  </a:lnTo>
                  <a:lnTo>
                    <a:pt x="1518" y="134"/>
                  </a:lnTo>
                  <a:lnTo>
                    <a:pt x="1518" y="134"/>
                  </a:lnTo>
                  <a:lnTo>
                    <a:pt x="1524" y="134"/>
                  </a:lnTo>
                  <a:lnTo>
                    <a:pt x="1524" y="134"/>
                  </a:lnTo>
                  <a:lnTo>
                    <a:pt x="1536" y="132"/>
                  </a:lnTo>
                  <a:lnTo>
                    <a:pt x="1540" y="128"/>
                  </a:lnTo>
                  <a:lnTo>
                    <a:pt x="1540" y="126"/>
                  </a:lnTo>
                  <a:lnTo>
                    <a:pt x="1540" y="122"/>
                  </a:lnTo>
                  <a:lnTo>
                    <a:pt x="1540" y="122"/>
                  </a:lnTo>
                  <a:lnTo>
                    <a:pt x="1542" y="118"/>
                  </a:lnTo>
                  <a:lnTo>
                    <a:pt x="1544" y="118"/>
                  </a:lnTo>
                  <a:lnTo>
                    <a:pt x="1544" y="118"/>
                  </a:lnTo>
                  <a:lnTo>
                    <a:pt x="1548" y="118"/>
                  </a:lnTo>
                  <a:lnTo>
                    <a:pt x="1548" y="118"/>
                  </a:lnTo>
                  <a:lnTo>
                    <a:pt x="1548" y="120"/>
                  </a:lnTo>
                  <a:lnTo>
                    <a:pt x="1548" y="120"/>
                  </a:lnTo>
                  <a:lnTo>
                    <a:pt x="1550" y="124"/>
                  </a:lnTo>
                  <a:lnTo>
                    <a:pt x="1552" y="124"/>
                  </a:lnTo>
                  <a:lnTo>
                    <a:pt x="1552" y="124"/>
                  </a:lnTo>
                  <a:lnTo>
                    <a:pt x="1562" y="124"/>
                  </a:lnTo>
                  <a:lnTo>
                    <a:pt x="1570" y="128"/>
                  </a:lnTo>
                  <a:lnTo>
                    <a:pt x="1578" y="132"/>
                  </a:lnTo>
                  <a:lnTo>
                    <a:pt x="1586" y="136"/>
                  </a:lnTo>
                  <a:lnTo>
                    <a:pt x="1586" y="136"/>
                  </a:lnTo>
                  <a:lnTo>
                    <a:pt x="1590" y="138"/>
                  </a:lnTo>
                  <a:lnTo>
                    <a:pt x="1592" y="138"/>
                  </a:lnTo>
                  <a:lnTo>
                    <a:pt x="1594" y="134"/>
                  </a:lnTo>
                  <a:lnTo>
                    <a:pt x="1594" y="134"/>
                  </a:lnTo>
                  <a:lnTo>
                    <a:pt x="1596" y="130"/>
                  </a:lnTo>
                  <a:lnTo>
                    <a:pt x="1598" y="126"/>
                  </a:lnTo>
                  <a:lnTo>
                    <a:pt x="1602" y="124"/>
                  </a:lnTo>
                  <a:lnTo>
                    <a:pt x="1608" y="124"/>
                  </a:lnTo>
                  <a:lnTo>
                    <a:pt x="1608" y="124"/>
                  </a:lnTo>
                  <a:lnTo>
                    <a:pt x="1612" y="122"/>
                  </a:lnTo>
                  <a:lnTo>
                    <a:pt x="1612" y="120"/>
                  </a:lnTo>
                  <a:lnTo>
                    <a:pt x="1612" y="118"/>
                  </a:lnTo>
                  <a:lnTo>
                    <a:pt x="1612" y="118"/>
                  </a:lnTo>
                  <a:close/>
                  <a:moveTo>
                    <a:pt x="350" y="152"/>
                  </a:moveTo>
                  <a:lnTo>
                    <a:pt x="350" y="152"/>
                  </a:lnTo>
                  <a:lnTo>
                    <a:pt x="352" y="152"/>
                  </a:lnTo>
                  <a:lnTo>
                    <a:pt x="352" y="152"/>
                  </a:lnTo>
                  <a:lnTo>
                    <a:pt x="354" y="154"/>
                  </a:lnTo>
                  <a:lnTo>
                    <a:pt x="354" y="156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50" y="156"/>
                  </a:lnTo>
                  <a:lnTo>
                    <a:pt x="348" y="154"/>
                  </a:lnTo>
                  <a:lnTo>
                    <a:pt x="350" y="152"/>
                  </a:lnTo>
                  <a:lnTo>
                    <a:pt x="350" y="152"/>
                  </a:lnTo>
                  <a:close/>
                  <a:moveTo>
                    <a:pt x="348" y="168"/>
                  </a:moveTo>
                  <a:lnTo>
                    <a:pt x="348" y="168"/>
                  </a:lnTo>
                  <a:lnTo>
                    <a:pt x="348" y="168"/>
                  </a:lnTo>
                  <a:lnTo>
                    <a:pt x="348" y="166"/>
                  </a:lnTo>
                  <a:lnTo>
                    <a:pt x="352" y="166"/>
                  </a:lnTo>
                  <a:lnTo>
                    <a:pt x="356" y="164"/>
                  </a:lnTo>
                  <a:lnTo>
                    <a:pt x="352" y="160"/>
                  </a:lnTo>
                  <a:lnTo>
                    <a:pt x="352" y="160"/>
                  </a:lnTo>
                  <a:lnTo>
                    <a:pt x="360" y="158"/>
                  </a:lnTo>
                  <a:lnTo>
                    <a:pt x="364" y="158"/>
                  </a:lnTo>
                  <a:lnTo>
                    <a:pt x="368" y="156"/>
                  </a:lnTo>
                  <a:lnTo>
                    <a:pt x="368" y="156"/>
                  </a:lnTo>
                  <a:lnTo>
                    <a:pt x="364" y="164"/>
                  </a:lnTo>
                  <a:lnTo>
                    <a:pt x="360" y="170"/>
                  </a:lnTo>
                  <a:lnTo>
                    <a:pt x="354" y="170"/>
                  </a:lnTo>
                  <a:lnTo>
                    <a:pt x="348" y="168"/>
                  </a:lnTo>
                  <a:lnTo>
                    <a:pt x="348" y="168"/>
                  </a:lnTo>
                  <a:close/>
                  <a:moveTo>
                    <a:pt x="380" y="184"/>
                  </a:moveTo>
                  <a:lnTo>
                    <a:pt x="380" y="184"/>
                  </a:lnTo>
                  <a:lnTo>
                    <a:pt x="376" y="182"/>
                  </a:lnTo>
                  <a:lnTo>
                    <a:pt x="372" y="178"/>
                  </a:lnTo>
                  <a:lnTo>
                    <a:pt x="368" y="170"/>
                  </a:lnTo>
                  <a:lnTo>
                    <a:pt x="368" y="170"/>
                  </a:lnTo>
                  <a:lnTo>
                    <a:pt x="372" y="166"/>
                  </a:lnTo>
                  <a:lnTo>
                    <a:pt x="374" y="166"/>
                  </a:lnTo>
                  <a:lnTo>
                    <a:pt x="376" y="166"/>
                  </a:lnTo>
                  <a:lnTo>
                    <a:pt x="376" y="166"/>
                  </a:lnTo>
                  <a:lnTo>
                    <a:pt x="384" y="168"/>
                  </a:lnTo>
                  <a:lnTo>
                    <a:pt x="388" y="170"/>
                  </a:lnTo>
                  <a:lnTo>
                    <a:pt x="390" y="174"/>
                  </a:lnTo>
                  <a:lnTo>
                    <a:pt x="390" y="174"/>
                  </a:lnTo>
                  <a:lnTo>
                    <a:pt x="388" y="180"/>
                  </a:lnTo>
                  <a:lnTo>
                    <a:pt x="386" y="182"/>
                  </a:lnTo>
                  <a:lnTo>
                    <a:pt x="380" y="184"/>
                  </a:lnTo>
                  <a:lnTo>
                    <a:pt x="380" y="184"/>
                  </a:lnTo>
                  <a:close/>
                  <a:moveTo>
                    <a:pt x="410" y="174"/>
                  </a:moveTo>
                  <a:lnTo>
                    <a:pt x="410" y="174"/>
                  </a:lnTo>
                  <a:lnTo>
                    <a:pt x="406" y="172"/>
                  </a:lnTo>
                  <a:lnTo>
                    <a:pt x="406" y="170"/>
                  </a:lnTo>
                  <a:lnTo>
                    <a:pt x="406" y="168"/>
                  </a:lnTo>
                  <a:lnTo>
                    <a:pt x="406" y="168"/>
                  </a:lnTo>
                  <a:lnTo>
                    <a:pt x="404" y="166"/>
                  </a:lnTo>
                  <a:lnTo>
                    <a:pt x="402" y="164"/>
                  </a:lnTo>
                  <a:lnTo>
                    <a:pt x="402" y="160"/>
                  </a:lnTo>
                  <a:lnTo>
                    <a:pt x="404" y="156"/>
                  </a:lnTo>
                  <a:lnTo>
                    <a:pt x="404" y="156"/>
                  </a:lnTo>
                  <a:lnTo>
                    <a:pt x="404" y="154"/>
                  </a:lnTo>
                  <a:lnTo>
                    <a:pt x="404" y="154"/>
                  </a:lnTo>
                  <a:lnTo>
                    <a:pt x="406" y="154"/>
                  </a:lnTo>
                  <a:lnTo>
                    <a:pt x="406" y="154"/>
                  </a:lnTo>
                  <a:lnTo>
                    <a:pt x="412" y="156"/>
                  </a:lnTo>
                  <a:lnTo>
                    <a:pt x="414" y="162"/>
                  </a:lnTo>
                  <a:lnTo>
                    <a:pt x="414" y="162"/>
                  </a:lnTo>
                  <a:lnTo>
                    <a:pt x="418" y="170"/>
                  </a:lnTo>
                  <a:lnTo>
                    <a:pt x="416" y="172"/>
                  </a:lnTo>
                  <a:lnTo>
                    <a:pt x="410" y="174"/>
                  </a:lnTo>
                  <a:lnTo>
                    <a:pt x="410" y="174"/>
                  </a:lnTo>
                  <a:close/>
                  <a:moveTo>
                    <a:pt x="432" y="202"/>
                  </a:moveTo>
                  <a:lnTo>
                    <a:pt x="432" y="202"/>
                  </a:lnTo>
                  <a:lnTo>
                    <a:pt x="428" y="200"/>
                  </a:lnTo>
                  <a:lnTo>
                    <a:pt x="428" y="198"/>
                  </a:lnTo>
                  <a:lnTo>
                    <a:pt x="426" y="196"/>
                  </a:lnTo>
                  <a:lnTo>
                    <a:pt x="426" y="196"/>
                  </a:lnTo>
                  <a:lnTo>
                    <a:pt x="428" y="192"/>
                  </a:lnTo>
                  <a:lnTo>
                    <a:pt x="428" y="192"/>
                  </a:lnTo>
                  <a:lnTo>
                    <a:pt x="430" y="192"/>
                  </a:lnTo>
                  <a:lnTo>
                    <a:pt x="430" y="192"/>
                  </a:lnTo>
                  <a:lnTo>
                    <a:pt x="434" y="194"/>
                  </a:lnTo>
                  <a:lnTo>
                    <a:pt x="436" y="198"/>
                  </a:lnTo>
                  <a:lnTo>
                    <a:pt x="436" y="198"/>
                  </a:lnTo>
                  <a:lnTo>
                    <a:pt x="436" y="202"/>
                  </a:lnTo>
                  <a:lnTo>
                    <a:pt x="432" y="202"/>
                  </a:lnTo>
                  <a:lnTo>
                    <a:pt x="432" y="202"/>
                  </a:lnTo>
                  <a:close/>
                  <a:moveTo>
                    <a:pt x="470" y="218"/>
                  </a:moveTo>
                  <a:lnTo>
                    <a:pt x="470" y="218"/>
                  </a:lnTo>
                  <a:lnTo>
                    <a:pt x="468" y="212"/>
                  </a:lnTo>
                  <a:lnTo>
                    <a:pt x="470" y="210"/>
                  </a:lnTo>
                  <a:lnTo>
                    <a:pt x="472" y="208"/>
                  </a:lnTo>
                  <a:lnTo>
                    <a:pt x="472" y="208"/>
                  </a:lnTo>
                  <a:lnTo>
                    <a:pt x="474" y="214"/>
                  </a:lnTo>
                  <a:lnTo>
                    <a:pt x="472" y="216"/>
                  </a:lnTo>
                  <a:lnTo>
                    <a:pt x="470" y="218"/>
                  </a:lnTo>
                  <a:lnTo>
                    <a:pt x="470" y="218"/>
                  </a:lnTo>
                  <a:close/>
                  <a:moveTo>
                    <a:pt x="518" y="232"/>
                  </a:moveTo>
                  <a:lnTo>
                    <a:pt x="518" y="232"/>
                  </a:lnTo>
                  <a:lnTo>
                    <a:pt x="522" y="232"/>
                  </a:lnTo>
                  <a:lnTo>
                    <a:pt x="522" y="234"/>
                  </a:lnTo>
                  <a:lnTo>
                    <a:pt x="522" y="234"/>
                  </a:lnTo>
                  <a:lnTo>
                    <a:pt x="516" y="238"/>
                  </a:lnTo>
                  <a:lnTo>
                    <a:pt x="516" y="238"/>
                  </a:lnTo>
                  <a:lnTo>
                    <a:pt x="512" y="238"/>
                  </a:lnTo>
                  <a:lnTo>
                    <a:pt x="512" y="238"/>
                  </a:lnTo>
                  <a:lnTo>
                    <a:pt x="518" y="232"/>
                  </a:lnTo>
                  <a:lnTo>
                    <a:pt x="518" y="232"/>
                  </a:lnTo>
                  <a:close/>
                  <a:moveTo>
                    <a:pt x="552" y="384"/>
                  </a:moveTo>
                  <a:lnTo>
                    <a:pt x="552" y="384"/>
                  </a:lnTo>
                  <a:lnTo>
                    <a:pt x="548" y="384"/>
                  </a:lnTo>
                  <a:lnTo>
                    <a:pt x="546" y="386"/>
                  </a:lnTo>
                  <a:lnTo>
                    <a:pt x="546" y="386"/>
                  </a:lnTo>
                  <a:lnTo>
                    <a:pt x="546" y="388"/>
                  </a:lnTo>
                  <a:lnTo>
                    <a:pt x="548" y="392"/>
                  </a:lnTo>
                  <a:lnTo>
                    <a:pt x="548" y="392"/>
                  </a:lnTo>
                  <a:lnTo>
                    <a:pt x="554" y="398"/>
                  </a:lnTo>
                  <a:lnTo>
                    <a:pt x="554" y="406"/>
                  </a:lnTo>
                  <a:lnTo>
                    <a:pt x="554" y="420"/>
                  </a:lnTo>
                  <a:lnTo>
                    <a:pt x="554" y="420"/>
                  </a:lnTo>
                  <a:lnTo>
                    <a:pt x="552" y="424"/>
                  </a:lnTo>
                  <a:lnTo>
                    <a:pt x="546" y="426"/>
                  </a:lnTo>
                  <a:lnTo>
                    <a:pt x="538" y="426"/>
                  </a:lnTo>
                  <a:lnTo>
                    <a:pt x="532" y="424"/>
                  </a:lnTo>
                  <a:lnTo>
                    <a:pt x="532" y="424"/>
                  </a:lnTo>
                  <a:lnTo>
                    <a:pt x="520" y="418"/>
                  </a:lnTo>
                  <a:lnTo>
                    <a:pt x="518" y="416"/>
                  </a:lnTo>
                  <a:lnTo>
                    <a:pt x="516" y="412"/>
                  </a:lnTo>
                  <a:lnTo>
                    <a:pt x="514" y="408"/>
                  </a:lnTo>
                  <a:lnTo>
                    <a:pt x="516" y="404"/>
                  </a:lnTo>
                  <a:lnTo>
                    <a:pt x="520" y="390"/>
                  </a:lnTo>
                  <a:lnTo>
                    <a:pt x="520" y="390"/>
                  </a:lnTo>
                  <a:lnTo>
                    <a:pt x="520" y="386"/>
                  </a:lnTo>
                  <a:lnTo>
                    <a:pt x="518" y="382"/>
                  </a:lnTo>
                  <a:lnTo>
                    <a:pt x="518" y="382"/>
                  </a:lnTo>
                  <a:lnTo>
                    <a:pt x="508" y="364"/>
                  </a:lnTo>
                  <a:lnTo>
                    <a:pt x="500" y="346"/>
                  </a:lnTo>
                  <a:lnTo>
                    <a:pt x="500" y="346"/>
                  </a:lnTo>
                  <a:lnTo>
                    <a:pt x="500" y="342"/>
                  </a:lnTo>
                  <a:lnTo>
                    <a:pt x="500" y="338"/>
                  </a:lnTo>
                  <a:lnTo>
                    <a:pt x="504" y="334"/>
                  </a:lnTo>
                  <a:lnTo>
                    <a:pt x="504" y="334"/>
                  </a:lnTo>
                  <a:lnTo>
                    <a:pt x="512" y="328"/>
                  </a:lnTo>
                  <a:lnTo>
                    <a:pt x="522" y="322"/>
                  </a:lnTo>
                  <a:lnTo>
                    <a:pt x="530" y="318"/>
                  </a:lnTo>
                  <a:lnTo>
                    <a:pt x="536" y="318"/>
                  </a:lnTo>
                  <a:lnTo>
                    <a:pt x="542" y="318"/>
                  </a:lnTo>
                  <a:lnTo>
                    <a:pt x="542" y="318"/>
                  </a:lnTo>
                  <a:lnTo>
                    <a:pt x="546" y="320"/>
                  </a:lnTo>
                  <a:lnTo>
                    <a:pt x="548" y="322"/>
                  </a:lnTo>
                  <a:lnTo>
                    <a:pt x="548" y="324"/>
                  </a:lnTo>
                  <a:lnTo>
                    <a:pt x="548" y="324"/>
                  </a:lnTo>
                  <a:lnTo>
                    <a:pt x="548" y="332"/>
                  </a:lnTo>
                  <a:lnTo>
                    <a:pt x="546" y="334"/>
                  </a:lnTo>
                  <a:lnTo>
                    <a:pt x="544" y="334"/>
                  </a:lnTo>
                  <a:lnTo>
                    <a:pt x="544" y="334"/>
                  </a:lnTo>
                  <a:lnTo>
                    <a:pt x="538" y="336"/>
                  </a:lnTo>
                  <a:lnTo>
                    <a:pt x="534" y="338"/>
                  </a:lnTo>
                  <a:lnTo>
                    <a:pt x="532" y="342"/>
                  </a:lnTo>
                  <a:lnTo>
                    <a:pt x="528" y="346"/>
                  </a:lnTo>
                  <a:lnTo>
                    <a:pt x="528" y="346"/>
                  </a:lnTo>
                  <a:lnTo>
                    <a:pt x="534" y="354"/>
                  </a:lnTo>
                  <a:lnTo>
                    <a:pt x="536" y="356"/>
                  </a:lnTo>
                  <a:lnTo>
                    <a:pt x="540" y="360"/>
                  </a:lnTo>
                  <a:lnTo>
                    <a:pt x="540" y="360"/>
                  </a:lnTo>
                  <a:lnTo>
                    <a:pt x="542" y="362"/>
                  </a:lnTo>
                  <a:lnTo>
                    <a:pt x="544" y="366"/>
                  </a:lnTo>
                  <a:lnTo>
                    <a:pt x="544" y="370"/>
                  </a:lnTo>
                  <a:lnTo>
                    <a:pt x="542" y="376"/>
                  </a:lnTo>
                  <a:lnTo>
                    <a:pt x="542" y="376"/>
                  </a:lnTo>
                  <a:lnTo>
                    <a:pt x="550" y="370"/>
                  </a:lnTo>
                  <a:lnTo>
                    <a:pt x="552" y="370"/>
                  </a:lnTo>
                  <a:lnTo>
                    <a:pt x="554" y="370"/>
                  </a:lnTo>
                  <a:lnTo>
                    <a:pt x="558" y="374"/>
                  </a:lnTo>
                  <a:lnTo>
                    <a:pt x="560" y="378"/>
                  </a:lnTo>
                  <a:lnTo>
                    <a:pt x="560" y="378"/>
                  </a:lnTo>
                  <a:lnTo>
                    <a:pt x="560" y="382"/>
                  </a:lnTo>
                  <a:lnTo>
                    <a:pt x="558" y="384"/>
                  </a:lnTo>
                  <a:lnTo>
                    <a:pt x="552" y="384"/>
                  </a:lnTo>
                  <a:lnTo>
                    <a:pt x="552" y="384"/>
                  </a:lnTo>
                  <a:close/>
                  <a:moveTo>
                    <a:pt x="604" y="354"/>
                  </a:moveTo>
                  <a:lnTo>
                    <a:pt x="604" y="354"/>
                  </a:lnTo>
                  <a:lnTo>
                    <a:pt x="596" y="354"/>
                  </a:lnTo>
                  <a:lnTo>
                    <a:pt x="592" y="352"/>
                  </a:lnTo>
                  <a:lnTo>
                    <a:pt x="590" y="350"/>
                  </a:lnTo>
                  <a:lnTo>
                    <a:pt x="590" y="350"/>
                  </a:lnTo>
                  <a:lnTo>
                    <a:pt x="588" y="344"/>
                  </a:lnTo>
                  <a:lnTo>
                    <a:pt x="588" y="338"/>
                  </a:lnTo>
                  <a:lnTo>
                    <a:pt x="590" y="334"/>
                  </a:lnTo>
                  <a:lnTo>
                    <a:pt x="592" y="330"/>
                  </a:lnTo>
                  <a:lnTo>
                    <a:pt x="592" y="330"/>
                  </a:lnTo>
                  <a:lnTo>
                    <a:pt x="602" y="322"/>
                  </a:lnTo>
                  <a:lnTo>
                    <a:pt x="608" y="320"/>
                  </a:lnTo>
                  <a:lnTo>
                    <a:pt x="614" y="322"/>
                  </a:lnTo>
                  <a:lnTo>
                    <a:pt x="614" y="322"/>
                  </a:lnTo>
                  <a:lnTo>
                    <a:pt x="612" y="326"/>
                  </a:lnTo>
                  <a:lnTo>
                    <a:pt x="610" y="330"/>
                  </a:lnTo>
                  <a:lnTo>
                    <a:pt x="612" y="334"/>
                  </a:lnTo>
                  <a:lnTo>
                    <a:pt x="616" y="338"/>
                  </a:lnTo>
                  <a:lnTo>
                    <a:pt x="616" y="338"/>
                  </a:lnTo>
                  <a:lnTo>
                    <a:pt x="612" y="342"/>
                  </a:lnTo>
                  <a:lnTo>
                    <a:pt x="610" y="348"/>
                  </a:lnTo>
                  <a:lnTo>
                    <a:pt x="608" y="352"/>
                  </a:lnTo>
                  <a:lnTo>
                    <a:pt x="604" y="354"/>
                  </a:lnTo>
                  <a:lnTo>
                    <a:pt x="604" y="354"/>
                  </a:lnTo>
                  <a:close/>
                  <a:moveTo>
                    <a:pt x="784" y="76"/>
                  </a:moveTo>
                  <a:lnTo>
                    <a:pt x="784" y="76"/>
                  </a:lnTo>
                  <a:lnTo>
                    <a:pt x="778" y="78"/>
                  </a:lnTo>
                  <a:lnTo>
                    <a:pt x="778" y="74"/>
                  </a:lnTo>
                  <a:lnTo>
                    <a:pt x="778" y="74"/>
                  </a:lnTo>
                  <a:lnTo>
                    <a:pt x="784" y="68"/>
                  </a:lnTo>
                  <a:lnTo>
                    <a:pt x="784" y="68"/>
                  </a:lnTo>
                  <a:lnTo>
                    <a:pt x="786" y="70"/>
                  </a:lnTo>
                  <a:lnTo>
                    <a:pt x="788" y="74"/>
                  </a:lnTo>
                  <a:lnTo>
                    <a:pt x="786" y="76"/>
                  </a:lnTo>
                  <a:lnTo>
                    <a:pt x="784" y="76"/>
                  </a:lnTo>
                  <a:lnTo>
                    <a:pt x="784" y="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5" name="Freeform 72"/>
            <p:cNvSpPr/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6" name="Freeform 73"/>
            <p:cNvSpPr/>
            <p:nvPr/>
          </p:nvSpPr>
          <p:spPr bwMode="auto">
            <a:xfrm>
              <a:off x="4886325" y="714375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7" name="Freeform 74"/>
            <p:cNvSpPr>
              <a:spLocks noEditPoints="1"/>
            </p:cNvSpPr>
            <p:nvPr/>
          </p:nvSpPr>
          <p:spPr bwMode="auto">
            <a:xfrm>
              <a:off x="4391025" y="336550"/>
              <a:ext cx="1644650" cy="2139950"/>
            </a:xfrm>
            <a:custGeom>
              <a:avLst/>
              <a:gdLst/>
              <a:ahLst/>
              <a:cxnLst>
                <a:cxn ang="0">
                  <a:pos x="924" y="772"/>
                </a:cxn>
                <a:cxn ang="0">
                  <a:pos x="872" y="710"/>
                </a:cxn>
                <a:cxn ang="0">
                  <a:pos x="776" y="662"/>
                </a:cxn>
                <a:cxn ang="0">
                  <a:pos x="708" y="686"/>
                </a:cxn>
                <a:cxn ang="0">
                  <a:pos x="618" y="592"/>
                </a:cxn>
                <a:cxn ang="0">
                  <a:pos x="544" y="532"/>
                </a:cxn>
                <a:cxn ang="0">
                  <a:pos x="646" y="462"/>
                </a:cxn>
                <a:cxn ang="0">
                  <a:pos x="712" y="378"/>
                </a:cxn>
                <a:cxn ang="0">
                  <a:pos x="734" y="344"/>
                </a:cxn>
                <a:cxn ang="0">
                  <a:pos x="798" y="318"/>
                </a:cxn>
                <a:cxn ang="0">
                  <a:pos x="806" y="264"/>
                </a:cxn>
                <a:cxn ang="0">
                  <a:pos x="854" y="208"/>
                </a:cxn>
                <a:cxn ang="0">
                  <a:pos x="776" y="164"/>
                </a:cxn>
                <a:cxn ang="0">
                  <a:pos x="698" y="160"/>
                </a:cxn>
                <a:cxn ang="0">
                  <a:pos x="666" y="212"/>
                </a:cxn>
                <a:cxn ang="0">
                  <a:pos x="610" y="104"/>
                </a:cxn>
                <a:cxn ang="0">
                  <a:pos x="672" y="54"/>
                </a:cxn>
                <a:cxn ang="0">
                  <a:pos x="734" y="80"/>
                </a:cxn>
                <a:cxn ang="0">
                  <a:pos x="792" y="126"/>
                </a:cxn>
                <a:cxn ang="0">
                  <a:pos x="782" y="80"/>
                </a:cxn>
                <a:cxn ang="0">
                  <a:pos x="774" y="54"/>
                </a:cxn>
                <a:cxn ang="0">
                  <a:pos x="732" y="28"/>
                </a:cxn>
                <a:cxn ang="0">
                  <a:pos x="640" y="24"/>
                </a:cxn>
                <a:cxn ang="0">
                  <a:pos x="618" y="30"/>
                </a:cxn>
                <a:cxn ang="0">
                  <a:pos x="630" y="70"/>
                </a:cxn>
                <a:cxn ang="0">
                  <a:pos x="570" y="24"/>
                </a:cxn>
                <a:cxn ang="0">
                  <a:pos x="574" y="60"/>
                </a:cxn>
                <a:cxn ang="0">
                  <a:pos x="536" y="52"/>
                </a:cxn>
                <a:cxn ang="0">
                  <a:pos x="468" y="68"/>
                </a:cxn>
                <a:cxn ang="0">
                  <a:pos x="338" y="48"/>
                </a:cxn>
                <a:cxn ang="0">
                  <a:pos x="258" y="48"/>
                </a:cxn>
                <a:cxn ang="0">
                  <a:pos x="12" y="56"/>
                </a:cxn>
                <a:cxn ang="0">
                  <a:pos x="52" y="100"/>
                </a:cxn>
                <a:cxn ang="0">
                  <a:pos x="78" y="160"/>
                </a:cxn>
                <a:cxn ang="0">
                  <a:pos x="128" y="136"/>
                </a:cxn>
                <a:cxn ang="0">
                  <a:pos x="200" y="146"/>
                </a:cxn>
                <a:cxn ang="0">
                  <a:pos x="282" y="194"/>
                </a:cxn>
                <a:cxn ang="0">
                  <a:pos x="338" y="252"/>
                </a:cxn>
                <a:cxn ang="0">
                  <a:pos x="354" y="380"/>
                </a:cxn>
                <a:cxn ang="0">
                  <a:pos x="448" y="528"/>
                </a:cxn>
                <a:cxn ang="0">
                  <a:pos x="442" y="480"/>
                </a:cxn>
                <a:cxn ang="0">
                  <a:pos x="582" y="612"/>
                </a:cxn>
                <a:cxn ang="0">
                  <a:pos x="692" y="678"/>
                </a:cxn>
                <a:cxn ang="0">
                  <a:pos x="676" y="826"/>
                </a:cxn>
                <a:cxn ang="0">
                  <a:pos x="746" y="1130"/>
                </a:cxn>
                <a:cxn ang="0">
                  <a:pos x="730" y="1262"/>
                </a:cxn>
                <a:cxn ang="0">
                  <a:pos x="748" y="1336"/>
                </a:cxn>
                <a:cxn ang="0">
                  <a:pos x="770" y="1310"/>
                </a:cxn>
                <a:cxn ang="0">
                  <a:pos x="800" y="1196"/>
                </a:cxn>
                <a:cxn ang="0">
                  <a:pos x="884" y="1132"/>
                </a:cxn>
                <a:cxn ang="0">
                  <a:pos x="968" y="1010"/>
                </a:cxn>
                <a:cxn ang="0">
                  <a:pos x="796" y="210"/>
                </a:cxn>
                <a:cxn ang="0">
                  <a:pos x="738" y="240"/>
                </a:cxn>
                <a:cxn ang="0">
                  <a:pos x="688" y="318"/>
                </a:cxn>
                <a:cxn ang="0">
                  <a:pos x="670" y="316"/>
                </a:cxn>
                <a:cxn ang="0">
                  <a:pos x="624" y="336"/>
                </a:cxn>
                <a:cxn ang="0">
                  <a:pos x="682" y="10"/>
                </a:cxn>
                <a:cxn ang="0">
                  <a:pos x="564" y="260"/>
                </a:cxn>
                <a:cxn ang="0">
                  <a:pos x="374" y="80"/>
                </a:cxn>
                <a:cxn ang="0">
                  <a:pos x="426" y="126"/>
                </a:cxn>
                <a:cxn ang="0">
                  <a:pos x="508" y="180"/>
                </a:cxn>
                <a:cxn ang="0">
                  <a:pos x="530" y="214"/>
                </a:cxn>
                <a:cxn ang="0">
                  <a:pos x="542" y="208"/>
                </a:cxn>
              </a:cxnLst>
              <a:rect l="0" t="0" r="r" b="b"/>
              <a:pathLst>
                <a:path w="1036" h="1348">
                  <a:moveTo>
                    <a:pt x="1028" y="824"/>
                  </a:moveTo>
                  <a:lnTo>
                    <a:pt x="1028" y="824"/>
                  </a:lnTo>
                  <a:lnTo>
                    <a:pt x="1022" y="824"/>
                  </a:lnTo>
                  <a:lnTo>
                    <a:pt x="1016" y="820"/>
                  </a:lnTo>
                  <a:lnTo>
                    <a:pt x="1008" y="812"/>
                  </a:lnTo>
                  <a:lnTo>
                    <a:pt x="1008" y="812"/>
                  </a:lnTo>
                  <a:lnTo>
                    <a:pt x="1004" y="808"/>
                  </a:lnTo>
                  <a:lnTo>
                    <a:pt x="998" y="804"/>
                  </a:lnTo>
                  <a:lnTo>
                    <a:pt x="992" y="800"/>
                  </a:lnTo>
                  <a:lnTo>
                    <a:pt x="984" y="800"/>
                  </a:lnTo>
                  <a:lnTo>
                    <a:pt x="984" y="800"/>
                  </a:lnTo>
                  <a:lnTo>
                    <a:pt x="970" y="800"/>
                  </a:lnTo>
                  <a:lnTo>
                    <a:pt x="964" y="798"/>
                  </a:lnTo>
                  <a:lnTo>
                    <a:pt x="962" y="796"/>
                  </a:lnTo>
                  <a:lnTo>
                    <a:pt x="962" y="796"/>
                  </a:lnTo>
                  <a:lnTo>
                    <a:pt x="956" y="788"/>
                  </a:lnTo>
                  <a:lnTo>
                    <a:pt x="950" y="784"/>
                  </a:lnTo>
                  <a:lnTo>
                    <a:pt x="934" y="778"/>
                  </a:lnTo>
                  <a:lnTo>
                    <a:pt x="934" y="778"/>
                  </a:lnTo>
                  <a:lnTo>
                    <a:pt x="930" y="786"/>
                  </a:lnTo>
                  <a:lnTo>
                    <a:pt x="928" y="788"/>
                  </a:lnTo>
                  <a:lnTo>
                    <a:pt x="922" y="790"/>
                  </a:lnTo>
                  <a:lnTo>
                    <a:pt x="922" y="790"/>
                  </a:lnTo>
                  <a:lnTo>
                    <a:pt x="928" y="782"/>
                  </a:lnTo>
                  <a:lnTo>
                    <a:pt x="928" y="778"/>
                  </a:lnTo>
                  <a:lnTo>
                    <a:pt x="928" y="774"/>
                  </a:lnTo>
                  <a:lnTo>
                    <a:pt x="928" y="774"/>
                  </a:lnTo>
                  <a:lnTo>
                    <a:pt x="924" y="772"/>
                  </a:lnTo>
                  <a:lnTo>
                    <a:pt x="924" y="772"/>
                  </a:lnTo>
                  <a:lnTo>
                    <a:pt x="914" y="774"/>
                  </a:lnTo>
                  <a:lnTo>
                    <a:pt x="914" y="774"/>
                  </a:lnTo>
                  <a:lnTo>
                    <a:pt x="912" y="778"/>
                  </a:lnTo>
                  <a:lnTo>
                    <a:pt x="912" y="782"/>
                  </a:lnTo>
                  <a:lnTo>
                    <a:pt x="910" y="784"/>
                  </a:lnTo>
                  <a:lnTo>
                    <a:pt x="910" y="784"/>
                  </a:lnTo>
                  <a:lnTo>
                    <a:pt x="906" y="782"/>
                  </a:lnTo>
                  <a:lnTo>
                    <a:pt x="906" y="782"/>
                  </a:lnTo>
                  <a:lnTo>
                    <a:pt x="906" y="774"/>
                  </a:lnTo>
                  <a:lnTo>
                    <a:pt x="908" y="770"/>
                  </a:lnTo>
                  <a:lnTo>
                    <a:pt x="912" y="768"/>
                  </a:lnTo>
                  <a:lnTo>
                    <a:pt x="912" y="768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6" y="762"/>
                  </a:lnTo>
                  <a:lnTo>
                    <a:pt x="918" y="756"/>
                  </a:lnTo>
                  <a:lnTo>
                    <a:pt x="918" y="754"/>
                  </a:lnTo>
                  <a:lnTo>
                    <a:pt x="916" y="752"/>
                  </a:lnTo>
                  <a:lnTo>
                    <a:pt x="916" y="752"/>
                  </a:lnTo>
                  <a:lnTo>
                    <a:pt x="912" y="750"/>
                  </a:lnTo>
                  <a:lnTo>
                    <a:pt x="912" y="746"/>
                  </a:lnTo>
                  <a:lnTo>
                    <a:pt x="910" y="738"/>
                  </a:lnTo>
                  <a:lnTo>
                    <a:pt x="910" y="738"/>
                  </a:lnTo>
                  <a:lnTo>
                    <a:pt x="904" y="726"/>
                  </a:lnTo>
                  <a:lnTo>
                    <a:pt x="896" y="716"/>
                  </a:lnTo>
                  <a:lnTo>
                    <a:pt x="886" y="710"/>
                  </a:lnTo>
                  <a:lnTo>
                    <a:pt x="880" y="710"/>
                  </a:lnTo>
                  <a:lnTo>
                    <a:pt x="872" y="710"/>
                  </a:lnTo>
                  <a:lnTo>
                    <a:pt x="872" y="710"/>
                  </a:lnTo>
                  <a:lnTo>
                    <a:pt x="866" y="710"/>
                  </a:lnTo>
                  <a:lnTo>
                    <a:pt x="860" y="706"/>
                  </a:lnTo>
                  <a:lnTo>
                    <a:pt x="854" y="702"/>
                  </a:lnTo>
                  <a:lnTo>
                    <a:pt x="852" y="698"/>
                  </a:lnTo>
                  <a:lnTo>
                    <a:pt x="852" y="698"/>
                  </a:lnTo>
                  <a:lnTo>
                    <a:pt x="848" y="690"/>
                  </a:lnTo>
                  <a:lnTo>
                    <a:pt x="842" y="686"/>
                  </a:lnTo>
                  <a:lnTo>
                    <a:pt x="836" y="682"/>
                  </a:lnTo>
                  <a:lnTo>
                    <a:pt x="828" y="682"/>
                  </a:lnTo>
                  <a:lnTo>
                    <a:pt x="828" y="682"/>
                  </a:lnTo>
                  <a:lnTo>
                    <a:pt x="830" y="678"/>
                  </a:lnTo>
                  <a:lnTo>
                    <a:pt x="832" y="674"/>
                  </a:lnTo>
                  <a:lnTo>
                    <a:pt x="830" y="672"/>
                  </a:lnTo>
                  <a:lnTo>
                    <a:pt x="826" y="668"/>
                  </a:lnTo>
                  <a:lnTo>
                    <a:pt x="826" y="668"/>
                  </a:lnTo>
                  <a:lnTo>
                    <a:pt x="820" y="664"/>
                  </a:lnTo>
                  <a:lnTo>
                    <a:pt x="814" y="662"/>
                  </a:lnTo>
                  <a:lnTo>
                    <a:pt x="808" y="662"/>
                  </a:lnTo>
                  <a:lnTo>
                    <a:pt x="800" y="666"/>
                  </a:lnTo>
                  <a:lnTo>
                    <a:pt x="800" y="666"/>
                  </a:lnTo>
                  <a:lnTo>
                    <a:pt x="798" y="666"/>
                  </a:lnTo>
                  <a:lnTo>
                    <a:pt x="796" y="664"/>
                  </a:lnTo>
                  <a:lnTo>
                    <a:pt x="796" y="664"/>
                  </a:lnTo>
                  <a:lnTo>
                    <a:pt x="790" y="662"/>
                  </a:lnTo>
                  <a:lnTo>
                    <a:pt x="782" y="662"/>
                  </a:lnTo>
                  <a:lnTo>
                    <a:pt x="782" y="662"/>
                  </a:lnTo>
                  <a:lnTo>
                    <a:pt x="778" y="662"/>
                  </a:lnTo>
                  <a:lnTo>
                    <a:pt x="776" y="662"/>
                  </a:lnTo>
                  <a:lnTo>
                    <a:pt x="776" y="660"/>
                  </a:lnTo>
                  <a:lnTo>
                    <a:pt x="776" y="660"/>
                  </a:lnTo>
                  <a:lnTo>
                    <a:pt x="770" y="652"/>
                  </a:lnTo>
                  <a:lnTo>
                    <a:pt x="766" y="652"/>
                  </a:lnTo>
                  <a:lnTo>
                    <a:pt x="760" y="654"/>
                  </a:lnTo>
                  <a:lnTo>
                    <a:pt x="754" y="656"/>
                  </a:lnTo>
                  <a:lnTo>
                    <a:pt x="754" y="656"/>
                  </a:lnTo>
                  <a:lnTo>
                    <a:pt x="752" y="658"/>
                  </a:lnTo>
                  <a:lnTo>
                    <a:pt x="750" y="658"/>
                  </a:lnTo>
                  <a:lnTo>
                    <a:pt x="748" y="656"/>
                  </a:lnTo>
                  <a:lnTo>
                    <a:pt x="748" y="656"/>
                  </a:lnTo>
                  <a:lnTo>
                    <a:pt x="746" y="652"/>
                  </a:lnTo>
                  <a:lnTo>
                    <a:pt x="746" y="650"/>
                  </a:lnTo>
                  <a:lnTo>
                    <a:pt x="750" y="648"/>
                  </a:lnTo>
                  <a:lnTo>
                    <a:pt x="750" y="648"/>
                  </a:lnTo>
                  <a:lnTo>
                    <a:pt x="752" y="646"/>
                  </a:lnTo>
                  <a:lnTo>
                    <a:pt x="750" y="642"/>
                  </a:lnTo>
                  <a:lnTo>
                    <a:pt x="750" y="642"/>
                  </a:lnTo>
                  <a:lnTo>
                    <a:pt x="738" y="652"/>
                  </a:lnTo>
                  <a:lnTo>
                    <a:pt x="730" y="656"/>
                  </a:lnTo>
                  <a:lnTo>
                    <a:pt x="722" y="658"/>
                  </a:lnTo>
                  <a:lnTo>
                    <a:pt x="722" y="658"/>
                  </a:lnTo>
                  <a:lnTo>
                    <a:pt x="720" y="662"/>
                  </a:lnTo>
                  <a:lnTo>
                    <a:pt x="720" y="662"/>
                  </a:lnTo>
                  <a:lnTo>
                    <a:pt x="718" y="668"/>
                  </a:lnTo>
                  <a:lnTo>
                    <a:pt x="716" y="674"/>
                  </a:lnTo>
                  <a:lnTo>
                    <a:pt x="710" y="680"/>
                  </a:lnTo>
                  <a:lnTo>
                    <a:pt x="708" y="686"/>
                  </a:lnTo>
                  <a:lnTo>
                    <a:pt x="708" y="686"/>
                  </a:lnTo>
                  <a:lnTo>
                    <a:pt x="698" y="676"/>
                  </a:lnTo>
                  <a:lnTo>
                    <a:pt x="692" y="672"/>
                  </a:lnTo>
                  <a:lnTo>
                    <a:pt x="688" y="674"/>
                  </a:lnTo>
                  <a:lnTo>
                    <a:pt x="684" y="674"/>
                  </a:lnTo>
                  <a:lnTo>
                    <a:pt x="684" y="674"/>
                  </a:lnTo>
                  <a:lnTo>
                    <a:pt x="678" y="678"/>
                  </a:lnTo>
                  <a:lnTo>
                    <a:pt x="672" y="678"/>
                  </a:lnTo>
                  <a:lnTo>
                    <a:pt x="666" y="676"/>
                  </a:lnTo>
                  <a:lnTo>
                    <a:pt x="662" y="670"/>
                  </a:lnTo>
                  <a:lnTo>
                    <a:pt x="662" y="670"/>
                  </a:lnTo>
                  <a:lnTo>
                    <a:pt x="658" y="664"/>
                  </a:lnTo>
                  <a:lnTo>
                    <a:pt x="656" y="660"/>
                  </a:lnTo>
                  <a:lnTo>
                    <a:pt x="654" y="648"/>
                  </a:lnTo>
                  <a:lnTo>
                    <a:pt x="658" y="626"/>
                  </a:lnTo>
                  <a:lnTo>
                    <a:pt x="658" y="626"/>
                  </a:lnTo>
                  <a:lnTo>
                    <a:pt x="656" y="616"/>
                  </a:lnTo>
                  <a:lnTo>
                    <a:pt x="652" y="610"/>
                  </a:lnTo>
                  <a:lnTo>
                    <a:pt x="646" y="606"/>
                  </a:lnTo>
                  <a:lnTo>
                    <a:pt x="638" y="606"/>
                  </a:lnTo>
                  <a:lnTo>
                    <a:pt x="638" y="606"/>
                  </a:lnTo>
                  <a:lnTo>
                    <a:pt x="626" y="606"/>
                  </a:lnTo>
                  <a:lnTo>
                    <a:pt x="616" y="608"/>
                  </a:lnTo>
                  <a:lnTo>
                    <a:pt x="616" y="608"/>
                  </a:lnTo>
                  <a:lnTo>
                    <a:pt x="614" y="602"/>
                  </a:lnTo>
                  <a:lnTo>
                    <a:pt x="614" y="602"/>
                  </a:lnTo>
                  <a:lnTo>
                    <a:pt x="616" y="600"/>
                  </a:lnTo>
                  <a:lnTo>
                    <a:pt x="618" y="598"/>
                  </a:lnTo>
                  <a:lnTo>
                    <a:pt x="618" y="592"/>
                  </a:lnTo>
                  <a:lnTo>
                    <a:pt x="618" y="592"/>
                  </a:lnTo>
                  <a:lnTo>
                    <a:pt x="626" y="560"/>
                  </a:lnTo>
                  <a:lnTo>
                    <a:pt x="626" y="560"/>
                  </a:lnTo>
                  <a:lnTo>
                    <a:pt x="630" y="554"/>
                  </a:lnTo>
                  <a:lnTo>
                    <a:pt x="630" y="552"/>
                  </a:lnTo>
                  <a:lnTo>
                    <a:pt x="630" y="550"/>
                  </a:lnTo>
                  <a:lnTo>
                    <a:pt x="630" y="550"/>
                  </a:lnTo>
                  <a:lnTo>
                    <a:pt x="626" y="548"/>
                  </a:lnTo>
                  <a:lnTo>
                    <a:pt x="622" y="548"/>
                  </a:lnTo>
                  <a:lnTo>
                    <a:pt x="616" y="548"/>
                  </a:lnTo>
                  <a:lnTo>
                    <a:pt x="616" y="548"/>
                  </a:lnTo>
                  <a:lnTo>
                    <a:pt x="610" y="550"/>
                  </a:lnTo>
                  <a:lnTo>
                    <a:pt x="606" y="552"/>
                  </a:lnTo>
                  <a:lnTo>
                    <a:pt x="604" y="556"/>
                  </a:lnTo>
                  <a:lnTo>
                    <a:pt x="602" y="562"/>
                  </a:lnTo>
                  <a:lnTo>
                    <a:pt x="602" y="562"/>
                  </a:lnTo>
                  <a:lnTo>
                    <a:pt x="600" y="568"/>
                  </a:lnTo>
                  <a:lnTo>
                    <a:pt x="598" y="572"/>
                  </a:lnTo>
                  <a:lnTo>
                    <a:pt x="594" y="576"/>
                  </a:lnTo>
                  <a:lnTo>
                    <a:pt x="588" y="580"/>
                  </a:lnTo>
                  <a:lnTo>
                    <a:pt x="582" y="580"/>
                  </a:lnTo>
                  <a:lnTo>
                    <a:pt x="576" y="582"/>
                  </a:lnTo>
                  <a:lnTo>
                    <a:pt x="572" y="580"/>
                  </a:lnTo>
                  <a:lnTo>
                    <a:pt x="566" y="578"/>
                  </a:lnTo>
                  <a:lnTo>
                    <a:pt x="566" y="578"/>
                  </a:lnTo>
                  <a:lnTo>
                    <a:pt x="556" y="568"/>
                  </a:lnTo>
                  <a:lnTo>
                    <a:pt x="550" y="558"/>
                  </a:lnTo>
                  <a:lnTo>
                    <a:pt x="546" y="546"/>
                  </a:lnTo>
                  <a:lnTo>
                    <a:pt x="544" y="532"/>
                  </a:lnTo>
                  <a:lnTo>
                    <a:pt x="544" y="532"/>
                  </a:lnTo>
                  <a:lnTo>
                    <a:pt x="546" y="516"/>
                  </a:lnTo>
                  <a:lnTo>
                    <a:pt x="548" y="500"/>
                  </a:lnTo>
                  <a:lnTo>
                    <a:pt x="548" y="500"/>
                  </a:lnTo>
                  <a:lnTo>
                    <a:pt x="550" y="490"/>
                  </a:lnTo>
                  <a:lnTo>
                    <a:pt x="552" y="480"/>
                  </a:lnTo>
                  <a:lnTo>
                    <a:pt x="556" y="472"/>
                  </a:lnTo>
                  <a:lnTo>
                    <a:pt x="562" y="468"/>
                  </a:lnTo>
                  <a:lnTo>
                    <a:pt x="570" y="464"/>
                  </a:lnTo>
                  <a:lnTo>
                    <a:pt x="578" y="462"/>
                  </a:lnTo>
                  <a:lnTo>
                    <a:pt x="586" y="462"/>
                  </a:lnTo>
                  <a:lnTo>
                    <a:pt x="598" y="466"/>
                  </a:lnTo>
                  <a:lnTo>
                    <a:pt x="598" y="466"/>
                  </a:lnTo>
                  <a:lnTo>
                    <a:pt x="602" y="466"/>
                  </a:lnTo>
                  <a:lnTo>
                    <a:pt x="604" y="466"/>
                  </a:lnTo>
                  <a:lnTo>
                    <a:pt x="608" y="464"/>
                  </a:lnTo>
                  <a:lnTo>
                    <a:pt x="608" y="460"/>
                  </a:lnTo>
                  <a:lnTo>
                    <a:pt x="608" y="460"/>
                  </a:lnTo>
                  <a:lnTo>
                    <a:pt x="610" y="456"/>
                  </a:lnTo>
                  <a:lnTo>
                    <a:pt x="612" y="454"/>
                  </a:lnTo>
                  <a:lnTo>
                    <a:pt x="614" y="454"/>
                  </a:lnTo>
                  <a:lnTo>
                    <a:pt x="614" y="454"/>
                  </a:lnTo>
                  <a:lnTo>
                    <a:pt x="628" y="454"/>
                  </a:lnTo>
                  <a:lnTo>
                    <a:pt x="636" y="456"/>
                  </a:lnTo>
                  <a:lnTo>
                    <a:pt x="640" y="458"/>
                  </a:lnTo>
                  <a:lnTo>
                    <a:pt x="642" y="460"/>
                  </a:lnTo>
                  <a:lnTo>
                    <a:pt x="642" y="460"/>
                  </a:lnTo>
                  <a:lnTo>
                    <a:pt x="644" y="462"/>
                  </a:lnTo>
                  <a:lnTo>
                    <a:pt x="646" y="462"/>
                  </a:lnTo>
                  <a:lnTo>
                    <a:pt x="646" y="462"/>
                  </a:lnTo>
                  <a:lnTo>
                    <a:pt x="652" y="460"/>
                  </a:lnTo>
                  <a:lnTo>
                    <a:pt x="658" y="464"/>
                  </a:lnTo>
                  <a:lnTo>
                    <a:pt x="662" y="468"/>
                  </a:lnTo>
                  <a:lnTo>
                    <a:pt x="664" y="474"/>
                  </a:lnTo>
                  <a:lnTo>
                    <a:pt x="664" y="474"/>
                  </a:lnTo>
                  <a:lnTo>
                    <a:pt x="664" y="484"/>
                  </a:lnTo>
                  <a:lnTo>
                    <a:pt x="668" y="492"/>
                  </a:lnTo>
                  <a:lnTo>
                    <a:pt x="678" y="510"/>
                  </a:lnTo>
                  <a:lnTo>
                    <a:pt x="678" y="510"/>
                  </a:lnTo>
                  <a:lnTo>
                    <a:pt x="682" y="502"/>
                  </a:lnTo>
                  <a:lnTo>
                    <a:pt x="682" y="496"/>
                  </a:lnTo>
                  <a:lnTo>
                    <a:pt x="682" y="488"/>
                  </a:lnTo>
                  <a:lnTo>
                    <a:pt x="680" y="482"/>
                  </a:lnTo>
                  <a:lnTo>
                    <a:pt x="680" y="482"/>
                  </a:lnTo>
                  <a:lnTo>
                    <a:pt x="674" y="460"/>
                  </a:lnTo>
                  <a:lnTo>
                    <a:pt x="672" y="452"/>
                  </a:lnTo>
                  <a:lnTo>
                    <a:pt x="672" y="444"/>
                  </a:lnTo>
                  <a:lnTo>
                    <a:pt x="676" y="438"/>
                  </a:lnTo>
                  <a:lnTo>
                    <a:pt x="682" y="432"/>
                  </a:lnTo>
                  <a:lnTo>
                    <a:pt x="700" y="416"/>
                  </a:lnTo>
                  <a:lnTo>
                    <a:pt x="700" y="416"/>
                  </a:lnTo>
                  <a:lnTo>
                    <a:pt x="706" y="410"/>
                  </a:lnTo>
                  <a:lnTo>
                    <a:pt x="712" y="402"/>
                  </a:lnTo>
                  <a:lnTo>
                    <a:pt x="714" y="398"/>
                  </a:lnTo>
                  <a:lnTo>
                    <a:pt x="714" y="394"/>
                  </a:lnTo>
                  <a:lnTo>
                    <a:pt x="714" y="388"/>
                  </a:lnTo>
                  <a:lnTo>
                    <a:pt x="712" y="382"/>
                  </a:lnTo>
                  <a:lnTo>
                    <a:pt x="712" y="382"/>
                  </a:lnTo>
                  <a:lnTo>
                    <a:pt x="712" y="378"/>
                  </a:lnTo>
                  <a:lnTo>
                    <a:pt x="712" y="378"/>
                  </a:lnTo>
                  <a:lnTo>
                    <a:pt x="710" y="376"/>
                  </a:lnTo>
                  <a:lnTo>
                    <a:pt x="710" y="376"/>
                  </a:lnTo>
                  <a:lnTo>
                    <a:pt x="712" y="370"/>
                  </a:lnTo>
                  <a:lnTo>
                    <a:pt x="712" y="364"/>
                  </a:lnTo>
                  <a:lnTo>
                    <a:pt x="712" y="364"/>
                  </a:lnTo>
                  <a:lnTo>
                    <a:pt x="712" y="362"/>
                  </a:lnTo>
                  <a:lnTo>
                    <a:pt x="712" y="362"/>
                  </a:lnTo>
                  <a:lnTo>
                    <a:pt x="714" y="360"/>
                  </a:lnTo>
                  <a:lnTo>
                    <a:pt x="714" y="360"/>
                  </a:lnTo>
                  <a:lnTo>
                    <a:pt x="714" y="368"/>
                  </a:lnTo>
                  <a:lnTo>
                    <a:pt x="714" y="372"/>
                  </a:lnTo>
                  <a:lnTo>
                    <a:pt x="716" y="376"/>
                  </a:lnTo>
                  <a:lnTo>
                    <a:pt x="716" y="376"/>
                  </a:lnTo>
                  <a:lnTo>
                    <a:pt x="722" y="372"/>
                  </a:lnTo>
                  <a:lnTo>
                    <a:pt x="722" y="368"/>
                  </a:lnTo>
                  <a:lnTo>
                    <a:pt x="720" y="364"/>
                  </a:lnTo>
                  <a:lnTo>
                    <a:pt x="720" y="362"/>
                  </a:lnTo>
                  <a:lnTo>
                    <a:pt x="720" y="362"/>
                  </a:lnTo>
                  <a:lnTo>
                    <a:pt x="726" y="362"/>
                  </a:lnTo>
                  <a:lnTo>
                    <a:pt x="728" y="360"/>
                  </a:lnTo>
                  <a:lnTo>
                    <a:pt x="730" y="356"/>
                  </a:lnTo>
                  <a:lnTo>
                    <a:pt x="730" y="352"/>
                  </a:lnTo>
                  <a:lnTo>
                    <a:pt x="730" y="352"/>
                  </a:lnTo>
                  <a:lnTo>
                    <a:pt x="730" y="350"/>
                  </a:lnTo>
                  <a:lnTo>
                    <a:pt x="732" y="348"/>
                  </a:lnTo>
                  <a:lnTo>
                    <a:pt x="736" y="348"/>
                  </a:lnTo>
                  <a:lnTo>
                    <a:pt x="736" y="348"/>
                  </a:lnTo>
                  <a:lnTo>
                    <a:pt x="734" y="344"/>
                  </a:lnTo>
                  <a:lnTo>
                    <a:pt x="736" y="342"/>
                  </a:lnTo>
                  <a:lnTo>
                    <a:pt x="744" y="342"/>
                  </a:lnTo>
                  <a:lnTo>
                    <a:pt x="744" y="342"/>
                  </a:lnTo>
                  <a:lnTo>
                    <a:pt x="754" y="338"/>
                  </a:lnTo>
                  <a:lnTo>
                    <a:pt x="754" y="338"/>
                  </a:lnTo>
                  <a:lnTo>
                    <a:pt x="756" y="338"/>
                  </a:lnTo>
                  <a:lnTo>
                    <a:pt x="756" y="334"/>
                  </a:lnTo>
                  <a:lnTo>
                    <a:pt x="756" y="334"/>
                  </a:lnTo>
                  <a:lnTo>
                    <a:pt x="754" y="328"/>
                  </a:lnTo>
                  <a:lnTo>
                    <a:pt x="756" y="322"/>
                  </a:lnTo>
                  <a:lnTo>
                    <a:pt x="760" y="318"/>
                  </a:lnTo>
                  <a:lnTo>
                    <a:pt x="764" y="314"/>
                  </a:lnTo>
                  <a:lnTo>
                    <a:pt x="764" y="314"/>
                  </a:lnTo>
                  <a:lnTo>
                    <a:pt x="776" y="308"/>
                  </a:lnTo>
                  <a:lnTo>
                    <a:pt x="786" y="302"/>
                  </a:lnTo>
                  <a:lnTo>
                    <a:pt x="786" y="302"/>
                  </a:lnTo>
                  <a:lnTo>
                    <a:pt x="790" y="300"/>
                  </a:lnTo>
                  <a:lnTo>
                    <a:pt x="796" y="298"/>
                  </a:lnTo>
                  <a:lnTo>
                    <a:pt x="802" y="298"/>
                  </a:lnTo>
                  <a:lnTo>
                    <a:pt x="810" y="302"/>
                  </a:lnTo>
                  <a:lnTo>
                    <a:pt x="810" y="302"/>
                  </a:lnTo>
                  <a:lnTo>
                    <a:pt x="804" y="302"/>
                  </a:lnTo>
                  <a:lnTo>
                    <a:pt x="800" y="302"/>
                  </a:lnTo>
                  <a:lnTo>
                    <a:pt x="794" y="308"/>
                  </a:lnTo>
                  <a:lnTo>
                    <a:pt x="794" y="308"/>
                  </a:lnTo>
                  <a:lnTo>
                    <a:pt x="792" y="312"/>
                  </a:lnTo>
                  <a:lnTo>
                    <a:pt x="794" y="316"/>
                  </a:lnTo>
                  <a:lnTo>
                    <a:pt x="794" y="316"/>
                  </a:lnTo>
                  <a:lnTo>
                    <a:pt x="798" y="318"/>
                  </a:lnTo>
                  <a:lnTo>
                    <a:pt x="800" y="316"/>
                  </a:lnTo>
                  <a:lnTo>
                    <a:pt x="800" y="316"/>
                  </a:lnTo>
                  <a:lnTo>
                    <a:pt x="804" y="310"/>
                  </a:lnTo>
                  <a:lnTo>
                    <a:pt x="810" y="308"/>
                  </a:lnTo>
                  <a:lnTo>
                    <a:pt x="822" y="304"/>
                  </a:lnTo>
                  <a:lnTo>
                    <a:pt x="822" y="304"/>
                  </a:lnTo>
                  <a:lnTo>
                    <a:pt x="826" y="302"/>
                  </a:lnTo>
                  <a:lnTo>
                    <a:pt x="828" y="300"/>
                  </a:lnTo>
                  <a:lnTo>
                    <a:pt x="828" y="298"/>
                  </a:lnTo>
                  <a:lnTo>
                    <a:pt x="828" y="298"/>
                  </a:lnTo>
                  <a:lnTo>
                    <a:pt x="826" y="296"/>
                  </a:lnTo>
                  <a:lnTo>
                    <a:pt x="824" y="296"/>
                  </a:lnTo>
                  <a:lnTo>
                    <a:pt x="820" y="296"/>
                  </a:lnTo>
                  <a:lnTo>
                    <a:pt x="820" y="296"/>
                  </a:lnTo>
                  <a:lnTo>
                    <a:pt x="814" y="294"/>
                  </a:lnTo>
                  <a:lnTo>
                    <a:pt x="808" y="292"/>
                  </a:lnTo>
                  <a:lnTo>
                    <a:pt x="802" y="288"/>
                  </a:lnTo>
                  <a:lnTo>
                    <a:pt x="800" y="282"/>
                  </a:lnTo>
                  <a:lnTo>
                    <a:pt x="800" y="282"/>
                  </a:lnTo>
                  <a:lnTo>
                    <a:pt x="800" y="278"/>
                  </a:lnTo>
                  <a:lnTo>
                    <a:pt x="798" y="276"/>
                  </a:lnTo>
                  <a:lnTo>
                    <a:pt x="792" y="274"/>
                  </a:lnTo>
                  <a:lnTo>
                    <a:pt x="792" y="274"/>
                  </a:lnTo>
                  <a:lnTo>
                    <a:pt x="796" y="272"/>
                  </a:lnTo>
                  <a:lnTo>
                    <a:pt x="796" y="272"/>
                  </a:lnTo>
                  <a:lnTo>
                    <a:pt x="802" y="268"/>
                  </a:lnTo>
                  <a:lnTo>
                    <a:pt x="804" y="266"/>
                  </a:lnTo>
                  <a:lnTo>
                    <a:pt x="806" y="264"/>
                  </a:lnTo>
                  <a:lnTo>
                    <a:pt x="806" y="264"/>
                  </a:lnTo>
                  <a:lnTo>
                    <a:pt x="804" y="260"/>
                  </a:lnTo>
                  <a:lnTo>
                    <a:pt x="800" y="260"/>
                  </a:lnTo>
                  <a:lnTo>
                    <a:pt x="794" y="260"/>
                  </a:lnTo>
                  <a:lnTo>
                    <a:pt x="794" y="260"/>
                  </a:lnTo>
                  <a:lnTo>
                    <a:pt x="786" y="262"/>
                  </a:lnTo>
                  <a:lnTo>
                    <a:pt x="786" y="262"/>
                  </a:lnTo>
                  <a:lnTo>
                    <a:pt x="766" y="270"/>
                  </a:lnTo>
                  <a:lnTo>
                    <a:pt x="766" y="270"/>
                  </a:lnTo>
                  <a:lnTo>
                    <a:pt x="778" y="258"/>
                  </a:lnTo>
                  <a:lnTo>
                    <a:pt x="790" y="250"/>
                  </a:lnTo>
                  <a:lnTo>
                    <a:pt x="796" y="248"/>
                  </a:lnTo>
                  <a:lnTo>
                    <a:pt x="804" y="246"/>
                  </a:lnTo>
                  <a:lnTo>
                    <a:pt x="810" y="246"/>
                  </a:lnTo>
                  <a:lnTo>
                    <a:pt x="818" y="248"/>
                  </a:lnTo>
                  <a:lnTo>
                    <a:pt x="818" y="248"/>
                  </a:lnTo>
                  <a:lnTo>
                    <a:pt x="826" y="248"/>
                  </a:lnTo>
                  <a:lnTo>
                    <a:pt x="834" y="248"/>
                  </a:lnTo>
                  <a:lnTo>
                    <a:pt x="846" y="242"/>
                  </a:lnTo>
                  <a:lnTo>
                    <a:pt x="858" y="236"/>
                  </a:lnTo>
                  <a:lnTo>
                    <a:pt x="864" y="232"/>
                  </a:lnTo>
                  <a:lnTo>
                    <a:pt x="870" y="232"/>
                  </a:lnTo>
                  <a:lnTo>
                    <a:pt x="870" y="232"/>
                  </a:lnTo>
                  <a:lnTo>
                    <a:pt x="870" y="230"/>
                  </a:lnTo>
                  <a:lnTo>
                    <a:pt x="872" y="230"/>
                  </a:lnTo>
                  <a:lnTo>
                    <a:pt x="872" y="226"/>
                  </a:lnTo>
                  <a:lnTo>
                    <a:pt x="872" y="226"/>
                  </a:lnTo>
                  <a:lnTo>
                    <a:pt x="870" y="218"/>
                  </a:lnTo>
                  <a:lnTo>
                    <a:pt x="866" y="214"/>
                  </a:lnTo>
                  <a:lnTo>
                    <a:pt x="854" y="208"/>
                  </a:lnTo>
                  <a:lnTo>
                    <a:pt x="854" y="208"/>
                  </a:lnTo>
                  <a:lnTo>
                    <a:pt x="856" y="206"/>
                  </a:lnTo>
                  <a:lnTo>
                    <a:pt x="856" y="206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58" y="204"/>
                  </a:lnTo>
                  <a:lnTo>
                    <a:pt x="842" y="198"/>
                  </a:lnTo>
                  <a:lnTo>
                    <a:pt x="842" y="198"/>
                  </a:lnTo>
                  <a:lnTo>
                    <a:pt x="832" y="192"/>
                  </a:lnTo>
                  <a:lnTo>
                    <a:pt x="828" y="188"/>
                  </a:lnTo>
                  <a:lnTo>
                    <a:pt x="826" y="184"/>
                  </a:lnTo>
                  <a:lnTo>
                    <a:pt x="826" y="184"/>
                  </a:lnTo>
                  <a:lnTo>
                    <a:pt x="824" y="174"/>
                  </a:lnTo>
                  <a:lnTo>
                    <a:pt x="818" y="166"/>
                  </a:lnTo>
                  <a:lnTo>
                    <a:pt x="812" y="158"/>
                  </a:lnTo>
                  <a:lnTo>
                    <a:pt x="808" y="150"/>
                  </a:lnTo>
                  <a:lnTo>
                    <a:pt x="808" y="150"/>
                  </a:lnTo>
                  <a:lnTo>
                    <a:pt x="806" y="146"/>
                  </a:lnTo>
                  <a:lnTo>
                    <a:pt x="802" y="146"/>
                  </a:lnTo>
                  <a:lnTo>
                    <a:pt x="800" y="148"/>
                  </a:lnTo>
                  <a:lnTo>
                    <a:pt x="798" y="152"/>
                  </a:lnTo>
                  <a:lnTo>
                    <a:pt x="798" y="152"/>
                  </a:lnTo>
                  <a:lnTo>
                    <a:pt x="796" y="158"/>
                  </a:lnTo>
                  <a:lnTo>
                    <a:pt x="790" y="162"/>
                  </a:lnTo>
                  <a:lnTo>
                    <a:pt x="786" y="164"/>
                  </a:lnTo>
                  <a:lnTo>
                    <a:pt x="780" y="164"/>
                  </a:lnTo>
                  <a:lnTo>
                    <a:pt x="780" y="164"/>
                  </a:lnTo>
                  <a:lnTo>
                    <a:pt x="776" y="164"/>
                  </a:lnTo>
                  <a:lnTo>
                    <a:pt x="770" y="160"/>
                  </a:lnTo>
                  <a:lnTo>
                    <a:pt x="766" y="156"/>
                  </a:lnTo>
                  <a:lnTo>
                    <a:pt x="764" y="150"/>
                  </a:lnTo>
                  <a:lnTo>
                    <a:pt x="764" y="150"/>
                  </a:lnTo>
                  <a:lnTo>
                    <a:pt x="762" y="144"/>
                  </a:lnTo>
                  <a:lnTo>
                    <a:pt x="760" y="138"/>
                  </a:lnTo>
                  <a:lnTo>
                    <a:pt x="756" y="136"/>
                  </a:lnTo>
                  <a:lnTo>
                    <a:pt x="750" y="134"/>
                  </a:lnTo>
                  <a:lnTo>
                    <a:pt x="750" y="134"/>
                  </a:lnTo>
                  <a:lnTo>
                    <a:pt x="746" y="130"/>
                  </a:lnTo>
                  <a:lnTo>
                    <a:pt x="740" y="126"/>
                  </a:lnTo>
                  <a:lnTo>
                    <a:pt x="736" y="124"/>
                  </a:lnTo>
                  <a:lnTo>
                    <a:pt x="730" y="124"/>
                  </a:lnTo>
                  <a:lnTo>
                    <a:pt x="718" y="124"/>
                  </a:lnTo>
                  <a:lnTo>
                    <a:pt x="706" y="122"/>
                  </a:lnTo>
                  <a:lnTo>
                    <a:pt x="706" y="122"/>
                  </a:lnTo>
                  <a:lnTo>
                    <a:pt x="704" y="120"/>
                  </a:lnTo>
                  <a:lnTo>
                    <a:pt x="702" y="122"/>
                  </a:lnTo>
                  <a:lnTo>
                    <a:pt x="700" y="124"/>
                  </a:lnTo>
                  <a:lnTo>
                    <a:pt x="700" y="130"/>
                  </a:lnTo>
                  <a:lnTo>
                    <a:pt x="700" y="130"/>
                  </a:lnTo>
                  <a:lnTo>
                    <a:pt x="702" y="136"/>
                  </a:lnTo>
                  <a:lnTo>
                    <a:pt x="704" y="142"/>
                  </a:lnTo>
                  <a:lnTo>
                    <a:pt x="704" y="148"/>
                  </a:lnTo>
                  <a:lnTo>
                    <a:pt x="704" y="150"/>
                  </a:lnTo>
                  <a:lnTo>
                    <a:pt x="700" y="154"/>
                  </a:lnTo>
                  <a:lnTo>
                    <a:pt x="700" y="154"/>
                  </a:lnTo>
                  <a:lnTo>
                    <a:pt x="698" y="156"/>
                  </a:lnTo>
                  <a:lnTo>
                    <a:pt x="698" y="160"/>
                  </a:lnTo>
                  <a:lnTo>
                    <a:pt x="698" y="162"/>
                  </a:lnTo>
                  <a:lnTo>
                    <a:pt x="702" y="166"/>
                  </a:lnTo>
                  <a:lnTo>
                    <a:pt x="702" y="166"/>
                  </a:lnTo>
                  <a:lnTo>
                    <a:pt x="710" y="172"/>
                  </a:lnTo>
                  <a:lnTo>
                    <a:pt x="712" y="180"/>
                  </a:lnTo>
                  <a:lnTo>
                    <a:pt x="712" y="184"/>
                  </a:lnTo>
                  <a:lnTo>
                    <a:pt x="710" y="188"/>
                  </a:lnTo>
                  <a:lnTo>
                    <a:pt x="706" y="192"/>
                  </a:lnTo>
                  <a:lnTo>
                    <a:pt x="702" y="194"/>
                  </a:lnTo>
                  <a:lnTo>
                    <a:pt x="702" y="194"/>
                  </a:lnTo>
                  <a:lnTo>
                    <a:pt x="694" y="200"/>
                  </a:lnTo>
                  <a:lnTo>
                    <a:pt x="692" y="204"/>
                  </a:lnTo>
                  <a:lnTo>
                    <a:pt x="690" y="206"/>
                  </a:lnTo>
                  <a:lnTo>
                    <a:pt x="692" y="214"/>
                  </a:lnTo>
                  <a:lnTo>
                    <a:pt x="694" y="222"/>
                  </a:lnTo>
                  <a:lnTo>
                    <a:pt x="694" y="222"/>
                  </a:lnTo>
                  <a:lnTo>
                    <a:pt x="696" y="226"/>
                  </a:lnTo>
                  <a:lnTo>
                    <a:pt x="696" y="226"/>
                  </a:lnTo>
                  <a:lnTo>
                    <a:pt x="694" y="230"/>
                  </a:lnTo>
                  <a:lnTo>
                    <a:pt x="692" y="232"/>
                  </a:lnTo>
                  <a:lnTo>
                    <a:pt x="686" y="238"/>
                  </a:lnTo>
                  <a:lnTo>
                    <a:pt x="686" y="238"/>
                  </a:lnTo>
                  <a:lnTo>
                    <a:pt x="684" y="238"/>
                  </a:lnTo>
                  <a:lnTo>
                    <a:pt x="682" y="238"/>
                  </a:lnTo>
                  <a:lnTo>
                    <a:pt x="678" y="234"/>
                  </a:lnTo>
                  <a:lnTo>
                    <a:pt x="678" y="234"/>
                  </a:lnTo>
                  <a:lnTo>
                    <a:pt x="672" y="228"/>
                  </a:lnTo>
                  <a:lnTo>
                    <a:pt x="668" y="220"/>
                  </a:lnTo>
                  <a:lnTo>
                    <a:pt x="666" y="212"/>
                  </a:lnTo>
                  <a:lnTo>
                    <a:pt x="666" y="204"/>
                  </a:lnTo>
                  <a:lnTo>
                    <a:pt x="666" y="204"/>
                  </a:lnTo>
                  <a:lnTo>
                    <a:pt x="664" y="200"/>
                  </a:lnTo>
                  <a:lnTo>
                    <a:pt x="664" y="198"/>
                  </a:lnTo>
                  <a:lnTo>
                    <a:pt x="658" y="198"/>
                  </a:lnTo>
                  <a:lnTo>
                    <a:pt x="658" y="198"/>
                  </a:lnTo>
                  <a:lnTo>
                    <a:pt x="648" y="196"/>
                  </a:lnTo>
                  <a:lnTo>
                    <a:pt x="638" y="192"/>
                  </a:lnTo>
                  <a:lnTo>
                    <a:pt x="618" y="184"/>
                  </a:lnTo>
                  <a:lnTo>
                    <a:pt x="618" y="184"/>
                  </a:lnTo>
                  <a:lnTo>
                    <a:pt x="606" y="178"/>
                  </a:lnTo>
                  <a:lnTo>
                    <a:pt x="598" y="176"/>
                  </a:lnTo>
                  <a:lnTo>
                    <a:pt x="592" y="178"/>
                  </a:lnTo>
                  <a:lnTo>
                    <a:pt x="592" y="178"/>
                  </a:lnTo>
                  <a:lnTo>
                    <a:pt x="588" y="174"/>
                  </a:lnTo>
                  <a:lnTo>
                    <a:pt x="580" y="166"/>
                  </a:lnTo>
                  <a:lnTo>
                    <a:pt x="568" y="150"/>
                  </a:lnTo>
                  <a:lnTo>
                    <a:pt x="568" y="150"/>
                  </a:lnTo>
                  <a:lnTo>
                    <a:pt x="570" y="140"/>
                  </a:lnTo>
                  <a:lnTo>
                    <a:pt x="576" y="130"/>
                  </a:lnTo>
                  <a:lnTo>
                    <a:pt x="586" y="122"/>
                  </a:lnTo>
                  <a:lnTo>
                    <a:pt x="596" y="116"/>
                  </a:lnTo>
                  <a:lnTo>
                    <a:pt x="596" y="116"/>
                  </a:lnTo>
                  <a:lnTo>
                    <a:pt x="598" y="116"/>
                  </a:lnTo>
                  <a:lnTo>
                    <a:pt x="600" y="114"/>
                  </a:lnTo>
                  <a:lnTo>
                    <a:pt x="600" y="114"/>
                  </a:lnTo>
                  <a:lnTo>
                    <a:pt x="604" y="108"/>
                  </a:lnTo>
                  <a:lnTo>
                    <a:pt x="606" y="104"/>
                  </a:lnTo>
                  <a:lnTo>
                    <a:pt x="610" y="104"/>
                  </a:lnTo>
                  <a:lnTo>
                    <a:pt x="610" y="104"/>
                  </a:lnTo>
                  <a:lnTo>
                    <a:pt x="616" y="104"/>
                  </a:lnTo>
                  <a:lnTo>
                    <a:pt x="620" y="102"/>
                  </a:lnTo>
                  <a:lnTo>
                    <a:pt x="624" y="98"/>
                  </a:lnTo>
                  <a:lnTo>
                    <a:pt x="628" y="94"/>
                  </a:lnTo>
                  <a:lnTo>
                    <a:pt x="628" y="94"/>
                  </a:lnTo>
                  <a:lnTo>
                    <a:pt x="628" y="92"/>
                  </a:lnTo>
                  <a:lnTo>
                    <a:pt x="628" y="92"/>
                  </a:lnTo>
                  <a:lnTo>
                    <a:pt x="630" y="90"/>
                  </a:lnTo>
                  <a:lnTo>
                    <a:pt x="632" y="86"/>
                  </a:lnTo>
                  <a:lnTo>
                    <a:pt x="634" y="82"/>
                  </a:lnTo>
                  <a:lnTo>
                    <a:pt x="638" y="78"/>
                  </a:lnTo>
                  <a:lnTo>
                    <a:pt x="638" y="78"/>
                  </a:lnTo>
                  <a:lnTo>
                    <a:pt x="642" y="80"/>
                  </a:lnTo>
                  <a:lnTo>
                    <a:pt x="644" y="82"/>
                  </a:lnTo>
                  <a:lnTo>
                    <a:pt x="648" y="82"/>
                  </a:lnTo>
                  <a:lnTo>
                    <a:pt x="652" y="80"/>
                  </a:lnTo>
                  <a:lnTo>
                    <a:pt x="652" y="80"/>
                  </a:lnTo>
                  <a:lnTo>
                    <a:pt x="656" y="80"/>
                  </a:lnTo>
                  <a:lnTo>
                    <a:pt x="656" y="80"/>
                  </a:lnTo>
                  <a:lnTo>
                    <a:pt x="664" y="78"/>
                  </a:lnTo>
                  <a:lnTo>
                    <a:pt x="668" y="74"/>
                  </a:lnTo>
                  <a:lnTo>
                    <a:pt x="668" y="70"/>
                  </a:lnTo>
                  <a:lnTo>
                    <a:pt x="666" y="62"/>
                  </a:lnTo>
                  <a:lnTo>
                    <a:pt x="666" y="62"/>
                  </a:lnTo>
                  <a:lnTo>
                    <a:pt x="666" y="60"/>
                  </a:lnTo>
                  <a:lnTo>
                    <a:pt x="666" y="60"/>
                  </a:lnTo>
                  <a:lnTo>
                    <a:pt x="672" y="54"/>
                  </a:lnTo>
                  <a:lnTo>
                    <a:pt x="672" y="54"/>
                  </a:lnTo>
                  <a:lnTo>
                    <a:pt x="670" y="52"/>
                  </a:lnTo>
                  <a:lnTo>
                    <a:pt x="666" y="50"/>
                  </a:lnTo>
                  <a:lnTo>
                    <a:pt x="662" y="48"/>
                  </a:lnTo>
                  <a:lnTo>
                    <a:pt x="662" y="48"/>
                  </a:lnTo>
                  <a:lnTo>
                    <a:pt x="662" y="44"/>
                  </a:lnTo>
                  <a:lnTo>
                    <a:pt x="662" y="44"/>
                  </a:lnTo>
                  <a:lnTo>
                    <a:pt x="676" y="44"/>
                  </a:lnTo>
                  <a:lnTo>
                    <a:pt x="690" y="42"/>
                  </a:lnTo>
                  <a:lnTo>
                    <a:pt x="704" y="44"/>
                  </a:lnTo>
                  <a:lnTo>
                    <a:pt x="710" y="46"/>
                  </a:lnTo>
                  <a:lnTo>
                    <a:pt x="716" y="50"/>
                  </a:lnTo>
                  <a:lnTo>
                    <a:pt x="716" y="50"/>
                  </a:lnTo>
                  <a:lnTo>
                    <a:pt x="716" y="52"/>
                  </a:lnTo>
                  <a:lnTo>
                    <a:pt x="714" y="52"/>
                  </a:lnTo>
                  <a:lnTo>
                    <a:pt x="712" y="54"/>
                  </a:lnTo>
                  <a:lnTo>
                    <a:pt x="712" y="56"/>
                  </a:lnTo>
                  <a:lnTo>
                    <a:pt x="712" y="56"/>
                  </a:lnTo>
                  <a:lnTo>
                    <a:pt x="720" y="54"/>
                  </a:lnTo>
                  <a:lnTo>
                    <a:pt x="720" y="54"/>
                  </a:lnTo>
                  <a:lnTo>
                    <a:pt x="726" y="56"/>
                  </a:lnTo>
                  <a:lnTo>
                    <a:pt x="732" y="58"/>
                  </a:lnTo>
                  <a:lnTo>
                    <a:pt x="738" y="62"/>
                  </a:lnTo>
                  <a:lnTo>
                    <a:pt x="742" y="68"/>
                  </a:lnTo>
                  <a:lnTo>
                    <a:pt x="742" y="68"/>
                  </a:lnTo>
                  <a:lnTo>
                    <a:pt x="742" y="70"/>
                  </a:lnTo>
                  <a:lnTo>
                    <a:pt x="742" y="74"/>
                  </a:lnTo>
                  <a:lnTo>
                    <a:pt x="742" y="74"/>
                  </a:lnTo>
                  <a:lnTo>
                    <a:pt x="738" y="76"/>
                  </a:lnTo>
                  <a:lnTo>
                    <a:pt x="734" y="80"/>
                  </a:lnTo>
                  <a:lnTo>
                    <a:pt x="730" y="82"/>
                  </a:lnTo>
                  <a:lnTo>
                    <a:pt x="730" y="86"/>
                  </a:lnTo>
                  <a:lnTo>
                    <a:pt x="732" y="88"/>
                  </a:lnTo>
                  <a:lnTo>
                    <a:pt x="732" y="88"/>
                  </a:lnTo>
                  <a:lnTo>
                    <a:pt x="728" y="90"/>
                  </a:lnTo>
                  <a:lnTo>
                    <a:pt x="728" y="90"/>
                  </a:lnTo>
                  <a:lnTo>
                    <a:pt x="724" y="92"/>
                  </a:lnTo>
                  <a:lnTo>
                    <a:pt x="722" y="92"/>
                  </a:lnTo>
                  <a:lnTo>
                    <a:pt x="722" y="94"/>
                  </a:lnTo>
                  <a:lnTo>
                    <a:pt x="722" y="94"/>
                  </a:lnTo>
                  <a:lnTo>
                    <a:pt x="718" y="94"/>
                  </a:lnTo>
                  <a:lnTo>
                    <a:pt x="716" y="94"/>
                  </a:lnTo>
                  <a:lnTo>
                    <a:pt x="710" y="92"/>
                  </a:lnTo>
                  <a:lnTo>
                    <a:pt x="710" y="92"/>
                  </a:lnTo>
                  <a:lnTo>
                    <a:pt x="702" y="92"/>
                  </a:lnTo>
                  <a:lnTo>
                    <a:pt x="700" y="94"/>
                  </a:lnTo>
                  <a:lnTo>
                    <a:pt x="700" y="98"/>
                  </a:lnTo>
                  <a:lnTo>
                    <a:pt x="700" y="98"/>
                  </a:lnTo>
                  <a:lnTo>
                    <a:pt x="700" y="100"/>
                  </a:lnTo>
                  <a:lnTo>
                    <a:pt x="702" y="102"/>
                  </a:lnTo>
                  <a:lnTo>
                    <a:pt x="708" y="102"/>
                  </a:lnTo>
                  <a:lnTo>
                    <a:pt x="708" y="102"/>
                  </a:lnTo>
                  <a:lnTo>
                    <a:pt x="732" y="98"/>
                  </a:lnTo>
                  <a:lnTo>
                    <a:pt x="732" y="98"/>
                  </a:lnTo>
                  <a:lnTo>
                    <a:pt x="742" y="108"/>
                  </a:lnTo>
                  <a:lnTo>
                    <a:pt x="754" y="116"/>
                  </a:lnTo>
                  <a:lnTo>
                    <a:pt x="754" y="116"/>
                  </a:lnTo>
                  <a:lnTo>
                    <a:pt x="772" y="122"/>
                  </a:lnTo>
                  <a:lnTo>
                    <a:pt x="792" y="126"/>
                  </a:lnTo>
                  <a:lnTo>
                    <a:pt x="792" y="126"/>
                  </a:lnTo>
                  <a:lnTo>
                    <a:pt x="788" y="122"/>
                  </a:lnTo>
                  <a:lnTo>
                    <a:pt x="782" y="118"/>
                  </a:lnTo>
                  <a:lnTo>
                    <a:pt x="778" y="114"/>
                  </a:lnTo>
                  <a:lnTo>
                    <a:pt x="774" y="110"/>
                  </a:lnTo>
                  <a:lnTo>
                    <a:pt x="774" y="110"/>
                  </a:lnTo>
                  <a:lnTo>
                    <a:pt x="780" y="110"/>
                  </a:lnTo>
                  <a:lnTo>
                    <a:pt x="784" y="112"/>
                  </a:lnTo>
                  <a:lnTo>
                    <a:pt x="788" y="114"/>
                  </a:lnTo>
                  <a:lnTo>
                    <a:pt x="792" y="116"/>
                  </a:lnTo>
                  <a:lnTo>
                    <a:pt x="792" y="116"/>
                  </a:lnTo>
                  <a:lnTo>
                    <a:pt x="798" y="118"/>
                  </a:lnTo>
                  <a:lnTo>
                    <a:pt x="800" y="118"/>
                  </a:lnTo>
                  <a:lnTo>
                    <a:pt x="800" y="116"/>
                  </a:lnTo>
                  <a:lnTo>
                    <a:pt x="800" y="116"/>
                  </a:lnTo>
                  <a:lnTo>
                    <a:pt x="802" y="110"/>
                  </a:lnTo>
                  <a:lnTo>
                    <a:pt x="802" y="108"/>
                  </a:lnTo>
                  <a:lnTo>
                    <a:pt x="802" y="106"/>
                  </a:lnTo>
                  <a:lnTo>
                    <a:pt x="802" y="106"/>
                  </a:lnTo>
                  <a:lnTo>
                    <a:pt x="796" y="102"/>
                  </a:lnTo>
                  <a:lnTo>
                    <a:pt x="794" y="98"/>
                  </a:lnTo>
                  <a:lnTo>
                    <a:pt x="790" y="96"/>
                  </a:lnTo>
                  <a:lnTo>
                    <a:pt x="790" y="96"/>
                  </a:lnTo>
                  <a:lnTo>
                    <a:pt x="786" y="94"/>
                  </a:lnTo>
                  <a:lnTo>
                    <a:pt x="782" y="92"/>
                  </a:lnTo>
                  <a:lnTo>
                    <a:pt x="780" y="88"/>
                  </a:lnTo>
                  <a:lnTo>
                    <a:pt x="782" y="82"/>
                  </a:lnTo>
                  <a:lnTo>
                    <a:pt x="782" y="82"/>
                  </a:lnTo>
                  <a:lnTo>
                    <a:pt x="782" y="80"/>
                  </a:lnTo>
                  <a:lnTo>
                    <a:pt x="784" y="78"/>
                  </a:lnTo>
                  <a:lnTo>
                    <a:pt x="788" y="80"/>
                  </a:lnTo>
                  <a:lnTo>
                    <a:pt x="792" y="82"/>
                  </a:lnTo>
                  <a:lnTo>
                    <a:pt x="796" y="84"/>
                  </a:lnTo>
                  <a:lnTo>
                    <a:pt x="796" y="84"/>
                  </a:lnTo>
                  <a:lnTo>
                    <a:pt x="798" y="84"/>
                  </a:lnTo>
                  <a:lnTo>
                    <a:pt x="798" y="84"/>
                  </a:lnTo>
                  <a:lnTo>
                    <a:pt x="802" y="92"/>
                  </a:lnTo>
                  <a:lnTo>
                    <a:pt x="806" y="94"/>
                  </a:lnTo>
                  <a:lnTo>
                    <a:pt x="812" y="92"/>
                  </a:lnTo>
                  <a:lnTo>
                    <a:pt x="816" y="88"/>
                  </a:lnTo>
                  <a:lnTo>
                    <a:pt x="816" y="88"/>
                  </a:lnTo>
                  <a:lnTo>
                    <a:pt x="822" y="84"/>
                  </a:lnTo>
                  <a:lnTo>
                    <a:pt x="826" y="80"/>
                  </a:lnTo>
                  <a:lnTo>
                    <a:pt x="826" y="78"/>
                  </a:lnTo>
                  <a:lnTo>
                    <a:pt x="826" y="78"/>
                  </a:lnTo>
                  <a:lnTo>
                    <a:pt x="824" y="76"/>
                  </a:lnTo>
                  <a:lnTo>
                    <a:pt x="822" y="76"/>
                  </a:lnTo>
                  <a:lnTo>
                    <a:pt x="820" y="76"/>
                  </a:lnTo>
                  <a:lnTo>
                    <a:pt x="816" y="76"/>
                  </a:lnTo>
                  <a:lnTo>
                    <a:pt x="816" y="76"/>
                  </a:lnTo>
                  <a:lnTo>
                    <a:pt x="810" y="72"/>
                  </a:lnTo>
                  <a:lnTo>
                    <a:pt x="810" y="72"/>
                  </a:lnTo>
                  <a:lnTo>
                    <a:pt x="802" y="66"/>
                  </a:lnTo>
                  <a:lnTo>
                    <a:pt x="794" y="64"/>
                  </a:lnTo>
                  <a:lnTo>
                    <a:pt x="784" y="62"/>
                  </a:lnTo>
                  <a:lnTo>
                    <a:pt x="776" y="60"/>
                  </a:lnTo>
                  <a:lnTo>
                    <a:pt x="776" y="60"/>
                  </a:lnTo>
                  <a:lnTo>
                    <a:pt x="774" y="54"/>
                  </a:lnTo>
                  <a:lnTo>
                    <a:pt x="774" y="54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2" y="52"/>
                  </a:lnTo>
                  <a:lnTo>
                    <a:pt x="774" y="48"/>
                  </a:lnTo>
                  <a:lnTo>
                    <a:pt x="774" y="48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0" y="42"/>
                  </a:lnTo>
                  <a:lnTo>
                    <a:pt x="774" y="40"/>
                  </a:lnTo>
                  <a:lnTo>
                    <a:pt x="774" y="40"/>
                  </a:lnTo>
                  <a:lnTo>
                    <a:pt x="772" y="38"/>
                  </a:lnTo>
                  <a:lnTo>
                    <a:pt x="768" y="36"/>
                  </a:lnTo>
                  <a:lnTo>
                    <a:pt x="762" y="36"/>
                  </a:lnTo>
                  <a:lnTo>
                    <a:pt x="762" y="36"/>
                  </a:lnTo>
                  <a:lnTo>
                    <a:pt x="756" y="36"/>
                  </a:lnTo>
                  <a:lnTo>
                    <a:pt x="754" y="36"/>
                  </a:lnTo>
                  <a:lnTo>
                    <a:pt x="752" y="32"/>
                  </a:lnTo>
                  <a:lnTo>
                    <a:pt x="752" y="32"/>
                  </a:lnTo>
                  <a:lnTo>
                    <a:pt x="750" y="28"/>
                  </a:lnTo>
                  <a:lnTo>
                    <a:pt x="746" y="26"/>
                  </a:lnTo>
                  <a:lnTo>
                    <a:pt x="742" y="26"/>
                  </a:lnTo>
                  <a:lnTo>
                    <a:pt x="738" y="28"/>
                  </a:lnTo>
                  <a:lnTo>
                    <a:pt x="738" y="28"/>
                  </a:lnTo>
                  <a:lnTo>
                    <a:pt x="734" y="30"/>
                  </a:lnTo>
                  <a:lnTo>
                    <a:pt x="732" y="28"/>
                  </a:lnTo>
                  <a:lnTo>
                    <a:pt x="728" y="26"/>
                  </a:lnTo>
                  <a:lnTo>
                    <a:pt x="724" y="28"/>
                  </a:lnTo>
                  <a:lnTo>
                    <a:pt x="724" y="28"/>
                  </a:lnTo>
                  <a:lnTo>
                    <a:pt x="722" y="20"/>
                  </a:lnTo>
                  <a:lnTo>
                    <a:pt x="718" y="18"/>
                  </a:lnTo>
                  <a:lnTo>
                    <a:pt x="708" y="14"/>
                  </a:lnTo>
                  <a:lnTo>
                    <a:pt x="708" y="14"/>
                  </a:lnTo>
                  <a:lnTo>
                    <a:pt x="706" y="14"/>
                  </a:lnTo>
                  <a:lnTo>
                    <a:pt x="706" y="14"/>
                  </a:lnTo>
                  <a:lnTo>
                    <a:pt x="710" y="12"/>
                  </a:lnTo>
                  <a:lnTo>
                    <a:pt x="710" y="10"/>
                  </a:lnTo>
                  <a:lnTo>
                    <a:pt x="708" y="8"/>
                  </a:lnTo>
                  <a:lnTo>
                    <a:pt x="708" y="8"/>
                  </a:lnTo>
                  <a:lnTo>
                    <a:pt x="700" y="6"/>
                  </a:lnTo>
                  <a:lnTo>
                    <a:pt x="694" y="4"/>
                  </a:lnTo>
                  <a:lnTo>
                    <a:pt x="680" y="6"/>
                  </a:lnTo>
                  <a:lnTo>
                    <a:pt x="680" y="6"/>
                  </a:lnTo>
                  <a:lnTo>
                    <a:pt x="678" y="6"/>
                  </a:lnTo>
                  <a:lnTo>
                    <a:pt x="678" y="8"/>
                  </a:lnTo>
                  <a:lnTo>
                    <a:pt x="680" y="10"/>
                  </a:lnTo>
                  <a:lnTo>
                    <a:pt x="680" y="10"/>
                  </a:lnTo>
                  <a:lnTo>
                    <a:pt x="672" y="6"/>
                  </a:lnTo>
                  <a:lnTo>
                    <a:pt x="666" y="4"/>
                  </a:lnTo>
                  <a:lnTo>
                    <a:pt x="658" y="6"/>
                  </a:lnTo>
                  <a:lnTo>
                    <a:pt x="650" y="8"/>
                  </a:lnTo>
                  <a:lnTo>
                    <a:pt x="650" y="8"/>
                  </a:lnTo>
                  <a:lnTo>
                    <a:pt x="646" y="10"/>
                  </a:lnTo>
                  <a:lnTo>
                    <a:pt x="644" y="14"/>
                  </a:lnTo>
                  <a:lnTo>
                    <a:pt x="640" y="24"/>
                  </a:lnTo>
                  <a:lnTo>
                    <a:pt x="640" y="24"/>
                  </a:lnTo>
                  <a:lnTo>
                    <a:pt x="644" y="24"/>
                  </a:lnTo>
                  <a:lnTo>
                    <a:pt x="646" y="26"/>
                  </a:lnTo>
                  <a:lnTo>
                    <a:pt x="646" y="26"/>
                  </a:lnTo>
                  <a:lnTo>
                    <a:pt x="648" y="30"/>
                  </a:lnTo>
                  <a:lnTo>
                    <a:pt x="646" y="32"/>
                  </a:lnTo>
                  <a:lnTo>
                    <a:pt x="646" y="32"/>
                  </a:lnTo>
                  <a:lnTo>
                    <a:pt x="642" y="32"/>
                  </a:lnTo>
                  <a:lnTo>
                    <a:pt x="642" y="30"/>
                  </a:lnTo>
                  <a:lnTo>
                    <a:pt x="642" y="28"/>
                  </a:lnTo>
                  <a:lnTo>
                    <a:pt x="640" y="26"/>
                  </a:lnTo>
                  <a:lnTo>
                    <a:pt x="640" y="26"/>
                  </a:lnTo>
                  <a:lnTo>
                    <a:pt x="634" y="20"/>
                  </a:lnTo>
                  <a:lnTo>
                    <a:pt x="632" y="16"/>
                  </a:lnTo>
                  <a:lnTo>
                    <a:pt x="634" y="10"/>
                  </a:lnTo>
                  <a:lnTo>
                    <a:pt x="642" y="4"/>
                  </a:lnTo>
                  <a:lnTo>
                    <a:pt x="642" y="4"/>
                  </a:lnTo>
                  <a:lnTo>
                    <a:pt x="636" y="2"/>
                  </a:lnTo>
                  <a:lnTo>
                    <a:pt x="630" y="2"/>
                  </a:lnTo>
                  <a:lnTo>
                    <a:pt x="620" y="6"/>
                  </a:lnTo>
                  <a:lnTo>
                    <a:pt x="620" y="6"/>
                  </a:lnTo>
                  <a:lnTo>
                    <a:pt x="614" y="10"/>
                  </a:lnTo>
                  <a:lnTo>
                    <a:pt x="610" y="14"/>
                  </a:lnTo>
                  <a:lnTo>
                    <a:pt x="606" y="20"/>
                  </a:lnTo>
                  <a:lnTo>
                    <a:pt x="606" y="26"/>
                  </a:lnTo>
                  <a:lnTo>
                    <a:pt x="606" y="26"/>
                  </a:lnTo>
                  <a:lnTo>
                    <a:pt x="608" y="30"/>
                  </a:lnTo>
                  <a:lnTo>
                    <a:pt x="612" y="30"/>
                  </a:lnTo>
                  <a:lnTo>
                    <a:pt x="618" y="30"/>
                  </a:lnTo>
                  <a:lnTo>
                    <a:pt x="622" y="30"/>
                  </a:lnTo>
                  <a:lnTo>
                    <a:pt x="622" y="30"/>
                  </a:lnTo>
                  <a:lnTo>
                    <a:pt x="620" y="32"/>
                  </a:lnTo>
                  <a:lnTo>
                    <a:pt x="618" y="32"/>
                  </a:lnTo>
                  <a:lnTo>
                    <a:pt x="618" y="32"/>
                  </a:lnTo>
                  <a:lnTo>
                    <a:pt x="612" y="32"/>
                  </a:lnTo>
                  <a:lnTo>
                    <a:pt x="612" y="32"/>
                  </a:lnTo>
                  <a:lnTo>
                    <a:pt x="612" y="34"/>
                  </a:lnTo>
                  <a:lnTo>
                    <a:pt x="614" y="36"/>
                  </a:lnTo>
                  <a:lnTo>
                    <a:pt x="616" y="38"/>
                  </a:lnTo>
                  <a:lnTo>
                    <a:pt x="616" y="38"/>
                  </a:lnTo>
                  <a:lnTo>
                    <a:pt x="622" y="40"/>
                  </a:lnTo>
                  <a:lnTo>
                    <a:pt x="626" y="40"/>
                  </a:lnTo>
                  <a:lnTo>
                    <a:pt x="632" y="40"/>
                  </a:lnTo>
                  <a:lnTo>
                    <a:pt x="638" y="42"/>
                  </a:lnTo>
                  <a:lnTo>
                    <a:pt x="638" y="42"/>
                  </a:lnTo>
                  <a:lnTo>
                    <a:pt x="640" y="48"/>
                  </a:lnTo>
                  <a:lnTo>
                    <a:pt x="640" y="50"/>
                  </a:lnTo>
                  <a:lnTo>
                    <a:pt x="642" y="52"/>
                  </a:lnTo>
                  <a:lnTo>
                    <a:pt x="642" y="52"/>
                  </a:lnTo>
                  <a:lnTo>
                    <a:pt x="646" y="54"/>
                  </a:lnTo>
                  <a:lnTo>
                    <a:pt x="646" y="54"/>
                  </a:lnTo>
                  <a:lnTo>
                    <a:pt x="644" y="56"/>
                  </a:lnTo>
                  <a:lnTo>
                    <a:pt x="644" y="56"/>
                  </a:lnTo>
                  <a:lnTo>
                    <a:pt x="640" y="58"/>
                  </a:lnTo>
                  <a:lnTo>
                    <a:pt x="638" y="60"/>
                  </a:lnTo>
                  <a:lnTo>
                    <a:pt x="632" y="66"/>
                  </a:lnTo>
                  <a:lnTo>
                    <a:pt x="632" y="66"/>
                  </a:lnTo>
                  <a:lnTo>
                    <a:pt x="630" y="70"/>
                  </a:lnTo>
                  <a:lnTo>
                    <a:pt x="628" y="72"/>
                  </a:lnTo>
                  <a:lnTo>
                    <a:pt x="626" y="70"/>
                  </a:lnTo>
                  <a:lnTo>
                    <a:pt x="626" y="70"/>
                  </a:lnTo>
                  <a:lnTo>
                    <a:pt x="620" y="68"/>
                  </a:lnTo>
                  <a:lnTo>
                    <a:pt x="618" y="64"/>
                  </a:lnTo>
                  <a:lnTo>
                    <a:pt x="620" y="60"/>
                  </a:lnTo>
                  <a:lnTo>
                    <a:pt x="620" y="60"/>
                  </a:lnTo>
                  <a:lnTo>
                    <a:pt x="622" y="58"/>
                  </a:lnTo>
                  <a:lnTo>
                    <a:pt x="620" y="56"/>
                  </a:lnTo>
                  <a:lnTo>
                    <a:pt x="616" y="54"/>
                  </a:lnTo>
                  <a:lnTo>
                    <a:pt x="616" y="54"/>
                  </a:lnTo>
                  <a:lnTo>
                    <a:pt x="612" y="52"/>
                  </a:lnTo>
                  <a:lnTo>
                    <a:pt x="610" y="52"/>
                  </a:lnTo>
                  <a:lnTo>
                    <a:pt x="608" y="54"/>
                  </a:lnTo>
                  <a:lnTo>
                    <a:pt x="608" y="54"/>
                  </a:lnTo>
                  <a:lnTo>
                    <a:pt x="606" y="58"/>
                  </a:lnTo>
                  <a:lnTo>
                    <a:pt x="602" y="60"/>
                  </a:lnTo>
                  <a:lnTo>
                    <a:pt x="602" y="60"/>
                  </a:lnTo>
                  <a:lnTo>
                    <a:pt x="598" y="52"/>
                  </a:lnTo>
                  <a:lnTo>
                    <a:pt x="594" y="48"/>
                  </a:lnTo>
                  <a:lnTo>
                    <a:pt x="588" y="48"/>
                  </a:lnTo>
                  <a:lnTo>
                    <a:pt x="588" y="48"/>
                  </a:lnTo>
                  <a:lnTo>
                    <a:pt x="586" y="46"/>
                  </a:lnTo>
                  <a:lnTo>
                    <a:pt x="586" y="44"/>
                  </a:lnTo>
                  <a:lnTo>
                    <a:pt x="586" y="44"/>
                  </a:lnTo>
                  <a:lnTo>
                    <a:pt x="586" y="36"/>
                  </a:lnTo>
                  <a:lnTo>
                    <a:pt x="584" y="32"/>
                  </a:lnTo>
                  <a:lnTo>
                    <a:pt x="578" y="28"/>
                  </a:lnTo>
                  <a:lnTo>
                    <a:pt x="570" y="24"/>
                  </a:lnTo>
                  <a:lnTo>
                    <a:pt x="570" y="24"/>
                  </a:lnTo>
                  <a:lnTo>
                    <a:pt x="576" y="18"/>
                  </a:lnTo>
                  <a:lnTo>
                    <a:pt x="578" y="14"/>
                  </a:lnTo>
                  <a:lnTo>
                    <a:pt x="580" y="14"/>
                  </a:lnTo>
                  <a:lnTo>
                    <a:pt x="580" y="14"/>
                  </a:lnTo>
                  <a:lnTo>
                    <a:pt x="588" y="14"/>
                  </a:lnTo>
                  <a:lnTo>
                    <a:pt x="592" y="12"/>
                  </a:lnTo>
                  <a:lnTo>
                    <a:pt x="602" y="2"/>
                  </a:lnTo>
                  <a:lnTo>
                    <a:pt x="602" y="2"/>
                  </a:lnTo>
                  <a:lnTo>
                    <a:pt x="578" y="0"/>
                  </a:lnTo>
                  <a:lnTo>
                    <a:pt x="578" y="0"/>
                  </a:lnTo>
                  <a:lnTo>
                    <a:pt x="568" y="0"/>
                  </a:lnTo>
                  <a:lnTo>
                    <a:pt x="564" y="4"/>
                  </a:lnTo>
                  <a:lnTo>
                    <a:pt x="562" y="8"/>
                  </a:lnTo>
                  <a:lnTo>
                    <a:pt x="566" y="18"/>
                  </a:lnTo>
                  <a:lnTo>
                    <a:pt x="566" y="18"/>
                  </a:lnTo>
                  <a:lnTo>
                    <a:pt x="566" y="24"/>
                  </a:lnTo>
                  <a:lnTo>
                    <a:pt x="566" y="24"/>
                  </a:lnTo>
                  <a:lnTo>
                    <a:pt x="560" y="28"/>
                  </a:lnTo>
                  <a:lnTo>
                    <a:pt x="556" y="32"/>
                  </a:lnTo>
                  <a:lnTo>
                    <a:pt x="556" y="38"/>
                  </a:lnTo>
                  <a:lnTo>
                    <a:pt x="558" y="44"/>
                  </a:lnTo>
                  <a:lnTo>
                    <a:pt x="558" y="44"/>
                  </a:lnTo>
                  <a:lnTo>
                    <a:pt x="568" y="46"/>
                  </a:lnTo>
                  <a:lnTo>
                    <a:pt x="572" y="50"/>
                  </a:lnTo>
                  <a:lnTo>
                    <a:pt x="576" y="54"/>
                  </a:lnTo>
                  <a:lnTo>
                    <a:pt x="576" y="54"/>
                  </a:lnTo>
                  <a:lnTo>
                    <a:pt x="576" y="56"/>
                  </a:lnTo>
                  <a:lnTo>
                    <a:pt x="574" y="60"/>
                  </a:lnTo>
                  <a:lnTo>
                    <a:pt x="574" y="60"/>
                  </a:lnTo>
                  <a:lnTo>
                    <a:pt x="568" y="64"/>
                  </a:lnTo>
                  <a:lnTo>
                    <a:pt x="564" y="66"/>
                  </a:lnTo>
                  <a:lnTo>
                    <a:pt x="562" y="70"/>
                  </a:lnTo>
                  <a:lnTo>
                    <a:pt x="562" y="70"/>
                  </a:lnTo>
                  <a:lnTo>
                    <a:pt x="562" y="72"/>
                  </a:lnTo>
                  <a:lnTo>
                    <a:pt x="558" y="72"/>
                  </a:lnTo>
                  <a:lnTo>
                    <a:pt x="558" y="72"/>
                  </a:lnTo>
                  <a:lnTo>
                    <a:pt x="556" y="70"/>
                  </a:lnTo>
                  <a:lnTo>
                    <a:pt x="556" y="68"/>
                  </a:lnTo>
                  <a:lnTo>
                    <a:pt x="556" y="64"/>
                  </a:lnTo>
                  <a:lnTo>
                    <a:pt x="556" y="64"/>
                  </a:lnTo>
                  <a:lnTo>
                    <a:pt x="558" y="64"/>
                  </a:lnTo>
                  <a:lnTo>
                    <a:pt x="558" y="64"/>
                  </a:lnTo>
                  <a:lnTo>
                    <a:pt x="556" y="62"/>
                  </a:lnTo>
                  <a:lnTo>
                    <a:pt x="556" y="62"/>
                  </a:lnTo>
                  <a:lnTo>
                    <a:pt x="554" y="62"/>
                  </a:lnTo>
                  <a:lnTo>
                    <a:pt x="552" y="62"/>
                  </a:lnTo>
                  <a:lnTo>
                    <a:pt x="552" y="60"/>
                  </a:lnTo>
                  <a:lnTo>
                    <a:pt x="552" y="60"/>
                  </a:lnTo>
                  <a:lnTo>
                    <a:pt x="562" y="56"/>
                  </a:lnTo>
                  <a:lnTo>
                    <a:pt x="562" y="56"/>
                  </a:lnTo>
                  <a:lnTo>
                    <a:pt x="556" y="50"/>
                  </a:lnTo>
                  <a:lnTo>
                    <a:pt x="550" y="48"/>
                  </a:lnTo>
                  <a:lnTo>
                    <a:pt x="550" y="48"/>
                  </a:lnTo>
                  <a:lnTo>
                    <a:pt x="548" y="46"/>
                  </a:lnTo>
                  <a:lnTo>
                    <a:pt x="544" y="44"/>
                  </a:lnTo>
                  <a:lnTo>
                    <a:pt x="540" y="48"/>
                  </a:lnTo>
                  <a:lnTo>
                    <a:pt x="536" y="52"/>
                  </a:lnTo>
                  <a:lnTo>
                    <a:pt x="534" y="52"/>
                  </a:lnTo>
                  <a:lnTo>
                    <a:pt x="530" y="52"/>
                  </a:lnTo>
                  <a:lnTo>
                    <a:pt x="530" y="52"/>
                  </a:lnTo>
                  <a:lnTo>
                    <a:pt x="538" y="54"/>
                  </a:lnTo>
                  <a:lnTo>
                    <a:pt x="542" y="56"/>
                  </a:lnTo>
                  <a:lnTo>
                    <a:pt x="544" y="60"/>
                  </a:lnTo>
                  <a:lnTo>
                    <a:pt x="544" y="60"/>
                  </a:lnTo>
                  <a:lnTo>
                    <a:pt x="542" y="60"/>
                  </a:lnTo>
                  <a:lnTo>
                    <a:pt x="540" y="62"/>
                  </a:lnTo>
                  <a:lnTo>
                    <a:pt x="538" y="66"/>
                  </a:lnTo>
                  <a:lnTo>
                    <a:pt x="538" y="66"/>
                  </a:lnTo>
                  <a:lnTo>
                    <a:pt x="510" y="66"/>
                  </a:lnTo>
                  <a:lnTo>
                    <a:pt x="498" y="64"/>
                  </a:lnTo>
                  <a:lnTo>
                    <a:pt x="484" y="60"/>
                  </a:lnTo>
                  <a:lnTo>
                    <a:pt x="484" y="60"/>
                  </a:lnTo>
                  <a:lnTo>
                    <a:pt x="482" y="56"/>
                  </a:lnTo>
                  <a:lnTo>
                    <a:pt x="480" y="54"/>
                  </a:lnTo>
                  <a:lnTo>
                    <a:pt x="474" y="56"/>
                  </a:lnTo>
                  <a:lnTo>
                    <a:pt x="474" y="56"/>
                  </a:lnTo>
                  <a:lnTo>
                    <a:pt x="464" y="58"/>
                  </a:lnTo>
                  <a:lnTo>
                    <a:pt x="464" y="58"/>
                  </a:lnTo>
                  <a:lnTo>
                    <a:pt x="462" y="58"/>
                  </a:lnTo>
                  <a:lnTo>
                    <a:pt x="462" y="60"/>
                  </a:lnTo>
                  <a:lnTo>
                    <a:pt x="462" y="60"/>
                  </a:lnTo>
                  <a:lnTo>
                    <a:pt x="466" y="62"/>
                  </a:lnTo>
                  <a:lnTo>
                    <a:pt x="466" y="62"/>
                  </a:lnTo>
                  <a:lnTo>
                    <a:pt x="468" y="64"/>
                  </a:lnTo>
                  <a:lnTo>
                    <a:pt x="468" y="64"/>
                  </a:lnTo>
                  <a:lnTo>
                    <a:pt x="468" y="68"/>
                  </a:lnTo>
                  <a:lnTo>
                    <a:pt x="468" y="68"/>
                  </a:lnTo>
                  <a:lnTo>
                    <a:pt x="464" y="72"/>
                  </a:lnTo>
                  <a:lnTo>
                    <a:pt x="464" y="72"/>
                  </a:lnTo>
                  <a:lnTo>
                    <a:pt x="452" y="66"/>
                  </a:lnTo>
                  <a:lnTo>
                    <a:pt x="446" y="66"/>
                  </a:lnTo>
                  <a:lnTo>
                    <a:pt x="440" y="66"/>
                  </a:lnTo>
                  <a:lnTo>
                    <a:pt x="440" y="66"/>
                  </a:lnTo>
                  <a:lnTo>
                    <a:pt x="424" y="68"/>
                  </a:lnTo>
                  <a:lnTo>
                    <a:pt x="408" y="66"/>
                  </a:lnTo>
                  <a:lnTo>
                    <a:pt x="408" y="66"/>
                  </a:lnTo>
                  <a:lnTo>
                    <a:pt x="410" y="62"/>
                  </a:lnTo>
                  <a:lnTo>
                    <a:pt x="412" y="62"/>
                  </a:lnTo>
                  <a:lnTo>
                    <a:pt x="414" y="60"/>
                  </a:lnTo>
                  <a:lnTo>
                    <a:pt x="416" y="60"/>
                  </a:lnTo>
                  <a:lnTo>
                    <a:pt x="416" y="60"/>
                  </a:lnTo>
                  <a:lnTo>
                    <a:pt x="412" y="56"/>
                  </a:lnTo>
                  <a:lnTo>
                    <a:pt x="406" y="54"/>
                  </a:lnTo>
                  <a:lnTo>
                    <a:pt x="406" y="54"/>
                  </a:lnTo>
                  <a:lnTo>
                    <a:pt x="398" y="54"/>
                  </a:lnTo>
                  <a:lnTo>
                    <a:pt x="390" y="54"/>
                  </a:lnTo>
                  <a:lnTo>
                    <a:pt x="374" y="50"/>
                  </a:lnTo>
                  <a:lnTo>
                    <a:pt x="374" y="50"/>
                  </a:lnTo>
                  <a:lnTo>
                    <a:pt x="358" y="46"/>
                  </a:lnTo>
                  <a:lnTo>
                    <a:pt x="350" y="46"/>
                  </a:lnTo>
                  <a:lnTo>
                    <a:pt x="348" y="46"/>
                  </a:lnTo>
                  <a:lnTo>
                    <a:pt x="344" y="50"/>
                  </a:lnTo>
                  <a:lnTo>
                    <a:pt x="344" y="50"/>
                  </a:lnTo>
                  <a:lnTo>
                    <a:pt x="340" y="50"/>
                  </a:lnTo>
                  <a:lnTo>
                    <a:pt x="338" y="48"/>
                  </a:lnTo>
                  <a:lnTo>
                    <a:pt x="338" y="48"/>
                  </a:lnTo>
                  <a:lnTo>
                    <a:pt x="336" y="44"/>
                  </a:lnTo>
                  <a:lnTo>
                    <a:pt x="334" y="44"/>
                  </a:lnTo>
                  <a:lnTo>
                    <a:pt x="330" y="48"/>
                  </a:lnTo>
                  <a:lnTo>
                    <a:pt x="330" y="48"/>
                  </a:lnTo>
                  <a:lnTo>
                    <a:pt x="326" y="50"/>
                  </a:lnTo>
                  <a:lnTo>
                    <a:pt x="324" y="48"/>
                  </a:lnTo>
                  <a:lnTo>
                    <a:pt x="324" y="48"/>
                  </a:lnTo>
                  <a:lnTo>
                    <a:pt x="318" y="44"/>
                  </a:lnTo>
                  <a:lnTo>
                    <a:pt x="314" y="42"/>
                  </a:lnTo>
                  <a:lnTo>
                    <a:pt x="308" y="42"/>
                  </a:lnTo>
                  <a:lnTo>
                    <a:pt x="302" y="46"/>
                  </a:lnTo>
                  <a:lnTo>
                    <a:pt x="302" y="46"/>
                  </a:lnTo>
                  <a:lnTo>
                    <a:pt x="296" y="44"/>
                  </a:lnTo>
                  <a:lnTo>
                    <a:pt x="296" y="44"/>
                  </a:lnTo>
                  <a:lnTo>
                    <a:pt x="294" y="48"/>
                  </a:lnTo>
                  <a:lnTo>
                    <a:pt x="290" y="48"/>
                  </a:lnTo>
                  <a:lnTo>
                    <a:pt x="290" y="48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6" y="46"/>
                  </a:lnTo>
                  <a:lnTo>
                    <a:pt x="280" y="46"/>
                  </a:lnTo>
                  <a:lnTo>
                    <a:pt x="278" y="44"/>
                  </a:lnTo>
                  <a:lnTo>
                    <a:pt x="274" y="46"/>
                  </a:lnTo>
                  <a:lnTo>
                    <a:pt x="274" y="46"/>
                  </a:lnTo>
                  <a:lnTo>
                    <a:pt x="268" y="48"/>
                  </a:lnTo>
                  <a:lnTo>
                    <a:pt x="264" y="48"/>
                  </a:lnTo>
                  <a:lnTo>
                    <a:pt x="258" y="48"/>
                  </a:lnTo>
                  <a:lnTo>
                    <a:pt x="254" y="50"/>
                  </a:lnTo>
                  <a:lnTo>
                    <a:pt x="254" y="50"/>
                  </a:lnTo>
                  <a:lnTo>
                    <a:pt x="246" y="54"/>
                  </a:lnTo>
                  <a:lnTo>
                    <a:pt x="238" y="54"/>
                  </a:lnTo>
                  <a:lnTo>
                    <a:pt x="224" y="50"/>
                  </a:lnTo>
                  <a:lnTo>
                    <a:pt x="224" y="50"/>
                  </a:lnTo>
                  <a:lnTo>
                    <a:pt x="202" y="46"/>
                  </a:lnTo>
                  <a:lnTo>
                    <a:pt x="192" y="44"/>
                  </a:lnTo>
                  <a:lnTo>
                    <a:pt x="180" y="42"/>
                  </a:lnTo>
                  <a:lnTo>
                    <a:pt x="180" y="42"/>
                  </a:lnTo>
                  <a:lnTo>
                    <a:pt x="166" y="42"/>
                  </a:lnTo>
                  <a:lnTo>
                    <a:pt x="152" y="42"/>
                  </a:lnTo>
                  <a:lnTo>
                    <a:pt x="124" y="38"/>
                  </a:lnTo>
                  <a:lnTo>
                    <a:pt x="124" y="38"/>
                  </a:lnTo>
                  <a:lnTo>
                    <a:pt x="96" y="32"/>
                  </a:lnTo>
                  <a:lnTo>
                    <a:pt x="82" y="32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52" y="38"/>
                  </a:lnTo>
                  <a:lnTo>
                    <a:pt x="44" y="40"/>
                  </a:lnTo>
                  <a:lnTo>
                    <a:pt x="38" y="46"/>
                  </a:lnTo>
                  <a:lnTo>
                    <a:pt x="38" y="46"/>
                  </a:lnTo>
                  <a:lnTo>
                    <a:pt x="34" y="50"/>
                  </a:lnTo>
                  <a:lnTo>
                    <a:pt x="30" y="52"/>
                  </a:lnTo>
                  <a:lnTo>
                    <a:pt x="24" y="54"/>
                  </a:lnTo>
                  <a:lnTo>
                    <a:pt x="18" y="54"/>
                  </a:lnTo>
                  <a:lnTo>
                    <a:pt x="18" y="54"/>
                  </a:lnTo>
                  <a:lnTo>
                    <a:pt x="14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2" y="60"/>
                  </a:lnTo>
                  <a:lnTo>
                    <a:pt x="12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46" y="84"/>
                  </a:lnTo>
                  <a:lnTo>
                    <a:pt x="40" y="86"/>
                  </a:lnTo>
                  <a:lnTo>
                    <a:pt x="34" y="84"/>
                  </a:lnTo>
                  <a:lnTo>
                    <a:pt x="30" y="82"/>
                  </a:lnTo>
                  <a:lnTo>
                    <a:pt x="30" y="82"/>
                  </a:lnTo>
                  <a:lnTo>
                    <a:pt x="26" y="80"/>
                  </a:lnTo>
                  <a:lnTo>
                    <a:pt x="22" y="80"/>
                  </a:lnTo>
                  <a:lnTo>
                    <a:pt x="22" y="80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6" y="90"/>
                  </a:lnTo>
                  <a:lnTo>
                    <a:pt x="8" y="94"/>
                  </a:lnTo>
                  <a:lnTo>
                    <a:pt x="10" y="98"/>
                  </a:lnTo>
                  <a:lnTo>
                    <a:pt x="14" y="100"/>
                  </a:lnTo>
                  <a:lnTo>
                    <a:pt x="14" y="100"/>
                  </a:lnTo>
                  <a:lnTo>
                    <a:pt x="30" y="100"/>
                  </a:lnTo>
                  <a:lnTo>
                    <a:pt x="44" y="98"/>
                  </a:lnTo>
                  <a:lnTo>
                    <a:pt x="44" y="98"/>
                  </a:lnTo>
                  <a:lnTo>
                    <a:pt x="48" y="96"/>
                  </a:lnTo>
                  <a:lnTo>
                    <a:pt x="50" y="96"/>
                  </a:lnTo>
                  <a:lnTo>
                    <a:pt x="52" y="100"/>
                  </a:lnTo>
                  <a:lnTo>
                    <a:pt x="52" y="100"/>
                  </a:lnTo>
                  <a:lnTo>
                    <a:pt x="52" y="108"/>
                  </a:lnTo>
                  <a:lnTo>
                    <a:pt x="52" y="110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36" y="114"/>
                  </a:lnTo>
                  <a:lnTo>
                    <a:pt x="24" y="116"/>
                  </a:lnTo>
                  <a:lnTo>
                    <a:pt x="24" y="116"/>
                  </a:lnTo>
                  <a:lnTo>
                    <a:pt x="22" y="118"/>
                  </a:lnTo>
                  <a:lnTo>
                    <a:pt x="18" y="122"/>
                  </a:lnTo>
                  <a:lnTo>
                    <a:pt x="14" y="130"/>
                  </a:lnTo>
                  <a:lnTo>
                    <a:pt x="14" y="130"/>
                  </a:lnTo>
                  <a:lnTo>
                    <a:pt x="18" y="134"/>
                  </a:lnTo>
                  <a:lnTo>
                    <a:pt x="20" y="140"/>
                  </a:lnTo>
                  <a:lnTo>
                    <a:pt x="22" y="144"/>
                  </a:lnTo>
                  <a:lnTo>
                    <a:pt x="28" y="146"/>
                  </a:lnTo>
                  <a:lnTo>
                    <a:pt x="28" y="146"/>
                  </a:lnTo>
                  <a:lnTo>
                    <a:pt x="40" y="148"/>
                  </a:lnTo>
                  <a:lnTo>
                    <a:pt x="46" y="152"/>
                  </a:lnTo>
                  <a:lnTo>
                    <a:pt x="46" y="154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48" y="160"/>
                  </a:lnTo>
                  <a:lnTo>
                    <a:pt x="52" y="158"/>
                  </a:lnTo>
                  <a:lnTo>
                    <a:pt x="56" y="158"/>
                  </a:lnTo>
                  <a:lnTo>
                    <a:pt x="66" y="160"/>
                  </a:lnTo>
                  <a:lnTo>
                    <a:pt x="74" y="160"/>
                  </a:lnTo>
                  <a:lnTo>
                    <a:pt x="78" y="160"/>
                  </a:lnTo>
                  <a:lnTo>
                    <a:pt x="82" y="158"/>
                  </a:lnTo>
                  <a:lnTo>
                    <a:pt x="82" y="158"/>
                  </a:lnTo>
                  <a:lnTo>
                    <a:pt x="80" y="166"/>
                  </a:lnTo>
                  <a:lnTo>
                    <a:pt x="74" y="174"/>
                  </a:lnTo>
                  <a:lnTo>
                    <a:pt x="68" y="180"/>
                  </a:lnTo>
                  <a:lnTo>
                    <a:pt x="60" y="184"/>
                  </a:lnTo>
                  <a:lnTo>
                    <a:pt x="60" y="184"/>
                  </a:lnTo>
                  <a:lnTo>
                    <a:pt x="58" y="186"/>
                  </a:lnTo>
                  <a:lnTo>
                    <a:pt x="56" y="188"/>
                  </a:lnTo>
                  <a:lnTo>
                    <a:pt x="56" y="190"/>
                  </a:lnTo>
                  <a:lnTo>
                    <a:pt x="56" y="190"/>
                  </a:lnTo>
                  <a:lnTo>
                    <a:pt x="58" y="190"/>
                  </a:lnTo>
                  <a:lnTo>
                    <a:pt x="60" y="190"/>
                  </a:lnTo>
                  <a:lnTo>
                    <a:pt x="64" y="190"/>
                  </a:lnTo>
                  <a:lnTo>
                    <a:pt x="64" y="190"/>
                  </a:lnTo>
                  <a:lnTo>
                    <a:pt x="70" y="188"/>
                  </a:lnTo>
                  <a:lnTo>
                    <a:pt x="70" y="188"/>
                  </a:lnTo>
                  <a:lnTo>
                    <a:pt x="98" y="168"/>
                  </a:lnTo>
                  <a:lnTo>
                    <a:pt x="98" y="168"/>
                  </a:lnTo>
                  <a:lnTo>
                    <a:pt x="104" y="164"/>
                  </a:lnTo>
                  <a:lnTo>
                    <a:pt x="106" y="160"/>
                  </a:lnTo>
                  <a:lnTo>
                    <a:pt x="106" y="156"/>
                  </a:lnTo>
                  <a:lnTo>
                    <a:pt x="106" y="156"/>
                  </a:lnTo>
                  <a:lnTo>
                    <a:pt x="106" y="154"/>
                  </a:lnTo>
                  <a:lnTo>
                    <a:pt x="106" y="154"/>
                  </a:lnTo>
                  <a:lnTo>
                    <a:pt x="112" y="150"/>
                  </a:lnTo>
                  <a:lnTo>
                    <a:pt x="118" y="144"/>
                  </a:lnTo>
                  <a:lnTo>
                    <a:pt x="122" y="140"/>
                  </a:lnTo>
                  <a:lnTo>
                    <a:pt x="128" y="136"/>
                  </a:lnTo>
                  <a:lnTo>
                    <a:pt x="128" y="136"/>
                  </a:lnTo>
                  <a:lnTo>
                    <a:pt x="130" y="138"/>
                  </a:lnTo>
                  <a:lnTo>
                    <a:pt x="130" y="138"/>
                  </a:lnTo>
                  <a:lnTo>
                    <a:pt x="128" y="140"/>
                  </a:lnTo>
                  <a:lnTo>
                    <a:pt x="128" y="142"/>
                  </a:lnTo>
                  <a:lnTo>
                    <a:pt x="126" y="146"/>
                  </a:lnTo>
                  <a:lnTo>
                    <a:pt x="126" y="146"/>
                  </a:lnTo>
                  <a:lnTo>
                    <a:pt x="124" y="148"/>
                  </a:lnTo>
                  <a:lnTo>
                    <a:pt x="124" y="150"/>
                  </a:lnTo>
                  <a:lnTo>
                    <a:pt x="126" y="152"/>
                  </a:lnTo>
                  <a:lnTo>
                    <a:pt x="124" y="156"/>
                  </a:lnTo>
                  <a:lnTo>
                    <a:pt x="124" y="156"/>
                  </a:lnTo>
                  <a:lnTo>
                    <a:pt x="128" y="156"/>
                  </a:lnTo>
                  <a:lnTo>
                    <a:pt x="128" y="154"/>
                  </a:lnTo>
                  <a:lnTo>
                    <a:pt x="130" y="152"/>
                  </a:lnTo>
                  <a:lnTo>
                    <a:pt x="132" y="150"/>
                  </a:lnTo>
                  <a:lnTo>
                    <a:pt x="132" y="150"/>
                  </a:lnTo>
                  <a:lnTo>
                    <a:pt x="142" y="148"/>
                  </a:lnTo>
                  <a:lnTo>
                    <a:pt x="148" y="146"/>
                  </a:lnTo>
                  <a:lnTo>
                    <a:pt x="150" y="142"/>
                  </a:lnTo>
                  <a:lnTo>
                    <a:pt x="150" y="142"/>
                  </a:lnTo>
                  <a:lnTo>
                    <a:pt x="152" y="138"/>
                  </a:lnTo>
                  <a:lnTo>
                    <a:pt x="152" y="136"/>
                  </a:lnTo>
                  <a:lnTo>
                    <a:pt x="160" y="138"/>
                  </a:lnTo>
                  <a:lnTo>
                    <a:pt x="160" y="138"/>
                  </a:lnTo>
                  <a:lnTo>
                    <a:pt x="180" y="144"/>
                  </a:lnTo>
                  <a:lnTo>
                    <a:pt x="190" y="146"/>
                  </a:lnTo>
                  <a:lnTo>
                    <a:pt x="200" y="146"/>
                  </a:lnTo>
                  <a:lnTo>
                    <a:pt x="200" y="146"/>
                  </a:lnTo>
                  <a:lnTo>
                    <a:pt x="210" y="148"/>
                  </a:lnTo>
                  <a:lnTo>
                    <a:pt x="220" y="150"/>
                  </a:lnTo>
                  <a:lnTo>
                    <a:pt x="220" y="150"/>
                  </a:lnTo>
                  <a:lnTo>
                    <a:pt x="230" y="156"/>
                  </a:lnTo>
                  <a:lnTo>
                    <a:pt x="240" y="164"/>
                  </a:lnTo>
                  <a:lnTo>
                    <a:pt x="240" y="164"/>
                  </a:lnTo>
                  <a:lnTo>
                    <a:pt x="244" y="168"/>
                  </a:lnTo>
                  <a:lnTo>
                    <a:pt x="244" y="168"/>
                  </a:lnTo>
                  <a:lnTo>
                    <a:pt x="246" y="166"/>
                  </a:lnTo>
                  <a:lnTo>
                    <a:pt x="250" y="166"/>
                  </a:lnTo>
                  <a:lnTo>
                    <a:pt x="250" y="166"/>
                  </a:lnTo>
                  <a:lnTo>
                    <a:pt x="252" y="166"/>
                  </a:lnTo>
                  <a:lnTo>
                    <a:pt x="252" y="166"/>
                  </a:lnTo>
                  <a:lnTo>
                    <a:pt x="258" y="164"/>
                  </a:lnTo>
                  <a:lnTo>
                    <a:pt x="258" y="164"/>
                  </a:lnTo>
                  <a:lnTo>
                    <a:pt x="262" y="164"/>
                  </a:lnTo>
                  <a:lnTo>
                    <a:pt x="264" y="168"/>
                  </a:lnTo>
                  <a:lnTo>
                    <a:pt x="264" y="168"/>
                  </a:lnTo>
                  <a:lnTo>
                    <a:pt x="266" y="170"/>
                  </a:lnTo>
                  <a:lnTo>
                    <a:pt x="268" y="172"/>
                  </a:lnTo>
                  <a:lnTo>
                    <a:pt x="270" y="178"/>
                  </a:lnTo>
                  <a:lnTo>
                    <a:pt x="270" y="178"/>
                  </a:lnTo>
                  <a:lnTo>
                    <a:pt x="272" y="180"/>
                  </a:lnTo>
                  <a:lnTo>
                    <a:pt x="272" y="180"/>
                  </a:lnTo>
                  <a:lnTo>
                    <a:pt x="276" y="182"/>
                  </a:lnTo>
                  <a:lnTo>
                    <a:pt x="276" y="186"/>
                  </a:lnTo>
                  <a:lnTo>
                    <a:pt x="276" y="186"/>
                  </a:lnTo>
                  <a:lnTo>
                    <a:pt x="282" y="190"/>
                  </a:lnTo>
                  <a:lnTo>
                    <a:pt x="282" y="194"/>
                  </a:lnTo>
                  <a:lnTo>
                    <a:pt x="282" y="194"/>
                  </a:lnTo>
                  <a:lnTo>
                    <a:pt x="284" y="194"/>
                  </a:lnTo>
                  <a:lnTo>
                    <a:pt x="286" y="196"/>
                  </a:lnTo>
                  <a:lnTo>
                    <a:pt x="286" y="200"/>
                  </a:lnTo>
                  <a:lnTo>
                    <a:pt x="286" y="200"/>
                  </a:lnTo>
                  <a:lnTo>
                    <a:pt x="288" y="202"/>
                  </a:lnTo>
                  <a:lnTo>
                    <a:pt x="292" y="206"/>
                  </a:lnTo>
                  <a:lnTo>
                    <a:pt x="292" y="206"/>
                  </a:lnTo>
                  <a:lnTo>
                    <a:pt x="294" y="208"/>
                  </a:lnTo>
                  <a:lnTo>
                    <a:pt x="294" y="210"/>
                  </a:lnTo>
                  <a:lnTo>
                    <a:pt x="296" y="214"/>
                  </a:lnTo>
                  <a:lnTo>
                    <a:pt x="298" y="216"/>
                  </a:lnTo>
                  <a:lnTo>
                    <a:pt x="298" y="216"/>
                  </a:lnTo>
                  <a:lnTo>
                    <a:pt x="304" y="218"/>
                  </a:lnTo>
                  <a:lnTo>
                    <a:pt x="310" y="224"/>
                  </a:lnTo>
                  <a:lnTo>
                    <a:pt x="312" y="230"/>
                  </a:lnTo>
                  <a:lnTo>
                    <a:pt x="312" y="234"/>
                  </a:lnTo>
                  <a:lnTo>
                    <a:pt x="312" y="238"/>
                  </a:lnTo>
                  <a:lnTo>
                    <a:pt x="312" y="238"/>
                  </a:lnTo>
                  <a:lnTo>
                    <a:pt x="314" y="240"/>
                  </a:lnTo>
                  <a:lnTo>
                    <a:pt x="316" y="242"/>
                  </a:lnTo>
                  <a:lnTo>
                    <a:pt x="322" y="242"/>
                  </a:lnTo>
                  <a:lnTo>
                    <a:pt x="322" y="242"/>
                  </a:lnTo>
                  <a:lnTo>
                    <a:pt x="324" y="242"/>
                  </a:lnTo>
                  <a:lnTo>
                    <a:pt x="328" y="244"/>
                  </a:lnTo>
                  <a:lnTo>
                    <a:pt x="334" y="246"/>
                  </a:lnTo>
                  <a:lnTo>
                    <a:pt x="334" y="246"/>
                  </a:lnTo>
                  <a:lnTo>
                    <a:pt x="336" y="250"/>
                  </a:lnTo>
                  <a:lnTo>
                    <a:pt x="338" y="252"/>
                  </a:lnTo>
                  <a:lnTo>
                    <a:pt x="344" y="256"/>
                  </a:lnTo>
                  <a:lnTo>
                    <a:pt x="344" y="256"/>
                  </a:lnTo>
                  <a:lnTo>
                    <a:pt x="348" y="260"/>
                  </a:lnTo>
                  <a:lnTo>
                    <a:pt x="352" y="264"/>
                  </a:lnTo>
                  <a:lnTo>
                    <a:pt x="354" y="268"/>
                  </a:lnTo>
                  <a:lnTo>
                    <a:pt x="354" y="274"/>
                  </a:lnTo>
                  <a:lnTo>
                    <a:pt x="354" y="274"/>
                  </a:lnTo>
                  <a:lnTo>
                    <a:pt x="348" y="272"/>
                  </a:lnTo>
                  <a:lnTo>
                    <a:pt x="348" y="272"/>
                  </a:lnTo>
                  <a:lnTo>
                    <a:pt x="346" y="272"/>
                  </a:lnTo>
                  <a:lnTo>
                    <a:pt x="342" y="270"/>
                  </a:lnTo>
                  <a:lnTo>
                    <a:pt x="338" y="270"/>
                  </a:lnTo>
                  <a:lnTo>
                    <a:pt x="336" y="272"/>
                  </a:lnTo>
                  <a:lnTo>
                    <a:pt x="336" y="272"/>
                  </a:lnTo>
                  <a:lnTo>
                    <a:pt x="338" y="278"/>
                  </a:lnTo>
                  <a:lnTo>
                    <a:pt x="340" y="284"/>
                  </a:lnTo>
                  <a:lnTo>
                    <a:pt x="342" y="292"/>
                  </a:lnTo>
                  <a:lnTo>
                    <a:pt x="342" y="298"/>
                  </a:lnTo>
                  <a:lnTo>
                    <a:pt x="342" y="298"/>
                  </a:lnTo>
                  <a:lnTo>
                    <a:pt x="340" y="314"/>
                  </a:lnTo>
                  <a:lnTo>
                    <a:pt x="338" y="330"/>
                  </a:lnTo>
                  <a:lnTo>
                    <a:pt x="340" y="346"/>
                  </a:lnTo>
                  <a:lnTo>
                    <a:pt x="342" y="362"/>
                  </a:lnTo>
                  <a:lnTo>
                    <a:pt x="342" y="362"/>
                  </a:lnTo>
                  <a:lnTo>
                    <a:pt x="346" y="368"/>
                  </a:lnTo>
                  <a:lnTo>
                    <a:pt x="348" y="372"/>
                  </a:lnTo>
                  <a:lnTo>
                    <a:pt x="352" y="376"/>
                  </a:lnTo>
                  <a:lnTo>
                    <a:pt x="354" y="380"/>
                  </a:lnTo>
                  <a:lnTo>
                    <a:pt x="354" y="380"/>
                  </a:lnTo>
                  <a:lnTo>
                    <a:pt x="358" y="392"/>
                  </a:lnTo>
                  <a:lnTo>
                    <a:pt x="364" y="402"/>
                  </a:lnTo>
                  <a:lnTo>
                    <a:pt x="372" y="412"/>
                  </a:lnTo>
                  <a:lnTo>
                    <a:pt x="376" y="414"/>
                  </a:lnTo>
                  <a:lnTo>
                    <a:pt x="382" y="418"/>
                  </a:lnTo>
                  <a:lnTo>
                    <a:pt x="382" y="418"/>
                  </a:lnTo>
                  <a:lnTo>
                    <a:pt x="386" y="420"/>
                  </a:lnTo>
                  <a:lnTo>
                    <a:pt x="390" y="422"/>
                  </a:lnTo>
                  <a:lnTo>
                    <a:pt x="394" y="432"/>
                  </a:lnTo>
                  <a:lnTo>
                    <a:pt x="394" y="432"/>
                  </a:lnTo>
                  <a:lnTo>
                    <a:pt x="402" y="452"/>
                  </a:lnTo>
                  <a:lnTo>
                    <a:pt x="408" y="462"/>
                  </a:lnTo>
                  <a:lnTo>
                    <a:pt x="414" y="470"/>
                  </a:lnTo>
                  <a:lnTo>
                    <a:pt x="414" y="470"/>
                  </a:lnTo>
                  <a:lnTo>
                    <a:pt x="416" y="472"/>
                  </a:lnTo>
                  <a:lnTo>
                    <a:pt x="418" y="476"/>
                  </a:lnTo>
                  <a:lnTo>
                    <a:pt x="418" y="478"/>
                  </a:lnTo>
                  <a:lnTo>
                    <a:pt x="416" y="482"/>
                  </a:lnTo>
                  <a:lnTo>
                    <a:pt x="416" y="482"/>
                  </a:lnTo>
                  <a:lnTo>
                    <a:pt x="414" y="484"/>
                  </a:lnTo>
                  <a:lnTo>
                    <a:pt x="414" y="486"/>
                  </a:lnTo>
                  <a:lnTo>
                    <a:pt x="414" y="486"/>
                  </a:lnTo>
                  <a:lnTo>
                    <a:pt x="424" y="492"/>
                  </a:lnTo>
                  <a:lnTo>
                    <a:pt x="430" y="500"/>
                  </a:lnTo>
                  <a:lnTo>
                    <a:pt x="440" y="518"/>
                  </a:lnTo>
                  <a:lnTo>
                    <a:pt x="440" y="518"/>
                  </a:lnTo>
                  <a:lnTo>
                    <a:pt x="442" y="520"/>
                  </a:lnTo>
                  <a:lnTo>
                    <a:pt x="442" y="520"/>
                  </a:lnTo>
                  <a:lnTo>
                    <a:pt x="448" y="528"/>
                  </a:lnTo>
                  <a:lnTo>
                    <a:pt x="448" y="528"/>
                  </a:lnTo>
                  <a:lnTo>
                    <a:pt x="450" y="530"/>
                  </a:lnTo>
                  <a:lnTo>
                    <a:pt x="450" y="532"/>
                  </a:lnTo>
                  <a:lnTo>
                    <a:pt x="452" y="530"/>
                  </a:lnTo>
                  <a:lnTo>
                    <a:pt x="452" y="530"/>
                  </a:lnTo>
                  <a:lnTo>
                    <a:pt x="454" y="528"/>
                  </a:lnTo>
                  <a:lnTo>
                    <a:pt x="454" y="528"/>
                  </a:lnTo>
                  <a:lnTo>
                    <a:pt x="452" y="524"/>
                  </a:lnTo>
                  <a:lnTo>
                    <a:pt x="452" y="524"/>
                  </a:lnTo>
                  <a:lnTo>
                    <a:pt x="448" y="520"/>
                  </a:lnTo>
                  <a:lnTo>
                    <a:pt x="444" y="514"/>
                  </a:lnTo>
                  <a:lnTo>
                    <a:pt x="444" y="514"/>
                  </a:lnTo>
                  <a:lnTo>
                    <a:pt x="442" y="512"/>
                  </a:lnTo>
                  <a:lnTo>
                    <a:pt x="442" y="512"/>
                  </a:lnTo>
                  <a:lnTo>
                    <a:pt x="432" y="486"/>
                  </a:lnTo>
                  <a:lnTo>
                    <a:pt x="418" y="464"/>
                  </a:lnTo>
                  <a:lnTo>
                    <a:pt x="418" y="464"/>
                  </a:lnTo>
                  <a:lnTo>
                    <a:pt x="414" y="458"/>
                  </a:lnTo>
                  <a:lnTo>
                    <a:pt x="412" y="452"/>
                  </a:lnTo>
                  <a:lnTo>
                    <a:pt x="412" y="442"/>
                  </a:lnTo>
                  <a:lnTo>
                    <a:pt x="412" y="442"/>
                  </a:lnTo>
                  <a:lnTo>
                    <a:pt x="418" y="442"/>
                  </a:lnTo>
                  <a:lnTo>
                    <a:pt x="424" y="446"/>
                  </a:lnTo>
                  <a:lnTo>
                    <a:pt x="426" y="450"/>
                  </a:lnTo>
                  <a:lnTo>
                    <a:pt x="428" y="456"/>
                  </a:lnTo>
                  <a:lnTo>
                    <a:pt x="428" y="456"/>
                  </a:lnTo>
                  <a:lnTo>
                    <a:pt x="430" y="462"/>
                  </a:lnTo>
                  <a:lnTo>
                    <a:pt x="434" y="470"/>
                  </a:lnTo>
                  <a:lnTo>
                    <a:pt x="442" y="480"/>
                  </a:lnTo>
                  <a:lnTo>
                    <a:pt x="452" y="492"/>
                  </a:lnTo>
                  <a:lnTo>
                    <a:pt x="458" y="504"/>
                  </a:lnTo>
                  <a:lnTo>
                    <a:pt x="458" y="504"/>
                  </a:lnTo>
                  <a:lnTo>
                    <a:pt x="462" y="510"/>
                  </a:lnTo>
                  <a:lnTo>
                    <a:pt x="468" y="518"/>
                  </a:lnTo>
                  <a:lnTo>
                    <a:pt x="478" y="530"/>
                  </a:lnTo>
                  <a:lnTo>
                    <a:pt x="478" y="530"/>
                  </a:lnTo>
                  <a:lnTo>
                    <a:pt x="482" y="536"/>
                  </a:lnTo>
                  <a:lnTo>
                    <a:pt x="486" y="544"/>
                  </a:lnTo>
                  <a:lnTo>
                    <a:pt x="486" y="550"/>
                  </a:lnTo>
                  <a:lnTo>
                    <a:pt x="486" y="558"/>
                  </a:lnTo>
                  <a:lnTo>
                    <a:pt x="486" y="558"/>
                  </a:lnTo>
                  <a:lnTo>
                    <a:pt x="484" y="562"/>
                  </a:lnTo>
                  <a:lnTo>
                    <a:pt x="486" y="566"/>
                  </a:lnTo>
                  <a:lnTo>
                    <a:pt x="492" y="570"/>
                  </a:lnTo>
                  <a:lnTo>
                    <a:pt x="492" y="570"/>
                  </a:lnTo>
                  <a:lnTo>
                    <a:pt x="504" y="580"/>
                  </a:lnTo>
                  <a:lnTo>
                    <a:pt x="516" y="588"/>
                  </a:lnTo>
                  <a:lnTo>
                    <a:pt x="516" y="588"/>
                  </a:lnTo>
                  <a:lnTo>
                    <a:pt x="534" y="598"/>
                  </a:lnTo>
                  <a:lnTo>
                    <a:pt x="550" y="606"/>
                  </a:lnTo>
                  <a:lnTo>
                    <a:pt x="550" y="606"/>
                  </a:lnTo>
                  <a:lnTo>
                    <a:pt x="556" y="608"/>
                  </a:lnTo>
                  <a:lnTo>
                    <a:pt x="560" y="606"/>
                  </a:lnTo>
                  <a:lnTo>
                    <a:pt x="560" y="606"/>
                  </a:lnTo>
                  <a:lnTo>
                    <a:pt x="566" y="602"/>
                  </a:lnTo>
                  <a:lnTo>
                    <a:pt x="572" y="602"/>
                  </a:lnTo>
                  <a:lnTo>
                    <a:pt x="578" y="606"/>
                  </a:lnTo>
                  <a:lnTo>
                    <a:pt x="582" y="612"/>
                  </a:lnTo>
                  <a:lnTo>
                    <a:pt x="582" y="612"/>
                  </a:lnTo>
                  <a:lnTo>
                    <a:pt x="592" y="622"/>
                  </a:lnTo>
                  <a:lnTo>
                    <a:pt x="596" y="624"/>
                  </a:lnTo>
                  <a:lnTo>
                    <a:pt x="604" y="628"/>
                  </a:lnTo>
                  <a:lnTo>
                    <a:pt x="604" y="628"/>
                  </a:lnTo>
                  <a:lnTo>
                    <a:pt x="614" y="630"/>
                  </a:lnTo>
                  <a:lnTo>
                    <a:pt x="622" y="634"/>
                  </a:lnTo>
                  <a:lnTo>
                    <a:pt x="630" y="642"/>
                  </a:lnTo>
                  <a:lnTo>
                    <a:pt x="636" y="652"/>
                  </a:lnTo>
                  <a:lnTo>
                    <a:pt x="636" y="652"/>
                  </a:lnTo>
                  <a:lnTo>
                    <a:pt x="638" y="652"/>
                  </a:lnTo>
                  <a:lnTo>
                    <a:pt x="638" y="652"/>
                  </a:lnTo>
                  <a:lnTo>
                    <a:pt x="638" y="656"/>
                  </a:lnTo>
                  <a:lnTo>
                    <a:pt x="638" y="656"/>
                  </a:lnTo>
                  <a:lnTo>
                    <a:pt x="638" y="662"/>
                  </a:lnTo>
                  <a:lnTo>
                    <a:pt x="640" y="666"/>
                  </a:lnTo>
                  <a:lnTo>
                    <a:pt x="640" y="666"/>
                  </a:lnTo>
                  <a:lnTo>
                    <a:pt x="678" y="694"/>
                  </a:lnTo>
                  <a:lnTo>
                    <a:pt x="678" y="694"/>
                  </a:lnTo>
                  <a:lnTo>
                    <a:pt x="682" y="694"/>
                  </a:lnTo>
                  <a:lnTo>
                    <a:pt x="682" y="694"/>
                  </a:lnTo>
                  <a:lnTo>
                    <a:pt x="682" y="692"/>
                  </a:lnTo>
                  <a:lnTo>
                    <a:pt x="682" y="692"/>
                  </a:lnTo>
                  <a:lnTo>
                    <a:pt x="680" y="686"/>
                  </a:lnTo>
                  <a:lnTo>
                    <a:pt x="682" y="684"/>
                  </a:lnTo>
                  <a:lnTo>
                    <a:pt x="686" y="680"/>
                  </a:lnTo>
                  <a:lnTo>
                    <a:pt x="688" y="676"/>
                  </a:lnTo>
                  <a:lnTo>
                    <a:pt x="688" y="676"/>
                  </a:lnTo>
                  <a:lnTo>
                    <a:pt x="692" y="678"/>
                  </a:lnTo>
                  <a:lnTo>
                    <a:pt x="694" y="678"/>
                  </a:lnTo>
                  <a:lnTo>
                    <a:pt x="696" y="684"/>
                  </a:lnTo>
                  <a:lnTo>
                    <a:pt x="698" y="690"/>
                  </a:lnTo>
                  <a:lnTo>
                    <a:pt x="700" y="694"/>
                  </a:lnTo>
                  <a:lnTo>
                    <a:pt x="700" y="694"/>
                  </a:lnTo>
                  <a:lnTo>
                    <a:pt x="702" y="702"/>
                  </a:lnTo>
                  <a:lnTo>
                    <a:pt x="704" y="710"/>
                  </a:lnTo>
                  <a:lnTo>
                    <a:pt x="706" y="720"/>
                  </a:lnTo>
                  <a:lnTo>
                    <a:pt x="704" y="728"/>
                  </a:lnTo>
                  <a:lnTo>
                    <a:pt x="702" y="738"/>
                  </a:lnTo>
                  <a:lnTo>
                    <a:pt x="700" y="746"/>
                  </a:lnTo>
                  <a:lnTo>
                    <a:pt x="696" y="754"/>
                  </a:lnTo>
                  <a:lnTo>
                    <a:pt x="690" y="760"/>
                  </a:lnTo>
                  <a:lnTo>
                    <a:pt x="690" y="760"/>
                  </a:lnTo>
                  <a:lnTo>
                    <a:pt x="684" y="766"/>
                  </a:lnTo>
                  <a:lnTo>
                    <a:pt x="680" y="774"/>
                  </a:lnTo>
                  <a:lnTo>
                    <a:pt x="678" y="784"/>
                  </a:lnTo>
                  <a:lnTo>
                    <a:pt x="678" y="792"/>
                  </a:lnTo>
                  <a:lnTo>
                    <a:pt x="678" y="792"/>
                  </a:lnTo>
                  <a:lnTo>
                    <a:pt x="678" y="796"/>
                  </a:lnTo>
                  <a:lnTo>
                    <a:pt x="680" y="798"/>
                  </a:lnTo>
                  <a:lnTo>
                    <a:pt x="680" y="798"/>
                  </a:lnTo>
                  <a:lnTo>
                    <a:pt x="684" y="800"/>
                  </a:lnTo>
                  <a:lnTo>
                    <a:pt x="686" y="802"/>
                  </a:lnTo>
                  <a:lnTo>
                    <a:pt x="682" y="806"/>
                  </a:lnTo>
                  <a:lnTo>
                    <a:pt x="682" y="806"/>
                  </a:lnTo>
                  <a:lnTo>
                    <a:pt x="678" y="812"/>
                  </a:lnTo>
                  <a:lnTo>
                    <a:pt x="676" y="816"/>
                  </a:lnTo>
                  <a:lnTo>
                    <a:pt x="676" y="826"/>
                  </a:lnTo>
                  <a:lnTo>
                    <a:pt x="676" y="826"/>
                  </a:lnTo>
                  <a:lnTo>
                    <a:pt x="676" y="832"/>
                  </a:lnTo>
                  <a:lnTo>
                    <a:pt x="680" y="836"/>
                  </a:lnTo>
                  <a:lnTo>
                    <a:pt x="684" y="840"/>
                  </a:lnTo>
                  <a:lnTo>
                    <a:pt x="686" y="846"/>
                  </a:lnTo>
                  <a:lnTo>
                    <a:pt x="686" y="846"/>
                  </a:lnTo>
                  <a:lnTo>
                    <a:pt x="700" y="876"/>
                  </a:lnTo>
                  <a:lnTo>
                    <a:pt x="706" y="892"/>
                  </a:lnTo>
                  <a:lnTo>
                    <a:pt x="712" y="908"/>
                  </a:lnTo>
                  <a:lnTo>
                    <a:pt x="712" y="908"/>
                  </a:lnTo>
                  <a:lnTo>
                    <a:pt x="716" y="920"/>
                  </a:lnTo>
                  <a:lnTo>
                    <a:pt x="722" y="930"/>
                  </a:lnTo>
                  <a:lnTo>
                    <a:pt x="730" y="938"/>
                  </a:lnTo>
                  <a:lnTo>
                    <a:pt x="740" y="944"/>
                  </a:lnTo>
                  <a:lnTo>
                    <a:pt x="740" y="944"/>
                  </a:lnTo>
                  <a:lnTo>
                    <a:pt x="748" y="950"/>
                  </a:lnTo>
                  <a:lnTo>
                    <a:pt x="754" y="958"/>
                  </a:lnTo>
                  <a:lnTo>
                    <a:pt x="760" y="966"/>
                  </a:lnTo>
                  <a:lnTo>
                    <a:pt x="760" y="976"/>
                  </a:lnTo>
                  <a:lnTo>
                    <a:pt x="760" y="976"/>
                  </a:lnTo>
                  <a:lnTo>
                    <a:pt x="760" y="1006"/>
                  </a:lnTo>
                  <a:lnTo>
                    <a:pt x="758" y="1038"/>
                  </a:lnTo>
                  <a:lnTo>
                    <a:pt x="758" y="1038"/>
                  </a:lnTo>
                  <a:lnTo>
                    <a:pt x="752" y="1066"/>
                  </a:lnTo>
                  <a:lnTo>
                    <a:pt x="750" y="1080"/>
                  </a:lnTo>
                  <a:lnTo>
                    <a:pt x="750" y="1094"/>
                  </a:lnTo>
                  <a:lnTo>
                    <a:pt x="750" y="1094"/>
                  </a:lnTo>
                  <a:lnTo>
                    <a:pt x="748" y="1118"/>
                  </a:lnTo>
                  <a:lnTo>
                    <a:pt x="746" y="1130"/>
                  </a:lnTo>
                  <a:lnTo>
                    <a:pt x="742" y="1140"/>
                  </a:lnTo>
                  <a:lnTo>
                    <a:pt x="742" y="1140"/>
                  </a:lnTo>
                  <a:lnTo>
                    <a:pt x="740" y="1148"/>
                  </a:lnTo>
                  <a:lnTo>
                    <a:pt x="738" y="1154"/>
                  </a:lnTo>
                  <a:lnTo>
                    <a:pt x="736" y="1170"/>
                  </a:lnTo>
                  <a:lnTo>
                    <a:pt x="734" y="1184"/>
                  </a:lnTo>
                  <a:lnTo>
                    <a:pt x="732" y="1198"/>
                  </a:lnTo>
                  <a:lnTo>
                    <a:pt x="732" y="1198"/>
                  </a:lnTo>
                  <a:lnTo>
                    <a:pt x="732" y="1202"/>
                  </a:lnTo>
                  <a:lnTo>
                    <a:pt x="734" y="1206"/>
                  </a:lnTo>
                  <a:lnTo>
                    <a:pt x="734" y="1206"/>
                  </a:lnTo>
                  <a:lnTo>
                    <a:pt x="738" y="1204"/>
                  </a:lnTo>
                  <a:lnTo>
                    <a:pt x="740" y="1204"/>
                  </a:lnTo>
                  <a:lnTo>
                    <a:pt x="742" y="1206"/>
                  </a:lnTo>
                  <a:lnTo>
                    <a:pt x="742" y="1210"/>
                  </a:lnTo>
                  <a:lnTo>
                    <a:pt x="742" y="1210"/>
                  </a:lnTo>
                  <a:lnTo>
                    <a:pt x="738" y="1232"/>
                  </a:lnTo>
                  <a:lnTo>
                    <a:pt x="736" y="1242"/>
                  </a:lnTo>
                  <a:lnTo>
                    <a:pt x="732" y="1252"/>
                  </a:lnTo>
                  <a:lnTo>
                    <a:pt x="732" y="1252"/>
                  </a:lnTo>
                  <a:lnTo>
                    <a:pt x="730" y="1252"/>
                  </a:lnTo>
                  <a:lnTo>
                    <a:pt x="728" y="1250"/>
                  </a:lnTo>
                  <a:lnTo>
                    <a:pt x="726" y="1248"/>
                  </a:lnTo>
                  <a:lnTo>
                    <a:pt x="722" y="1252"/>
                  </a:lnTo>
                  <a:lnTo>
                    <a:pt x="722" y="1252"/>
                  </a:lnTo>
                  <a:lnTo>
                    <a:pt x="722" y="1254"/>
                  </a:lnTo>
                  <a:lnTo>
                    <a:pt x="724" y="1258"/>
                  </a:lnTo>
                  <a:lnTo>
                    <a:pt x="724" y="1258"/>
                  </a:lnTo>
                  <a:lnTo>
                    <a:pt x="730" y="1262"/>
                  </a:lnTo>
                  <a:lnTo>
                    <a:pt x="730" y="1268"/>
                  </a:lnTo>
                  <a:lnTo>
                    <a:pt x="730" y="1274"/>
                  </a:lnTo>
                  <a:lnTo>
                    <a:pt x="726" y="1278"/>
                  </a:lnTo>
                  <a:lnTo>
                    <a:pt x="726" y="1278"/>
                  </a:lnTo>
                  <a:lnTo>
                    <a:pt x="724" y="1282"/>
                  </a:lnTo>
                  <a:lnTo>
                    <a:pt x="724" y="1284"/>
                  </a:lnTo>
                  <a:lnTo>
                    <a:pt x="724" y="1284"/>
                  </a:lnTo>
                  <a:lnTo>
                    <a:pt x="726" y="1290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28" y="1294"/>
                  </a:lnTo>
                  <a:lnTo>
                    <a:pt x="734" y="1316"/>
                  </a:lnTo>
                  <a:lnTo>
                    <a:pt x="734" y="1316"/>
                  </a:lnTo>
                  <a:lnTo>
                    <a:pt x="736" y="1320"/>
                  </a:lnTo>
                  <a:lnTo>
                    <a:pt x="736" y="1322"/>
                  </a:lnTo>
                  <a:lnTo>
                    <a:pt x="734" y="1324"/>
                  </a:lnTo>
                  <a:lnTo>
                    <a:pt x="734" y="1324"/>
                  </a:lnTo>
                  <a:lnTo>
                    <a:pt x="734" y="1328"/>
                  </a:lnTo>
                  <a:lnTo>
                    <a:pt x="736" y="1332"/>
                  </a:lnTo>
                  <a:lnTo>
                    <a:pt x="736" y="1332"/>
                  </a:lnTo>
                  <a:lnTo>
                    <a:pt x="740" y="1332"/>
                  </a:lnTo>
                  <a:lnTo>
                    <a:pt x="742" y="1332"/>
                  </a:lnTo>
                  <a:lnTo>
                    <a:pt x="744" y="1330"/>
                  </a:lnTo>
                  <a:lnTo>
                    <a:pt x="744" y="1330"/>
                  </a:lnTo>
                  <a:lnTo>
                    <a:pt x="746" y="1330"/>
                  </a:lnTo>
                  <a:lnTo>
                    <a:pt x="748" y="1332"/>
                  </a:lnTo>
                  <a:lnTo>
                    <a:pt x="748" y="1332"/>
                  </a:lnTo>
                  <a:lnTo>
                    <a:pt x="746" y="1334"/>
                  </a:lnTo>
                  <a:lnTo>
                    <a:pt x="748" y="1336"/>
                  </a:lnTo>
                  <a:lnTo>
                    <a:pt x="752" y="1338"/>
                  </a:lnTo>
                  <a:lnTo>
                    <a:pt x="752" y="1338"/>
                  </a:lnTo>
                  <a:lnTo>
                    <a:pt x="756" y="1342"/>
                  </a:lnTo>
                  <a:lnTo>
                    <a:pt x="758" y="1342"/>
                  </a:lnTo>
                  <a:lnTo>
                    <a:pt x="760" y="1340"/>
                  </a:lnTo>
                  <a:lnTo>
                    <a:pt x="760" y="1340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2"/>
                  </a:lnTo>
                  <a:lnTo>
                    <a:pt x="766" y="1346"/>
                  </a:lnTo>
                  <a:lnTo>
                    <a:pt x="768" y="1346"/>
                  </a:lnTo>
                  <a:lnTo>
                    <a:pt x="770" y="1348"/>
                  </a:lnTo>
                  <a:lnTo>
                    <a:pt x="772" y="1348"/>
                  </a:lnTo>
                  <a:lnTo>
                    <a:pt x="772" y="1348"/>
                  </a:lnTo>
                  <a:lnTo>
                    <a:pt x="782" y="1346"/>
                  </a:lnTo>
                  <a:lnTo>
                    <a:pt x="786" y="1346"/>
                  </a:lnTo>
                  <a:lnTo>
                    <a:pt x="788" y="1344"/>
                  </a:lnTo>
                  <a:lnTo>
                    <a:pt x="788" y="1344"/>
                  </a:lnTo>
                  <a:lnTo>
                    <a:pt x="792" y="1340"/>
                  </a:lnTo>
                  <a:lnTo>
                    <a:pt x="788" y="1338"/>
                  </a:lnTo>
                  <a:lnTo>
                    <a:pt x="788" y="1338"/>
                  </a:lnTo>
                  <a:lnTo>
                    <a:pt x="778" y="1330"/>
                  </a:lnTo>
                  <a:lnTo>
                    <a:pt x="774" y="1326"/>
                  </a:lnTo>
                  <a:lnTo>
                    <a:pt x="774" y="1320"/>
                  </a:lnTo>
                  <a:lnTo>
                    <a:pt x="774" y="1320"/>
                  </a:lnTo>
                  <a:lnTo>
                    <a:pt x="774" y="1314"/>
                  </a:lnTo>
                  <a:lnTo>
                    <a:pt x="772" y="1312"/>
                  </a:lnTo>
                  <a:lnTo>
                    <a:pt x="770" y="1310"/>
                  </a:lnTo>
                  <a:lnTo>
                    <a:pt x="770" y="1310"/>
                  </a:lnTo>
                  <a:lnTo>
                    <a:pt x="768" y="1302"/>
                  </a:lnTo>
                  <a:lnTo>
                    <a:pt x="768" y="1298"/>
                  </a:lnTo>
                  <a:lnTo>
                    <a:pt x="770" y="1296"/>
                  </a:lnTo>
                  <a:lnTo>
                    <a:pt x="770" y="1296"/>
                  </a:lnTo>
                  <a:lnTo>
                    <a:pt x="776" y="1292"/>
                  </a:lnTo>
                  <a:lnTo>
                    <a:pt x="780" y="1284"/>
                  </a:lnTo>
                  <a:lnTo>
                    <a:pt x="782" y="1278"/>
                  </a:lnTo>
                  <a:lnTo>
                    <a:pt x="788" y="1274"/>
                  </a:lnTo>
                  <a:lnTo>
                    <a:pt x="788" y="1274"/>
                  </a:lnTo>
                  <a:lnTo>
                    <a:pt x="792" y="1270"/>
                  </a:lnTo>
                  <a:lnTo>
                    <a:pt x="794" y="1268"/>
                  </a:lnTo>
                  <a:lnTo>
                    <a:pt x="794" y="1264"/>
                  </a:lnTo>
                  <a:lnTo>
                    <a:pt x="788" y="1260"/>
                  </a:lnTo>
                  <a:lnTo>
                    <a:pt x="788" y="1260"/>
                  </a:lnTo>
                  <a:lnTo>
                    <a:pt x="784" y="1258"/>
                  </a:lnTo>
                  <a:lnTo>
                    <a:pt x="782" y="1256"/>
                  </a:lnTo>
                  <a:lnTo>
                    <a:pt x="780" y="1252"/>
                  </a:lnTo>
                  <a:lnTo>
                    <a:pt x="780" y="1248"/>
                  </a:lnTo>
                  <a:lnTo>
                    <a:pt x="780" y="1248"/>
                  </a:lnTo>
                  <a:lnTo>
                    <a:pt x="784" y="1244"/>
                  </a:lnTo>
                  <a:lnTo>
                    <a:pt x="784" y="1244"/>
                  </a:lnTo>
                  <a:lnTo>
                    <a:pt x="794" y="1236"/>
                  </a:lnTo>
                  <a:lnTo>
                    <a:pt x="798" y="1230"/>
                  </a:lnTo>
                  <a:lnTo>
                    <a:pt x="800" y="1226"/>
                  </a:lnTo>
                  <a:lnTo>
                    <a:pt x="802" y="1214"/>
                  </a:lnTo>
                  <a:lnTo>
                    <a:pt x="800" y="1202"/>
                  </a:lnTo>
                  <a:lnTo>
                    <a:pt x="800" y="1202"/>
                  </a:lnTo>
                  <a:lnTo>
                    <a:pt x="800" y="1198"/>
                  </a:lnTo>
                  <a:lnTo>
                    <a:pt x="800" y="1196"/>
                  </a:lnTo>
                  <a:lnTo>
                    <a:pt x="806" y="1196"/>
                  </a:lnTo>
                  <a:lnTo>
                    <a:pt x="806" y="1196"/>
                  </a:lnTo>
                  <a:lnTo>
                    <a:pt x="814" y="1198"/>
                  </a:lnTo>
                  <a:lnTo>
                    <a:pt x="818" y="1198"/>
                  </a:lnTo>
                  <a:lnTo>
                    <a:pt x="820" y="1194"/>
                  </a:lnTo>
                  <a:lnTo>
                    <a:pt x="820" y="1194"/>
                  </a:lnTo>
                  <a:lnTo>
                    <a:pt x="822" y="1186"/>
                  </a:lnTo>
                  <a:lnTo>
                    <a:pt x="822" y="1180"/>
                  </a:lnTo>
                  <a:lnTo>
                    <a:pt x="820" y="1176"/>
                  </a:lnTo>
                  <a:lnTo>
                    <a:pt x="820" y="1176"/>
                  </a:lnTo>
                  <a:lnTo>
                    <a:pt x="844" y="1174"/>
                  </a:lnTo>
                  <a:lnTo>
                    <a:pt x="844" y="1174"/>
                  </a:lnTo>
                  <a:lnTo>
                    <a:pt x="852" y="1172"/>
                  </a:lnTo>
                  <a:lnTo>
                    <a:pt x="858" y="1168"/>
                  </a:lnTo>
                  <a:lnTo>
                    <a:pt x="862" y="1162"/>
                  </a:lnTo>
                  <a:lnTo>
                    <a:pt x="864" y="1154"/>
                  </a:lnTo>
                  <a:lnTo>
                    <a:pt x="864" y="1154"/>
                  </a:lnTo>
                  <a:lnTo>
                    <a:pt x="864" y="1148"/>
                  </a:lnTo>
                  <a:lnTo>
                    <a:pt x="862" y="1142"/>
                  </a:lnTo>
                  <a:lnTo>
                    <a:pt x="858" y="1136"/>
                  </a:lnTo>
                  <a:lnTo>
                    <a:pt x="852" y="1132"/>
                  </a:lnTo>
                  <a:lnTo>
                    <a:pt x="852" y="1132"/>
                  </a:lnTo>
                  <a:lnTo>
                    <a:pt x="852" y="1128"/>
                  </a:lnTo>
                  <a:lnTo>
                    <a:pt x="854" y="1126"/>
                  </a:lnTo>
                  <a:lnTo>
                    <a:pt x="854" y="1126"/>
                  </a:lnTo>
                  <a:lnTo>
                    <a:pt x="868" y="1132"/>
                  </a:lnTo>
                  <a:lnTo>
                    <a:pt x="868" y="1132"/>
                  </a:lnTo>
                  <a:lnTo>
                    <a:pt x="876" y="1134"/>
                  </a:lnTo>
                  <a:lnTo>
                    <a:pt x="884" y="1132"/>
                  </a:lnTo>
                  <a:lnTo>
                    <a:pt x="888" y="1128"/>
                  </a:lnTo>
                  <a:lnTo>
                    <a:pt x="892" y="1120"/>
                  </a:lnTo>
                  <a:lnTo>
                    <a:pt x="892" y="1120"/>
                  </a:lnTo>
                  <a:lnTo>
                    <a:pt x="894" y="1112"/>
                  </a:lnTo>
                  <a:lnTo>
                    <a:pt x="900" y="1104"/>
                  </a:lnTo>
                  <a:lnTo>
                    <a:pt x="910" y="1088"/>
                  </a:lnTo>
                  <a:lnTo>
                    <a:pt x="910" y="1088"/>
                  </a:lnTo>
                  <a:lnTo>
                    <a:pt x="908" y="1092"/>
                  </a:lnTo>
                  <a:lnTo>
                    <a:pt x="910" y="1096"/>
                  </a:lnTo>
                  <a:lnTo>
                    <a:pt x="910" y="1096"/>
                  </a:lnTo>
                  <a:lnTo>
                    <a:pt x="914" y="1090"/>
                  </a:lnTo>
                  <a:lnTo>
                    <a:pt x="916" y="1084"/>
                  </a:lnTo>
                  <a:lnTo>
                    <a:pt x="916" y="1084"/>
                  </a:lnTo>
                  <a:lnTo>
                    <a:pt x="918" y="1078"/>
                  </a:lnTo>
                  <a:lnTo>
                    <a:pt x="922" y="1072"/>
                  </a:lnTo>
                  <a:lnTo>
                    <a:pt x="922" y="1072"/>
                  </a:lnTo>
                  <a:lnTo>
                    <a:pt x="926" y="1068"/>
                  </a:lnTo>
                  <a:lnTo>
                    <a:pt x="928" y="1064"/>
                  </a:lnTo>
                  <a:lnTo>
                    <a:pt x="928" y="1054"/>
                  </a:lnTo>
                  <a:lnTo>
                    <a:pt x="928" y="1054"/>
                  </a:lnTo>
                  <a:lnTo>
                    <a:pt x="930" y="1046"/>
                  </a:lnTo>
                  <a:lnTo>
                    <a:pt x="932" y="1038"/>
                  </a:lnTo>
                  <a:lnTo>
                    <a:pt x="936" y="1030"/>
                  </a:lnTo>
                  <a:lnTo>
                    <a:pt x="940" y="1024"/>
                  </a:lnTo>
                  <a:lnTo>
                    <a:pt x="946" y="1018"/>
                  </a:lnTo>
                  <a:lnTo>
                    <a:pt x="954" y="1014"/>
                  </a:lnTo>
                  <a:lnTo>
                    <a:pt x="962" y="1012"/>
                  </a:lnTo>
                  <a:lnTo>
                    <a:pt x="968" y="1010"/>
                  </a:lnTo>
                  <a:lnTo>
                    <a:pt x="968" y="1010"/>
                  </a:lnTo>
                  <a:lnTo>
                    <a:pt x="976" y="1008"/>
                  </a:lnTo>
                  <a:lnTo>
                    <a:pt x="982" y="1004"/>
                  </a:lnTo>
                  <a:lnTo>
                    <a:pt x="982" y="1004"/>
                  </a:lnTo>
                  <a:lnTo>
                    <a:pt x="986" y="1000"/>
                  </a:lnTo>
                  <a:lnTo>
                    <a:pt x="988" y="994"/>
                  </a:lnTo>
                  <a:lnTo>
                    <a:pt x="990" y="986"/>
                  </a:lnTo>
                  <a:lnTo>
                    <a:pt x="990" y="986"/>
                  </a:lnTo>
                  <a:lnTo>
                    <a:pt x="996" y="972"/>
                  </a:lnTo>
                  <a:lnTo>
                    <a:pt x="1000" y="960"/>
                  </a:lnTo>
                  <a:lnTo>
                    <a:pt x="1002" y="946"/>
                  </a:lnTo>
                  <a:lnTo>
                    <a:pt x="1002" y="932"/>
                  </a:lnTo>
                  <a:lnTo>
                    <a:pt x="1002" y="932"/>
                  </a:lnTo>
                  <a:lnTo>
                    <a:pt x="1004" y="918"/>
                  </a:lnTo>
                  <a:lnTo>
                    <a:pt x="1008" y="904"/>
                  </a:lnTo>
                  <a:lnTo>
                    <a:pt x="1014" y="892"/>
                  </a:lnTo>
                  <a:lnTo>
                    <a:pt x="1022" y="880"/>
                  </a:lnTo>
                  <a:lnTo>
                    <a:pt x="1022" y="880"/>
                  </a:lnTo>
                  <a:lnTo>
                    <a:pt x="1030" y="870"/>
                  </a:lnTo>
                  <a:lnTo>
                    <a:pt x="1034" y="858"/>
                  </a:lnTo>
                  <a:lnTo>
                    <a:pt x="1036" y="846"/>
                  </a:lnTo>
                  <a:lnTo>
                    <a:pt x="1032" y="832"/>
                  </a:lnTo>
                  <a:lnTo>
                    <a:pt x="1032" y="832"/>
                  </a:lnTo>
                  <a:lnTo>
                    <a:pt x="1032" y="828"/>
                  </a:lnTo>
                  <a:lnTo>
                    <a:pt x="1030" y="826"/>
                  </a:lnTo>
                  <a:lnTo>
                    <a:pt x="1028" y="824"/>
                  </a:lnTo>
                  <a:lnTo>
                    <a:pt x="1028" y="824"/>
                  </a:lnTo>
                  <a:close/>
                  <a:moveTo>
                    <a:pt x="796" y="214"/>
                  </a:moveTo>
                  <a:lnTo>
                    <a:pt x="796" y="214"/>
                  </a:lnTo>
                  <a:lnTo>
                    <a:pt x="796" y="210"/>
                  </a:lnTo>
                  <a:lnTo>
                    <a:pt x="798" y="208"/>
                  </a:lnTo>
                  <a:lnTo>
                    <a:pt x="800" y="208"/>
                  </a:lnTo>
                  <a:lnTo>
                    <a:pt x="800" y="208"/>
                  </a:lnTo>
                  <a:lnTo>
                    <a:pt x="800" y="210"/>
                  </a:lnTo>
                  <a:lnTo>
                    <a:pt x="800" y="210"/>
                  </a:lnTo>
                  <a:lnTo>
                    <a:pt x="800" y="212"/>
                  </a:lnTo>
                  <a:lnTo>
                    <a:pt x="798" y="214"/>
                  </a:lnTo>
                  <a:lnTo>
                    <a:pt x="798" y="214"/>
                  </a:lnTo>
                  <a:lnTo>
                    <a:pt x="796" y="214"/>
                  </a:lnTo>
                  <a:lnTo>
                    <a:pt x="796" y="214"/>
                  </a:lnTo>
                  <a:lnTo>
                    <a:pt x="796" y="214"/>
                  </a:lnTo>
                  <a:close/>
                  <a:moveTo>
                    <a:pt x="772" y="232"/>
                  </a:moveTo>
                  <a:lnTo>
                    <a:pt x="772" y="232"/>
                  </a:lnTo>
                  <a:lnTo>
                    <a:pt x="776" y="234"/>
                  </a:lnTo>
                  <a:lnTo>
                    <a:pt x="776" y="238"/>
                  </a:lnTo>
                  <a:lnTo>
                    <a:pt x="776" y="238"/>
                  </a:lnTo>
                  <a:lnTo>
                    <a:pt x="774" y="240"/>
                  </a:lnTo>
                  <a:lnTo>
                    <a:pt x="772" y="240"/>
                  </a:lnTo>
                  <a:lnTo>
                    <a:pt x="772" y="240"/>
                  </a:lnTo>
                  <a:lnTo>
                    <a:pt x="768" y="238"/>
                  </a:lnTo>
                  <a:lnTo>
                    <a:pt x="768" y="236"/>
                  </a:lnTo>
                  <a:lnTo>
                    <a:pt x="768" y="236"/>
                  </a:lnTo>
                  <a:lnTo>
                    <a:pt x="770" y="232"/>
                  </a:lnTo>
                  <a:lnTo>
                    <a:pt x="772" y="232"/>
                  </a:lnTo>
                  <a:lnTo>
                    <a:pt x="772" y="232"/>
                  </a:lnTo>
                  <a:close/>
                  <a:moveTo>
                    <a:pt x="736" y="238"/>
                  </a:moveTo>
                  <a:lnTo>
                    <a:pt x="736" y="238"/>
                  </a:lnTo>
                  <a:lnTo>
                    <a:pt x="738" y="240"/>
                  </a:lnTo>
                  <a:lnTo>
                    <a:pt x="738" y="240"/>
                  </a:lnTo>
                  <a:lnTo>
                    <a:pt x="734" y="244"/>
                  </a:lnTo>
                  <a:lnTo>
                    <a:pt x="728" y="244"/>
                  </a:lnTo>
                  <a:lnTo>
                    <a:pt x="728" y="244"/>
                  </a:lnTo>
                  <a:lnTo>
                    <a:pt x="732" y="240"/>
                  </a:lnTo>
                  <a:lnTo>
                    <a:pt x="736" y="238"/>
                  </a:lnTo>
                  <a:lnTo>
                    <a:pt x="736" y="238"/>
                  </a:lnTo>
                  <a:close/>
                  <a:moveTo>
                    <a:pt x="658" y="336"/>
                  </a:moveTo>
                  <a:lnTo>
                    <a:pt x="658" y="336"/>
                  </a:lnTo>
                  <a:lnTo>
                    <a:pt x="676" y="328"/>
                  </a:lnTo>
                  <a:lnTo>
                    <a:pt x="682" y="326"/>
                  </a:lnTo>
                  <a:lnTo>
                    <a:pt x="690" y="328"/>
                  </a:lnTo>
                  <a:lnTo>
                    <a:pt x="690" y="328"/>
                  </a:lnTo>
                  <a:lnTo>
                    <a:pt x="680" y="334"/>
                  </a:lnTo>
                  <a:lnTo>
                    <a:pt x="672" y="338"/>
                  </a:lnTo>
                  <a:lnTo>
                    <a:pt x="664" y="338"/>
                  </a:lnTo>
                  <a:lnTo>
                    <a:pt x="658" y="336"/>
                  </a:lnTo>
                  <a:lnTo>
                    <a:pt x="658" y="336"/>
                  </a:lnTo>
                  <a:close/>
                  <a:moveTo>
                    <a:pt x="712" y="310"/>
                  </a:moveTo>
                  <a:lnTo>
                    <a:pt x="712" y="310"/>
                  </a:lnTo>
                  <a:lnTo>
                    <a:pt x="714" y="312"/>
                  </a:lnTo>
                  <a:lnTo>
                    <a:pt x="714" y="314"/>
                  </a:lnTo>
                  <a:lnTo>
                    <a:pt x="714" y="314"/>
                  </a:lnTo>
                  <a:lnTo>
                    <a:pt x="714" y="316"/>
                  </a:lnTo>
                  <a:lnTo>
                    <a:pt x="712" y="318"/>
                  </a:lnTo>
                  <a:lnTo>
                    <a:pt x="708" y="320"/>
                  </a:lnTo>
                  <a:lnTo>
                    <a:pt x="708" y="320"/>
                  </a:lnTo>
                  <a:lnTo>
                    <a:pt x="686" y="320"/>
                  </a:lnTo>
                  <a:lnTo>
                    <a:pt x="686" y="320"/>
                  </a:lnTo>
                  <a:lnTo>
                    <a:pt x="688" y="318"/>
                  </a:lnTo>
                  <a:lnTo>
                    <a:pt x="692" y="316"/>
                  </a:lnTo>
                  <a:lnTo>
                    <a:pt x="698" y="314"/>
                  </a:lnTo>
                  <a:lnTo>
                    <a:pt x="706" y="312"/>
                  </a:lnTo>
                  <a:lnTo>
                    <a:pt x="712" y="310"/>
                  </a:lnTo>
                  <a:lnTo>
                    <a:pt x="712" y="310"/>
                  </a:lnTo>
                  <a:close/>
                  <a:moveTo>
                    <a:pt x="628" y="264"/>
                  </a:moveTo>
                  <a:lnTo>
                    <a:pt x="628" y="264"/>
                  </a:lnTo>
                  <a:lnTo>
                    <a:pt x="634" y="266"/>
                  </a:lnTo>
                  <a:lnTo>
                    <a:pt x="640" y="270"/>
                  </a:lnTo>
                  <a:lnTo>
                    <a:pt x="646" y="274"/>
                  </a:lnTo>
                  <a:lnTo>
                    <a:pt x="648" y="284"/>
                  </a:lnTo>
                  <a:lnTo>
                    <a:pt x="648" y="284"/>
                  </a:lnTo>
                  <a:lnTo>
                    <a:pt x="652" y="290"/>
                  </a:lnTo>
                  <a:lnTo>
                    <a:pt x="652" y="290"/>
                  </a:lnTo>
                  <a:lnTo>
                    <a:pt x="668" y="290"/>
                  </a:lnTo>
                  <a:lnTo>
                    <a:pt x="676" y="292"/>
                  </a:lnTo>
                  <a:lnTo>
                    <a:pt x="682" y="298"/>
                  </a:lnTo>
                  <a:lnTo>
                    <a:pt x="682" y="298"/>
                  </a:lnTo>
                  <a:lnTo>
                    <a:pt x="684" y="302"/>
                  </a:lnTo>
                  <a:lnTo>
                    <a:pt x="684" y="306"/>
                  </a:lnTo>
                  <a:lnTo>
                    <a:pt x="684" y="306"/>
                  </a:lnTo>
                  <a:lnTo>
                    <a:pt x="682" y="308"/>
                  </a:lnTo>
                  <a:lnTo>
                    <a:pt x="682" y="308"/>
                  </a:lnTo>
                  <a:lnTo>
                    <a:pt x="678" y="306"/>
                  </a:lnTo>
                  <a:lnTo>
                    <a:pt x="678" y="306"/>
                  </a:lnTo>
                  <a:lnTo>
                    <a:pt x="674" y="308"/>
                  </a:lnTo>
                  <a:lnTo>
                    <a:pt x="672" y="310"/>
                  </a:lnTo>
                  <a:lnTo>
                    <a:pt x="670" y="316"/>
                  </a:lnTo>
                  <a:lnTo>
                    <a:pt x="670" y="316"/>
                  </a:lnTo>
                  <a:lnTo>
                    <a:pt x="670" y="320"/>
                  </a:lnTo>
                  <a:lnTo>
                    <a:pt x="666" y="322"/>
                  </a:lnTo>
                  <a:lnTo>
                    <a:pt x="666" y="322"/>
                  </a:lnTo>
                  <a:lnTo>
                    <a:pt x="664" y="322"/>
                  </a:lnTo>
                  <a:lnTo>
                    <a:pt x="664" y="322"/>
                  </a:lnTo>
                  <a:lnTo>
                    <a:pt x="662" y="318"/>
                  </a:lnTo>
                  <a:lnTo>
                    <a:pt x="662" y="318"/>
                  </a:lnTo>
                  <a:lnTo>
                    <a:pt x="662" y="314"/>
                  </a:lnTo>
                  <a:lnTo>
                    <a:pt x="658" y="314"/>
                  </a:lnTo>
                  <a:lnTo>
                    <a:pt x="656" y="316"/>
                  </a:lnTo>
                  <a:lnTo>
                    <a:pt x="654" y="316"/>
                  </a:lnTo>
                  <a:lnTo>
                    <a:pt x="654" y="316"/>
                  </a:lnTo>
                  <a:lnTo>
                    <a:pt x="656" y="310"/>
                  </a:lnTo>
                  <a:lnTo>
                    <a:pt x="658" y="304"/>
                  </a:lnTo>
                  <a:lnTo>
                    <a:pt x="656" y="300"/>
                  </a:lnTo>
                  <a:lnTo>
                    <a:pt x="650" y="296"/>
                  </a:lnTo>
                  <a:lnTo>
                    <a:pt x="650" y="296"/>
                  </a:lnTo>
                  <a:lnTo>
                    <a:pt x="642" y="300"/>
                  </a:lnTo>
                  <a:lnTo>
                    <a:pt x="638" y="306"/>
                  </a:lnTo>
                  <a:lnTo>
                    <a:pt x="634" y="312"/>
                  </a:lnTo>
                  <a:lnTo>
                    <a:pt x="634" y="320"/>
                  </a:lnTo>
                  <a:lnTo>
                    <a:pt x="634" y="320"/>
                  </a:lnTo>
                  <a:lnTo>
                    <a:pt x="636" y="326"/>
                  </a:lnTo>
                  <a:lnTo>
                    <a:pt x="636" y="326"/>
                  </a:lnTo>
                  <a:lnTo>
                    <a:pt x="634" y="334"/>
                  </a:lnTo>
                  <a:lnTo>
                    <a:pt x="632" y="336"/>
                  </a:lnTo>
                  <a:lnTo>
                    <a:pt x="628" y="338"/>
                  </a:lnTo>
                  <a:lnTo>
                    <a:pt x="628" y="338"/>
                  </a:lnTo>
                  <a:lnTo>
                    <a:pt x="624" y="336"/>
                  </a:lnTo>
                  <a:lnTo>
                    <a:pt x="624" y="334"/>
                  </a:lnTo>
                  <a:lnTo>
                    <a:pt x="622" y="326"/>
                  </a:lnTo>
                  <a:lnTo>
                    <a:pt x="622" y="326"/>
                  </a:lnTo>
                  <a:lnTo>
                    <a:pt x="622" y="320"/>
                  </a:lnTo>
                  <a:lnTo>
                    <a:pt x="622" y="314"/>
                  </a:lnTo>
                  <a:lnTo>
                    <a:pt x="624" y="304"/>
                  </a:lnTo>
                  <a:lnTo>
                    <a:pt x="624" y="304"/>
                  </a:lnTo>
                  <a:lnTo>
                    <a:pt x="626" y="298"/>
                  </a:lnTo>
                  <a:lnTo>
                    <a:pt x="630" y="294"/>
                  </a:lnTo>
                  <a:lnTo>
                    <a:pt x="636" y="292"/>
                  </a:lnTo>
                  <a:lnTo>
                    <a:pt x="644" y="292"/>
                  </a:lnTo>
                  <a:lnTo>
                    <a:pt x="644" y="292"/>
                  </a:lnTo>
                  <a:lnTo>
                    <a:pt x="648" y="292"/>
                  </a:lnTo>
                  <a:lnTo>
                    <a:pt x="650" y="290"/>
                  </a:lnTo>
                  <a:lnTo>
                    <a:pt x="648" y="286"/>
                  </a:lnTo>
                  <a:lnTo>
                    <a:pt x="648" y="286"/>
                  </a:lnTo>
                  <a:lnTo>
                    <a:pt x="620" y="284"/>
                  </a:lnTo>
                  <a:lnTo>
                    <a:pt x="604" y="284"/>
                  </a:lnTo>
                  <a:lnTo>
                    <a:pt x="590" y="284"/>
                  </a:lnTo>
                  <a:lnTo>
                    <a:pt x="590" y="284"/>
                  </a:lnTo>
                  <a:lnTo>
                    <a:pt x="600" y="278"/>
                  </a:lnTo>
                  <a:lnTo>
                    <a:pt x="608" y="270"/>
                  </a:lnTo>
                  <a:lnTo>
                    <a:pt x="616" y="264"/>
                  </a:lnTo>
                  <a:lnTo>
                    <a:pt x="622" y="264"/>
                  </a:lnTo>
                  <a:lnTo>
                    <a:pt x="628" y="264"/>
                  </a:lnTo>
                  <a:lnTo>
                    <a:pt x="628" y="264"/>
                  </a:lnTo>
                  <a:close/>
                  <a:moveTo>
                    <a:pt x="682" y="10"/>
                  </a:moveTo>
                  <a:lnTo>
                    <a:pt x="682" y="10"/>
                  </a:lnTo>
                  <a:lnTo>
                    <a:pt x="682" y="10"/>
                  </a:lnTo>
                  <a:lnTo>
                    <a:pt x="682" y="10"/>
                  </a:lnTo>
                  <a:lnTo>
                    <a:pt x="686" y="14"/>
                  </a:lnTo>
                  <a:lnTo>
                    <a:pt x="690" y="14"/>
                  </a:lnTo>
                  <a:lnTo>
                    <a:pt x="694" y="12"/>
                  </a:lnTo>
                  <a:lnTo>
                    <a:pt x="694" y="12"/>
                  </a:lnTo>
                  <a:lnTo>
                    <a:pt x="698" y="12"/>
                  </a:lnTo>
                  <a:lnTo>
                    <a:pt x="702" y="12"/>
                  </a:lnTo>
                  <a:lnTo>
                    <a:pt x="704" y="14"/>
                  </a:lnTo>
                  <a:lnTo>
                    <a:pt x="704" y="14"/>
                  </a:lnTo>
                  <a:lnTo>
                    <a:pt x="690" y="20"/>
                  </a:lnTo>
                  <a:lnTo>
                    <a:pt x="678" y="22"/>
                  </a:lnTo>
                  <a:lnTo>
                    <a:pt x="678" y="22"/>
                  </a:lnTo>
                  <a:lnTo>
                    <a:pt x="676" y="18"/>
                  </a:lnTo>
                  <a:lnTo>
                    <a:pt x="678" y="16"/>
                  </a:lnTo>
                  <a:lnTo>
                    <a:pt x="682" y="10"/>
                  </a:lnTo>
                  <a:lnTo>
                    <a:pt x="682" y="10"/>
                  </a:lnTo>
                  <a:close/>
                  <a:moveTo>
                    <a:pt x="564" y="260"/>
                  </a:moveTo>
                  <a:lnTo>
                    <a:pt x="564" y="260"/>
                  </a:lnTo>
                  <a:lnTo>
                    <a:pt x="566" y="256"/>
                  </a:lnTo>
                  <a:lnTo>
                    <a:pt x="570" y="254"/>
                  </a:lnTo>
                  <a:lnTo>
                    <a:pt x="570" y="254"/>
                  </a:lnTo>
                  <a:lnTo>
                    <a:pt x="572" y="254"/>
                  </a:lnTo>
                  <a:lnTo>
                    <a:pt x="574" y="258"/>
                  </a:lnTo>
                  <a:lnTo>
                    <a:pt x="574" y="258"/>
                  </a:lnTo>
                  <a:lnTo>
                    <a:pt x="572" y="262"/>
                  </a:lnTo>
                  <a:lnTo>
                    <a:pt x="568" y="262"/>
                  </a:lnTo>
                  <a:lnTo>
                    <a:pt x="568" y="262"/>
                  </a:lnTo>
                  <a:lnTo>
                    <a:pt x="566" y="262"/>
                  </a:lnTo>
                  <a:lnTo>
                    <a:pt x="564" y="260"/>
                  </a:lnTo>
                  <a:lnTo>
                    <a:pt x="564" y="260"/>
                  </a:lnTo>
                  <a:close/>
                  <a:moveTo>
                    <a:pt x="378" y="86"/>
                  </a:moveTo>
                  <a:lnTo>
                    <a:pt x="378" y="86"/>
                  </a:lnTo>
                  <a:lnTo>
                    <a:pt x="376" y="86"/>
                  </a:lnTo>
                  <a:lnTo>
                    <a:pt x="374" y="88"/>
                  </a:lnTo>
                  <a:lnTo>
                    <a:pt x="374" y="88"/>
                  </a:lnTo>
                  <a:lnTo>
                    <a:pt x="368" y="94"/>
                  </a:lnTo>
                  <a:lnTo>
                    <a:pt x="362" y="96"/>
                  </a:lnTo>
                  <a:lnTo>
                    <a:pt x="350" y="94"/>
                  </a:lnTo>
                  <a:lnTo>
                    <a:pt x="350" y="94"/>
                  </a:lnTo>
                  <a:lnTo>
                    <a:pt x="346" y="94"/>
                  </a:lnTo>
                  <a:lnTo>
                    <a:pt x="348" y="92"/>
                  </a:lnTo>
                  <a:lnTo>
                    <a:pt x="350" y="88"/>
                  </a:lnTo>
                  <a:lnTo>
                    <a:pt x="350" y="88"/>
                  </a:lnTo>
                  <a:lnTo>
                    <a:pt x="358" y="82"/>
                  </a:lnTo>
                  <a:lnTo>
                    <a:pt x="358" y="82"/>
                  </a:lnTo>
                  <a:lnTo>
                    <a:pt x="348" y="82"/>
                  </a:lnTo>
                  <a:lnTo>
                    <a:pt x="348" y="82"/>
                  </a:lnTo>
                  <a:lnTo>
                    <a:pt x="346" y="80"/>
                  </a:lnTo>
                  <a:lnTo>
                    <a:pt x="346" y="80"/>
                  </a:lnTo>
                  <a:lnTo>
                    <a:pt x="354" y="78"/>
                  </a:lnTo>
                  <a:lnTo>
                    <a:pt x="360" y="76"/>
                  </a:lnTo>
                  <a:lnTo>
                    <a:pt x="368" y="74"/>
                  </a:lnTo>
                  <a:lnTo>
                    <a:pt x="376" y="74"/>
                  </a:lnTo>
                  <a:lnTo>
                    <a:pt x="376" y="74"/>
                  </a:lnTo>
                  <a:lnTo>
                    <a:pt x="376" y="76"/>
                  </a:lnTo>
                  <a:lnTo>
                    <a:pt x="374" y="78"/>
                  </a:lnTo>
                  <a:lnTo>
                    <a:pt x="372" y="78"/>
                  </a:lnTo>
                  <a:lnTo>
                    <a:pt x="374" y="80"/>
                  </a:lnTo>
                  <a:lnTo>
                    <a:pt x="374" y="80"/>
                  </a:lnTo>
                  <a:lnTo>
                    <a:pt x="376" y="82"/>
                  </a:lnTo>
                  <a:lnTo>
                    <a:pt x="382" y="80"/>
                  </a:lnTo>
                  <a:lnTo>
                    <a:pt x="392" y="78"/>
                  </a:lnTo>
                  <a:lnTo>
                    <a:pt x="392" y="78"/>
                  </a:lnTo>
                  <a:lnTo>
                    <a:pt x="390" y="82"/>
                  </a:lnTo>
                  <a:lnTo>
                    <a:pt x="388" y="86"/>
                  </a:lnTo>
                  <a:lnTo>
                    <a:pt x="384" y="88"/>
                  </a:lnTo>
                  <a:lnTo>
                    <a:pt x="378" y="86"/>
                  </a:lnTo>
                  <a:lnTo>
                    <a:pt x="378" y="86"/>
                  </a:lnTo>
                  <a:close/>
                  <a:moveTo>
                    <a:pt x="442" y="124"/>
                  </a:moveTo>
                  <a:lnTo>
                    <a:pt x="442" y="124"/>
                  </a:lnTo>
                  <a:lnTo>
                    <a:pt x="440" y="124"/>
                  </a:lnTo>
                  <a:lnTo>
                    <a:pt x="440" y="124"/>
                  </a:lnTo>
                  <a:lnTo>
                    <a:pt x="428" y="132"/>
                  </a:lnTo>
                  <a:lnTo>
                    <a:pt x="418" y="138"/>
                  </a:lnTo>
                  <a:lnTo>
                    <a:pt x="406" y="138"/>
                  </a:lnTo>
                  <a:lnTo>
                    <a:pt x="394" y="134"/>
                  </a:lnTo>
                  <a:lnTo>
                    <a:pt x="394" y="134"/>
                  </a:lnTo>
                  <a:lnTo>
                    <a:pt x="402" y="132"/>
                  </a:lnTo>
                  <a:lnTo>
                    <a:pt x="408" y="128"/>
                  </a:lnTo>
                  <a:lnTo>
                    <a:pt x="408" y="128"/>
                  </a:lnTo>
                  <a:lnTo>
                    <a:pt x="410" y="128"/>
                  </a:lnTo>
                  <a:lnTo>
                    <a:pt x="410" y="128"/>
                  </a:lnTo>
                  <a:lnTo>
                    <a:pt x="410" y="124"/>
                  </a:lnTo>
                  <a:lnTo>
                    <a:pt x="408" y="122"/>
                  </a:lnTo>
                  <a:lnTo>
                    <a:pt x="412" y="122"/>
                  </a:lnTo>
                  <a:lnTo>
                    <a:pt x="412" y="122"/>
                  </a:lnTo>
                  <a:lnTo>
                    <a:pt x="426" y="126"/>
                  </a:lnTo>
                  <a:lnTo>
                    <a:pt x="426" y="126"/>
                  </a:lnTo>
                  <a:lnTo>
                    <a:pt x="428" y="126"/>
                  </a:lnTo>
                  <a:lnTo>
                    <a:pt x="432" y="124"/>
                  </a:lnTo>
                  <a:lnTo>
                    <a:pt x="438" y="122"/>
                  </a:lnTo>
                  <a:lnTo>
                    <a:pt x="438" y="122"/>
                  </a:lnTo>
                  <a:lnTo>
                    <a:pt x="442" y="118"/>
                  </a:lnTo>
                  <a:lnTo>
                    <a:pt x="442" y="118"/>
                  </a:lnTo>
                  <a:lnTo>
                    <a:pt x="446" y="116"/>
                  </a:lnTo>
                  <a:lnTo>
                    <a:pt x="448" y="116"/>
                  </a:lnTo>
                  <a:lnTo>
                    <a:pt x="450" y="118"/>
                  </a:lnTo>
                  <a:lnTo>
                    <a:pt x="450" y="118"/>
                  </a:lnTo>
                  <a:lnTo>
                    <a:pt x="450" y="120"/>
                  </a:lnTo>
                  <a:lnTo>
                    <a:pt x="448" y="122"/>
                  </a:lnTo>
                  <a:lnTo>
                    <a:pt x="442" y="124"/>
                  </a:lnTo>
                  <a:lnTo>
                    <a:pt x="442" y="124"/>
                  </a:lnTo>
                  <a:close/>
                  <a:moveTo>
                    <a:pt x="456" y="156"/>
                  </a:moveTo>
                  <a:lnTo>
                    <a:pt x="456" y="156"/>
                  </a:lnTo>
                  <a:lnTo>
                    <a:pt x="450" y="154"/>
                  </a:lnTo>
                  <a:lnTo>
                    <a:pt x="450" y="154"/>
                  </a:lnTo>
                  <a:lnTo>
                    <a:pt x="454" y="152"/>
                  </a:lnTo>
                  <a:lnTo>
                    <a:pt x="458" y="152"/>
                  </a:lnTo>
                  <a:lnTo>
                    <a:pt x="462" y="154"/>
                  </a:lnTo>
                  <a:lnTo>
                    <a:pt x="466" y="154"/>
                  </a:lnTo>
                  <a:lnTo>
                    <a:pt x="466" y="154"/>
                  </a:lnTo>
                  <a:lnTo>
                    <a:pt x="460" y="156"/>
                  </a:lnTo>
                  <a:lnTo>
                    <a:pt x="456" y="156"/>
                  </a:lnTo>
                  <a:lnTo>
                    <a:pt x="456" y="156"/>
                  </a:lnTo>
                  <a:close/>
                  <a:moveTo>
                    <a:pt x="508" y="180"/>
                  </a:moveTo>
                  <a:lnTo>
                    <a:pt x="508" y="180"/>
                  </a:lnTo>
                  <a:lnTo>
                    <a:pt x="506" y="176"/>
                  </a:lnTo>
                  <a:lnTo>
                    <a:pt x="506" y="172"/>
                  </a:lnTo>
                  <a:lnTo>
                    <a:pt x="510" y="170"/>
                  </a:lnTo>
                  <a:lnTo>
                    <a:pt x="516" y="168"/>
                  </a:lnTo>
                  <a:lnTo>
                    <a:pt x="516" y="168"/>
                  </a:lnTo>
                  <a:lnTo>
                    <a:pt x="512" y="176"/>
                  </a:lnTo>
                  <a:lnTo>
                    <a:pt x="510" y="178"/>
                  </a:lnTo>
                  <a:lnTo>
                    <a:pt x="508" y="180"/>
                  </a:lnTo>
                  <a:lnTo>
                    <a:pt x="508" y="180"/>
                  </a:lnTo>
                  <a:close/>
                  <a:moveTo>
                    <a:pt x="516" y="118"/>
                  </a:moveTo>
                  <a:lnTo>
                    <a:pt x="516" y="118"/>
                  </a:lnTo>
                  <a:lnTo>
                    <a:pt x="514" y="118"/>
                  </a:lnTo>
                  <a:lnTo>
                    <a:pt x="512" y="116"/>
                  </a:lnTo>
                  <a:lnTo>
                    <a:pt x="512" y="116"/>
                  </a:lnTo>
                  <a:lnTo>
                    <a:pt x="512" y="114"/>
                  </a:lnTo>
                  <a:lnTo>
                    <a:pt x="514" y="112"/>
                  </a:lnTo>
                  <a:lnTo>
                    <a:pt x="518" y="110"/>
                  </a:lnTo>
                  <a:lnTo>
                    <a:pt x="518" y="110"/>
                  </a:lnTo>
                  <a:lnTo>
                    <a:pt x="520" y="110"/>
                  </a:lnTo>
                  <a:lnTo>
                    <a:pt x="522" y="114"/>
                  </a:lnTo>
                  <a:lnTo>
                    <a:pt x="522" y="114"/>
                  </a:lnTo>
                  <a:lnTo>
                    <a:pt x="520" y="116"/>
                  </a:lnTo>
                  <a:lnTo>
                    <a:pt x="518" y="118"/>
                  </a:lnTo>
                  <a:lnTo>
                    <a:pt x="516" y="118"/>
                  </a:lnTo>
                  <a:lnTo>
                    <a:pt x="516" y="118"/>
                  </a:lnTo>
                  <a:close/>
                  <a:moveTo>
                    <a:pt x="526" y="208"/>
                  </a:moveTo>
                  <a:lnTo>
                    <a:pt x="526" y="208"/>
                  </a:lnTo>
                  <a:lnTo>
                    <a:pt x="528" y="210"/>
                  </a:lnTo>
                  <a:lnTo>
                    <a:pt x="530" y="214"/>
                  </a:lnTo>
                  <a:lnTo>
                    <a:pt x="530" y="222"/>
                  </a:lnTo>
                  <a:lnTo>
                    <a:pt x="532" y="230"/>
                  </a:lnTo>
                  <a:lnTo>
                    <a:pt x="534" y="232"/>
                  </a:lnTo>
                  <a:lnTo>
                    <a:pt x="536" y="236"/>
                  </a:lnTo>
                  <a:lnTo>
                    <a:pt x="536" y="236"/>
                  </a:lnTo>
                  <a:lnTo>
                    <a:pt x="528" y="230"/>
                  </a:lnTo>
                  <a:lnTo>
                    <a:pt x="522" y="224"/>
                  </a:lnTo>
                  <a:lnTo>
                    <a:pt x="522" y="216"/>
                  </a:lnTo>
                  <a:lnTo>
                    <a:pt x="526" y="208"/>
                  </a:lnTo>
                  <a:lnTo>
                    <a:pt x="526" y="208"/>
                  </a:lnTo>
                  <a:close/>
                  <a:moveTo>
                    <a:pt x="542" y="208"/>
                  </a:moveTo>
                  <a:lnTo>
                    <a:pt x="542" y="208"/>
                  </a:lnTo>
                  <a:lnTo>
                    <a:pt x="544" y="208"/>
                  </a:lnTo>
                  <a:lnTo>
                    <a:pt x="544" y="208"/>
                  </a:lnTo>
                  <a:lnTo>
                    <a:pt x="554" y="234"/>
                  </a:lnTo>
                  <a:lnTo>
                    <a:pt x="554" y="234"/>
                  </a:lnTo>
                  <a:lnTo>
                    <a:pt x="556" y="238"/>
                  </a:lnTo>
                  <a:lnTo>
                    <a:pt x="556" y="240"/>
                  </a:lnTo>
                  <a:lnTo>
                    <a:pt x="552" y="248"/>
                  </a:lnTo>
                  <a:lnTo>
                    <a:pt x="552" y="248"/>
                  </a:lnTo>
                  <a:lnTo>
                    <a:pt x="550" y="236"/>
                  </a:lnTo>
                  <a:lnTo>
                    <a:pt x="546" y="232"/>
                  </a:lnTo>
                  <a:lnTo>
                    <a:pt x="542" y="228"/>
                  </a:lnTo>
                  <a:lnTo>
                    <a:pt x="542" y="228"/>
                  </a:lnTo>
                  <a:lnTo>
                    <a:pt x="536" y="222"/>
                  </a:lnTo>
                  <a:lnTo>
                    <a:pt x="534" y="218"/>
                  </a:lnTo>
                  <a:lnTo>
                    <a:pt x="536" y="212"/>
                  </a:lnTo>
                  <a:lnTo>
                    <a:pt x="542" y="208"/>
                  </a:lnTo>
                  <a:lnTo>
                    <a:pt x="542" y="208"/>
                  </a:lnTo>
                  <a:close/>
                  <a:moveTo>
                    <a:pt x="752" y="676"/>
                  </a:moveTo>
                  <a:lnTo>
                    <a:pt x="752" y="676"/>
                  </a:lnTo>
                  <a:lnTo>
                    <a:pt x="750" y="676"/>
                  </a:lnTo>
                  <a:lnTo>
                    <a:pt x="748" y="676"/>
                  </a:lnTo>
                  <a:lnTo>
                    <a:pt x="748" y="676"/>
                  </a:lnTo>
                  <a:lnTo>
                    <a:pt x="746" y="672"/>
                  </a:lnTo>
                  <a:lnTo>
                    <a:pt x="746" y="668"/>
                  </a:lnTo>
                  <a:lnTo>
                    <a:pt x="746" y="664"/>
                  </a:lnTo>
                  <a:lnTo>
                    <a:pt x="750" y="662"/>
                  </a:lnTo>
                  <a:lnTo>
                    <a:pt x="750" y="662"/>
                  </a:lnTo>
                  <a:lnTo>
                    <a:pt x="754" y="668"/>
                  </a:lnTo>
                  <a:lnTo>
                    <a:pt x="754" y="672"/>
                  </a:lnTo>
                  <a:lnTo>
                    <a:pt x="752" y="676"/>
                  </a:lnTo>
                  <a:lnTo>
                    <a:pt x="752" y="67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8" name="Freeform 75"/>
            <p:cNvSpPr/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9" name="Freeform 76"/>
            <p:cNvSpPr/>
            <p:nvPr/>
          </p:nvSpPr>
          <p:spPr bwMode="auto">
            <a:xfrm>
              <a:off x="7816850" y="1447800"/>
              <a:ext cx="123825" cy="177800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6" y="82"/>
                </a:cxn>
                <a:cxn ang="0">
                  <a:pos x="10" y="98"/>
                </a:cxn>
                <a:cxn ang="0">
                  <a:pos x="12" y="100"/>
                </a:cxn>
                <a:cxn ang="0">
                  <a:pos x="22" y="104"/>
                </a:cxn>
                <a:cxn ang="0">
                  <a:pos x="40" y="106"/>
                </a:cxn>
                <a:cxn ang="0">
                  <a:pos x="46" y="112"/>
                </a:cxn>
                <a:cxn ang="0">
                  <a:pos x="50" y="110"/>
                </a:cxn>
                <a:cxn ang="0">
                  <a:pos x="54" y="108"/>
                </a:cxn>
                <a:cxn ang="0">
                  <a:pos x="58" y="96"/>
                </a:cxn>
                <a:cxn ang="0">
                  <a:pos x="60" y="88"/>
                </a:cxn>
                <a:cxn ang="0">
                  <a:pos x="66" y="74"/>
                </a:cxn>
                <a:cxn ang="0">
                  <a:pos x="68" y="66"/>
                </a:cxn>
                <a:cxn ang="0">
                  <a:pos x="72" y="62"/>
                </a:cxn>
                <a:cxn ang="0">
                  <a:pos x="78" y="60"/>
                </a:cxn>
                <a:cxn ang="0">
                  <a:pos x="70" y="50"/>
                </a:cxn>
                <a:cxn ang="0">
                  <a:pos x="66" y="38"/>
                </a:cxn>
                <a:cxn ang="0">
                  <a:pos x="66" y="32"/>
                </a:cxn>
                <a:cxn ang="0">
                  <a:pos x="68" y="26"/>
                </a:cxn>
                <a:cxn ang="0">
                  <a:pos x="78" y="16"/>
                </a:cxn>
                <a:cxn ang="0">
                  <a:pos x="70" y="10"/>
                </a:cxn>
                <a:cxn ang="0">
                  <a:pos x="68" y="8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58" y="6"/>
                </a:cxn>
                <a:cxn ang="0">
                  <a:pos x="48" y="20"/>
                </a:cxn>
                <a:cxn ang="0">
                  <a:pos x="40" y="28"/>
                </a:cxn>
                <a:cxn ang="0">
                  <a:pos x="24" y="44"/>
                </a:cxn>
                <a:cxn ang="0">
                  <a:pos x="18" y="52"/>
                </a:cxn>
                <a:cxn ang="0">
                  <a:pos x="12" y="54"/>
                </a:cxn>
                <a:cxn ang="0">
                  <a:pos x="6" y="52"/>
                </a:cxn>
                <a:cxn ang="0">
                  <a:pos x="0" y="58"/>
                </a:cxn>
                <a:cxn ang="0">
                  <a:pos x="0" y="64"/>
                </a:cxn>
              </a:cxnLst>
              <a:rect l="0" t="0" r="r" b="b"/>
              <a:pathLst>
                <a:path w="78" h="112">
                  <a:moveTo>
                    <a:pt x="0" y="64"/>
                  </a:moveTo>
                  <a:lnTo>
                    <a:pt x="0" y="64"/>
                  </a:lnTo>
                  <a:lnTo>
                    <a:pt x="2" y="74"/>
                  </a:lnTo>
                  <a:lnTo>
                    <a:pt x="6" y="82"/>
                  </a:lnTo>
                  <a:lnTo>
                    <a:pt x="8" y="90"/>
                  </a:lnTo>
                  <a:lnTo>
                    <a:pt x="10" y="98"/>
                  </a:lnTo>
                  <a:lnTo>
                    <a:pt x="10" y="98"/>
                  </a:lnTo>
                  <a:lnTo>
                    <a:pt x="12" y="100"/>
                  </a:lnTo>
                  <a:lnTo>
                    <a:pt x="12" y="100"/>
                  </a:lnTo>
                  <a:lnTo>
                    <a:pt x="22" y="104"/>
                  </a:lnTo>
                  <a:lnTo>
                    <a:pt x="30" y="104"/>
                  </a:lnTo>
                  <a:lnTo>
                    <a:pt x="40" y="106"/>
                  </a:lnTo>
                  <a:lnTo>
                    <a:pt x="44" y="108"/>
                  </a:lnTo>
                  <a:lnTo>
                    <a:pt x="46" y="112"/>
                  </a:lnTo>
                  <a:lnTo>
                    <a:pt x="46" y="112"/>
                  </a:lnTo>
                  <a:lnTo>
                    <a:pt x="50" y="110"/>
                  </a:lnTo>
                  <a:lnTo>
                    <a:pt x="54" y="108"/>
                  </a:lnTo>
                  <a:lnTo>
                    <a:pt x="54" y="108"/>
                  </a:lnTo>
                  <a:lnTo>
                    <a:pt x="56" y="102"/>
                  </a:lnTo>
                  <a:lnTo>
                    <a:pt x="58" y="96"/>
                  </a:lnTo>
                  <a:lnTo>
                    <a:pt x="58" y="96"/>
                  </a:lnTo>
                  <a:lnTo>
                    <a:pt x="60" y="88"/>
                  </a:lnTo>
                  <a:lnTo>
                    <a:pt x="62" y="80"/>
                  </a:lnTo>
                  <a:lnTo>
                    <a:pt x="66" y="74"/>
                  </a:lnTo>
                  <a:lnTo>
                    <a:pt x="68" y="66"/>
                  </a:lnTo>
                  <a:lnTo>
                    <a:pt x="68" y="66"/>
                  </a:lnTo>
                  <a:lnTo>
                    <a:pt x="68" y="62"/>
                  </a:lnTo>
                  <a:lnTo>
                    <a:pt x="72" y="62"/>
                  </a:lnTo>
                  <a:lnTo>
                    <a:pt x="78" y="60"/>
                  </a:lnTo>
                  <a:lnTo>
                    <a:pt x="78" y="60"/>
                  </a:lnTo>
                  <a:lnTo>
                    <a:pt x="72" y="56"/>
                  </a:lnTo>
                  <a:lnTo>
                    <a:pt x="70" y="50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66" y="36"/>
                  </a:lnTo>
                  <a:lnTo>
                    <a:pt x="66" y="32"/>
                  </a:lnTo>
                  <a:lnTo>
                    <a:pt x="68" y="26"/>
                  </a:lnTo>
                  <a:lnTo>
                    <a:pt x="68" y="26"/>
                  </a:lnTo>
                  <a:lnTo>
                    <a:pt x="76" y="18"/>
                  </a:lnTo>
                  <a:lnTo>
                    <a:pt x="78" y="16"/>
                  </a:lnTo>
                  <a:lnTo>
                    <a:pt x="76" y="14"/>
                  </a:lnTo>
                  <a:lnTo>
                    <a:pt x="70" y="10"/>
                  </a:lnTo>
                  <a:lnTo>
                    <a:pt x="70" y="10"/>
                  </a:lnTo>
                  <a:lnTo>
                    <a:pt x="68" y="8"/>
                  </a:lnTo>
                  <a:lnTo>
                    <a:pt x="68" y="6"/>
                  </a:lnTo>
                  <a:lnTo>
                    <a:pt x="68" y="6"/>
                  </a:lnTo>
                  <a:lnTo>
                    <a:pt x="66" y="2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58" y="6"/>
                  </a:lnTo>
                  <a:lnTo>
                    <a:pt x="58" y="6"/>
                  </a:lnTo>
                  <a:lnTo>
                    <a:pt x="48" y="20"/>
                  </a:lnTo>
                  <a:lnTo>
                    <a:pt x="48" y="20"/>
                  </a:lnTo>
                  <a:lnTo>
                    <a:pt x="40" y="28"/>
                  </a:lnTo>
                  <a:lnTo>
                    <a:pt x="30" y="36"/>
                  </a:lnTo>
                  <a:lnTo>
                    <a:pt x="24" y="44"/>
                  </a:lnTo>
                  <a:lnTo>
                    <a:pt x="18" y="52"/>
                  </a:lnTo>
                  <a:lnTo>
                    <a:pt x="18" y="52"/>
                  </a:lnTo>
                  <a:lnTo>
                    <a:pt x="16" y="56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6" y="52"/>
                  </a:lnTo>
                  <a:lnTo>
                    <a:pt x="2" y="54"/>
                  </a:lnTo>
                  <a:lnTo>
                    <a:pt x="0" y="58"/>
                  </a:lnTo>
                  <a:lnTo>
                    <a:pt x="0" y="64"/>
                  </a:lnTo>
                  <a:lnTo>
                    <a:pt x="0" y="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10" name="Freeform 77"/>
            <p:cNvSpPr/>
            <p:nvPr/>
          </p:nvSpPr>
          <p:spPr bwMode="auto">
            <a:xfrm>
              <a:off x="7648575" y="1470025"/>
              <a:ext cx="133350" cy="184150"/>
            </a:xfrm>
            <a:custGeom>
              <a:avLst/>
              <a:gdLst/>
              <a:ahLst/>
              <a:cxnLst>
                <a:cxn ang="0">
                  <a:pos x="82" y="108"/>
                </a:cxn>
                <a:cxn ang="0">
                  <a:pos x="82" y="108"/>
                </a:cxn>
                <a:cxn ang="0">
                  <a:pos x="82" y="9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2" y="88"/>
                </a:cxn>
                <a:cxn ang="0">
                  <a:pos x="84" y="88"/>
                </a:cxn>
                <a:cxn ang="0">
                  <a:pos x="84" y="88"/>
                </a:cxn>
                <a:cxn ang="0">
                  <a:pos x="76" y="82"/>
                </a:cxn>
                <a:cxn ang="0">
                  <a:pos x="76" y="82"/>
                </a:cxn>
                <a:cxn ang="0">
                  <a:pos x="72" y="78"/>
                </a:cxn>
                <a:cxn ang="0">
                  <a:pos x="68" y="72"/>
                </a:cxn>
                <a:cxn ang="0">
                  <a:pos x="64" y="66"/>
                </a:cxn>
                <a:cxn ang="0">
                  <a:pos x="64" y="64"/>
                </a:cxn>
                <a:cxn ang="0">
                  <a:pos x="64" y="64"/>
                </a:cxn>
                <a:cxn ang="0">
                  <a:pos x="64" y="56"/>
                </a:cxn>
                <a:cxn ang="0">
                  <a:pos x="62" y="52"/>
                </a:cxn>
                <a:cxn ang="0">
                  <a:pos x="54" y="44"/>
                </a:cxn>
                <a:cxn ang="0">
                  <a:pos x="54" y="44"/>
                </a:cxn>
                <a:cxn ang="0">
                  <a:pos x="38" y="30"/>
                </a:cxn>
                <a:cxn ang="0">
                  <a:pos x="32" y="24"/>
                </a:cxn>
                <a:cxn ang="0">
                  <a:pos x="26" y="16"/>
                </a:cxn>
                <a:cxn ang="0">
                  <a:pos x="26" y="16"/>
                </a:cxn>
                <a:cxn ang="0">
                  <a:pos x="20" y="10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2" y="8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8" y="26"/>
                </a:cxn>
                <a:cxn ang="0">
                  <a:pos x="26" y="42"/>
                </a:cxn>
                <a:cxn ang="0">
                  <a:pos x="34" y="56"/>
                </a:cxn>
                <a:cxn ang="0">
                  <a:pos x="40" y="72"/>
                </a:cxn>
                <a:cxn ang="0">
                  <a:pos x="40" y="72"/>
                </a:cxn>
                <a:cxn ang="0">
                  <a:pos x="46" y="84"/>
                </a:cxn>
                <a:cxn ang="0">
                  <a:pos x="54" y="94"/>
                </a:cxn>
                <a:cxn ang="0">
                  <a:pos x="70" y="114"/>
                </a:cxn>
                <a:cxn ang="0">
                  <a:pos x="70" y="114"/>
                </a:cxn>
                <a:cxn ang="0">
                  <a:pos x="72" y="116"/>
                </a:cxn>
                <a:cxn ang="0">
                  <a:pos x="74" y="116"/>
                </a:cxn>
                <a:cxn ang="0">
                  <a:pos x="78" y="114"/>
                </a:cxn>
                <a:cxn ang="0">
                  <a:pos x="78" y="114"/>
                </a:cxn>
                <a:cxn ang="0">
                  <a:pos x="80" y="114"/>
                </a:cxn>
                <a:cxn ang="0">
                  <a:pos x="82" y="112"/>
                </a:cxn>
                <a:cxn ang="0">
                  <a:pos x="82" y="108"/>
                </a:cxn>
                <a:cxn ang="0">
                  <a:pos x="82" y="108"/>
                </a:cxn>
              </a:cxnLst>
              <a:rect l="0" t="0" r="r" b="b"/>
              <a:pathLst>
                <a:path w="84" h="116">
                  <a:moveTo>
                    <a:pt x="82" y="108"/>
                  </a:moveTo>
                  <a:lnTo>
                    <a:pt x="82" y="108"/>
                  </a:lnTo>
                  <a:lnTo>
                    <a:pt x="82" y="9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2" y="88"/>
                  </a:lnTo>
                  <a:lnTo>
                    <a:pt x="84" y="88"/>
                  </a:lnTo>
                  <a:lnTo>
                    <a:pt x="84" y="88"/>
                  </a:lnTo>
                  <a:lnTo>
                    <a:pt x="76" y="82"/>
                  </a:lnTo>
                  <a:lnTo>
                    <a:pt x="76" y="82"/>
                  </a:lnTo>
                  <a:lnTo>
                    <a:pt x="72" y="78"/>
                  </a:lnTo>
                  <a:lnTo>
                    <a:pt x="68" y="72"/>
                  </a:lnTo>
                  <a:lnTo>
                    <a:pt x="64" y="66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64" y="56"/>
                  </a:lnTo>
                  <a:lnTo>
                    <a:pt x="62" y="52"/>
                  </a:lnTo>
                  <a:lnTo>
                    <a:pt x="54" y="44"/>
                  </a:lnTo>
                  <a:lnTo>
                    <a:pt x="54" y="44"/>
                  </a:lnTo>
                  <a:lnTo>
                    <a:pt x="38" y="30"/>
                  </a:lnTo>
                  <a:lnTo>
                    <a:pt x="32" y="24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0" y="10"/>
                  </a:lnTo>
                  <a:lnTo>
                    <a:pt x="14" y="4"/>
                  </a:lnTo>
                  <a:lnTo>
                    <a:pt x="8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2" y="8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8" y="26"/>
                  </a:lnTo>
                  <a:lnTo>
                    <a:pt x="26" y="42"/>
                  </a:lnTo>
                  <a:lnTo>
                    <a:pt x="34" y="56"/>
                  </a:lnTo>
                  <a:lnTo>
                    <a:pt x="40" y="72"/>
                  </a:lnTo>
                  <a:lnTo>
                    <a:pt x="40" y="72"/>
                  </a:lnTo>
                  <a:lnTo>
                    <a:pt x="46" y="84"/>
                  </a:lnTo>
                  <a:lnTo>
                    <a:pt x="54" y="94"/>
                  </a:lnTo>
                  <a:lnTo>
                    <a:pt x="70" y="114"/>
                  </a:lnTo>
                  <a:lnTo>
                    <a:pt x="70" y="114"/>
                  </a:lnTo>
                  <a:lnTo>
                    <a:pt x="72" y="116"/>
                  </a:lnTo>
                  <a:lnTo>
                    <a:pt x="74" y="116"/>
                  </a:lnTo>
                  <a:lnTo>
                    <a:pt x="78" y="114"/>
                  </a:lnTo>
                  <a:lnTo>
                    <a:pt x="78" y="114"/>
                  </a:lnTo>
                  <a:lnTo>
                    <a:pt x="80" y="114"/>
                  </a:lnTo>
                  <a:lnTo>
                    <a:pt x="82" y="112"/>
                  </a:lnTo>
                  <a:lnTo>
                    <a:pt x="82" y="108"/>
                  </a:lnTo>
                  <a:lnTo>
                    <a:pt x="82" y="10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11" name="Freeform 78"/>
            <p:cNvSpPr/>
            <p:nvPr/>
          </p:nvSpPr>
          <p:spPr bwMode="auto">
            <a:xfrm>
              <a:off x="8086725" y="882650"/>
              <a:ext cx="139700" cy="123825"/>
            </a:xfrm>
            <a:custGeom>
              <a:avLst/>
              <a:gdLst/>
              <a:ahLst/>
              <a:cxnLst>
                <a:cxn ang="0">
                  <a:pos x="38" y="58"/>
                </a:cxn>
                <a:cxn ang="0">
                  <a:pos x="36" y="58"/>
                </a:cxn>
                <a:cxn ang="0">
                  <a:pos x="16" y="60"/>
                </a:cxn>
                <a:cxn ang="0">
                  <a:pos x="0" y="74"/>
                </a:cxn>
                <a:cxn ang="0">
                  <a:pos x="8" y="72"/>
                </a:cxn>
                <a:cxn ang="0">
                  <a:pos x="26" y="68"/>
                </a:cxn>
                <a:cxn ang="0">
                  <a:pos x="32" y="64"/>
                </a:cxn>
                <a:cxn ang="0">
                  <a:pos x="36" y="72"/>
                </a:cxn>
                <a:cxn ang="0">
                  <a:pos x="36" y="76"/>
                </a:cxn>
                <a:cxn ang="0">
                  <a:pos x="38" y="78"/>
                </a:cxn>
                <a:cxn ang="0">
                  <a:pos x="42" y="76"/>
                </a:cxn>
                <a:cxn ang="0">
                  <a:pos x="42" y="72"/>
                </a:cxn>
                <a:cxn ang="0">
                  <a:pos x="46" y="68"/>
                </a:cxn>
                <a:cxn ang="0">
                  <a:pos x="46" y="64"/>
                </a:cxn>
                <a:cxn ang="0">
                  <a:pos x="54" y="66"/>
                </a:cxn>
                <a:cxn ang="0">
                  <a:pos x="66" y="60"/>
                </a:cxn>
                <a:cxn ang="0">
                  <a:pos x="70" y="58"/>
                </a:cxn>
                <a:cxn ang="0">
                  <a:pos x="78" y="54"/>
                </a:cxn>
                <a:cxn ang="0">
                  <a:pos x="78" y="46"/>
                </a:cxn>
                <a:cxn ang="0">
                  <a:pos x="82" y="28"/>
                </a:cxn>
                <a:cxn ang="0">
                  <a:pos x="86" y="20"/>
                </a:cxn>
                <a:cxn ang="0">
                  <a:pos x="88" y="14"/>
                </a:cxn>
                <a:cxn ang="0">
                  <a:pos x="84" y="8"/>
                </a:cxn>
                <a:cxn ang="0">
                  <a:pos x="80" y="2"/>
                </a:cxn>
                <a:cxn ang="0">
                  <a:pos x="78" y="0"/>
                </a:cxn>
                <a:cxn ang="0">
                  <a:pos x="74" y="4"/>
                </a:cxn>
                <a:cxn ang="0">
                  <a:pos x="72" y="10"/>
                </a:cxn>
                <a:cxn ang="0">
                  <a:pos x="70" y="26"/>
                </a:cxn>
                <a:cxn ang="0">
                  <a:pos x="68" y="32"/>
                </a:cxn>
                <a:cxn ang="0">
                  <a:pos x="54" y="42"/>
                </a:cxn>
                <a:cxn ang="0">
                  <a:pos x="42" y="52"/>
                </a:cxn>
                <a:cxn ang="0">
                  <a:pos x="38" y="58"/>
                </a:cxn>
              </a:cxnLst>
              <a:rect l="0" t="0" r="r" b="b"/>
              <a:pathLst>
                <a:path w="88" h="78">
                  <a:moveTo>
                    <a:pt x="38" y="58"/>
                  </a:moveTo>
                  <a:lnTo>
                    <a:pt x="38" y="58"/>
                  </a:lnTo>
                  <a:lnTo>
                    <a:pt x="36" y="58"/>
                  </a:lnTo>
                  <a:lnTo>
                    <a:pt x="36" y="58"/>
                  </a:lnTo>
                  <a:lnTo>
                    <a:pt x="26" y="58"/>
                  </a:lnTo>
                  <a:lnTo>
                    <a:pt x="16" y="60"/>
                  </a:lnTo>
                  <a:lnTo>
                    <a:pt x="8" y="66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8" y="72"/>
                  </a:lnTo>
                  <a:lnTo>
                    <a:pt x="14" y="7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32" y="64"/>
                  </a:lnTo>
                  <a:lnTo>
                    <a:pt x="34" y="66"/>
                  </a:lnTo>
                  <a:lnTo>
                    <a:pt x="36" y="72"/>
                  </a:lnTo>
                  <a:lnTo>
                    <a:pt x="36" y="72"/>
                  </a:lnTo>
                  <a:lnTo>
                    <a:pt x="36" y="76"/>
                  </a:lnTo>
                  <a:lnTo>
                    <a:pt x="38" y="78"/>
                  </a:lnTo>
                  <a:lnTo>
                    <a:pt x="38" y="78"/>
                  </a:lnTo>
                  <a:lnTo>
                    <a:pt x="40" y="78"/>
                  </a:lnTo>
                  <a:lnTo>
                    <a:pt x="42" y="76"/>
                  </a:lnTo>
                  <a:lnTo>
                    <a:pt x="42" y="72"/>
                  </a:lnTo>
                  <a:lnTo>
                    <a:pt x="42" y="72"/>
                  </a:lnTo>
                  <a:lnTo>
                    <a:pt x="46" y="70"/>
                  </a:lnTo>
                  <a:lnTo>
                    <a:pt x="46" y="68"/>
                  </a:lnTo>
                  <a:lnTo>
                    <a:pt x="46" y="64"/>
                  </a:lnTo>
                  <a:lnTo>
                    <a:pt x="46" y="64"/>
                  </a:lnTo>
                  <a:lnTo>
                    <a:pt x="50" y="66"/>
                  </a:lnTo>
                  <a:lnTo>
                    <a:pt x="54" y="66"/>
                  </a:lnTo>
                  <a:lnTo>
                    <a:pt x="60" y="64"/>
                  </a:lnTo>
                  <a:lnTo>
                    <a:pt x="66" y="60"/>
                  </a:lnTo>
                  <a:lnTo>
                    <a:pt x="70" y="58"/>
                  </a:lnTo>
                  <a:lnTo>
                    <a:pt x="70" y="58"/>
                  </a:lnTo>
                  <a:lnTo>
                    <a:pt x="76" y="58"/>
                  </a:lnTo>
                  <a:lnTo>
                    <a:pt x="78" y="54"/>
                  </a:lnTo>
                  <a:lnTo>
                    <a:pt x="78" y="54"/>
                  </a:lnTo>
                  <a:lnTo>
                    <a:pt x="78" y="46"/>
                  </a:lnTo>
                  <a:lnTo>
                    <a:pt x="80" y="36"/>
                  </a:lnTo>
                  <a:lnTo>
                    <a:pt x="82" y="28"/>
                  </a:lnTo>
                  <a:lnTo>
                    <a:pt x="86" y="20"/>
                  </a:lnTo>
                  <a:lnTo>
                    <a:pt x="86" y="20"/>
                  </a:lnTo>
                  <a:lnTo>
                    <a:pt x="88" y="16"/>
                  </a:lnTo>
                  <a:lnTo>
                    <a:pt x="88" y="14"/>
                  </a:lnTo>
                  <a:lnTo>
                    <a:pt x="84" y="8"/>
                  </a:lnTo>
                  <a:lnTo>
                    <a:pt x="84" y="8"/>
                  </a:lnTo>
                  <a:lnTo>
                    <a:pt x="82" y="2"/>
                  </a:lnTo>
                  <a:lnTo>
                    <a:pt x="80" y="2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4" y="2"/>
                  </a:lnTo>
                  <a:lnTo>
                    <a:pt x="74" y="4"/>
                  </a:lnTo>
                  <a:lnTo>
                    <a:pt x="72" y="10"/>
                  </a:lnTo>
                  <a:lnTo>
                    <a:pt x="72" y="10"/>
                  </a:lnTo>
                  <a:lnTo>
                    <a:pt x="72" y="18"/>
                  </a:lnTo>
                  <a:lnTo>
                    <a:pt x="70" y="26"/>
                  </a:lnTo>
                  <a:lnTo>
                    <a:pt x="70" y="26"/>
                  </a:lnTo>
                  <a:lnTo>
                    <a:pt x="68" y="32"/>
                  </a:lnTo>
                  <a:lnTo>
                    <a:pt x="64" y="36"/>
                  </a:lnTo>
                  <a:lnTo>
                    <a:pt x="54" y="42"/>
                  </a:lnTo>
                  <a:lnTo>
                    <a:pt x="46" y="48"/>
                  </a:lnTo>
                  <a:lnTo>
                    <a:pt x="42" y="52"/>
                  </a:lnTo>
                  <a:lnTo>
                    <a:pt x="38" y="58"/>
                  </a:lnTo>
                  <a:lnTo>
                    <a:pt x="38" y="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12" name="Freeform 79"/>
            <p:cNvSpPr/>
            <p:nvPr/>
          </p:nvSpPr>
          <p:spPr bwMode="auto">
            <a:xfrm>
              <a:off x="4911725" y="330200"/>
              <a:ext cx="301625" cy="98425"/>
            </a:xfrm>
            <a:custGeom>
              <a:avLst/>
              <a:gdLst/>
              <a:ahLst/>
              <a:cxnLst>
                <a:cxn ang="0">
                  <a:pos x="40" y="28"/>
                </a:cxn>
                <a:cxn ang="0">
                  <a:pos x="54" y="18"/>
                </a:cxn>
                <a:cxn ang="0">
                  <a:pos x="62" y="16"/>
                </a:cxn>
                <a:cxn ang="0">
                  <a:pos x="62" y="18"/>
                </a:cxn>
                <a:cxn ang="0">
                  <a:pos x="56" y="24"/>
                </a:cxn>
                <a:cxn ang="0">
                  <a:pos x="52" y="26"/>
                </a:cxn>
                <a:cxn ang="0">
                  <a:pos x="78" y="32"/>
                </a:cxn>
                <a:cxn ang="0">
                  <a:pos x="58" y="36"/>
                </a:cxn>
                <a:cxn ang="0">
                  <a:pos x="70" y="40"/>
                </a:cxn>
                <a:cxn ang="0">
                  <a:pos x="88" y="40"/>
                </a:cxn>
                <a:cxn ang="0">
                  <a:pos x="106" y="44"/>
                </a:cxn>
                <a:cxn ang="0">
                  <a:pos x="66" y="48"/>
                </a:cxn>
                <a:cxn ang="0">
                  <a:pos x="72" y="52"/>
                </a:cxn>
                <a:cxn ang="0">
                  <a:pos x="88" y="54"/>
                </a:cxn>
                <a:cxn ang="0">
                  <a:pos x="96" y="60"/>
                </a:cxn>
                <a:cxn ang="0">
                  <a:pos x="114" y="62"/>
                </a:cxn>
                <a:cxn ang="0">
                  <a:pos x="176" y="58"/>
                </a:cxn>
                <a:cxn ang="0">
                  <a:pos x="182" y="58"/>
                </a:cxn>
                <a:cxn ang="0">
                  <a:pos x="182" y="54"/>
                </a:cxn>
                <a:cxn ang="0">
                  <a:pos x="176" y="52"/>
                </a:cxn>
                <a:cxn ang="0">
                  <a:pos x="182" y="48"/>
                </a:cxn>
                <a:cxn ang="0">
                  <a:pos x="190" y="46"/>
                </a:cxn>
                <a:cxn ang="0">
                  <a:pos x="162" y="28"/>
                </a:cxn>
                <a:cxn ang="0">
                  <a:pos x="162" y="14"/>
                </a:cxn>
                <a:cxn ang="0">
                  <a:pos x="162" y="10"/>
                </a:cxn>
                <a:cxn ang="0">
                  <a:pos x="152" y="8"/>
                </a:cxn>
                <a:cxn ang="0">
                  <a:pos x="148" y="10"/>
                </a:cxn>
                <a:cxn ang="0">
                  <a:pos x="152" y="14"/>
                </a:cxn>
                <a:cxn ang="0">
                  <a:pos x="140" y="14"/>
                </a:cxn>
                <a:cxn ang="0">
                  <a:pos x="138" y="18"/>
                </a:cxn>
                <a:cxn ang="0">
                  <a:pos x="142" y="26"/>
                </a:cxn>
                <a:cxn ang="0">
                  <a:pos x="136" y="30"/>
                </a:cxn>
                <a:cxn ang="0">
                  <a:pos x="132" y="22"/>
                </a:cxn>
                <a:cxn ang="0">
                  <a:pos x="120" y="18"/>
                </a:cxn>
                <a:cxn ang="0">
                  <a:pos x="114" y="22"/>
                </a:cxn>
                <a:cxn ang="0">
                  <a:pos x="102" y="16"/>
                </a:cxn>
                <a:cxn ang="0">
                  <a:pos x="94" y="18"/>
                </a:cxn>
                <a:cxn ang="0">
                  <a:pos x="88" y="14"/>
                </a:cxn>
                <a:cxn ang="0">
                  <a:pos x="78" y="14"/>
                </a:cxn>
                <a:cxn ang="0">
                  <a:pos x="74" y="14"/>
                </a:cxn>
                <a:cxn ang="0">
                  <a:pos x="78" y="12"/>
                </a:cxn>
                <a:cxn ang="0">
                  <a:pos x="78" y="10"/>
                </a:cxn>
                <a:cxn ang="0">
                  <a:pos x="60" y="4"/>
                </a:cxn>
                <a:cxn ang="0">
                  <a:pos x="40" y="2"/>
                </a:cxn>
                <a:cxn ang="0">
                  <a:pos x="26" y="0"/>
                </a:cxn>
                <a:cxn ang="0">
                  <a:pos x="10" y="2"/>
                </a:cxn>
                <a:cxn ang="0">
                  <a:pos x="10" y="8"/>
                </a:cxn>
                <a:cxn ang="0">
                  <a:pos x="4" y="20"/>
                </a:cxn>
                <a:cxn ang="0">
                  <a:pos x="16" y="32"/>
                </a:cxn>
                <a:cxn ang="0">
                  <a:pos x="34" y="32"/>
                </a:cxn>
              </a:cxnLst>
              <a:rect l="0" t="0" r="r" b="b"/>
              <a:pathLst>
                <a:path w="190" h="62">
                  <a:moveTo>
                    <a:pt x="34" y="32"/>
                  </a:moveTo>
                  <a:lnTo>
                    <a:pt x="34" y="32"/>
                  </a:lnTo>
                  <a:lnTo>
                    <a:pt x="40" y="28"/>
                  </a:lnTo>
                  <a:lnTo>
                    <a:pt x="44" y="24"/>
                  </a:lnTo>
                  <a:lnTo>
                    <a:pt x="48" y="20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8" y="16"/>
                  </a:lnTo>
                  <a:lnTo>
                    <a:pt x="62" y="16"/>
                  </a:lnTo>
                  <a:lnTo>
                    <a:pt x="62" y="16"/>
                  </a:lnTo>
                  <a:lnTo>
                    <a:pt x="62" y="18"/>
                  </a:lnTo>
                  <a:lnTo>
                    <a:pt x="62" y="18"/>
                  </a:lnTo>
                  <a:lnTo>
                    <a:pt x="60" y="20"/>
                  </a:lnTo>
                  <a:lnTo>
                    <a:pt x="58" y="20"/>
                  </a:lnTo>
                  <a:lnTo>
                    <a:pt x="56" y="24"/>
                  </a:lnTo>
                  <a:lnTo>
                    <a:pt x="56" y="24"/>
                  </a:lnTo>
                  <a:lnTo>
                    <a:pt x="52" y="26"/>
                  </a:lnTo>
                  <a:lnTo>
                    <a:pt x="52" y="26"/>
                  </a:lnTo>
                  <a:lnTo>
                    <a:pt x="58" y="30"/>
                  </a:lnTo>
                  <a:lnTo>
                    <a:pt x="64" y="32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58" y="36"/>
                  </a:lnTo>
                  <a:lnTo>
                    <a:pt x="58" y="36"/>
                  </a:lnTo>
                  <a:lnTo>
                    <a:pt x="60" y="38"/>
                  </a:lnTo>
                  <a:lnTo>
                    <a:pt x="64" y="40"/>
                  </a:lnTo>
                  <a:lnTo>
                    <a:pt x="70" y="40"/>
                  </a:lnTo>
                  <a:lnTo>
                    <a:pt x="70" y="40"/>
                  </a:lnTo>
                  <a:lnTo>
                    <a:pt x="78" y="40"/>
                  </a:lnTo>
                  <a:lnTo>
                    <a:pt x="88" y="40"/>
                  </a:lnTo>
                  <a:lnTo>
                    <a:pt x="96" y="40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86" y="44"/>
                  </a:lnTo>
                  <a:lnTo>
                    <a:pt x="76" y="44"/>
                  </a:lnTo>
                  <a:lnTo>
                    <a:pt x="66" y="48"/>
                  </a:lnTo>
                  <a:lnTo>
                    <a:pt x="66" y="48"/>
                  </a:lnTo>
                  <a:lnTo>
                    <a:pt x="68" y="50"/>
                  </a:lnTo>
                  <a:lnTo>
                    <a:pt x="72" y="52"/>
                  </a:lnTo>
                  <a:lnTo>
                    <a:pt x="82" y="54"/>
                  </a:lnTo>
                  <a:lnTo>
                    <a:pt x="82" y="54"/>
                  </a:lnTo>
                  <a:lnTo>
                    <a:pt x="88" y="54"/>
                  </a:lnTo>
                  <a:lnTo>
                    <a:pt x="90" y="56"/>
                  </a:lnTo>
                  <a:lnTo>
                    <a:pt x="90" y="56"/>
                  </a:lnTo>
                  <a:lnTo>
                    <a:pt x="96" y="60"/>
                  </a:lnTo>
                  <a:lnTo>
                    <a:pt x="102" y="62"/>
                  </a:lnTo>
                  <a:lnTo>
                    <a:pt x="114" y="62"/>
                  </a:lnTo>
                  <a:lnTo>
                    <a:pt x="114" y="62"/>
                  </a:lnTo>
                  <a:lnTo>
                    <a:pt x="144" y="56"/>
                  </a:lnTo>
                  <a:lnTo>
                    <a:pt x="160" y="56"/>
                  </a:lnTo>
                  <a:lnTo>
                    <a:pt x="176" y="58"/>
                  </a:lnTo>
                  <a:lnTo>
                    <a:pt x="176" y="58"/>
                  </a:lnTo>
                  <a:lnTo>
                    <a:pt x="180" y="58"/>
                  </a:lnTo>
                  <a:lnTo>
                    <a:pt x="182" y="58"/>
                  </a:lnTo>
                  <a:lnTo>
                    <a:pt x="182" y="56"/>
                  </a:lnTo>
                  <a:lnTo>
                    <a:pt x="182" y="56"/>
                  </a:lnTo>
                  <a:lnTo>
                    <a:pt x="182" y="54"/>
                  </a:lnTo>
                  <a:lnTo>
                    <a:pt x="180" y="54"/>
                  </a:lnTo>
                  <a:lnTo>
                    <a:pt x="178" y="54"/>
                  </a:lnTo>
                  <a:lnTo>
                    <a:pt x="176" y="52"/>
                  </a:lnTo>
                  <a:lnTo>
                    <a:pt x="176" y="52"/>
                  </a:lnTo>
                  <a:lnTo>
                    <a:pt x="178" y="50"/>
                  </a:lnTo>
                  <a:lnTo>
                    <a:pt x="182" y="48"/>
                  </a:lnTo>
                  <a:lnTo>
                    <a:pt x="186" y="48"/>
                  </a:lnTo>
                  <a:lnTo>
                    <a:pt x="190" y="46"/>
                  </a:lnTo>
                  <a:lnTo>
                    <a:pt x="190" y="46"/>
                  </a:lnTo>
                  <a:lnTo>
                    <a:pt x="178" y="44"/>
                  </a:lnTo>
                  <a:lnTo>
                    <a:pt x="168" y="38"/>
                  </a:lnTo>
                  <a:lnTo>
                    <a:pt x="162" y="28"/>
                  </a:lnTo>
                  <a:lnTo>
                    <a:pt x="158" y="16"/>
                  </a:lnTo>
                  <a:lnTo>
                    <a:pt x="158" y="16"/>
                  </a:lnTo>
                  <a:lnTo>
                    <a:pt x="162" y="14"/>
                  </a:lnTo>
                  <a:lnTo>
                    <a:pt x="164" y="12"/>
                  </a:lnTo>
                  <a:lnTo>
                    <a:pt x="162" y="10"/>
                  </a:lnTo>
                  <a:lnTo>
                    <a:pt x="162" y="10"/>
                  </a:lnTo>
                  <a:lnTo>
                    <a:pt x="160" y="8"/>
                  </a:lnTo>
                  <a:lnTo>
                    <a:pt x="158" y="8"/>
                  </a:lnTo>
                  <a:lnTo>
                    <a:pt x="152" y="8"/>
                  </a:lnTo>
                  <a:lnTo>
                    <a:pt x="152" y="8"/>
                  </a:lnTo>
                  <a:lnTo>
                    <a:pt x="148" y="8"/>
                  </a:lnTo>
                  <a:lnTo>
                    <a:pt x="148" y="10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52" y="14"/>
                  </a:lnTo>
                  <a:lnTo>
                    <a:pt x="152" y="14"/>
                  </a:lnTo>
                  <a:lnTo>
                    <a:pt x="144" y="14"/>
                  </a:lnTo>
                  <a:lnTo>
                    <a:pt x="140" y="14"/>
                  </a:lnTo>
                  <a:lnTo>
                    <a:pt x="136" y="14"/>
                  </a:lnTo>
                  <a:lnTo>
                    <a:pt x="136" y="14"/>
                  </a:lnTo>
                  <a:lnTo>
                    <a:pt x="138" y="18"/>
                  </a:lnTo>
                  <a:lnTo>
                    <a:pt x="138" y="18"/>
                  </a:lnTo>
                  <a:lnTo>
                    <a:pt x="140" y="24"/>
                  </a:lnTo>
                  <a:lnTo>
                    <a:pt x="142" y="26"/>
                  </a:lnTo>
                  <a:lnTo>
                    <a:pt x="140" y="28"/>
                  </a:lnTo>
                  <a:lnTo>
                    <a:pt x="140" y="28"/>
                  </a:lnTo>
                  <a:lnTo>
                    <a:pt x="136" y="30"/>
                  </a:lnTo>
                  <a:lnTo>
                    <a:pt x="134" y="28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126" y="18"/>
                  </a:lnTo>
                  <a:lnTo>
                    <a:pt x="124" y="18"/>
                  </a:lnTo>
                  <a:lnTo>
                    <a:pt x="120" y="18"/>
                  </a:lnTo>
                  <a:lnTo>
                    <a:pt x="120" y="18"/>
                  </a:lnTo>
                  <a:lnTo>
                    <a:pt x="118" y="20"/>
                  </a:lnTo>
                  <a:lnTo>
                    <a:pt x="114" y="22"/>
                  </a:lnTo>
                  <a:lnTo>
                    <a:pt x="110" y="20"/>
                  </a:lnTo>
                  <a:lnTo>
                    <a:pt x="110" y="20"/>
                  </a:lnTo>
                  <a:lnTo>
                    <a:pt x="102" y="16"/>
                  </a:lnTo>
                  <a:lnTo>
                    <a:pt x="98" y="16"/>
                  </a:lnTo>
                  <a:lnTo>
                    <a:pt x="94" y="18"/>
                  </a:lnTo>
                  <a:lnTo>
                    <a:pt x="94" y="18"/>
                  </a:lnTo>
                  <a:lnTo>
                    <a:pt x="88" y="18"/>
                  </a:lnTo>
                  <a:lnTo>
                    <a:pt x="88" y="18"/>
                  </a:lnTo>
                  <a:lnTo>
                    <a:pt x="88" y="14"/>
                  </a:lnTo>
                  <a:lnTo>
                    <a:pt x="86" y="12"/>
                  </a:lnTo>
                  <a:lnTo>
                    <a:pt x="84" y="12"/>
                  </a:lnTo>
                  <a:lnTo>
                    <a:pt x="78" y="14"/>
                  </a:lnTo>
                  <a:lnTo>
                    <a:pt x="76" y="14"/>
                  </a:lnTo>
                  <a:lnTo>
                    <a:pt x="74" y="14"/>
                  </a:lnTo>
                  <a:lnTo>
                    <a:pt x="74" y="14"/>
                  </a:lnTo>
                  <a:lnTo>
                    <a:pt x="74" y="12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78" y="12"/>
                  </a:lnTo>
                  <a:lnTo>
                    <a:pt x="78" y="10"/>
                  </a:lnTo>
                  <a:lnTo>
                    <a:pt x="78" y="10"/>
                  </a:lnTo>
                  <a:lnTo>
                    <a:pt x="70" y="6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50" y="4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4" y="20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16" y="32"/>
                  </a:lnTo>
                  <a:lnTo>
                    <a:pt x="26" y="34"/>
                  </a:lnTo>
                  <a:lnTo>
                    <a:pt x="30" y="34"/>
                  </a:lnTo>
                  <a:lnTo>
                    <a:pt x="34" y="32"/>
                  </a:lnTo>
                  <a:lnTo>
                    <a:pt x="34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13" name="Freeform 80"/>
            <p:cNvSpPr/>
            <p:nvPr/>
          </p:nvSpPr>
          <p:spPr bwMode="auto">
            <a:xfrm>
              <a:off x="7004050" y="1758950"/>
              <a:ext cx="88900" cy="222250"/>
            </a:xfrm>
            <a:custGeom>
              <a:avLst/>
              <a:gdLst/>
              <a:ahLst/>
              <a:cxnLst>
                <a:cxn ang="0">
                  <a:pos x="56" y="34"/>
                </a:cxn>
                <a:cxn ang="0">
                  <a:pos x="56" y="34"/>
                </a:cxn>
                <a:cxn ang="0">
                  <a:pos x="54" y="26"/>
                </a:cxn>
                <a:cxn ang="0">
                  <a:pos x="52" y="18"/>
                </a:cxn>
                <a:cxn ang="0">
                  <a:pos x="50" y="10"/>
                </a:cxn>
                <a:cxn ang="0">
                  <a:pos x="46" y="4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44" y="8"/>
                </a:cxn>
                <a:cxn ang="0">
                  <a:pos x="42" y="14"/>
                </a:cxn>
                <a:cxn ang="0">
                  <a:pos x="38" y="18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4" y="30"/>
                </a:cxn>
                <a:cxn ang="0">
                  <a:pos x="30" y="34"/>
                </a:cxn>
                <a:cxn ang="0">
                  <a:pos x="22" y="40"/>
                </a:cxn>
                <a:cxn ang="0">
                  <a:pos x="22" y="40"/>
                </a:cxn>
                <a:cxn ang="0">
                  <a:pos x="12" y="46"/>
                </a:cxn>
                <a:cxn ang="0">
                  <a:pos x="8" y="52"/>
                </a:cxn>
                <a:cxn ang="0">
                  <a:pos x="6" y="60"/>
                </a:cxn>
                <a:cxn ang="0">
                  <a:pos x="8" y="70"/>
                </a:cxn>
                <a:cxn ang="0">
                  <a:pos x="8" y="70"/>
                </a:cxn>
                <a:cxn ang="0">
                  <a:pos x="8" y="80"/>
                </a:cxn>
                <a:cxn ang="0">
                  <a:pos x="6" y="92"/>
                </a:cxn>
                <a:cxn ang="0">
                  <a:pos x="6" y="92"/>
                </a:cxn>
                <a:cxn ang="0">
                  <a:pos x="2" y="96"/>
                </a:cxn>
                <a:cxn ang="0">
                  <a:pos x="2" y="102"/>
                </a:cxn>
                <a:cxn ang="0">
                  <a:pos x="0" y="112"/>
                </a:cxn>
                <a:cxn ang="0">
                  <a:pos x="6" y="132"/>
                </a:cxn>
                <a:cxn ang="0">
                  <a:pos x="6" y="132"/>
                </a:cxn>
                <a:cxn ang="0">
                  <a:pos x="8" y="136"/>
                </a:cxn>
                <a:cxn ang="0">
                  <a:pos x="12" y="138"/>
                </a:cxn>
                <a:cxn ang="0">
                  <a:pos x="12" y="138"/>
                </a:cxn>
                <a:cxn ang="0">
                  <a:pos x="14" y="140"/>
                </a:cxn>
                <a:cxn ang="0">
                  <a:pos x="16" y="140"/>
                </a:cxn>
                <a:cxn ang="0">
                  <a:pos x="18" y="138"/>
                </a:cxn>
                <a:cxn ang="0">
                  <a:pos x="18" y="138"/>
                </a:cxn>
                <a:cxn ang="0">
                  <a:pos x="24" y="136"/>
                </a:cxn>
                <a:cxn ang="0">
                  <a:pos x="28" y="134"/>
                </a:cxn>
                <a:cxn ang="0">
                  <a:pos x="30" y="130"/>
                </a:cxn>
                <a:cxn ang="0">
                  <a:pos x="32" y="124"/>
                </a:cxn>
                <a:cxn ang="0">
                  <a:pos x="32" y="124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36" y="102"/>
                </a:cxn>
                <a:cxn ang="0">
                  <a:pos x="46" y="68"/>
                </a:cxn>
                <a:cxn ang="0">
                  <a:pos x="46" y="68"/>
                </a:cxn>
                <a:cxn ang="0">
                  <a:pos x="48" y="60"/>
                </a:cxn>
                <a:cxn ang="0">
                  <a:pos x="46" y="52"/>
                </a:cxn>
                <a:cxn ang="0">
                  <a:pos x="46" y="52"/>
                </a:cxn>
                <a:cxn ang="0">
                  <a:pos x="46" y="50"/>
                </a:cxn>
                <a:cxn ang="0">
                  <a:pos x="46" y="50"/>
                </a:cxn>
                <a:cxn ang="0">
                  <a:pos x="50" y="48"/>
                </a:cxn>
                <a:cxn ang="0">
                  <a:pos x="50" y="46"/>
                </a:cxn>
                <a:cxn ang="0">
                  <a:pos x="50" y="46"/>
                </a:cxn>
                <a:cxn ang="0">
                  <a:pos x="48" y="42"/>
                </a:cxn>
                <a:cxn ang="0">
                  <a:pos x="48" y="38"/>
                </a:cxn>
                <a:cxn ang="0">
                  <a:pos x="52" y="36"/>
                </a:cxn>
                <a:cxn ang="0">
                  <a:pos x="56" y="34"/>
                </a:cxn>
                <a:cxn ang="0">
                  <a:pos x="56" y="34"/>
                </a:cxn>
              </a:cxnLst>
              <a:rect l="0" t="0" r="r" b="b"/>
              <a:pathLst>
                <a:path w="56" h="140">
                  <a:moveTo>
                    <a:pt x="56" y="34"/>
                  </a:moveTo>
                  <a:lnTo>
                    <a:pt x="56" y="34"/>
                  </a:lnTo>
                  <a:lnTo>
                    <a:pt x="54" y="26"/>
                  </a:lnTo>
                  <a:lnTo>
                    <a:pt x="52" y="18"/>
                  </a:lnTo>
                  <a:lnTo>
                    <a:pt x="50" y="10"/>
                  </a:lnTo>
                  <a:lnTo>
                    <a:pt x="46" y="4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4" y="8"/>
                  </a:lnTo>
                  <a:lnTo>
                    <a:pt x="42" y="14"/>
                  </a:lnTo>
                  <a:lnTo>
                    <a:pt x="38" y="18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4" y="30"/>
                  </a:lnTo>
                  <a:lnTo>
                    <a:pt x="30" y="34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12" y="46"/>
                  </a:lnTo>
                  <a:lnTo>
                    <a:pt x="8" y="52"/>
                  </a:lnTo>
                  <a:lnTo>
                    <a:pt x="6" y="60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8" y="80"/>
                  </a:lnTo>
                  <a:lnTo>
                    <a:pt x="6" y="92"/>
                  </a:lnTo>
                  <a:lnTo>
                    <a:pt x="6" y="92"/>
                  </a:lnTo>
                  <a:lnTo>
                    <a:pt x="2" y="96"/>
                  </a:lnTo>
                  <a:lnTo>
                    <a:pt x="2" y="102"/>
                  </a:lnTo>
                  <a:lnTo>
                    <a:pt x="0" y="112"/>
                  </a:lnTo>
                  <a:lnTo>
                    <a:pt x="6" y="132"/>
                  </a:lnTo>
                  <a:lnTo>
                    <a:pt x="6" y="132"/>
                  </a:lnTo>
                  <a:lnTo>
                    <a:pt x="8" y="136"/>
                  </a:lnTo>
                  <a:lnTo>
                    <a:pt x="12" y="138"/>
                  </a:lnTo>
                  <a:lnTo>
                    <a:pt x="12" y="138"/>
                  </a:lnTo>
                  <a:lnTo>
                    <a:pt x="14" y="140"/>
                  </a:lnTo>
                  <a:lnTo>
                    <a:pt x="16" y="140"/>
                  </a:lnTo>
                  <a:lnTo>
                    <a:pt x="18" y="138"/>
                  </a:lnTo>
                  <a:lnTo>
                    <a:pt x="18" y="138"/>
                  </a:lnTo>
                  <a:lnTo>
                    <a:pt x="24" y="136"/>
                  </a:lnTo>
                  <a:lnTo>
                    <a:pt x="28" y="134"/>
                  </a:lnTo>
                  <a:lnTo>
                    <a:pt x="30" y="130"/>
                  </a:lnTo>
                  <a:lnTo>
                    <a:pt x="32" y="124"/>
                  </a:lnTo>
                  <a:lnTo>
                    <a:pt x="32" y="124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36" y="102"/>
                  </a:lnTo>
                  <a:lnTo>
                    <a:pt x="46" y="68"/>
                  </a:lnTo>
                  <a:lnTo>
                    <a:pt x="46" y="68"/>
                  </a:lnTo>
                  <a:lnTo>
                    <a:pt x="48" y="60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46" y="50"/>
                  </a:lnTo>
                  <a:lnTo>
                    <a:pt x="46" y="50"/>
                  </a:lnTo>
                  <a:lnTo>
                    <a:pt x="50" y="48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48" y="42"/>
                  </a:lnTo>
                  <a:lnTo>
                    <a:pt x="48" y="38"/>
                  </a:lnTo>
                  <a:lnTo>
                    <a:pt x="52" y="36"/>
                  </a:lnTo>
                  <a:lnTo>
                    <a:pt x="56" y="34"/>
                  </a:lnTo>
                  <a:lnTo>
                    <a:pt x="56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14" name="Freeform 81"/>
            <p:cNvSpPr/>
            <p:nvPr/>
          </p:nvSpPr>
          <p:spPr bwMode="auto">
            <a:xfrm>
              <a:off x="6172200" y="466725"/>
              <a:ext cx="123825" cy="44450"/>
            </a:xfrm>
            <a:custGeom>
              <a:avLst/>
              <a:gdLst/>
              <a:ahLst/>
              <a:cxnLst>
                <a:cxn ang="0">
                  <a:pos x="76" y="14"/>
                </a:cxn>
                <a:cxn ang="0">
                  <a:pos x="76" y="14"/>
                </a:cxn>
                <a:cxn ang="0">
                  <a:pos x="78" y="10"/>
                </a:cxn>
                <a:cxn ang="0">
                  <a:pos x="74" y="6"/>
                </a:cxn>
                <a:cxn ang="0">
                  <a:pos x="74" y="6"/>
                </a:cxn>
                <a:cxn ang="0">
                  <a:pos x="64" y="0"/>
                </a:cxn>
                <a:cxn ang="0">
                  <a:pos x="58" y="0"/>
                </a:cxn>
                <a:cxn ang="0">
                  <a:pos x="52" y="2"/>
                </a:cxn>
                <a:cxn ang="0">
                  <a:pos x="52" y="2"/>
                </a:cxn>
                <a:cxn ang="0">
                  <a:pos x="44" y="4"/>
                </a:cxn>
                <a:cxn ang="0">
                  <a:pos x="36" y="4"/>
                </a:cxn>
                <a:cxn ang="0">
                  <a:pos x="28" y="6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10" y="8"/>
                </a:cxn>
                <a:cxn ang="0">
                  <a:pos x="14" y="10"/>
                </a:cxn>
                <a:cxn ang="0">
                  <a:pos x="14" y="10"/>
                </a:cxn>
                <a:cxn ang="0">
                  <a:pos x="12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8" y="16"/>
                </a:cxn>
                <a:cxn ang="0">
                  <a:pos x="12" y="16"/>
                </a:cxn>
                <a:cxn ang="0">
                  <a:pos x="12" y="16"/>
                </a:cxn>
                <a:cxn ang="0">
                  <a:pos x="14" y="18"/>
                </a:cxn>
                <a:cxn ang="0">
                  <a:pos x="14" y="20"/>
                </a:cxn>
                <a:cxn ang="0">
                  <a:pos x="14" y="22"/>
                </a:cxn>
                <a:cxn ang="0">
                  <a:pos x="16" y="24"/>
                </a:cxn>
                <a:cxn ang="0">
                  <a:pos x="16" y="24"/>
                </a:cxn>
                <a:cxn ang="0">
                  <a:pos x="20" y="26"/>
                </a:cxn>
                <a:cxn ang="0">
                  <a:pos x="28" y="28"/>
                </a:cxn>
                <a:cxn ang="0">
                  <a:pos x="46" y="26"/>
                </a:cxn>
                <a:cxn ang="0">
                  <a:pos x="64" y="22"/>
                </a:cxn>
                <a:cxn ang="0">
                  <a:pos x="72" y="18"/>
                </a:cxn>
                <a:cxn ang="0">
                  <a:pos x="76" y="14"/>
                </a:cxn>
                <a:cxn ang="0">
                  <a:pos x="76" y="14"/>
                </a:cxn>
              </a:cxnLst>
              <a:rect l="0" t="0" r="r" b="b"/>
              <a:pathLst>
                <a:path w="78" h="28">
                  <a:moveTo>
                    <a:pt x="76" y="14"/>
                  </a:moveTo>
                  <a:lnTo>
                    <a:pt x="76" y="14"/>
                  </a:lnTo>
                  <a:lnTo>
                    <a:pt x="78" y="10"/>
                  </a:lnTo>
                  <a:lnTo>
                    <a:pt x="74" y="6"/>
                  </a:lnTo>
                  <a:lnTo>
                    <a:pt x="74" y="6"/>
                  </a:lnTo>
                  <a:lnTo>
                    <a:pt x="64" y="0"/>
                  </a:lnTo>
                  <a:lnTo>
                    <a:pt x="58" y="0"/>
                  </a:lnTo>
                  <a:lnTo>
                    <a:pt x="52" y="2"/>
                  </a:lnTo>
                  <a:lnTo>
                    <a:pt x="52" y="2"/>
                  </a:lnTo>
                  <a:lnTo>
                    <a:pt x="44" y="4"/>
                  </a:lnTo>
                  <a:lnTo>
                    <a:pt x="36" y="4"/>
                  </a:lnTo>
                  <a:lnTo>
                    <a:pt x="28" y="6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8"/>
                  </a:lnTo>
                  <a:lnTo>
                    <a:pt x="8" y="8"/>
                  </a:lnTo>
                  <a:lnTo>
                    <a:pt x="10" y="8"/>
                  </a:lnTo>
                  <a:lnTo>
                    <a:pt x="14" y="10"/>
                  </a:lnTo>
                  <a:lnTo>
                    <a:pt x="14" y="10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6"/>
                  </a:lnTo>
                  <a:lnTo>
                    <a:pt x="14" y="18"/>
                  </a:lnTo>
                  <a:lnTo>
                    <a:pt x="14" y="20"/>
                  </a:lnTo>
                  <a:lnTo>
                    <a:pt x="14" y="22"/>
                  </a:lnTo>
                  <a:lnTo>
                    <a:pt x="16" y="24"/>
                  </a:lnTo>
                  <a:lnTo>
                    <a:pt x="16" y="24"/>
                  </a:lnTo>
                  <a:lnTo>
                    <a:pt x="20" y="26"/>
                  </a:lnTo>
                  <a:lnTo>
                    <a:pt x="28" y="28"/>
                  </a:lnTo>
                  <a:lnTo>
                    <a:pt x="46" y="26"/>
                  </a:lnTo>
                  <a:lnTo>
                    <a:pt x="64" y="22"/>
                  </a:lnTo>
                  <a:lnTo>
                    <a:pt x="72" y="18"/>
                  </a:lnTo>
                  <a:lnTo>
                    <a:pt x="76" y="14"/>
                  </a:lnTo>
                  <a:lnTo>
                    <a:pt x="76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15" name="Freeform 82"/>
            <p:cNvSpPr/>
            <p:nvPr/>
          </p:nvSpPr>
          <p:spPr bwMode="auto">
            <a:xfrm>
              <a:off x="8531225" y="2232025"/>
              <a:ext cx="92075" cy="98425"/>
            </a:xfrm>
            <a:custGeom>
              <a:avLst/>
              <a:gdLst/>
              <a:ahLst/>
              <a:cxnLst>
                <a:cxn ang="0">
                  <a:pos x="48" y="2"/>
                </a:cxn>
                <a:cxn ang="0">
                  <a:pos x="48" y="2"/>
                </a:cxn>
                <a:cxn ang="0">
                  <a:pos x="46" y="0"/>
                </a:cxn>
                <a:cxn ang="0">
                  <a:pos x="44" y="2"/>
                </a:cxn>
                <a:cxn ang="0">
                  <a:pos x="42" y="6"/>
                </a:cxn>
                <a:cxn ang="0">
                  <a:pos x="42" y="6"/>
                </a:cxn>
                <a:cxn ang="0">
                  <a:pos x="38" y="14"/>
                </a:cxn>
                <a:cxn ang="0">
                  <a:pos x="32" y="22"/>
                </a:cxn>
                <a:cxn ang="0">
                  <a:pos x="26" y="30"/>
                </a:cxn>
                <a:cxn ang="0">
                  <a:pos x="18" y="34"/>
                </a:cxn>
                <a:cxn ang="0">
                  <a:pos x="18" y="34"/>
                </a:cxn>
                <a:cxn ang="0">
                  <a:pos x="12" y="38"/>
                </a:cxn>
                <a:cxn ang="0">
                  <a:pos x="8" y="42"/>
                </a:cxn>
                <a:cxn ang="0">
                  <a:pos x="2" y="52"/>
                </a:cxn>
                <a:cxn ang="0">
                  <a:pos x="2" y="52"/>
                </a:cxn>
                <a:cxn ang="0">
                  <a:pos x="0" y="54"/>
                </a:cxn>
                <a:cxn ang="0">
                  <a:pos x="2" y="56"/>
                </a:cxn>
                <a:cxn ang="0">
                  <a:pos x="2" y="58"/>
                </a:cxn>
                <a:cxn ang="0">
                  <a:pos x="2" y="58"/>
                </a:cxn>
                <a:cxn ang="0">
                  <a:pos x="10" y="60"/>
                </a:cxn>
                <a:cxn ang="0">
                  <a:pos x="18" y="62"/>
                </a:cxn>
                <a:cxn ang="0">
                  <a:pos x="18" y="62"/>
                </a:cxn>
                <a:cxn ang="0">
                  <a:pos x="24" y="60"/>
                </a:cxn>
                <a:cxn ang="0">
                  <a:pos x="28" y="58"/>
                </a:cxn>
                <a:cxn ang="0">
                  <a:pos x="30" y="54"/>
                </a:cxn>
                <a:cxn ang="0">
                  <a:pos x="32" y="52"/>
                </a:cxn>
                <a:cxn ang="0">
                  <a:pos x="32" y="52"/>
                </a:cxn>
                <a:cxn ang="0">
                  <a:pos x="36" y="40"/>
                </a:cxn>
                <a:cxn ang="0">
                  <a:pos x="40" y="34"/>
                </a:cxn>
                <a:cxn ang="0">
                  <a:pos x="46" y="30"/>
                </a:cxn>
                <a:cxn ang="0">
                  <a:pos x="46" y="30"/>
                </a:cxn>
                <a:cxn ang="0">
                  <a:pos x="50" y="28"/>
                </a:cxn>
                <a:cxn ang="0">
                  <a:pos x="52" y="24"/>
                </a:cxn>
                <a:cxn ang="0">
                  <a:pos x="58" y="14"/>
                </a:cxn>
                <a:cxn ang="0">
                  <a:pos x="58" y="14"/>
                </a:cxn>
                <a:cxn ang="0">
                  <a:pos x="58" y="8"/>
                </a:cxn>
                <a:cxn ang="0">
                  <a:pos x="56" y="6"/>
                </a:cxn>
                <a:cxn ang="0">
                  <a:pos x="52" y="4"/>
                </a:cxn>
                <a:cxn ang="0">
                  <a:pos x="48" y="2"/>
                </a:cxn>
                <a:cxn ang="0">
                  <a:pos x="48" y="2"/>
                </a:cxn>
              </a:cxnLst>
              <a:rect l="0" t="0" r="r" b="b"/>
              <a:pathLst>
                <a:path w="58" h="62">
                  <a:moveTo>
                    <a:pt x="48" y="2"/>
                  </a:moveTo>
                  <a:lnTo>
                    <a:pt x="48" y="2"/>
                  </a:lnTo>
                  <a:lnTo>
                    <a:pt x="46" y="0"/>
                  </a:lnTo>
                  <a:lnTo>
                    <a:pt x="44" y="2"/>
                  </a:lnTo>
                  <a:lnTo>
                    <a:pt x="42" y="6"/>
                  </a:lnTo>
                  <a:lnTo>
                    <a:pt x="42" y="6"/>
                  </a:lnTo>
                  <a:lnTo>
                    <a:pt x="38" y="14"/>
                  </a:lnTo>
                  <a:lnTo>
                    <a:pt x="32" y="22"/>
                  </a:lnTo>
                  <a:lnTo>
                    <a:pt x="26" y="30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2" y="38"/>
                  </a:lnTo>
                  <a:lnTo>
                    <a:pt x="8" y="42"/>
                  </a:lnTo>
                  <a:lnTo>
                    <a:pt x="2" y="52"/>
                  </a:lnTo>
                  <a:lnTo>
                    <a:pt x="2" y="52"/>
                  </a:lnTo>
                  <a:lnTo>
                    <a:pt x="0" y="54"/>
                  </a:lnTo>
                  <a:lnTo>
                    <a:pt x="2" y="56"/>
                  </a:lnTo>
                  <a:lnTo>
                    <a:pt x="2" y="58"/>
                  </a:lnTo>
                  <a:lnTo>
                    <a:pt x="2" y="58"/>
                  </a:lnTo>
                  <a:lnTo>
                    <a:pt x="10" y="60"/>
                  </a:lnTo>
                  <a:lnTo>
                    <a:pt x="18" y="62"/>
                  </a:lnTo>
                  <a:lnTo>
                    <a:pt x="18" y="62"/>
                  </a:lnTo>
                  <a:lnTo>
                    <a:pt x="24" y="60"/>
                  </a:lnTo>
                  <a:lnTo>
                    <a:pt x="28" y="58"/>
                  </a:lnTo>
                  <a:lnTo>
                    <a:pt x="30" y="54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6" y="40"/>
                  </a:lnTo>
                  <a:lnTo>
                    <a:pt x="40" y="34"/>
                  </a:lnTo>
                  <a:lnTo>
                    <a:pt x="46" y="30"/>
                  </a:lnTo>
                  <a:lnTo>
                    <a:pt x="46" y="30"/>
                  </a:lnTo>
                  <a:lnTo>
                    <a:pt x="50" y="28"/>
                  </a:lnTo>
                  <a:lnTo>
                    <a:pt x="52" y="24"/>
                  </a:lnTo>
                  <a:lnTo>
                    <a:pt x="58" y="14"/>
                  </a:lnTo>
                  <a:lnTo>
                    <a:pt x="58" y="14"/>
                  </a:lnTo>
                  <a:lnTo>
                    <a:pt x="58" y="8"/>
                  </a:lnTo>
                  <a:lnTo>
                    <a:pt x="56" y="6"/>
                  </a:lnTo>
                  <a:lnTo>
                    <a:pt x="52" y="4"/>
                  </a:lnTo>
                  <a:lnTo>
                    <a:pt x="48" y="2"/>
                  </a:lnTo>
                  <a:lnTo>
                    <a:pt x="48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16" name="Freeform 83"/>
            <p:cNvSpPr/>
            <p:nvPr/>
          </p:nvSpPr>
          <p:spPr bwMode="auto">
            <a:xfrm>
              <a:off x="5314950" y="295275"/>
              <a:ext cx="161925" cy="34925"/>
            </a:xfrm>
            <a:custGeom>
              <a:avLst/>
              <a:gdLst/>
              <a:ahLst/>
              <a:cxnLst>
                <a:cxn ang="0">
                  <a:pos x="14" y="20"/>
                </a:cxn>
                <a:cxn ang="0">
                  <a:pos x="14" y="20"/>
                </a:cxn>
                <a:cxn ang="0">
                  <a:pos x="42" y="20"/>
                </a:cxn>
                <a:cxn ang="0">
                  <a:pos x="70" y="20"/>
                </a:cxn>
                <a:cxn ang="0">
                  <a:pos x="70" y="20"/>
                </a:cxn>
                <a:cxn ang="0">
                  <a:pos x="82" y="22"/>
                </a:cxn>
                <a:cxn ang="0">
                  <a:pos x="94" y="22"/>
                </a:cxn>
                <a:cxn ang="0">
                  <a:pos x="94" y="22"/>
                </a:cxn>
                <a:cxn ang="0">
                  <a:pos x="100" y="18"/>
                </a:cxn>
                <a:cxn ang="0">
                  <a:pos x="102" y="14"/>
                </a:cxn>
                <a:cxn ang="0">
                  <a:pos x="102" y="14"/>
                </a:cxn>
                <a:cxn ang="0">
                  <a:pos x="102" y="12"/>
                </a:cxn>
                <a:cxn ang="0">
                  <a:pos x="100" y="12"/>
                </a:cxn>
                <a:cxn ang="0">
                  <a:pos x="96" y="10"/>
                </a:cxn>
                <a:cxn ang="0">
                  <a:pos x="96" y="10"/>
                </a:cxn>
                <a:cxn ang="0">
                  <a:pos x="88" y="10"/>
                </a:cxn>
                <a:cxn ang="0">
                  <a:pos x="82" y="8"/>
                </a:cxn>
                <a:cxn ang="0">
                  <a:pos x="68" y="10"/>
                </a:cxn>
                <a:cxn ang="0">
                  <a:pos x="68" y="10"/>
                </a:cxn>
                <a:cxn ang="0">
                  <a:pos x="48" y="12"/>
                </a:cxn>
                <a:cxn ang="0">
                  <a:pos x="38" y="12"/>
                </a:cxn>
                <a:cxn ang="0">
                  <a:pos x="28" y="8"/>
                </a:cxn>
                <a:cxn ang="0">
                  <a:pos x="28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4" y="8"/>
                </a:cxn>
                <a:cxn ang="0">
                  <a:pos x="8" y="12"/>
                </a:cxn>
                <a:cxn ang="0">
                  <a:pos x="8" y="18"/>
                </a:cxn>
                <a:cxn ang="0">
                  <a:pos x="8" y="18"/>
                </a:cxn>
                <a:cxn ang="0">
                  <a:pos x="10" y="20"/>
                </a:cxn>
                <a:cxn ang="0">
                  <a:pos x="14" y="20"/>
                </a:cxn>
                <a:cxn ang="0">
                  <a:pos x="14" y="20"/>
                </a:cxn>
              </a:cxnLst>
              <a:rect l="0" t="0" r="r" b="b"/>
              <a:pathLst>
                <a:path w="102" h="22">
                  <a:moveTo>
                    <a:pt x="14" y="20"/>
                  </a:moveTo>
                  <a:lnTo>
                    <a:pt x="14" y="20"/>
                  </a:lnTo>
                  <a:lnTo>
                    <a:pt x="42" y="20"/>
                  </a:lnTo>
                  <a:lnTo>
                    <a:pt x="70" y="20"/>
                  </a:lnTo>
                  <a:lnTo>
                    <a:pt x="70" y="20"/>
                  </a:lnTo>
                  <a:lnTo>
                    <a:pt x="82" y="22"/>
                  </a:lnTo>
                  <a:lnTo>
                    <a:pt x="94" y="22"/>
                  </a:lnTo>
                  <a:lnTo>
                    <a:pt x="94" y="22"/>
                  </a:lnTo>
                  <a:lnTo>
                    <a:pt x="100" y="18"/>
                  </a:lnTo>
                  <a:lnTo>
                    <a:pt x="102" y="14"/>
                  </a:lnTo>
                  <a:lnTo>
                    <a:pt x="102" y="14"/>
                  </a:lnTo>
                  <a:lnTo>
                    <a:pt x="102" y="12"/>
                  </a:lnTo>
                  <a:lnTo>
                    <a:pt x="100" y="12"/>
                  </a:lnTo>
                  <a:lnTo>
                    <a:pt x="96" y="10"/>
                  </a:lnTo>
                  <a:lnTo>
                    <a:pt x="96" y="10"/>
                  </a:lnTo>
                  <a:lnTo>
                    <a:pt x="88" y="10"/>
                  </a:lnTo>
                  <a:lnTo>
                    <a:pt x="82" y="8"/>
                  </a:lnTo>
                  <a:lnTo>
                    <a:pt x="68" y="10"/>
                  </a:lnTo>
                  <a:lnTo>
                    <a:pt x="68" y="10"/>
                  </a:lnTo>
                  <a:lnTo>
                    <a:pt x="48" y="12"/>
                  </a:lnTo>
                  <a:lnTo>
                    <a:pt x="38" y="12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4" y="8"/>
                  </a:lnTo>
                  <a:lnTo>
                    <a:pt x="8" y="12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10" y="20"/>
                  </a:lnTo>
                  <a:lnTo>
                    <a:pt x="14" y="20"/>
                  </a:lnTo>
                  <a:lnTo>
                    <a:pt x="14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17" name="Freeform 84"/>
            <p:cNvSpPr/>
            <p:nvPr/>
          </p:nvSpPr>
          <p:spPr bwMode="auto">
            <a:xfrm>
              <a:off x="5273675" y="288925"/>
              <a:ext cx="41275" cy="12700"/>
            </a:xfrm>
            <a:custGeom>
              <a:avLst/>
              <a:gdLst/>
              <a:ahLst/>
              <a:cxnLst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6" y="4"/>
                </a:cxn>
                <a:cxn ang="0">
                  <a:pos x="24" y="4"/>
                </a:cxn>
              </a:cxnLst>
              <a:rect l="0" t="0" r="r" b="b"/>
              <a:pathLst>
                <a:path w="26" h="8">
                  <a:moveTo>
                    <a:pt x="24" y="4"/>
                  </a:moveTo>
                  <a:lnTo>
                    <a:pt x="24" y="4"/>
                  </a:lnTo>
                  <a:lnTo>
                    <a:pt x="1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2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18" name="Freeform 85"/>
            <p:cNvSpPr/>
            <p:nvPr/>
          </p:nvSpPr>
          <p:spPr bwMode="auto">
            <a:xfrm>
              <a:off x="5730875" y="708025"/>
              <a:ext cx="69850" cy="79375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30" y="0"/>
                </a:cxn>
                <a:cxn ang="0">
                  <a:pos x="24" y="4"/>
                </a:cxn>
                <a:cxn ang="0">
                  <a:pos x="20" y="8"/>
                </a:cxn>
                <a:cxn ang="0">
                  <a:pos x="14" y="20"/>
                </a:cxn>
                <a:cxn ang="0">
                  <a:pos x="8" y="30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18" y="42"/>
                </a:cxn>
                <a:cxn ang="0">
                  <a:pos x="24" y="42"/>
                </a:cxn>
                <a:cxn ang="0">
                  <a:pos x="32" y="44"/>
                </a:cxn>
                <a:cxn ang="0">
                  <a:pos x="32" y="44"/>
                </a:cxn>
                <a:cxn ang="0">
                  <a:pos x="30" y="46"/>
                </a:cxn>
                <a:cxn ang="0">
                  <a:pos x="30" y="48"/>
                </a:cxn>
                <a:cxn ang="0">
                  <a:pos x="30" y="50"/>
                </a:cxn>
                <a:cxn ang="0">
                  <a:pos x="30" y="50"/>
                </a:cxn>
                <a:cxn ang="0">
                  <a:pos x="34" y="48"/>
                </a:cxn>
                <a:cxn ang="0">
                  <a:pos x="38" y="42"/>
                </a:cxn>
                <a:cxn ang="0">
                  <a:pos x="38" y="42"/>
                </a:cxn>
                <a:cxn ang="0">
                  <a:pos x="42" y="40"/>
                </a:cxn>
                <a:cxn ang="0">
                  <a:pos x="42" y="40"/>
                </a:cxn>
                <a:cxn ang="0">
                  <a:pos x="44" y="36"/>
                </a:cxn>
                <a:cxn ang="0">
                  <a:pos x="44" y="32"/>
                </a:cxn>
                <a:cxn ang="0">
                  <a:pos x="44" y="28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2" y="24"/>
                </a:cxn>
                <a:cxn ang="0">
                  <a:pos x="36" y="24"/>
                </a:cxn>
                <a:cxn ang="0">
                  <a:pos x="36" y="24"/>
                </a:cxn>
                <a:cxn ang="0">
                  <a:pos x="32" y="24"/>
                </a:cxn>
                <a:cxn ang="0">
                  <a:pos x="28" y="22"/>
                </a:cxn>
                <a:cxn ang="0">
                  <a:pos x="26" y="18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4" y="14"/>
                </a:cxn>
                <a:cxn ang="0">
                  <a:pos x="26" y="10"/>
                </a:cxn>
                <a:cxn ang="0">
                  <a:pos x="26" y="1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44" h="50">
                  <a:moveTo>
                    <a:pt x="30" y="0"/>
                  </a:moveTo>
                  <a:lnTo>
                    <a:pt x="30" y="0"/>
                  </a:lnTo>
                  <a:lnTo>
                    <a:pt x="24" y="4"/>
                  </a:lnTo>
                  <a:lnTo>
                    <a:pt x="20" y="8"/>
                  </a:lnTo>
                  <a:lnTo>
                    <a:pt x="14" y="20"/>
                  </a:lnTo>
                  <a:lnTo>
                    <a:pt x="8" y="3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8" y="42"/>
                  </a:lnTo>
                  <a:lnTo>
                    <a:pt x="24" y="42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30" y="46"/>
                  </a:lnTo>
                  <a:lnTo>
                    <a:pt x="30" y="48"/>
                  </a:lnTo>
                  <a:lnTo>
                    <a:pt x="30" y="50"/>
                  </a:lnTo>
                  <a:lnTo>
                    <a:pt x="30" y="50"/>
                  </a:lnTo>
                  <a:lnTo>
                    <a:pt x="34" y="48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42" y="40"/>
                  </a:lnTo>
                  <a:lnTo>
                    <a:pt x="42" y="40"/>
                  </a:lnTo>
                  <a:lnTo>
                    <a:pt x="44" y="36"/>
                  </a:lnTo>
                  <a:lnTo>
                    <a:pt x="44" y="32"/>
                  </a:lnTo>
                  <a:lnTo>
                    <a:pt x="44" y="28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2" y="24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32" y="24"/>
                  </a:lnTo>
                  <a:lnTo>
                    <a:pt x="28" y="22"/>
                  </a:lnTo>
                  <a:lnTo>
                    <a:pt x="26" y="18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4" y="14"/>
                  </a:lnTo>
                  <a:lnTo>
                    <a:pt x="26" y="10"/>
                  </a:lnTo>
                  <a:lnTo>
                    <a:pt x="26" y="1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19" name="Freeform 86"/>
            <p:cNvSpPr/>
            <p:nvPr/>
          </p:nvSpPr>
          <p:spPr bwMode="auto">
            <a:xfrm>
              <a:off x="6340475" y="647700"/>
              <a:ext cx="53975" cy="60325"/>
            </a:xfrm>
            <a:custGeom>
              <a:avLst/>
              <a:gdLst/>
              <a:ahLst/>
              <a:cxnLst>
                <a:cxn ang="0">
                  <a:pos x="8" y="38"/>
                </a:cxn>
                <a:cxn ang="0">
                  <a:pos x="8" y="38"/>
                </a:cxn>
                <a:cxn ang="0">
                  <a:pos x="20" y="34"/>
                </a:cxn>
                <a:cxn ang="0">
                  <a:pos x="30" y="30"/>
                </a:cxn>
                <a:cxn ang="0">
                  <a:pos x="30" y="30"/>
                </a:cxn>
                <a:cxn ang="0">
                  <a:pos x="32" y="28"/>
                </a:cxn>
                <a:cxn ang="0">
                  <a:pos x="32" y="24"/>
                </a:cxn>
                <a:cxn ang="0">
                  <a:pos x="32" y="18"/>
                </a:cxn>
                <a:cxn ang="0">
                  <a:pos x="32" y="18"/>
                </a:cxn>
                <a:cxn ang="0">
                  <a:pos x="32" y="12"/>
                </a:cxn>
                <a:cxn ang="0">
                  <a:pos x="32" y="12"/>
                </a:cxn>
                <a:cxn ang="0">
                  <a:pos x="34" y="6"/>
                </a:cxn>
                <a:cxn ang="0">
                  <a:pos x="32" y="2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4" y="6"/>
                </a:cxn>
                <a:cxn ang="0">
                  <a:pos x="10" y="12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4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4" y="20"/>
                </a:cxn>
                <a:cxn ang="0">
                  <a:pos x="6" y="22"/>
                </a:cxn>
                <a:cxn ang="0">
                  <a:pos x="8" y="24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" y="32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8" y="38"/>
                </a:cxn>
                <a:cxn ang="0">
                  <a:pos x="8" y="38"/>
                </a:cxn>
              </a:cxnLst>
              <a:rect l="0" t="0" r="r" b="b"/>
              <a:pathLst>
                <a:path w="34" h="38">
                  <a:moveTo>
                    <a:pt x="8" y="38"/>
                  </a:moveTo>
                  <a:lnTo>
                    <a:pt x="8" y="38"/>
                  </a:lnTo>
                  <a:lnTo>
                    <a:pt x="20" y="34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2" y="28"/>
                  </a:lnTo>
                  <a:lnTo>
                    <a:pt x="32" y="24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34" y="6"/>
                  </a:lnTo>
                  <a:lnTo>
                    <a:pt x="32" y="2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14" y="6"/>
                  </a:lnTo>
                  <a:lnTo>
                    <a:pt x="10" y="12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8" y="24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" y="32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8" y="38"/>
                  </a:lnTo>
                  <a:lnTo>
                    <a:pt x="8" y="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20" name="Freeform 87"/>
            <p:cNvSpPr/>
            <p:nvPr/>
          </p:nvSpPr>
          <p:spPr bwMode="auto">
            <a:xfrm>
              <a:off x="7940675" y="1571625"/>
              <a:ext cx="47625" cy="82550"/>
            </a:xfrm>
            <a:custGeom>
              <a:avLst/>
              <a:gdLst/>
              <a:ahLst/>
              <a:cxnLst>
                <a:cxn ang="0">
                  <a:pos x="4" y="32"/>
                </a:cxn>
                <a:cxn ang="0">
                  <a:pos x="4" y="32"/>
                </a:cxn>
                <a:cxn ang="0">
                  <a:pos x="6" y="36"/>
                </a:cxn>
                <a:cxn ang="0">
                  <a:pos x="4" y="42"/>
                </a:cxn>
                <a:cxn ang="0">
                  <a:pos x="4" y="42"/>
                </a:cxn>
                <a:cxn ang="0">
                  <a:pos x="4" y="48"/>
                </a:cxn>
                <a:cxn ang="0">
                  <a:pos x="4" y="50"/>
                </a:cxn>
                <a:cxn ang="0">
                  <a:pos x="8" y="52"/>
                </a:cxn>
                <a:cxn ang="0">
                  <a:pos x="8" y="52"/>
                </a:cxn>
                <a:cxn ang="0">
                  <a:pos x="10" y="46"/>
                </a:cxn>
                <a:cxn ang="0">
                  <a:pos x="10" y="40"/>
                </a:cxn>
                <a:cxn ang="0">
                  <a:pos x="10" y="28"/>
                </a:cxn>
                <a:cxn ang="0">
                  <a:pos x="10" y="28"/>
                </a:cxn>
                <a:cxn ang="0">
                  <a:pos x="10" y="22"/>
                </a:cxn>
                <a:cxn ang="0">
                  <a:pos x="12" y="22"/>
                </a:cxn>
                <a:cxn ang="0">
                  <a:pos x="14" y="20"/>
                </a:cxn>
                <a:cxn ang="0">
                  <a:pos x="14" y="20"/>
                </a:cxn>
                <a:cxn ang="0">
                  <a:pos x="16" y="22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8" y="34"/>
                </a:cxn>
                <a:cxn ang="0">
                  <a:pos x="20" y="38"/>
                </a:cxn>
                <a:cxn ang="0">
                  <a:pos x="24" y="40"/>
                </a:cxn>
                <a:cxn ang="0">
                  <a:pos x="28" y="40"/>
                </a:cxn>
                <a:cxn ang="0">
                  <a:pos x="28" y="40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24" y="26"/>
                </a:cxn>
                <a:cxn ang="0">
                  <a:pos x="22" y="18"/>
                </a:cxn>
                <a:cxn ang="0">
                  <a:pos x="22" y="14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30" y="2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24" y="2"/>
                </a:cxn>
                <a:cxn ang="0">
                  <a:pos x="18" y="4"/>
                </a:cxn>
                <a:cxn ang="0">
                  <a:pos x="14" y="6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8" y="0"/>
                </a:cxn>
                <a:cxn ang="0">
                  <a:pos x="6" y="2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12"/>
                </a:cxn>
                <a:cxn ang="0">
                  <a:pos x="0" y="18"/>
                </a:cxn>
                <a:cxn ang="0">
                  <a:pos x="0" y="26"/>
                </a:cxn>
                <a:cxn ang="0">
                  <a:pos x="2" y="30"/>
                </a:cxn>
                <a:cxn ang="0">
                  <a:pos x="4" y="32"/>
                </a:cxn>
                <a:cxn ang="0">
                  <a:pos x="4" y="32"/>
                </a:cxn>
              </a:cxnLst>
              <a:rect l="0" t="0" r="r" b="b"/>
              <a:pathLst>
                <a:path w="30" h="52">
                  <a:moveTo>
                    <a:pt x="4" y="32"/>
                  </a:moveTo>
                  <a:lnTo>
                    <a:pt x="4" y="32"/>
                  </a:lnTo>
                  <a:lnTo>
                    <a:pt x="6" y="36"/>
                  </a:lnTo>
                  <a:lnTo>
                    <a:pt x="4" y="42"/>
                  </a:lnTo>
                  <a:lnTo>
                    <a:pt x="4" y="42"/>
                  </a:lnTo>
                  <a:lnTo>
                    <a:pt x="4" y="48"/>
                  </a:lnTo>
                  <a:lnTo>
                    <a:pt x="4" y="50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10" y="46"/>
                  </a:lnTo>
                  <a:lnTo>
                    <a:pt x="10" y="40"/>
                  </a:lnTo>
                  <a:lnTo>
                    <a:pt x="10" y="28"/>
                  </a:lnTo>
                  <a:lnTo>
                    <a:pt x="10" y="28"/>
                  </a:lnTo>
                  <a:lnTo>
                    <a:pt x="10" y="22"/>
                  </a:lnTo>
                  <a:lnTo>
                    <a:pt x="12" y="22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8" y="34"/>
                  </a:lnTo>
                  <a:lnTo>
                    <a:pt x="20" y="38"/>
                  </a:lnTo>
                  <a:lnTo>
                    <a:pt x="24" y="40"/>
                  </a:lnTo>
                  <a:lnTo>
                    <a:pt x="28" y="40"/>
                  </a:lnTo>
                  <a:lnTo>
                    <a:pt x="28" y="40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24" y="26"/>
                  </a:lnTo>
                  <a:lnTo>
                    <a:pt x="22" y="18"/>
                  </a:lnTo>
                  <a:lnTo>
                    <a:pt x="22" y="14"/>
                  </a:lnTo>
                  <a:lnTo>
                    <a:pt x="22" y="10"/>
                  </a:lnTo>
                  <a:lnTo>
                    <a:pt x="26" y="6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30" y="2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18" y="4"/>
                  </a:lnTo>
                  <a:lnTo>
                    <a:pt x="14" y="6"/>
                  </a:lnTo>
                  <a:lnTo>
                    <a:pt x="10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12"/>
                  </a:lnTo>
                  <a:lnTo>
                    <a:pt x="0" y="18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4" y="32"/>
                  </a:lnTo>
                  <a:lnTo>
                    <a:pt x="4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21" name="Freeform 88"/>
            <p:cNvSpPr/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22" name="Freeform 89"/>
            <p:cNvSpPr/>
            <p:nvPr/>
          </p:nvSpPr>
          <p:spPr bwMode="auto">
            <a:xfrm>
              <a:off x="8626475" y="2171700"/>
              <a:ext cx="50800" cy="730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2" y="16"/>
                </a:cxn>
                <a:cxn ang="0">
                  <a:pos x="0" y="22"/>
                </a:cxn>
                <a:cxn ang="0">
                  <a:pos x="0" y="26"/>
                </a:cxn>
                <a:cxn ang="0">
                  <a:pos x="0" y="28"/>
                </a:cxn>
                <a:cxn ang="0">
                  <a:pos x="2" y="30"/>
                </a:cxn>
                <a:cxn ang="0">
                  <a:pos x="8" y="34"/>
                </a:cxn>
                <a:cxn ang="0">
                  <a:pos x="8" y="34"/>
                </a:cxn>
                <a:cxn ang="0">
                  <a:pos x="8" y="36"/>
                </a:cxn>
                <a:cxn ang="0">
                  <a:pos x="6" y="40"/>
                </a:cxn>
                <a:cxn ang="0">
                  <a:pos x="6" y="40"/>
                </a:cxn>
                <a:cxn ang="0">
                  <a:pos x="4" y="44"/>
                </a:cxn>
                <a:cxn ang="0">
                  <a:pos x="8" y="46"/>
                </a:cxn>
                <a:cxn ang="0">
                  <a:pos x="8" y="46"/>
                </a:cxn>
                <a:cxn ang="0">
                  <a:pos x="10" y="46"/>
                </a:cxn>
                <a:cxn ang="0">
                  <a:pos x="12" y="44"/>
                </a:cxn>
                <a:cxn ang="0">
                  <a:pos x="12" y="44"/>
                </a:cxn>
                <a:cxn ang="0">
                  <a:pos x="32" y="10"/>
                </a:cxn>
                <a:cxn ang="0">
                  <a:pos x="32" y="10"/>
                </a:cxn>
                <a:cxn ang="0">
                  <a:pos x="30" y="6"/>
                </a:cxn>
                <a:cxn ang="0">
                  <a:pos x="30" y="6"/>
                </a:cxn>
                <a:cxn ang="0">
                  <a:pos x="26" y="8"/>
                </a:cxn>
                <a:cxn ang="0">
                  <a:pos x="22" y="10"/>
                </a:cxn>
                <a:cxn ang="0">
                  <a:pos x="18" y="10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32" h="46">
                  <a:moveTo>
                    <a:pt x="14" y="6"/>
                  </a:moveTo>
                  <a:lnTo>
                    <a:pt x="14" y="6"/>
                  </a:lnTo>
                  <a:lnTo>
                    <a:pt x="10" y="2"/>
                  </a:lnTo>
                  <a:lnTo>
                    <a:pt x="8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2" y="16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2" y="30"/>
                  </a:lnTo>
                  <a:lnTo>
                    <a:pt x="8" y="34"/>
                  </a:lnTo>
                  <a:lnTo>
                    <a:pt x="8" y="34"/>
                  </a:lnTo>
                  <a:lnTo>
                    <a:pt x="8" y="36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4" y="44"/>
                  </a:lnTo>
                  <a:lnTo>
                    <a:pt x="8" y="46"/>
                  </a:lnTo>
                  <a:lnTo>
                    <a:pt x="8" y="46"/>
                  </a:lnTo>
                  <a:lnTo>
                    <a:pt x="10" y="46"/>
                  </a:lnTo>
                  <a:lnTo>
                    <a:pt x="12" y="44"/>
                  </a:lnTo>
                  <a:lnTo>
                    <a:pt x="12" y="44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30" y="6"/>
                  </a:lnTo>
                  <a:lnTo>
                    <a:pt x="30" y="6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18" y="10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23" name="Freeform 90"/>
            <p:cNvSpPr/>
            <p:nvPr/>
          </p:nvSpPr>
          <p:spPr bwMode="auto">
            <a:xfrm>
              <a:off x="7775575" y="1660525"/>
              <a:ext cx="111125" cy="41275"/>
            </a:xfrm>
            <a:custGeom>
              <a:avLst/>
              <a:gdLst/>
              <a:ahLst/>
              <a:cxnLst>
                <a:cxn ang="0">
                  <a:pos x="70" y="22"/>
                </a:cxn>
                <a:cxn ang="0">
                  <a:pos x="70" y="22"/>
                </a:cxn>
                <a:cxn ang="0">
                  <a:pos x="68" y="18"/>
                </a:cxn>
                <a:cxn ang="0">
                  <a:pos x="68" y="18"/>
                </a:cxn>
                <a:cxn ang="0">
                  <a:pos x="62" y="18"/>
                </a:cxn>
                <a:cxn ang="0">
                  <a:pos x="58" y="14"/>
                </a:cxn>
                <a:cxn ang="0">
                  <a:pos x="54" y="12"/>
                </a:cxn>
                <a:cxn ang="0">
                  <a:pos x="52" y="10"/>
                </a:cxn>
                <a:cxn ang="0">
                  <a:pos x="52" y="10"/>
                </a:cxn>
                <a:cxn ang="0">
                  <a:pos x="28" y="6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18" y="16"/>
                </a:cxn>
                <a:cxn ang="0">
                  <a:pos x="34" y="20"/>
                </a:cxn>
                <a:cxn ang="0">
                  <a:pos x="66" y="26"/>
                </a:cxn>
                <a:cxn ang="0">
                  <a:pos x="66" y="26"/>
                </a:cxn>
                <a:cxn ang="0">
                  <a:pos x="68" y="24"/>
                </a:cxn>
                <a:cxn ang="0">
                  <a:pos x="70" y="22"/>
                </a:cxn>
                <a:cxn ang="0">
                  <a:pos x="70" y="22"/>
                </a:cxn>
              </a:cxnLst>
              <a:rect l="0" t="0" r="r" b="b"/>
              <a:pathLst>
                <a:path w="70" h="26">
                  <a:moveTo>
                    <a:pt x="70" y="22"/>
                  </a:moveTo>
                  <a:lnTo>
                    <a:pt x="70" y="22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2" y="18"/>
                  </a:lnTo>
                  <a:lnTo>
                    <a:pt x="58" y="14"/>
                  </a:lnTo>
                  <a:lnTo>
                    <a:pt x="54" y="12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28" y="6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4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18" y="16"/>
                  </a:lnTo>
                  <a:lnTo>
                    <a:pt x="34" y="20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68" y="24"/>
                  </a:lnTo>
                  <a:lnTo>
                    <a:pt x="70" y="22"/>
                  </a:lnTo>
                  <a:lnTo>
                    <a:pt x="70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24" name="Freeform 91"/>
            <p:cNvSpPr/>
            <p:nvPr/>
          </p:nvSpPr>
          <p:spPr bwMode="auto">
            <a:xfrm>
              <a:off x="7102475" y="288925"/>
              <a:ext cx="215900" cy="104775"/>
            </a:xfrm>
            <a:custGeom>
              <a:avLst/>
              <a:gdLst/>
              <a:ahLst/>
              <a:cxnLst>
                <a:cxn ang="0">
                  <a:pos x="44" y="64"/>
                </a:cxn>
                <a:cxn ang="0">
                  <a:pos x="44" y="64"/>
                </a:cxn>
                <a:cxn ang="0">
                  <a:pos x="38" y="60"/>
                </a:cxn>
                <a:cxn ang="0">
                  <a:pos x="34" y="56"/>
                </a:cxn>
                <a:cxn ang="0">
                  <a:pos x="32" y="54"/>
                </a:cxn>
                <a:cxn ang="0">
                  <a:pos x="32" y="52"/>
                </a:cxn>
                <a:cxn ang="0">
                  <a:pos x="32" y="48"/>
                </a:cxn>
                <a:cxn ang="0">
                  <a:pos x="36" y="44"/>
                </a:cxn>
                <a:cxn ang="0">
                  <a:pos x="36" y="44"/>
                </a:cxn>
                <a:cxn ang="0">
                  <a:pos x="44" y="38"/>
                </a:cxn>
                <a:cxn ang="0">
                  <a:pos x="44" y="38"/>
                </a:cxn>
                <a:cxn ang="0">
                  <a:pos x="54" y="30"/>
                </a:cxn>
                <a:cxn ang="0">
                  <a:pos x="66" y="24"/>
                </a:cxn>
                <a:cxn ang="0">
                  <a:pos x="78" y="18"/>
                </a:cxn>
                <a:cxn ang="0">
                  <a:pos x="90" y="16"/>
                </a:cxn>
                <a:cxn ang="0">
                  <a:pos x="90" y="16"/>
                </a:cxn>
                <a:cxn ang="0">
                  <a:pos x="128" y="8"/>
                </a:cxn>
                <a:cxn ang="0">
                  <a:pos x="128" y="8"/>
                </a:cxn>
                <a:cxn ang="0">
                  <a:pos x="134" y="6"/>
                </a:cxn>
                <a:cxn ang="0">
                  <a:pos x="134" y="6"/>
                </a:cxn>
                <a:cxn ang="0">
                  <a:pos x="136" y="4"/>
                </a:cxn>
                <a:cxn ang="0">
                  <a:pos x="136" y="4"/>
                </a:cxn>
                <a:cxn ang="0">
                  <a:pos x="134" y="0"/>
                </a:cxn>
                <a:cxn ang="0">
                  <a:pos x="132" y="0"/>
                </a:cxn>
                <a:cxn ang="0">
                  <a:pos x="128" y="0"/>
                </a:cxn>
                <a:cxn ang="0">
                  <a:pos x="128" y="0"/>
                </a:cxn>
                <a:cxn ang="0">
                  <a:pos x="102" y="6"/>
                </a:cxn>
                <a:cxn ang="0">
                  <a:pos x="76" y="10"/>
                </a:cxn>
                <a:cxn ang="0">
                  <a:pos x="76" y="10"/>
                </a:cxn>
                <a:cxn ang="0">
                  <a:pos x="64" y="12"/>
                </a:cxn>
                <a:cxn ang="0">
                  <a:pos x="52" y="16"/>
                </a:cxn>
                <a:cxn ang="0">
                  <a:pos x="40" y="22"/>
                </a:cxn>
                <a:cxn ang="0">
                  <a:pos x="28" y="30"/>
                </a:cxn>
                <a:cxn ang="0">
                  <a:pos x="28" y="30"/>
                </a:cxn>
                <a:cxn ang="0">
                  <a:pos x="26" y="32"/>
                </a:cxn>
                <a:cxn ang="0">
                  <a:pos x="24" y="32"/>
                </a:cxn>
                <a:cxn ang="0">
                  <a:pos x="24" y="32"/>
                </a:cxn>
                <a:cxn ang="0">
                  <a:pos x="20" y="40"/>
                </a:cxn>
                <a:cxn ang="0">
                  <a:pos x="14" y="4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12" y="58"/>
                </a:cxn>
                <a:cxn ang="0">
                  <a:pos x="22" y="62"/>
                </a:cxn>
                <a:cxn ang="0">
                  <a:pos x="32" y="66"/>
                </a:cxn>
                <a:cxn ang="0">
                  <a:pos x="38" y="66"/>
                </a:cxn>
                <a:cxn ang="0">
                  <a:pos x="44" y="64"/>
                </a:cxn>
                <a:cxn ang="0">
                  <a:pos x="44" y="64"/>
                </a:cxn>
              </a:cxnLst>
              <a:rect l="0" t="0" r="r" b="b"/>
              <a:pathLst>
                <a:path w="136" h="66">
                  <a:moveTo>
                    <a:pt x="44" y="64"/>
                  </a:moveTo>
                  <a:lnTo>
                    <a:pt x="44" y="64"/>
                  </a:lnTo>
                  <a:lnTo>
                    <a:pt x="38" y="60"/>
                  </a:lnTo>
                  <a:lnTo>
                    <a:pt x="34" y="56"/>
                  </a:lnTo>
                  <a:lnTo>
                    <a:pt x="32" y="54"/>
                  </a:lnTo>
                  <a:lnTo>
                    <a:pt x="32" y="52"/>
                  </a:lnTo>
                  <a:lnTo>
                    <a:pt x="32" y="48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54" y="30"/>
                  </a:lnTo>
                  <a:lnTo>
                    <a:pt x="66" y="24"/>
                  </a:lnTo>
                  <a:lnTo>
                    <a:pt x="78" y="18"/>
                  </a:lnTo>
                  <a:lnTo>
                    <a:pt x="90" y="16"/>
                  </a:lnTo>
                  <a:lnTo>
                    <a:pt x="90" y="16"/>
                  </a:lnTo>
                  <a:lnTo>
                    <a:pt x="128" y="8"/>
                  </a:lnTo>
                  <a:lnTo>
                    <a:pt x="128" y="8"/>
                  </a:lnTo>
                  <a:lnTo>
                    <a:pt x="134" y="6"/>
                  </a:lnTo>
                  <a:lnTo>
                    <a:pt x="134" y="6"/>
                  </a:lnTo>
                  <a:lnTo>
                    <a:pt x="136" y="4"/>
                  </a:lnTo>
                  <a:lnTo>
                    <a:pt x="136" y="4"/>
                  </a:lnTo>
                  <a:lnTo>
                    <a:pt x="134" y="0"/>
                  </a:lnTo>
                  <a:lnTo>
                    <a:pt x="132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02" y="6"/>
                  </a:lnTo>
                  <a:lnTo>
                    <a:pt x="76" y="10"/>
                  </a:lnTo>
                  <a:lnTo>
                    <a:pt x="76" y="10"/>
                  </a:lnTo>
                  <a:lnTo>
                    <a:pt x="64" y="12"/>
                  </a:lnTo>
                  <a:lnTo>
                    <a:pt x="52" y="16"/>
                  </a:lnTo>
                  <a:lnTo>
                    <a:pt x="40" y="22"/>
                  </a:lnTo>
                  <a:lnTo>
                    <a:pt x="28" y="30"/>
                  </a:lnTo>
                  <a:lnTo>
                    <a:pt x="28" y="30"/>
                  </a:lnTo>
                  <a:lnTo>
                    <a:pt x="26" y="32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0" y="40"/>
                  </a:lnTo>
                  <a:lnTo>
                    <a:pt x="14" y="46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12" y="58"/>
                  </a:lnTo>
                  <a:lnTo>
                    <a:pt x="22" y="62"/>
                  </a:lnTo>
                  <a:lnTo>
                    <a:pt x="32" y="66"/>
                  </a:lnTo>
                  <a:lnTo>
                    <a:pt x="38" y="66"/>
                  </a:lnTo>
                  <a:lnTo>
                    <a:pt x="44" y="64"/>
                  </a:lnTo>
                  <a:lnTo>
                    <a:pt x="44" y="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25" name="Freeform 92"/>
            <p:cNvSpPr/>
            <p:nvPr/>
          </p:nvSpPr>
          <p:spPr bwMode="auto">
            <a:xfrm>
              <a:off x="5194300" y="339725"/>
              <a:ext cx="76200" cy="4127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6" y="14"/>
                </a:cxn>
                <a:cxn ang="0">
                  <a:pos x="10" y="16"/>
                </a:cxn>
                <a:cxn ang="0">
                  <a:pos x="22" y="22"/>
                </a:cxn>
                <a:cxn ang="0">
                  <a:pos x="32" y="26"/>
                </a:cxn>
                <a:cxn ang="0">
                  <a:pos x="38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46" y="20"/>
                </a:cxn>
                <a:cxn ang="0">
                  <a:pos x="48" y="18"/>
                </a:cxn>
                <a:cxn ang="0">
                  <a:pos x="48" y="18"/>
                </a:cxn>
                <a:cxn ang="0">
                  <a:pos x="48" y="14"/>
                </a:cxn>
                <a:cxn ang="0">
                  <a:pos x="48" y="14"/>
                </a:cxn>
                <a:cxn ang="0">
                  <a:pos x="44" y="12"/>
                </a:cxn>
                <a:cxn ang="0">
                  <a:pos x="44" y="12"/>
                </a:cxn>
                <a:cxn ang="0">
                  <a:pos x="42" y="12"/>
                </a:cxn>
                <a:cxn ang="0">
                  <a:pos x="40" y="10"/>
                </a:cxn>
                <a:cxn ang="0">
                  <a:pos x="38" y="10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42" y="2"/>
                </a:cxn>
                <a:cxn ang="0">
                  <a:pos x="42" y="2"/>
                </a:cxn>
                <a:cxn ang="0">
                  <a:pos x="40" y="0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28" y="2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16" y="0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16" y="6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12"/>
                </a:cxn>
                <a:cxn ang="0">
                  <a:pos x="16" y="12"/>
                </a:cxn>
                <a:cxn ang="0">
                  <a:pos x="12" y="12"/>
                </a:cxn>
                <a:cxn ang="0">
                  <a:pos x="6" y="12"/>
                </a:cxn>
                <a:cxn ang="0">
                  <a:pos x="2" y="12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8" h="26">
                  <a:moveTo>
                    <a:pt x="0" y="14"/>
                  </a:moveTo>
                  <a:lnTo>
                    <a:pt x="0" y="14"/>
                  </a:lnTo>
                  <a:lnTo>
                    <a:pt x="6" y="14"/>
                  </a:lnTo>
                  <a:lnTo>
                    <a:pt x="10" y="16"/>
                  </a:lnTo>
                  <a:lnTo>
                    <a:pt x="22" y="22"/>
                  </a:lnTo>
                  <a:lnTo>
                    <a:pt x="32" y="26"/>
                  </a:lnTo>
                  <a:lnTo>
                    <a:pt x="38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46" y="20"/>
                  </a:lnTo>
                  <a:lnTo>
                    <a:pt x="48" y="18"/>
                  </a:lnTo>
                  <a:lnTo>
                    <a:pt x="48" y="18"/>
                  </a:lnTo>
                  <a:lnTo>
                    <a:pt x="48" y="14"/>
                  </a:lnTo>
                  <a:lnTo>
                    <a:pt x="48" y="14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2" y="12"/>
                  </a:lnTo>
                  <a:lnTo>
                    <a:pt x="40" y="10"/>
                  </a:lnTo>
                  <a:lnTo>
                    <a:pt x="38" y="10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28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16" y="6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12"/>
                  </a:lnTo>
                  <a:lnTo>
                    <a:pt x="16" y="12"/>
                  </a:lnTo>
                  <a:lnTo>
                    <a:pt x="12" y="12"/>
                  </a:lnTo>
                  <a:lnTo>
                    <a:pt x="6" y="12"/>
                  </a:lnTo>
                  <a:lnTo>
                    <a:pt x="2" y="12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26" name="Freeform 93"/>
            <p:cNvSpPr/>
            <p:nvPr/>
          </p:nvSpPr>
          <p:spPr bwMode="auto">
            <a:xfrm>
              <a:off x="5422900" y="1177925"/>
              <a:ext cx="120650" cy="53975"/>
            </a:xfrm>
            <a:custGeom>
              <a:avLst/>
              <a:gdLst/>
              <a:ahLst/>
              <a:cxnLst>
                <a:cxn ang="0">
                  <a:pos x="70" y="34"/>
                </a:cxn>
                <a:cxn ang="0">
                  <a:pos x="70" y="34"/>
                </a:cxn>
                <a:cxn ang="0">
                  <a:pos x="74" y="32"/>
                </a:cxn>
                <a:cxn ang="0">
                  <a:pos x="76" y="32"/>
                </a:cxn>
                <a:cxn ang="0">
                  <a:pos x="76" y="32"/>
                </a:cxn>
                <a:cxn ang="0">
                  <a:pos x="76" y="28"/>
                </a:cxn>
                <a:cxn ang="0">
                  <a:pos x="72" y="26"/>
                </a:cxn>
                <a:cxn ang="0">
                  <a:pos x="72" y="26"/>
                </a:cxn>
                <a:cxn ang="0">
                  <a:pos x="60" y="20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32" y="2"/>
                </a:cxn>
                <a:cxn ang="0">
                  <a:pos x="22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4" y="4"/>
                </a:cxn>
                <a:cxn ang="0">
                  <a:pos x="2" y="6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0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8" y="4"/>
                </a:cxn>
                <a:cxn ang="0">
                  <a:pos x="20" y="8"/>
                </a:cxn>
                <a:cxn ang="0">
                  <a:pos x="22" y="10"/>
                </a:cxn>
                <a:cxn ang="0">
                  <a:pos x="24" y="12"/>
                </a:cxn>
                <a:cxn ang="0">
                  <a:pos x="24" y="12"/>
                </a:cxn>
                <a:cxn ang="0">
                  <a:pos x="38" y="14"/>
                </a:cxn>
                <a:cxn ang="0">
                  <a:pos x="44" y="18"/>
                </a:cxn>
                <a:cxn ang="0">
                  <a:pos x="48" y="24"/>
                </a:cxn>
                <a:cxn ang="0">
                  <a:pos x="48" y="24"/>
                </a:cxn>
                <a:cxn ang="0">
                  <a:pos x="52" y="28"/>
                </a:cxn>
                <a:cxn ang="0">
                  <a:pos x="58" y="32"/>
                </a:cxn>
                <a:cxn ang="0">
                  <a:pos x="64" y="34"/>
                </a:cxn>
                <a:cxn ang="0">
                  <a:pos x="70" y="34"/>
                </a:cxn>
                <a:cxn ang="0">
                  <a:pos x="70" y="34"/>
                </a:cxn>
              </a:cxnLst>
              <a:rect l="0" t="0" r="r" b="b"/>
              <a:pathLst>
                <a:path w="76" h="34">
                  <a:moveTo>
                    <a:pt x="70" y="34"/>
                  </a:moveTo>
                  <a:lnTo>
                    <a:pt x="70" y="34"/>
                  </a:lnTo>
                  <a:lnTo>
                    <a:pt x="74" y="32"/>
                  </a:lnTo>
                  <a:lnTo>
                    <a:pt x="76" y="32"/>
                  </a:lnTo>
                  <a:lnTo>
                    <a:pt x="76" y="32"/>
                  </a:lnTo>
                  <a:lnTo>
                    <a:pt x="76" y="28"/>
                  </a:lnTo>
                  <a:lnTo>
                    <a:pt x="72" y="26"/>
                  </a:lnTo>
                  <a:lnTo>
                    <a:pt x="72" y="26"/>
                  </a:lnTo>
                  <a:lnTo>
                    <a:pt x="60" y="20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32" y="2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0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2" y="10"/>
                  </a:lnTo>
                  <a:lnTo>
                    <a:pt x="24" y="12"/>
                  </a:lnTo>
                  <a:lnTo>
                    <a:pt x="24" y="12"/>
                  </a:lnTo>
                  <a:lnTo>
                    <a:pt x="38" y="14"/>
                  </a:lnTo>
                  <a:lnTo>
                    <a:pt x="44" y="18"/>
                  </a:lnTo>
                  <a:lnTo>
                    <a:pt x="48" y="24"/>
                  </a:lnTo>
                  <a:lnTo>
                    <a:pt x="48" y="24"/>
                  </a:lnTo>
                  <a:lnTo>
                    <a:pt x="52" y="28"/>
                  </a:lnTo>
                  <a:lnTo>
                    <a:pt x="58" y="32"/>
                  </a:lnTo>
                  <a:lnTo>
                    <a:pt x="64" y="34"/>
                  </a:lnTo>
                  <a:lnTo>
                    <a:pt x="70" y="34"/>
                  </a:lnTo>
                  <a:lnTo>
                    <a:pt x="70" y="3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27" name="Freeform 94"/>
            <p:cNvSpPr/>
            <p:nvPr/>
          </p:nvSpPr>
          <p:spPr bwMode="auto">
            <a:xfrm>
              <a:off x="8223250" y="676275"/>
              <a:ext cx="28575" cy="12065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2" y="20"/>
                </a:cxn>
                <a:cxn ang="0">
                  <a:pos x="4" y="28"/>
                </a:cxn>
                <a:cxn ang="0">
                  <a:pos x="4" y="34"/>
                </a:cxn>
                <a:cxn ang="0">
                  <a:pos x="4" y="34"/>
                </a:cxn>
                <a:cxn ang="0">
                  <a:pos x="2" y="44"/>
                </a:cxn>
                <a:cxn ang="0">
                  <a:pos x="2" y="50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2" y="66"/>
                </a:cxn>
                <a:cxn ang="0">
                  <a:pos x="2" y="76"/>
                </a:cxn>
                <a:cxn ang="0">
                  <a:pos x="2" y="76"/>
                </a:cxn>
                <a:cxn ang="0">
                  <a:pos x="6" y="74"/>
                </a:cxn>
                <a:cxn ang="0">
                  <a:pos x="8" y="70"/>
                </a:cxn>
                <a:cxn ang="0">
                  <a:pos x="10" y="66"/>
                </a:cxn>
                <a:cxn ang="0">
                  <a:pos x="6" y="62"/>
                </a:cxn>
                <a:cxn ang="0">
                  <a:pos x="6" y="62"/>
                </a:cxn>
                <a:cxn ang="0">
                  <a:pos x="6" y="58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8" y="50"/>
                </a:cxn>
                <a:cxn ang="0">
                  <a:pos x="10" y="48"/>
                </a:cxn>
                <a:cxn ang="0">
                  <a:pos x="10" y="48"/>
                </a:cxn>
                <a:cxn ang="0">
                  <a:pos x="14" y="46"/>
                </a:cxn>
                <a:cxn ang="0">
                  <a:pos x="16" y="42"/>
                </a:cxn>
                <a:cxn ang="0">
                  <a:pos x="18" y="40"/>
                </a:cxn>
                <a:cxn ang="0">
                  <a:pos x="18" y="36"/>
                </a:cxn>
                <a:cxn ang="0">
                  <a:pos x="14" y="30"/>
                </a:cxn>
                <a:cxn ang="0">
                  <a:pos x="12" y="24"/>
                </a:cxn>
                <a:cxn ang="0">
                  <a:pos x="12" y="24"/>
                </a:cxn>
                <a:cxn ang="0">
                  <a:pos x="12" y="1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2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8" h="76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4"/>
                  </a:lnTo>
                  <a:lnTo>
                    <a:pt x="2" y="20"/>
                  </a:lnTo>
                  <a:lnTo>
                    <a:pt x="4" y="28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2" y="44"/>
                  </a:lnTo>
                  <a:lnTo>
                    <a:pt x="2" y="50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2" y="66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6" y="74"/>
                  </a:lnTo>
                  <a:lnTo>
                    <a:pt x="8" y="70"/>
                  </a:lnTo>
                  <a:lnTo>
                    <a:pt x="10" y="66"/>
                  </a:lnTo>
                  <a:lnTo>
                    <a:pt x="6" y="62"/>
                  </a:lnTo>
                  <a:lnTo>
                    <a:pt x="6" y="62"/>
                  </a:lnTo>
                  <a:lnTo>
                    <a:pt x="6" y="58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8" y="50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14" y="46"/>
                  </a:lnTo>
                  <a:lnTo>
                    <a:pt x="16" y="42"/>
                  </a:lnTo>
                  <a:lnTo>
                    <a:pt x="18" y="40"/>
                  </a:lnTo>
                  <a:lnTo>
                    <a:pt x="18" y="36"/>
                  </a:lnTo>
                  <a:lnTo>
                    <a:pt x="14" y="30"/>
                  </a:lnTo>
                  <a:lnTo>
                    <a:pt x="12" y="24"/>
                  </a:lnTo>
                  <a:lnTo>
                    <a:pt x="12" y="24"/>
                  </a:lnTo>
                  <a:lnTo>
                    <a:pt x="12" y="1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28" name="Freeform 95"/>
            <p:cNvSpPr/>
            <p:nvPr/>
          </p:nvSpPr>
          <p:spPr bwMode="auto">
            <a:xfrm>
              <a:off x="7953375" y="1254125"/>
              <a:ext cx="34925" cy="79375"/>
            </a:xfrm>
            <a:custGeom>
              <a:avLst/>
              <a:gdLst/>
              <a:ahLst/>
              <a:cxnLst>
                <a:cxn ang="0">
                  <a:pos x="10" y="50"/>
                </a:cxn>
                <a:cxn ang="0">
                  <a:pos x="10" y="50"/>
                </a:cxn>
                <a:cxn ang="0">
                  <a:pos x="12" y="50"/>
                </a:cxn>
                <a:cxn ang="0">
                  <a:pos x="12" y="50"/>
                </a:cxn>
                <a:cxn ang="0">
                  <a:pos x="14" y="48"/>
                </a:cxn>
                <a:cxn ang="0">
                  <a:pos x="16" y="50"/>
                </a:cxn>
                <a:cxn ang="0">
                  <a:pos x="16" y="50"/>
                </a:cxn>
                <a:cxn ang="0">
                  <a:pos x="20" y="50"/>
                </a:cxn>
                <a:cxn ang="0">
                  <a:pos x="22" y="48"/>
                </a:cxn>
                <a:cxn ang="0">
                  <a:pos x="22" y="48"/>
                </a:cxn>
                <a:cxn ang="0">
                  <a:pos x="22" y="46"/>
                </a:cxn>
                <a:cxn ang="0">
                  <a:pos x="22" y="46"/>
                </a:cxn>
                <a:cxn ang="0">
                  <a:pos x="20" y="44"/>
                </a:cxn>
                <a:cxn ang="0">
                  <a:pos x="20" y="46"/>
                </a:cxn>
                <a:cxn ang="0">
                  <a:pos x="16" y="48"/>
                </a:cxn>
                <a:cxn ang="0">
                  <a:pos x="16" y="48"/>
                </a:cxn>
                <a:cxn ang="0">
                  <a:pos x="14" y="48"/>
                </a:cxn>
                <a:cxn ang="0">
                  <a:pos x="14" y="48"/>
                </a:cxn>
                <a:cxn ang="0">
                  <a:pos x="14" y="42"/>
                </a:cxn>
                <a:cxn ang="0">
                  <a:pos x="12" y="36"/>
                </a:cxn>
                <a:cxn ang="0">
                  <a:pos x="12" y="32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16" y="22"/>
                </a:cxn>
                <a:cxn ang="0">
                  <a:pos x="18" y="1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4" y="16"/>
                </a:cxn>
                <a:cxn ang="0">
                  <a:pos x="4" y="20"/>
                </a:cxn>
                <a:cxn ang="0">
                  <a:pos x="2" y="22"/>
                </a:cxn>
                <a:cxn ang="0">
                  <a:pos x="2" y="22"/>
                </a:cxn>
                <a:cxn ang="0">
                  <a:pos x="0" y="26"/>
                </a:cxn>
                <a:cxn ang="0">
                  <a:pos x="0" y="30"/>
                </a:cxn>
                <a:cxn ang="0">
                  <a:pos x="2" y="38"/>
                </a:cxn>
                <a:cxn ang="0">
                  <a:pos x="6" y="44"/>
                </a:cxn>
                <a:cxn ang="0">
                  <a:pos x="10" y="50"/>
                </a:cxn>
                <a:cxn ang="0">
                  <a:pos x="10" y="50"/>
                </a:cxn>
              </a:cxnLst>
              <a:rect l="0" t="0" r="r" b="b"/>
              <a:pathLst>
                <a:path w="22" h="50">
                  <a:moveTo>
                    <a:pt x="10" y="50"/>
                  </a:moveTo>
                  <a:lnTo>
                    <a:pt x="10" y="50"/>
                  </a:lnTo>
                  <a:lnTo>
                    <a:pt x="12" y="50"/>
                  </a:lnTo>
                  <a:lnTo>
                    <a:pt x="12" y="50"/>
                  </a:lnTo>
                  <a:lnTo>
                    <a:pt x="14" y="48"/>
                  </a:lnTo>
                  <a:lnTo>
                    <a:pt x="16" y="50"/>
                  </a:lnTo>
                  <a:lnTo>
                    <a:pt x="16" y="50"/>
                  </a:lnTo>
                  <a:lnTo>
                    <a:pt x="20" y="50"/>
                  </a:lnTo>
                  <a:lnTo>
                    <a:pt x="22" y="48"/>
                  </a:lnTo>
                  <a:lnTo>
                    <a:pt x="22" y="48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0" y="44"/>
                  </a:lnTo>
                  <a:lnTo>
                    <a:pt x="20" y="46"/>
                  </a:lnTo>
                  <a:lnTo>
                    <a:pt x="16" y="48"/>
                  </a:lnTo>
                  <a:lnTo>
                    <a:pt x="16" y="48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4" y="42"/>
                  </a:lnTo>
                  <a:lnTo>
                    <a:pt x="12" y="36"/>
                  </a:lnTo>
                  <a:lnTo>
                    <a:pt x="12" y="32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6" y="22"/>
                  </a:lnTo>
                  <a:lnTo>
                    <a:pt x="18" y="1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8"/>
                  </a:lnTo>
                  <a:lnTo>
                    <a:pt x="4" y="8"/>
                  </a:lnTo>
                  <a:lnTo>
                    <a:pt x="4" y="16"/>
                  </a:lnTo>
                  <a:lnTo>
                    <a:pt x="4" y="20"/>
                  </a:lnTo>
                  <a:lnTo>
                    <a:pt x="2" y="22"/>
                  </a:lnTo>
                  <a:lnTo>
                    <a:pt x="2" y="22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6" y="44"/>
                  </a:lnTo>
                  <a:lnTo>
                    <a:pt x="10" y="50"/>
                  </a:lnTo>
                  <a:lnTo>
                    <a:pt x="10" y="5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29" name="Freeform 96"/>
            <p:cNvSpPr/>
            <p:nvPr/>
          </p:nvSpPr>
          <p:spPr bwMode="auto">
            <a:xfrm>
              <a:off x="8261350" y="2235200"/>
              <a:ext cx="41275" cy="41275"/>
            </a:xfrm>
            <a:custGeom>
              <a:avLst/>
              <a:gdLst/>
              <a:ahLst/>
              <a:cxnLst>
                <a:cxn ang="0">
                  <a:pos x="20" y="2"/>
                </a:cxn>
                <a:cxn ang="0">
                  <a:pos x="20" y="2"/>
                </a:cxn>
                <a:cxn ang="0">
                  <a:pos x="14" y="4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8" y="24"/>
                </a:cxn>
                <a:cxn ang="0">
                  <a:pos x="10" y="26"/>
                </a:cxn>
                <a:cxn ang="0">
                  <a:pos x="12" y="26"/>
                </a:cxn>
                <a:cxn ang="0">
                  <a:pos x="12" y="26"/>
                </a:cxn>
                <a:cxn ang="0">
                  <a:pos x="16" y="26"/>
                </a:cxn>
                <a:cxn ang="0">
                  <a:pos x="20" y="24"/>
                </a:cxn>
                <a:cxn ang="0">
                  <a:pos x="24" y="18"/>
                </a:cxn>
                <a:cxn ang="0">
                  <a:pos x="24" y="18"/>
                </a:cxn>
                <a:cxn ang="0">
                  <a:pos x="26" y="12"/>
                </a:cxn>
                <a:cxn ang="0">
                  <a:pos x="26" y="8"/>
                </a:cxn>
                <a:cxn ang="0">
                  <a:pos x="26" y="8"/>
                </a:cxn>
                <a:cxn ang="0">
                  <a:pos x="26" y="2"/>
                </a:cxn>
                <a:cxn ang="0">
                  <a:pos x="24" y="0"/>
                </a:cxn>
                <a:cxn ang="0">
                  <a:pos x="20" y="2"/>
                </a:cxn>
                <a:cxn ang="0">
                  <a:pos x="20" y="2"/>
                </a:cxn>
              </a:cxnLst>
              <a:rect l="0" t="0" r="r" b="b"/>
              <a:pathLst>
                <a:path w="26" h="26">
                  <a:moveTo>
                    <a:pt x="20" y="2"/>
                  </a:moveTo>
                  <a:lnTo>
                    <a:pt x="20" y="2"/>
                  </a:lnTo>
                  <a:lnTo>
                    <a:pt x="14" y="4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8" y="24"/>
                  </a:lnTo>
                  <a:lnTo>
                    <a:pt x="10" y="26"/>
                  </a:lnTo>
                  <a:lnTo>
                    <a:pt x="12" y="26"/>
                  </a:lnTo>
                  <a:lnTo>
                    <a:pt x="12" y="26"/>
                  </a:lnTo>
                  <a:lnTo>
                    <a:pt x="16" y="26"/>
                  </a:lnTo>
                  <a:lnTo>
                    <a:pt x="20" y="24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2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30" name="Freeform 97"/>
            <p:cNvSpPr/>
            <p:nvPr/>
          </p:nvSpPr>
          <p:spPr bwMode="auto">
            <a:xfrm>
              <a:off x="8086725" y="1568450"/>
              <a:ext cx="234950" cy="161925"/>
            </a:xfrm>
            <a:custGeom>
              <a:avLst/>
              <a:gdLst/>
              <a:ahLst/>
              <a:cxnLst>
                <a:cxn ang="0">
                  <a:pos x="124" y="56"/>
                </a:cxn>
                <a:cxn ang="0">
                  <a:pos x="118" y="50"/>
                </a:cxn>
                <a:cxn ang="0">
                  <a:pos x="114" y="42"/>
                </a:cxn>
                <a:cxn ang="0">
                  <a:pos x="94" y="30"/>
                </a:cxn>
                <a:cxn ang="0">
                  <a:pos x="80" y="24"/>
                </a:cxn>
                <a:cxn ang="0">
                  <a:pos x="68" y="18"/>
                </a:cxn>
                <a:cxn ang="0">
                  <a:pos x="52" y="14"/>
                </a:cxn>
                <a:cxn ang="0">
                  <a:pos x="42" y="24"/>
                </a:cxn>
                <a:cxn ang="0">
                  <a:pos x="38" y="28"/>
                </a:cxn>
                <a:cxn ang="0">
                  <a:pos x="32" y="26"/>
                </a:cxn>
                <a:cxn ang="0">
                  <a:pos x="28" y="22"/>
                </a:cxn>
                <a:cxn ang="0">
                  <a:pos x="26" y="16"/>
                </a:cxn>
                <a:cxn ang="0">
                  <a:pos x="24" y="4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0" y="8"/>
                </a:cxn>
                <a:cxn ang="0">
                  <a:pos x="8" y="12"/>
                </a:cxn>
                <a:cxn ang="0">
                  <a:pos x="14" y="18"/>
                </a:cxn>
                <a:cxn ang="0">
                  <a:pos x="16" y="22"/>
                </a:cxn>
                <a:cxn ang="0">
                  <a:pos x="14" y="28"/>
                </a:cxn>
                <a:cxn ang="0">
                  <a:pos x="16" y="30"/>
                </a:cxn>
                <a:cxn ang="0">
                  <a:pos x="16" y="36"/>
                </a:cxn>
                <a:cxn ang="0">
                  <a:pos x="18" y="36"/>
                </a:cxn>
                <a:cxn ang="0">
                  <a:pos x="20" y="36"/>
                </a:cxn>
                <a:cxn ang="0">
                  <a:pos x="22" y="32"/>
                </a:cxn>
                <a:cxn ang="0">
                  <a:pos x="50" y="46"/>
                </a:cxn>
                <a:cxn ang="0">
                  <a:pos x="60" y="60"/>
                </a:cxn>
                <a:cxn ang="0">
                  <a:pos x="58" y="76"/>
                </a:cxn>
                <a:cxn ang="0">
                  <a:pos x="56" y="78"/>
                </a:cxn>
                <a:cxn ang="0">
                  <a:pos x="56" y="80"/>
                </a:cxn>
                <a:cxn ang="0">
                  <a:pos x="60" y="80"/>
                </a:cxn>
                <a:cxn ang="0">
                  <a:pos x="70" y="80"/>
                </a:cxn>
                <a:cxn ang="0">
                  <a:pos x="78" y="86"/>
                </a:cxn>
                <a:cxn ang="0">
                  <a:pos x="80" y="90"/>
                </a:cxn>
                <a:cxn ang="0">
                  <a:pos x="86" y="90"/>
                </a:cxn>
                <a:cxn ang="0">
                  <a:pos x="92" y="90"/>
                </a:cxn>
                <a:cxn ang="0">
                  <a:pos x="94" y="82"/>
                </a:cxn>
                <a:cxn ang="0">
                  <a:pos x="104" y="76"/>
                </a:cxn>
                <a:cxn ang="0">
                  <a:pos x="120" y="78"/>
                </a:cxn>
                <a:cxn ang="0">
                  <a:pos x="126" y="90"/>
                </a:cxn>
                <a:cxn ang="0">
                  <a:pos x="132" y="98"/>
                </a:cxn>
                <a:cxn ang="0">
                  <a:pos x="140" y="102"/>
                </a:cxn>
                <a:cxn ang="0">
                  <a:pos x="146" y="100"/>
                </a:cxn>
                <a:cxn ang="0">
                  <a:pos x="146" y="96"/>
                </a:cxn>
                <a:cxn ang="0">
                  <a:pos x="142" y="90"/>
                </a:cxn>
                <a:cxn ang="0">
                  <a:pos x="138" y="88"/>
                </a:cxn>
                <a:cxn ang="0">
                  <a:pos x="128" y="72"/>
                </a:cxn>
                <a:cxn ang="0">
                  <a:pos x="126" y="70"/>
                </a:cxn>
                <a:cxn ang="0">
                  <a:pos x="128" y="64"/>
                </a:cxn>
                <a:cxn ang="0">
                  <a:pos x="130" y="60"/>
                </a:cxn>
                <a:cxn ang="0">
                  <a:pos x="124" y="56"/>
                </a:cxn>
              </a:cxnLst>
              <a:rect l="0" t="0" r="r" b="b"/>
              <a:pathLst>
                <a:path w="148" h="102">
                  <a:moveTo>
                    <a:pt x="124" y="56"/>
                  </a:moveTo>
                  <a:lnTo>
                    <a:pt x="124" y="56"/>
                  </a:lnTo>
                  <a:lnTo>
                    <a:pt x="120" y="54"/>
                  </a:lnTo>
                  <a:lnTo>
                    <a:pt x="118" y="50"/>
                  </a:lnTo>
                  <a:lnTo>
                    <a:pt x="118" y="50"/>
                  </a:lnTo>
                  <a:lnTo>
                    <a:pt x="114" y="42"/>
                  </a:lnTo>
                  <a:lnTo>
                    <a:pt x="108" y="36"/>
                  </a:lnTo>
                  <a:lnTo>
                    <a:pt x="94" y="30"/>
                  </a:lnTo>
                  <a:lnTo>
                    <a:pt x="94" y="30"/>
                  </a:lnTo>
                  <a:lnTo>
                    <a:pt x="80" y="24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60" y="14"/>
                  </a:lnTo>
                  <a:lnTo>
                    <a:pt x="52" y="14"/>
                  </a:lnTo>
                  <a:lnTo>
                    <a:pt x="46" y="18"/>
                  </a:lnTo>
                  <a:lnTo>
                    <a:pt x="42" y="24"/>
                  </a:lnTo>
                  <a:lnTo>
                    <a:pt x="42" y="24"/>
                  </a:lnTo>
                  <a:lnTo>
                    <a:pt x="38" y="28"/>
                  </a:lnTo>
                  <a:lnTo>
                    <a:pt x="34" y="30"/>
                  </a:lnTo>
                  <a:lnTo>
                    <a:pt x="32" y="26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26" y="8"/>
                  </a:lnTo>
                  <a:lnTo>
                    <a:pt x="24" y="4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4" y="26"/>
                  </a:lnTo>
                  <a:lnTo>
                    <a:pt x="14" y="28"/>
                  </a:lnTo>
                  <a:lnTo>
                    <a:pt x="16" y="30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16" y="36"/>
                  </a:lnTo>
                  <a:lnTo>
                    <a:pt x="18" y="36"/>
                  </a:lnTo>
                  <a:lnTo>
                    <a:pt x="18" y="36"/>
                  </a:lnTo>
                  <a:lnTo>
                    <a:pt x="20" y="36"/>
                  </a:lnTo>
                  <a:lnTo>
                    <a:pt x="20" y="36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50" y="46"/>
                  </a:lnTo>
                  <a:lnTo>
                    <a:pt x="50" y="46"/>
                  </a:lnTo>
                  <a:lnTo>
                    <a:pt x="56" y="52"/>
                  </a:lnTo>
                  <a:lnTo>
                    <a:pt x="60" y="60"/>
                  </a:lnTo>
                  <a:lnTo>
                    <a:pt x="60" y="66"/>
                  </a:lnTo>
                  <a:lnTo>
                    <a:pt x="58" y="76"/>
                  </a:lnTo>
                  <a:lnTo>
                    <a:pt x="58" y="76"/>
                  </a:lnTo>
                  <a:lnTo>
                    <a:pt x="56" y="78"/>
                  </a:lnTo>
                  <a:lnTo>
                    <a:pt x="56" y="80"/>
                  </a:lnTo>
                  <a:lnTo>
                    <a:pt x="56" y="80"/>
                  </a:lnTo>
                  <a:lnTo>
                    <a:pt x="60" y="80"/>
                  </a:lnTo>
                  <a:lnTo>
                    <a:pt x="60" y="80"/>
                  </a:lnTo>
                  <a:lnTo>
                    <a:pt x="66" y="78"/>
                  </a:lnTo>
                  <a:lnTo>
                    <a:pt x="70" y="80"/>
                  </a:lnTo>
                  <a:lnTo>
                    <a:pt x="74" y="82"/>
                  </a:lnTo>
                  <a:lnTo>
                    <a:pt x="78" y="86"/>
                  </a:lnTo>
                  <a:lnTo>
                    <a:pt x="78" y="86"/>
                  </a:lnTo>
                  <a:lnTo>
                    <a:pt x="80" y="90"/>
                  </a:lnTo>
                  <a:lnTo>
                    <a:pt x="86" y="90"/>
                  </a:lnTo>
                  <a:lnTo>
                    <a:pt x="86" y="90"/>
                  </a:lnTo>
                  <a:lnTo>
                    <a:pt x="88" y="90"/>
                  </a:lnTo>
                  <a:lnTo>
                    <a:pt x="92" y="90"/>
                  </a:lnTo>
                  <a:lnTo>
                    <a:pt x="94" y="82"/>
                  </a:lnTo>
                  <a:lnTo>
                    <a:pt x="94" y="82"/>
                  </a:lnTo>
                  <a:lnTo>
                    <a:pt x="98" y="78"/>
                  </a:lnTo>
                  <a:lnTo>
                    <a:pt x="104" y="76"/>
                  </a:lnTo>
                  <a:lnTo>
                    <a:pt x="112" y="76"/>
                  </a:lnTo>
                  <a:lnTo>
                    <a:pt x="120" y="78"/>
                  </a:lnTo>
                  <a:lnTo>
                    <a:pt x="120" y="78"/>
                  </a:lnTo>
                  <a:lnTo>
                    <a:pt x="126" y="90"/>
                  </a:lnTo>
                  <a:lnTo>
                    <a:pt x="132" y="98"/>
                  </a:lnTo>
                  <a:lnTo>
                    <a:pt x="132" y="98"/>
                  </a:lnTo>
                  <a:lnTo>
                    <a:pt x="136" y="100"/>
                  </a:lnTo>
                  <a:lnTo>
                    <a:pt x="140" y="102"/>
                  </a:lnTo>
                  <a:lnTo>
                    <a:pt x="146" y="100"/>
                  </a:lnTo>
                  <a:lnTo>
                    <a:pt x="146" y="100"/>
                  </a:lnTo>
                  <a:lnTo>
                    <a:pt x="148" y="98"/>
                  </a:lnTo>
                  <a:lnTo>
                    <a:pt x="146" y="96"/>
                  </a:lnTo>
                  <a:lnTo>
                    <a:pt x="146" y="96"/>
                  </a:lnTo>
                  <a:lnTo>
                    <a:pt x="142" y="90"/>
                  </a:lnTo>
                  <a:lnTo>
                    <a:pt x="138" y="88"/>
                  </a:lnTo>
                  <a:lnTo>
                    <a:pt x="138" y="88"/>
                  </a:lnTo>
                  <a:lnTo>
                    <a:pt x="134" y="80"/>
                  </a:lnTo>
                  <a:lnTo>
                    <a:pt x="128" y="72"/>
                  </a:lnTo>
                  <a:lnTo>
                    <a:pt x="128" y="72"/>
                  </a:lnTo>
                  <a:lnTo>
                    <a:pt x="126" y="70"/>
                  </a:lnTo>
                  <a:lnTo>
                    <a:pt x="128" y="64"/>
                  </a:lnTo>
                  <a:lnTo>
                    <a:pt x="128" y="64"/>
                  </a:lnTo>
                  <a:lnTo>
                    <a:pt x="130" y="62"/>
                  </a:lnTo>
                  <a:lnTo>
                    <a:pt x="130" y="60"/>
                  </a:lnTo>
                  <a:lnTo>
                    <a:pt x="124" y="56"/>
                  </a:lnTo>
                  <a:lnTo>
                    <a:pt x="124" y="5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31" name="Freeform 98"/>
            <p:cNvSpPr/>
            <p:nvPr/>
          </p:nvSpPr>
          <p:spPr bwMode="auto">
            <a:xfrm>
              <a:off x="8169275" y="304800"/>
              <a:ext cx="60325" cy="22225"/>
            </a:xfrm>
            <a:custGeom>
              <a:avLst/>
              <a:gdLst/>
              <a:ahLst/>
              <a:cxnLst>
                <a:cxn ang="0">
                  <a:pos x="10" y="14"/>
                </a:cxn>
                <a:cxn ang="0">
                  <a:pos x="10" y="14"/>
                </a:cxn>
                <a:cxn ang="0">
                  <a:pos x="38" y="10"/>
                </a:cxn>
                <a:cxn ang="0">
                  <a:pos x="38" y="10"/>
                </a:cxn>
                <a:cxn ang="0">
                  <a:pos x="38" y="8"/>
                </a:cxn>
                <a:cxn ang="0">
                  <a:pos x="38" y="4"/>
                </a:cxn>
                <a:cxn ang="0">
                  <a:pos x="38" y="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8" y="2"/>
                </a:cxn>
                <a:cxn ang="0">
                  <a:pos x="22" y="2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2"/>
                </a:cxn>
                <a:cxn ang="0">
                  <a:pos x="10" y="14"/>
                </a:cxn>
                <a:cxn ang="0">
                  <a:pos x="10" y="14"/>
                </a:cxn>
              </a:cxnLst>
              <a:rect l="0" t="0" r="r" b="b"/>
              <a:pathLst>
                <a:path w="38" h="14">
                  <a:moveTo>
                    <a:pt x="10" y="14"/>
                  </a:moveTo>
                  <a:lnTo>
                    <a:pt x="10" y="14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38" y="8"/>
                  </a:lnTo>
                  <a:lnTo>
                    <a:pt x="38" y="4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8" y="2"/>
                  </a:lnTo>
                  <a:lnTo>
                    <a:pt x="22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2"/>
                  </a:lnTo>
                  <a:lnTo>
                    <a:pt x="10" y="14"/>
                  </a:lnTo>
                  <a:lnTo>
                    <a:pt x="1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32" name="Freeform 99"/>
            <p:cNvSpPr/>
            <p:nvPr/>
          </p:nvSpPr>
          <p:spPr bwMode="auto">
            <a:xfrm>
              <a:off x="4943475" y="282575"/>
              <a:ext cx="88900" cy="22225"/>
            </a:xfrm>
            <a:custGeom>
              <a:avLst/>
              <a:gdLst/>
              <a:ahLst/>
              <a:cxnLst>
                <a:cxn ang="0">
                  <a:pos x="36" y="8"/>
                </a:cxn>
                <a:cxn ang="0">
                  <a:pos x="36" y="8"/>
                </a:cxn>
                <a:cxn ang="0">
                  <a:pos x="38" y="8"/>
                </a:cxn>
                <a:cxn ang="0">
                  <a:pos x="38" y="8"/>
                </a:cxn>
                <a:cxn ang="0">
                  <a:pos x="46" y="8"/>
                </a:cxn>
                <a:cxn ang="0">
                  <a:pos x="50" y="8"/>
                </a:cxn>
                <a:cxn ang="0">
                  <a:pos x="52" y="6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42" y="0"/>
                </a:cxn>
                <a:cxn ang="0">
                  <a:pos x="28" y="4"/>
                </a:cxn>
                <a:cxn ang="0">
                  <a:pos x="14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20" y="14"/>
                </a:cxn>
                <a:cxn ang="0">
                  <a:pos x="28" y="14"/>
                </a:cxn>
                <a:cxn ang="0">
                  <a:pos x="36" y="8"/>
                </a:cxn>
                <a:cxn ang="0">
                  <a:pos x="36" y="8"/>
                </a:cxn>
              </a:cxnLst>
              <a:rect l="0" t="0" r="r" b="b"/>
              <a:pathLst>
                <a:path w="56" h="14">
                  <a:moveTo>
                    <a:pt x="36" y="8"/>
                  </a:moveTo>
                  <a:lnTo>
                    <a:pt x="36" y="8"/>
                  </a:lnTo>
                  <a:lnTo>
                    <a:pt x="38" y="8"/>
                  </a:lnTo>
                  <a:lnTo>
                    <a:pt x="38" y="8"/>
                  </a:lnTo>
                  <a:lnTo>
                    <a:pt x="46" y="8"/>
                  </a:lnTo>
                  <a:lnTo>
                    <a:pt x="50" y="8"/>
                  </a:lnTo>
                  <a:lnTo>
                    <a:pt x="52" y="6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42" y="0"/>
                  </a:lnTo>
                  <a:lnTo>
                    <a:pt x="28" y="4"/>
                  </a:lnTo>
                  <a:lnTo>
                    <a:pt x="14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0" y="14"/>
                  </a:lnTo>
                  <a:lnTo>
                    <a:pt x="28" y="14"/>
                  </a:lnTo>
                  <a:lnTo>
                    <a:pt x="36" y="8"/>
                  </a:lnTo>
                  <a:lnTo>
                    <a:pt x="36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33" name="Freeform 100"/>
            <p:cNvSpPr/>
            <p:nvPr/>
          </p:nvSpPr>
          <p:spPr bwMode="auto">
            <a:xfrm>
              <a:off x="7458075" y="1400175"/>
              <a:ext cx="22225" cy="603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10"/>
                </a:cxn>
                <a:cxn ang="0">
                  <a:pos x="0" y="18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2" y="36"/>
                </a:cxn>
                <a:cxn ang="0">
                  <a:pos x="4" y="38"/>
                </a:cxn>
                <a:cxn ang="0">
                  <a:pos x="6" y="38"/>
                </a:cxn>
                <a:cxn ang="0">
                  <a:pos x="10" y="36"/>
                </a:cxn>
                <a:cxn ang="0">
                  <a:pos x="10" y="36"/>
                </a:cxn>
                <a:cxn ang="0">
                  <a:pos x="12" y="34"/>
                </a:cxn>
                <a:cxn ang="0">
                  <a:pos x="14" y="30"/>
                </a:cxn>
                <a:cxn ang="0">
                  <a:pos x="14" y="26"/>
                </a:cxn>
                <a:cxn ang="0">
                  <a:pos x="14" y="22"/>
                </a:cxn>
                <a:cxn ang="0">
                  <a:pos x="14" y="22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4" h="38">
                  <a:moveTo>
                    <a:pt x="4" y="0"/>
                  </a:moveTo>
                  <a:lnTo>
                    <a:pt x="4" y="0"/>
                  </a:lnTo>
                  <a:lnTo>
                    <a:pt x="0" y="10"/>
                  </a:lnTo>
                  <a:lnTo>
                    <a:pt x="0" y="18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36"/>
                  </a:lnTo>
                  <a:lnTo>
                    <a:pt x="4" y="38"/>
                  </a:lnTo>
                  <a:lnTo>
                    <a:pt x="6" y="38"/>
                  </a:lnTo>
                  <a:lnTo>
                    <a:pt x="10" y="36"/>
                  </a:lnTo>
                  <a:lnTo>
                    <a:pt x="10" y="36"/>
                  </a:lnTo>
                  <a:lnTo>
                    <a:pt x="12" y="34"/>
                  </a:lnTo>
                  <a:lnTo>
                    <a:pt x="14" y="30"/>
                  </a:lnTo>
                  <a:lnTo>
                    <a:pt x="14" y="26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34" name="Freeform 101"/>
            <p:cNvSpPr/>
            <p:nvPr/>
          </p:nvSpPr>
          <p:spPr bwMode="auto">
            <a:xfrm>
              <a:off x="7600950" y="219075"/>
              <a:ext cx="101600" cy="38100"/>
            </a:xfrm>
            <a:custGeom>
              <a:avLst/>
              <a:gdLst/>
              <a:ahLst/>
              <a:cxnLst>
                <a:cxn ang="0">
                  <a:pos x="24" y="12"/>
                </a:cxn>
                <a:cxn ang="0">
                  <a:pos x="24" y="12"/>
                </a:cxn>
                <a:cxn ang="0">
                  <a:pos x="22" y="14"/>
                </a:cxn>
                <a:cxn ang="0">
                  <a:pos x="22" y="14"/>
                </a:cxn>
                <a:cxn ang="0">
                  <a:pos x="20" y="18"/>
                </a:cxn>
                <a:cxn ang="0">
                  <a:pos x="22" y="20"/>
                </a:cxn>
                <a:cxn ang="0">
                  <a:pos x="26" y="22"/>
                </a:cxn>
                <a:cxn ang="0">
                  <a:pos x="26" y="22"/>
                </a:cxn>
                <a:cxn ang="0">
                  <a:pos x="58" y="24"/>
                </a:cxn>
                <a:cxn ang="0">
                  <a:pos x="58" y="24"/>
                </a:cxn>
                <a:cxn ang="0">
                  <a:pos x="62" y="24"/>
                </a:cxn>
                <a:cxn ang="0">
                  <a:pos x="64" y="22"/>
                </a:cxn>
                <a:cxn ang="0">
                  <a:pos x="64" y="18"/>
                </a:cxn>
                <a:cxn ang="0">
                  <a:pos x="64" y="18"/>
                </a:cxn>
                <a:cxn ang="0">
                  <a:pos x="64" y="14"/>
                </a:cxn>
                <a:cxn ang="0">
                  <a:pos x="62" y="14"/>
                </a:cxn>
                <a:cxn ang="0">
                  <a:pos x="56" y="12"/>
                </a:cxn>
                <a:cxn ang="0">
                  <a:pos x="56" y="12"/>
                </a:cxn>
                <a:cxn ang="0">
                  <a:pos x="52" y="14"/>
                </a:cxn>
                <a:cxn ang="0">
                  <a:pos x="50" y="14"/>
                </a:cxn>
                <a:cxn ang="0">
                  <a:pos x="48" y="12"/>
                </a:cxn>
                <a:cxn ang="0">
                  <a:pos x="48" y="12"/>
                </a:cxn>
                <a:cxn ang="0">
                  <a:pos x="46" y="10"/>
                </a:cxn>
                <a:cxn ang="0">
                  <a:pos x="46" y="6"/>
                </a:cxn>
                <a:cxn ang="0">
                  <a:pos x="44" y="4"/>
                </a:cxn>
                <a:cxn ang="0">
                  <a:pos x="40" y="2"/>
                </a:cxn>
                <a:cxn ang="0">
                  <a:pos x="40" y="2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18" y="2"/>
                </a:cxn>
                <a:cxn ang="0">
                  <a:pos x="10" y="8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6" y="16"/>
                </a:cxn>
                <a:cxn ang="0">
                  <a:pos x="12" y="14"/>
                </a:cxn>
                <a:cxn ang="0">
                  <a:pos x="18" y="12"/>
                </a:cxn>
                <a:cxn ang="0">
                  <a:pos x="24" y="12"/>
                </a:cxn>
                <a:cxn ang="0">
                  <a:pos x="24" y="12"/>
                </a:cxn>
              </a:cxnLst>
              <a:rect l="0" t="0" r="r" b="b"/>
              <a:pathLst>
                <a:path w="64" h="24">
                  <a:moveTo>
                    <a:pt x="24" y="12"/>
                  </a:moveTo>
                  <a:lnTo>
                    <a:pt x="24" y="12"/>
                  </a:lnTo>
                  <a:lnTo>
                    <a:pt x="22" y="14"/>
                  </a:lnTo>
                  <a:lnTo>
                    <a:pt x="22" y="14"/>
                  </a:lnTo>
                  <a:lnTo>
                    <a:pt x="20" y="18"/>
                  </a:lnTo>
                  <a:lnTo>
                    <a:pt x="22" y="20"/>
                  </a:lnTo>
                  <a:lnTo>
                    <a:pt x="26" y="22"/>
                  </a:lnTo>
                  <a:lnTo>
                    <a:pt x="26" y="22"/>
                  </a:lnTo>
                  <a:lnTo>
                    <a:pt x="58" y="24"/>
                  </a:lnTo>
                  <a:lnTo>
                    <a:pt x="58" y="24"/>
                  </a:lnTo>
                  <a:lnTo>
                    <a:pt x="62" y="24"/>
                  </a:lnTo>
                  <a:lnTo>
                    <a:pt x="64" y="22"/>
                  </a:lnTo>
                  <a:lnTo>
                    <a:pt x="64" y="18"/>
                  </a:lnTo>
                  <a:lnTo>
                    <a:pt x="64" y="18"/>
                  </a:lnTo>
                  <a:lnTo>
                    <a:pt x="64" y="14"/>
                  </a:lnTo>
                  <a:lnTo>
                    <a:pt x="62" y="14"/>
                  </a:lnTo>
                  <a:lnTo>
                    <a:pt x="56" y="12"/>
                  </a:lnTo>
                  <a:lnTo>
                    <a:pt x="56" y="12"/>
                  </a:lnTo>
                  <a:lnTo>
                    <a:pt x="52" y="14"/>
                  </a:lnTo>
                  <a:lnTo>
                    <a:pt x="50" y="14"/>
                  </a:lnTo>
                  <a:lnTo>
                    <a:pt x="48" y="12"/>
                  </a:lnTo>
                  <a:lnTo>
                    <a:pt x="48" y="12"/>
                  </a:lnTo>
                  <a:lnTo>
                    <a:pt x="46" y="10"/>
                  </a:lnTo>
                  <a:lnTo>
                    <a:pt x="46" y="6"/>
                  </a:lnTo>
                  <a:lnTo>
                    <a:pt x="44" y="4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8" y="2"/>
                  </a:lnTo>
                  <a:lnTo>
                    <a:pt x="10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6" y="16"/>
                  </a:lnTo>
                  <a:lnTo>
                    <a:pt x="12" y="14"/>
                  </a:lnTo>
                  <a:lnTo>
                    <a:pt x="18" y="12"/>
                  </a:lnTo>
                  <a:lnTo>
                    <a:pt x="24" y="12"/>
                  </a:lnTo>
                  <a:lnTo>
                    <a:pt x="24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35" name="Freeform 102"/>
            <p:cNvSpPr/>
            <p:nvPr/>
          </p:nvSpPr>
          <p:spPr bwMode="auto">
            <a:xfrm>
              <a:off x="7705725" y="250825"/>
              <a:ext cx="66675" cy="19050"/>
            </a:xfrm>
            <a:custGeom>
              <a:avLst/>
              <a:gdLst/>
              <a:ahLst/>
              <a:cxnLst>
                <a:cxn ang="0">
                  <a:pos x="42" y="8"/>
                </a:cxn>
                <a:cxn ang="0">
                  <a:pos x="42" y="8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8" y="4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0" y="12"/>
                </a:cxn>
                <a:cxn ang="0">
                  <a:pos x="42" y="8"/>
                </a:cxn>
                <a:cxn ang="0">
                  <a:pos x="42" y="8"/>
                </a:cxn>
              </a:cxnLst>
              <a:rect l="0" t="0" r="r" b="b"/>
              <a:pathLst>
                <a:path w="42" h="12">
                  <a:moveTo>
                    <a:pt x="42" y="8"/>
                  </a:moveTo>
                  <a:lnTo>
                    <a:pt x="42" y="8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8" y="4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0" y="12"/>
                  </a:lnTo>
                  <a:lnTo>
                    <a:pt x="42" y="8"/>
                  </a:lnTo>
                  <a:lnTo>
                    <a:pt x="4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36" name="Freeform 103"/>
            <p:cNvSpPr/>
            <p:nvPr/>
          </p:nvSpPr>
          <p:spPr bwMode="auto">
            <a:xfrm>
              <a:off x="5162550" y="250825"/>
              <a:ext cx="79375" cy="22225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1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10"/>
                </a:cxn>
                <a:cxn ang="0">
                  <a:pos x="10" y="12"/>
                </a:cxn>
                <a:cxn ang="0">
                  <a:pos x="16" y="10"/>
                </a:cxn>
                <a:cxn ang="0">
                  <a:pos x="16" y="10"/>
                </a:cxn>
                <a:cxn ang="0">
                  <a:pos x="24" y="10"/>
                </a:cxn>
                <a:cxn ang="0">
                  <a:pos x="32" y="12"/>
                </a:cxn>
                <a:cxn ang="0">
                  <a:pos x="40" y="14"/>
                </a:cxn>
                <a:cxn ang="0">
                  <a:pos x="50" y="14"/>
                </a:cxn>
                <a:cxn ang="0">
                  <a:pos x="50" y="14"/>
                </a:cxn>
                <a:cxn ang="0">
                  <a:pos x="38" y="6"/>
                </a:cxn>
                <a:cxn ang="0">
                  <a:pos x="26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2" y="8"/>
                </a:cxn>
                <a:cxn ang="0">
                  <a:pos x="12" y="8"/>
                </a:cxn>
              </a:cxnLst>
              <a:rect l="0" t="0" r="r" b="b"/>
              <a:pathLst>
                <a:path w="50" h="14">
                  <a:moveTo>
                    <a:pt x="12" y="8"/>
                  </a:moveTo>
                  <a:lnTo>
                    <a:pt x="1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10"/>
                  </a:lnTo>
                  <a:lnTo>
                    <a:pt x="10" y="12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24" y="10"/>
                  </a:lnTo>
                  <a:lnTo>
                    <a:pt x="32" y="12"/>
                  </a:lnTo>
                  <a:lnTo>
                    <a:pt x="40" y="14"/>
                  </a:lnTo>
                  <a:lnTo>
                    <a:pt x="50" y="14"/>
                  </a:lnTo>
                  <a:lnTo>
                    <a:pt x="50" y="14"/>
                  </a:lnTo>
                  <a:lnTo>
                    <a:pt x="38" y="6"/>
                  </a:lnTo>
                  <a:lnTo>
                    <a:pt x="26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2" y="8"/>
                  </a:lnTo>
                  <a:lnTo>
                    <a:pt x="1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37" name="Freeform 104"/>
            <p:cNvSpPr/>
            <p:nvPr/>
          </p:nvSpPr>
          <p:spPr bwMode="auto">
            <a:xfrm>
              <a:off x="4886325" y="727075"/>
              <a:ext cx="50800" cy="31750"/>
            </a:xfrm>
            <a:custGeom>
              <a:avLst/>
              <a:gdLst/>
              <a:ahLst/>
              <a:cxnLst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2" y="20"/>
                </a:cxn>
                <a:cxn ang="0">
                  <a:pos x="30" y="18"/>
                </a:cxn>
                <a:cxn ang="0">
                  <a:pos x="30" y="16"/>
                </a:cxn>
                <a:cxn ang="0">
                  <a:pos x="24" y="12"/>
                </a:cxn>
                <a:cxn ang="0">
                  <a:pos x="20" y="8"/>
                </a:cxn>
                <a:cxn ang="0">
                  <a:pos x="20" y="6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6" y="6"/>
                </a:cxn>
                <a:cxn ang="0">
                  <a:pos x="10" y="10"/>
                </a:cxn>
                <a:cxn ang="0">
                  <a:pos x="22" y="18"/>
                </a:cxn>
                <a:cxn ang="0">
                  <a:pos x="22" y="18"/>
                </a:cxn>
                <a:cxn ang="0">
                  <a:pos x="26" y="20"/>
                </a:cxn>
                <a:cxn ang="0">
                  <a:pos x="28" y="20"/>
                </a:cxn>
                <a:cxn ang="0">
                  <a:pos x="32" y="20"/>
                </a:cxn>
                <a:cxn ang="0">
                  <a:pos x="32" y="20"/>
                </a:cxn>
              </a:cxnLst>
              <a:rect l="0" t="0" r="r" b="b"/>
              <a:pathLst>
                <a:path w="32" h="20">
                  <a:moveTo>
                    <a:pt x="32" y="20"/>
                  </a:move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2" y="20"/>
                  </a:lnTo>
                  <a:lnTo>
                    <a:pt x="30" y="18"/>
                  </a:lnTo>
                  <a:lnTo>
                    <a:pt x="30" y="16"/>
                  </a:lnTo>
                  <a:lnTo>
                    <a:pt x="24" y="12"/>
                  </a:lnTo>
                  <a:lnTo>
                    <a:pt x="20" y="8"/>
                  </a:lnTo>
                  <a:lnTo>
                    <a:pt x="20" y="6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6" y="6"/>
                  </a:lnTo>
                  <a:lnTo>
                    <a:pt x="10" y="10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6" y="20"/>
                  </a:lnTo>
                  <a:lnTo>
                    <a:pt x="28" y="20"/>
                  </a:lnTo>
                  <a:lnTo>
                    <a:pt x="32" y="20"/>
                  </a:lnTo>
                  <a:lnTo>
                    <a:pt x="32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38" name="Freeform 105"/>
            <p:cNvSpPr/>
            <p:nvPr/>
          </p:nvSpPr>
          <p:spPr bwMode="auto">
            <a:xfrm>
              <a:off x="8074025" y="1003300"/>
              <a:ext cx="25400" cy="3810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6" y="16"/>
                </a:cxn>
                <a:cxn ang="0">
                  <a:pos x="6" y="16"/>
                </a:cxn>
                <a:cxn ang="0">
                  <a:pos x="4" y="20"/>
                </a:cxn>
                <a:cxn ang="0">
                  <a:pos x="4" y="22"/>
                </a:cxn>
                <a:cxn ang="0">
                  <a:pos x="8" y="24"/>
                </a:cxn>
                <a:cxn ang="0">
                  <a:pos x="8" y="24"/>
                </a:cxn>
                <a:cxn ang="0">
                  <a:pos x="10" y="24"/>
                </a:cxn>
                <a:cxn ang="0">
                  <a:pos x="12" y="22"/>
                </a:cxn>
                <a:cxn ang="0">
                  <a:pos x="14" y="18"/>
                </a:cxn>
                <a:cxn ang="0">
                  <a:pos x="14" y="18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4" y="2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6" h="24">
                  <a:moveTo>
                    <a:pt x="0" y="4"/>
                  </a:moveTo>
                  <a:lnTo>
                    <a:pt x="0" y="4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4" y="20"/>
                  </a:lnTo>
                  <a:lnTo>
                    <a:pt x="4" y="22"/>
                  </a:lnTo>
                  <a:lnTo>
                    <a:pt x="8" y="24"/>
                  </a:lnTo>
                  <a:lnTo>
                    <a:pt x="8" y="24"/>
                  </a:lnTo>
                  <a:lnTo>
                    <a:pt x="10" y="24"/>
                  </a:lnTo>
                  <a:lnTo>
                    <a:pt x="12" y="22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4" y="2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39" name="Freeform 106"/>
            <p:cNvSpPr/>
            <p:nvPr/>
          </p:nvSpPr>
          <p:spPr bwMode="auto">
            <a:xfrm>
              <a:off x="5175250" y="292100"/>
              <a:ext cx="82550" cy="31750"/>
            </a:xfrm>
            <a:custGeom>
              <a:avLst/>
              <a:gdLst/>
              <a:ahLst/>
              <a:cxnLst>
                <a:cxn ang="0">
                  <a:pos x="38" y="4"/>
                </a:cxn>
                <a:cxn ang="0">
                  <a:pos x="38" y="4"/>
                </a:cxn>
                <a:cxn ang="0">
                  <a:pos x="30" y="0"/>
                </a:cxn>
                <a:cxn ang="0">
                  <a:pos x="26" y="2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22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12" y="12"/>
                </a:cxn>
                <a:cxn ang="0">
                  <a:pos x="14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2" y="12"/>
                </a:cxn>
                <a:cxn ang="0">
                  <a:pos x="26" y="14"/>
                </a:cxn>
                <a:cxn ang="0">
                  <a:pos x="30" y="14"/>
                </a:cxn>
                <a:cxn ang="0">
                  <a:pos x="32" y="16"/>
                </a:cxn>
                <a:cxn ang="0">
                  <a:pos x="32" y="16"/>
                </a:cxn>
                <a:cxn ang="0">
                  <a:pos x="36" y="18"/>
                </a:cxn>
                <a:cxn ang="0">
                  <a:pos x="40" y="20"/>
                </a:cxn>
                <a:cxn ang="0">
                  <a:pos x="46" y="18"/>
                </a:cxn>
                <a:cxn ang="0">
                  <a:pos x="50" y="16"/>
                </a:cxn>
                <a:cxn ang="0">
                  <a:pos x="50" y="16"/>
                </a:cxn>
                <a:cxn ang="0">
                  <a:pos x="52" y="12"/>
                </a:cxn>
                <a:cxn ang="0">
                  <a:pos x="52" y="6"/>
                </a:cxn>
                <a:cxn ang="0">
                  <a:pos x="52" y="6"/>
                </a:cxn>
                <a:cxn ang="0">
                  <a:pos x="48" y="4"/>
                </a:cxn>
                <a:cxn ang="0">
                  <a:pos x="44" y="2"/>
                </a:cxn>
                <a:cxn ang="0">
                  <a:pos x="42" y="4"/>
                </a:cxn>
                <a:cxn ang="0">
                  <a:pos x="38" y="4"/>
                </a:cxn>
                <a:cxn ang="0">
                  <a:pos x="38" y="4"/>
                </a:cxn>
              </a:cxnLst>
              <a:rect l="0" t="0" r="r" b="b"/>
              <a:pathLst>
                <a:path w="52" h="20">
                  <a:moveTo>
                    <a:pt x="38" y="4"/>
                  </a:moveTo>
                  <a:lnTo>
                    <a:pt x="38" y="4"/>
                  </a:lnTo>
                  <a:lnTo>
                    <a:pt x="30" y="0"/>
                  </a:lnTo>
                  <a:lnTo>
                    <a:pt x="26" y="2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8"/>
                  </a:lnTo>
                  <a:lnTo>
                    <a:pt x="2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2" y="12"/>
                  </a:lnTo>
                  <a:lnTo>
                    <a:pt x="14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2" y="12"/>
                  </a:lnTo>
                  <a:lnTo>
                    <a:pt x="26" y="14"/>
                  </a:lnTo>
                  <a:lnTo>
                    <a:pt x="30" y="14"/>
                  </a:lnTo>
                  <a:lnTo>
                    <a:pt x="32" y="16"/>
                  </a:lnTo>
                  <a:lnTo>
                    <a:pt x="32" y="16"/>
                  </a:lnTo>
                  <a:lnTo>
                    <a:pt x="36" y="18"/>
                  </a:lnTo>
                  <a:lnTo>
                    <a:pt x="40" y="20"/>
                  </a:lnTo>
                  <a:lnTo>
                    <a:pt x="46" y="18"/>
                  </a:lnTo>
                  <a:lnTo>
                    <a:pt x="50" y="16"/>
                  </a:lnTo>
                  <a:lnTo>
                    <a:pt x="50" y="16"/>
                  </a:lnTo>
                  <a:lnTo>
                    <a:pt x="52" y="12"/>
                  </a:lnTo>
                  <a:lnTo>
                    <a:pt x="52" y="6"/>
                  </a:lnTo>
                  <a:lnTo>
                    <a:pt x="52" y="6"/>
                  </a:lnTo>
                  <a:lnTo>
                    <a:pt x="48" y="4"/>
                  </a:lnTo>
                  <a:lnTo>
                    <a:pt x="44" y="2"/>
                  </a:lnTo>
                  <a:lnTo>
                    <a:pt x="42" y="4"/>
                  </a:lnTo>
                  <a:lnTo>
                    <a:pt x="38" y="4"/>
                  </a:lnTo>
                  <a:lnTo>
                    <a:pt x="38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40" name="Freeform 107"/>
            <p:cNvSpPr/>
            <p:nvPr/>
          </p:nvSpPr>
          <p:spPr bwMode="auto">
            <a:xfrm>
              <a:off x="7956550" y="1143000"/>
              <a:ext cx="19050" cy="476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8"/>
                </a:cxn>
                <a:cxn ang="0">
                  <a:pos x="0" y="16"/>
                </a:cxn>
                <a:cxn ang="0">
                  <a:pos x="0" y="22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8" y="24"/>
                </a:cxn>
                <a:cxn ang="0">
                  <a:pos x="10" y="1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30">
                  <a:moveTo>
                    <a:pt x="12" y="0"/>
                  </a:moveTo>
                  <a:lnTo>
                    <a:pt x="12" y="0"/>
                  </a:lnTo>
                  <a:lnTo>
                    <a:pt x="4" y="8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8" y="24"/>
                  </a:lnTo>
                  <a:lnTo>
                    <a:pt x="10" y="1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41" name="Freeform 108"/>
            <p:cNvSpPr/>
            <p:nvPr/>
          </p:nvSpPr>
          <p:spPr bwMode="auto">
            <a:xfrm>
              <a:off x="7813675" y="1231900"/>
              <a:ext cx="28575" cy="25400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4"/>
                </a:cxn>
                <a:cxn ang="0">
                  <a:pos x="2" y="16"/>
                </a:cxn>
                <a:cxn ang="0">
                  <a:pos x="4" y="16"/>
                </a:cxn>
                <a:cxn ang="0">
                  <a:pos x="4" y="16"/>
                </a:cxn>
                <a:cxn ang="0">
                  <a:pos x="10" y="14"/>
                </a:cxn>
                <a:cxn ang="0">
                  <a:pos x="14" y="10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18" h="16">
                  <a:moveTo>
                    <a:pt x="18" y="0"/>
                  </a:move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10" y="14"/>
                  </a:lnTo>
                  <a:lnTo>
                    <a:pt x="14" y="1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42" name="Freeform 109"/>
            <p:cNvSpPr/>
            <p:nvPr/>
          </p:nvSpPr>
          <p:spPr bwMode="auto">
            <a:xfrm>
              <a:off x="6572250" y="882650"/>
              <a:ext cx="15875" cy="349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6" y="20"/>
                </a:cxn>
                <a:cxn ang="0">
                  <a:pos x="10" y="1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8" y="2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0" h="22">
                  <a:moveTo>
                    <a:pt x="0" y="6"/>
                  </a:moveTo>
                  <a:lnTo>
                    <a:pt x="0" y="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6" y="20"/>
                  </a:lnTo>
                  <a:lnTo>
                    <a:pt x="10" y="1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8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43" name="Freeform 110"/>
            <p:cNvSpPr/>
            <p:nvPr/>
          </p:nvSpPr>
          <p:spPr bwMode="auto">
            <a:xfrm>
              <a:off x="7953375" y="1543050"/>
              <a:ext cx="57150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8" y="6"/>
                </a:cxn>
                <a:cxn ang="0">
                  <a:pos x="32" y="6"/>
                </a:cxn>
                <a:cxn ang="0">
                  <a:pos x="36" y="2"/>
                </a:cxn>
                <a:cxn ang="0">
                  <a:pos x="36" y="2"/>
                </a:cxn>
                <a:cxn ang="0">
                  <a:pos x="32" y="2"/>
                </a:cxn>
                <a:cxn ang="0">
                  <a:pos x="28" y="2"/>
                </a:cxn>
                <a:cxn ang="0">
                  <a:pos x="18" y="0"/>
                </a:cxn>
                <a:cxn ang="0">
                  <a:pos x="10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36" h="6">
                  <a:moveTo>
                    <a:pt x="0" y="6"/>
                  </a:moveTo>
                  <a:lnTo>
                    <a:pt x="0" y="6"/>
                  </a:lnTo>
                  <a:lnTo>
                    <a:pt x="28" y="6"/>
                  </a:lnTo>
                  <a:lnTo>
                    <a:pt x="32" y="6"/>
                  </a:lnTo>
                  <a:lnTo>
                    <a:pt x="36" y="2"/>
                  </a:lnTo>
                  <a:lnTo>
                    <a:pt x="36" y="2"/>
                  </a:lnTo>
                  <a:lnTo>
                    <a:pt x="32" y="2"/>
                  </a:lnTo>
                  <a:lnTo>
                    <a:pt x="28" y="2"/>
                  </a:lnTo>
                  <a:lnTo>
                    <a:pt x="18" y="0"/>
                  </a:lnTo>
                  <a:lnTo>
                    <a:pt x="10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44" name="Freeform 111"/>
            <p:cNvSpPr/>
            <p:nvPr/>
          </p:nvSpPr>
          <p:spPr bwMode="auto">
            <a:xfrm>
              <a:off x="6619875" y="930275"/>
              <a:ext cx="38100" cy="2540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18" y="2"/>
                </a:cxn>
                <a:cxn ang="0">
                  <a:pos x="12" y="2"/>
                </a:cxn>
                <a:cxn ang="0">
                  <a:pos x="6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0" y="16"/>
                </a:cxn>
                <a:cxn ang="0">
                  <a:pos x="20" y="16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24" h="16">
                  <a:moveTo>
                    <a:pt x="24" y="0"/>
                  </a:moveTo>
                  <a:lnTo>
                    <a:pt x="24" y="0"/>
                  </a:lnTo>
                  <a:lnTo>
                    <a:pt x="18" y="2"/>
                  </a:lnTo>
                  <a:lnTo>
                    <a:pt x="12" y="2"/>
                  </a:lnTo>
                  <a:lnTo>
                    <a:pt x="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45" name="Freeform 112"/>
            <p:cNvSpPr/>
            <p:nvPr/>
          </p:nvSpPr>
          <p:spPr bwMode="auto">
            <a:xfrm>
              <a:off x="7997825" y="1701800"/>
              <a:ext cx="41275" cy="28575"/>
            </a:xfrm>
            <a:custGeom>
              <a:avLst/>
              <a:gdLst/>
              <a:ahLst/>
              <a:cxnLst>
                <a:cxn ang="0">
                  <a:pos x="6" y="16"/>
                </a:cxn>
                <a:cxn ang="0">
                  <a:pos x="6" y="16"/>
                </a:cxn>
                <a:cxn ang="0">
                  <a:pos x="10" y="12"/>
                </a:cxn>
                <a:cxn ang="0">
                  <a:pos x="14" y="8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8" y="0"/>
                </a:cxn>
                <a:cxn ang="0">
                  <a:pos x="12" y="2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2" y="16"/>
                </a:cxn>
                <a:cxn ang="0">
                  <a:pos x="2" y="16"/>
                </a:cxn>
                <a:cxn ang="0">
                  <a:pos x="4" y="18"/>
                </a:cxn>
                <a:cxn ang="0">
                  <a:pos x="6" y="16"/>
                </a:cxn>
                <a:cxn ang="0">
                  <a:pos x="6" y="16"/>
                </a:cxn>
              </a:cxnLst>
              <a:rect l="0" t="0" r="r" b="b"/>
              <a:pathLst>
                <a:path w="26" h="18">
                  <a:moveTo>
                    <a:pt x="6" y="16"/>
                  </a:moveTo>
                  <a:lnTo>
                    <a:pt x="6" y="16"/>
                  </a:lnTo>
                  <a:lnTo>
                    <a:pt x="10" y="12"/>
                  </a:lnTo>
                  <a:lnTo>
                    <a:pt x="14" y="8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2" y="2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4" y="18"/>
                  </a:lnTo>
                  <a:lnTo>
                    <a:pt x="6" y="16"/>
                  </a:lnTo>
                  <a:lnTo>
                    <a:pt x="6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46" name="Freeform 113"/>
            <p:cNvSpPr/>
            <p:nvPr/>
          </p:nvSpPr>
          <p:spPr bwMode="auto">
            <a:xfrm>
              <a:off x="5276850" y="311150"/>
              <a:ext cx="31750" cy="190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2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8" y="10"/>
                </a:cxn>
                <a:cxn ang="0">
                  <a:pos x="8" y="10"/>
                </a:cxn>
                <a:cxn ang="0">
                  <a:pos x="14" y="12"/>
                </a:cxn>
                <a:cxn ang="0">
                  <a:pos x="16" y="10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20" h="12">
                  <a:moveTo>
                    <a:pt x="6" y="2"/>
                  </a:moveTo>
                  <a:lnTo>
                    <a:pt x="6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8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14" y="12"/>
                  </a:lnTo>
                  <a:lnTo>
                    <a:pt x="16" y="10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47" name="Freeform 114"/>
            <p:cNvSpPr/>
            <p:nvPr/>
          </p:nvSpPr>
          <p:spPr bwMode="auto">
            <a:xfrm>
              <a:off x="5248275" y="260350"/>
              <a:ext cx="41275" cy="15875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2" y="10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26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6" y="10"/>
                </a:cxn>
                <a:cxn ang="0">
                  <a:pos x="22" y="10"/>
                </a:cxn>
                <a:cxn ang="0">
                  <a:pos x="22" y="10"/>
                </a:cxn>
              </a:cxnLst>
              <a:rect l="0" t="0" r="r" b="b"/>
              <a:pathLst>
                <a:path w="26" h="10">
                  <a:moveTo>
                    <a:pt x="22" y="10"/>
                  </a:moveTo>
                  <a:lnTo>
                    <a:pt x="22" y="10"/>
                  </a:lnTo>
                  <a:lnTo>
                    <a:pt x="26" y="6"/>
                  </a:lnTo>
                  <a:lnTo>
                    <a:pt x="26" y="6"/>
                  </a:lnTo>
                  <a:lnTo>
                    <a:pt x="26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6" y="10"/>
                  </a:lnTo>
                  <a:lnTo>
                    <a:pt x="22" y="10"/>
                  </a:lnTo>
                  <a:lnTo>
                    <a:pt x="22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48" name="Freeform 115"/>
            <p:cNvSpPr/>
            <p:nvPr/>
          </p:nvSpPr>
          <p:spPr bwMode="auto">
            <a:xfrm>
              <a:off x="8277225" y="317500"/>
              <a:ext cx="53975" cy="6350"/>
            </a:xfrm>
            <a:custGeom>
              <a:avLst/>
              <a:gdLst/>
              <a:ahLst/>
              <a:cxnLst>
                <a:cxn ang="0">
                  <a:pos x="34" y="4"/>
                </a:cxn>
                <a:cxn ang="0">
                  <a:pos x="34" y="4"/>
                </a:cxn>
                <a:cxn ang="0">
                  <a:pos x="1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" y="4"/>
                </a:cxn>
                <a:cxn ang="0">
                  <a:pos x="26" y="4"/>
                </a:cxn>
                <a:cxn ang="0">
                  <a:pos x="34" y="4"/>
                </a:cxn>
                <a:cxn ang="0">
                  <a:pos x="34" y="4"/>
                </a:cxn>
              </a:cxnLst>
              <a:rect l="0" t="0" r="r" b="b"/>
              <a:pathLst>
                <a:path w="34" h="4">
                  <a:moveTo>
                    <a:pt x="34" y="4"/>
                  </a:moveTo>
                  <a:lnTo>
                    <a:pt x="34" y="4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4"/>
                  </a:lnTo>
                  <a:lnTo>
                    <a:pt x="26" y="4"/>
                  </a:lnTo>
                  <a:lnTo>
                    <a:pt x="34" y="4"/>
                  </a:lnTo>
                  <a:lnTo>
                    <a:pt x="3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49" name="Freeform 116"/>
            <p:cNvSpPr/>
            <p:nvPr/>
          </p:nvSpPr>
          <p:spPr bwMode="auto">
            <a:xfrm>
              <a:off x="5511800" y="434975"/>
              <a:ext cx="25400" cy="15875"/>
            </a:xfrm>
            <a:custGeom>
              <a:avLst/>
              <a:gdLst/>
              <a:ahLst/>
              <a:cxnLst>
                <a:cxn ang="0">
                  <a:pos x="8" y="10"/>
                </a:cxn>
                <a:cxn ang="0">
                  <a:pos x="8" y="10"/>
                </a:cxn>
                <a:cxn ang="0">
                  <a:pos x="12" y="8"/>
                </a:cxn>
                <a:cxn ang="0">
                  <a:pos x="14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8" y="10"/>
                </a:cxn>
                <a:cxn ang="0">
                  <a:pos x="8" y="10"/>
                </a:cxn>
              </a:cxnLst>
              <a:rect l="0" t="0" r="r" b="b"/>
              <a:pathLst>
                <a:path w="16" h="10">
                  <a:moveTo>
                    <a:pt x="8" y="10"/>
                  </a:moveTo>
                  <a:lnTo>
                    <a:pt x="8" y="10"/>
                  </a:lnTo>
                  <a:lnTo>
                    <a:pt x="12" y="8"/>
                  </a:lnTo>
                  <a:lnTo>
                    <a:pt x="14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8" y="10"/>
                  </a:lnTo>
                  <a:lnTo>
                    <a:pt x="8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50" name="Freeform 117"/>
            <p:cNvSpPr/>
            <p:nvPr/>
          </p:nvSpPr>
          <p:spPr bwMode="auto">
            <a:xfrm>
              <a:off x="8108950" y="996950"/>
              <a:ext cx="25400" cy="22225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14" y="6"/>
                </a:cxn>
                <a:cxn ang="0">
                  <a:pos x="16" y="4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8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6" y="8"/>
                </a:cxn>
                <a:cxn ang="0">
                  <a:pos x="10" y="6"/>
                </a:cxn>
                <a:cxn ang="0">
                  <a:pos x="14" y="6"/>
                </a:cxn>
                <a:cxn ang="0">
                  <a:pos x="14" y="6"/>
                </a:cxn>
              </a:cxnLst>
              <a:rect l="0" t="0" r="r" b="b"/>
              <a:pathLst>
                <a:path w="16" h="14">
                  <a:moveTo>
                    <a:pt x="14" y="6"/>
                  </a:moveTo>
                  <a:lnTo>
                    <a:pt x="14" y="6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8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8"/>
                  </a:lnTo>
                  <a:lnTo>
                    <a:pt x="10" y="6"/>
                  </a:lnTo>
                  <a:lnTo>
                    <a:pt x="14" y="6"/>
                  </a:lnTo>
                  <a:lnTo>
                    <a:pt x="14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51" name="Freeform 118"/>
            <p:cNvSpPr/>
            <p:nvPr/>
          </p:nvSpPr>
          <p:spPr bwMode="auto">
            <a:xfrm>
              <a:off x="8229600" y="3206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52" name="Freeform 119"/>
            <p:cNvSpPr/>
            <p:nvPr/>
          </p:nvSpPr>
          <p:spPr bwMode="auto">
            <a:xfrm>
              <a:off x="8229600" y="307975"/>
              <a:ext cx="31750" cy="15875"/>
            </a:xfrm>
            <a:custGeom>
              <a:avLst/>
              <a:gdLst/>
              <a:ahLst/>
              <a:cxnLst>
                <a:cxn ang="0">
                  <a:pos x="18" y="8"/>
                </a:cxn>
                <a:cxn ang="0">
                  <a:pos x="18" y="8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8" y="2"/>
                </a:cxn>
                <a:cxn ang="0">
                  <a:pos x="16" y="2"/>
                </a:cxn>
                <a:cxn ang="0">
                  <a:pos x="16" y="2"/>
                </a:cxn>
                <a:cxn ang="0">
                  <a:pos x="12" y="0"/>
                </a:cxn>
                <a:cxn ang="0">
                  <a:pos x="8" y="2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4" y="10"/>
                </a:cxn>
                <a:cxn ang="0">
                  <a:pos x="8" y="10"/>
                </a:cxn>
                <a:cxn ang="0">
                  <a:pos x="14" y="8"/>
                </a:cxn>
                <a:cxn ang="0">
                  <a:pos x="18" y="8"/>
                </a:cxn>
                <a:cxn ang="0">
                  <a:pos x="18" y="8"/>
                </a:cxn>
              </a:cxnLst>
              <a:rect l="0" t="0" r="r" b="b"/>
              <a:pathLst>
                <a:path w="20" h="10">
                  <a:moveTo>
                    <a:pt x="18" y="8"/>
                  </a:moveTo>
                  <a:lnTo>
                    <a:pt x="18" y="8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8" y="2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8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4" y="8"/>
                  </a:lnTo>
                  <a:lnTo>
                    <a:pt x="18" y="8"/>
                  </a:lnTo>
                  <a:lnTo>
                    <a:pt x="1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53" name="Freeform 120"/>
            <p:cNvSpPr/>
            <p:nvPr/>
          </p:nvSpPr>
          <p:spPr bwMode="auto">
            <a:xfrm>
              <a:off x="4552950" y="600075"/>
              <a:ext cx="25400" cy="19050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6" y="12"/>
                </a:cxn>
                <a:cxn ang="0">
                  <a:pos x="10" y="12"/>
                </a:cxn>
                <a:cxn ang="0">
                  <a:pos x="16" y="6"/>
                </a:cxn>
                <a:cxn ang="0">
                  <a:pos x="16" y="6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0" y="4"/>
                </a:cxn>
                <a:cxn ang="0">
                  <a:pos x="6" y="4"/>
                </a:cxn>
                <a:cxn ang="0">
                  <a:pos x="2" y="8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16" h="12">
                  <a:moveTo>
                    <a:pt x="0" y="12"/>
                  </a:moveTo>
                  <a:lnTo>
                    <a:pt x="0" y="12"/>
                  </a:lnTo>
                  <a:lnTo>
                    <a:pt x="6" y="12"/>
                  </a:lnTo>
                  <a:lnTo>
                    <a:pt x="10" y="12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0" y="4"/>
                  </a:lnTo>
                  <a:lnTo>
                    <a:pt x="6" y="4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54" name="Freeform 121"/>
            <p:cNvSpPr/>
            <p:nvPr/>
          </p:nvSpPr>
          <p:spPr bwMode="auto">
            <a:xfrm>
              <a:off x="8054975" y="1606550"/>
              <a:ext cx="2857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10" y="6"/>
                </a:cxn>
                <a:cxn ang="0">
                  <a:pos x="18" y="6"/>
                </a:cxn>
                <a:cxn ang="0">
                  <a:pos x="18" y="6"/>
                </a:cxn>
                <a:cxn ang="0">
                  <a:pos x="12" y="2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8" h="6">
                  <a:moveTo>
                    <a:pt x="0" y="6"/>
                  </a:moveTo>
                  <a:lnTo>
                    <a:pt x="0" y="6"/>
                  </a:lnTo>
                  <a:lnTo>
                    <a:pt x="10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2" y="2"/>
                  </a:lnTo>
                  <a:lnTo>
                    <a:pt x="8" y="0"/>
                  </a:lnTo>
                  <a:lnTo>
                    <a:pt x="4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55" name="Freeform 122"/>
            <p:cNvSpPr/>
            <p:nvPr/>
          </p:nvSpPr>
          <p:spPr bwMode="auto">
            <a:xfrm>
              <a:off x="8207375" y="339725"/>
              <a:ext cx="34925" cy="1270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22" y="8"/>
                </a:cxn>
                <a:cxn ang="0">
                  <a:pos x="22" y="8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6" y="2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22" h="8">
                  <a:moveTo>
                    <a:pt x="0" y="6"/>
                  </a:moveTo>
                  <a:lnTo>
                    <a:pt x="0" y="6"/>
                  </a:lnTo>
                  <a:lnTo>
                    <a:pt x="22" y="8"/>
                  </a:lnTo>
                  <a:lnTo>
                    <a:pt x="22" y="8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6" y="2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56" name="Freeform 123"/>
            <p:cNvSpPr/>
            <p:nvPr/>
          </p:nvSpPr>
          <p:spPr bwMode="auto">
            <a:xfrm>
              <a:off x="5067300" y="260350"/>
              <a:ext cx="44450" cy="22225"/>
            </a:xfrm>
            <a:custGeom>
              <a:avLst/>
              <a:gdLst/>
              <a:ahLst/>
              <a:cxnLst>
                <a:cxn ang="0">
                  <a:pos x="20" y="10"/>
                </a:cxn>
                <a:cxn ang="0">
                  <a:pos x="20" y="10"/>
                </a:cxn>
                <a:cxn ang="0">
                  <a:pos x="22" y="8"/>
                </a:cxn>
                <a:cxn ang="0">
                  <a:pos x="24" y="8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2" y="6"/>
                </a:cxn>
                <a:cxn ang="0">
                  <a:pos x="18" y="6"/>
                </a:cxn>
                <a:cxn ang="0">
                  <a:pos x="1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20" y="4"/>
                </a:cxn>
                <a:cxn ang="0">
                  <a:pos x="24" y="4"/>
                </a:cxn>
                <a:cxn ang="0">
                  <a:pos x="28" y="2"/>
                </a:cxn>
                <a:cxn ang="0">
                  <a:pos x="28" y="2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8" y="2"/>
                </a:cxn>
                <a:cxn ang="0">
                  <a:pos x="8" y="4"/>
                </a:cxn>
                <a:cxn ang="0">
                  <a:pos x="8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2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8" y="14"/>
                </a:cxn>
                <a:cxn ang="0">
                  <a:pos x="16" y="14"/>
                </a:cxn>
                <a:cxn ang="0">
                  <a:pos x="20" y="10"/>
                </a:cxn>
                <a:cxn ang="0">
                  <a:pos x="20" y="10"/>
                </a:cxn>
              </a:cxnLst>
              <a:rect l="0" t="0" r="r" b="b"/>
              <a:pathLst>
                <a:path w="28" h="14">
                  <a:moveTo>
                    <a:pt x="20" y="10"/>
                  </a:moveTo>
                  <a:lnTo>
                    <a:pt x="20" y="10"/>
                  </a:lnTo>
                  <a:lnTo>
                    <a:pt x="22" y="8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18" y="6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20" y="4"/>
                  </a:lnTo>
                  <a:lnTo>
                    <a:pt x="24" y="4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8" y="2"/>
                  </a:lnTo>
                  <a:lnTo>
                    <a:pt x="8" y="4"/>
                  </a:lnTo>
                  <a:lnTo>
                    <a:pt x="8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2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8" y="14"/>
                  </a:lnTo>
                  <a:lnTo>
                    <a:pt x="16" y="14"/>
                  </a:lnTo>
                  <a:lnTo>
                    <a:pt x="20" y="10"/>
                  </a:lnTo>
                  <a:lnTo>
                    <a:pt x="20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57" name="Freeform 124"/>
            <p:cNvSpPr/>
            <p:nvPr/>
          </p:nvSpPr>
          <p:spPr bwMode="auto">
            <a:xfrm>
              <a:off x="8007350" y="1352550"/>
              <a:ext cx="15875" cy="38100"/>
            </a:xfrm>
            <a:custGeom>
              <a:avLst/>
              <a:gdLst/>
              <a:ahLst/>
              <a:cxnLst>
                <a:cxn ang="0">
                  <a:pos x="6" y="24"/>
                </a:cxn>
                <a:cxn ang="0">
                  <a:pos x="6" y="24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10" y="12"/>
                </a:cxn>
                <a:cxn ang="0">
                  <a:pos x="10" y="8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4" y="20"/>
                </a:cxn>
                <a:cxn ang="0">
                  <a:pos x="6" y="24"/>
                </a:cxn>
                <a:cxn ang="0">
                  <a:pos x="6" y="24"/>
                </a:cxn>
              </a:cxnLst>
              <a:rect l="0" t="0" r="r" b="b"/>
              <a:pathLst>
                <a:path w="10" h="24">
                  <a:moveTo>
                    <a:pt x="6" y="24"/>
                  </a:moveTo>
                  <a:lnTo>
                    <a:pt x="6" y="24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10" y="12"/>
                  </a:lnTo>
                  <a:lnTo>
                    <a:pt x="10" y="8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4"/>
                  </a:lnTo>
                  <a:lnTo>
                    <a:pt x="2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0" y="16"/>
                  </a:lnTo>
                  <a:lnTo>
                    <a:pt x="2" y="18"/>
                  </a:lnTo>
                  <a:lnTo>
                    <a:pt x="4" y="20"/>
                  </a:lnTo>
                  <a:lnTo>
                    <a:pt x="6" y="24"/>
                  </a:lnTo>
                  <a:lnTo>
                    <a:pt x="6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58" name="Freeform 125"/>
            <p:cNvSpPr/>
            <p:nvPr/>
          </p:nvSpPr>
          <p:spPr bwMode="auto">
            <a:xfrm>
              <a:off x="5016500" y="292100"/>
              <a:ext cx="142875" cy="41275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4" y="10"/>
                </a:cxn>
                <a:cxn ang="0">
                  <a:pos x="0" y="12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18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6" y="18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20" y="16"/>
                </a:cxn>
                <a:cxn ang="0">
                  <a:pos x="24" y="16"/>
                </a:cxn>
                <a:cxn ang="0">
                  <a:pos x="30" y="18"/>
                </a:cxn>
                <a:cxn ang="0">
                  <a:pos x="30" y="18"/>
                </a:cxn>
                <a:cxn ang="0">
                  <a:pos x="30" y="20"/>
                </a:cxn>
                <a:cxn ang="0">
                  <a:pos x="30" y="20"/>
                </a:cxn>
                <a:cxn ang="0">
                  <a:pos x="28" y="20"/>
                </a:cxn>
                <a:cxn ang="0">
                  <a:pos x="24" y="22"/>
                </a:cxn>
                <a:cxn ang="0">
                  <a:pos x="24" y="22"/>
                </a:cxn>
                <a:cxn ang="0">
                  <a:pos x="28" y="24"/>
                </a:cxn>
                <a:cxn ang="0">
                  <a:pos x="34" y="26"/>
                </a:cxn>
                <a:cxn ang="0">
                  <a:pos x="44" y="24"/>
                </a:cxn>
                <a:cxn ang="0">
                  <a:pos x="44" y="24"/>
                </a:cxn>
                <a:cxn ang="0">
                  <a:pos x="62" y="20"/>
                </a:cxn>
                <a:cxn ang="0">
                  <a:pos x="70" y="18"/>
                </a:cxn>
                <a:cxn ang="0">
                  <a:pos x="80" y="18"/>
                </a:cxn>
                <a:cxn ang="0">
                  <a:pos x="80" y="18"/>
                </a:cxn>
                <a:cxn ang="0">
                  <a:pos x="86" y="18"/>
                </a:cxn>
                <a:cxn ang="0">
                  <a:pos x="90" y="14"/>
                </a:cxn>
                <a:cxn ang="0">
                  <a:pos x="90" y="14"/>
                </a:cxn>
                <a:cxn ang="0">
                  <a:pos x="90" y="10"/>
                </a:cxn>
                <a:cxn ang="0">
                  <a:pos x="88" y="10"/>
                </a:cxn>
                <a:cxn ang="0">
                  <a:pos x="88" y="10"/>
                </a:cxn>
                <a:cxn ang="0">
                  <a:pos x="80" y="10"/>
                </a:cxn>
                <a:cxn ang="0">
                  <a:pos x="74" y="10"/>
                </a:cxn>
                <a:cxn ang="0">
                  <a:pos x="68" y="6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0" y="2"/>
                </a:cxn>
                <a:cxn ang="0">
                  <a:pos x="60" y="2"/>
                </a:cxn>
                <a:cxn ang="0">
                  <a:pos x="58" y="2"/>
                </a:cxn>
                <a:cxn ang="0">
                  <a:pos x="56" y="4"/>
                </a:cxn>
                <a:cxn ang="0">
                  <a:pos x="58" y="8"/>
                </a:cxn>
                <a:cxn ang="0">
                  <a:pos x="62" y="10"/>
                </a:cxn>
                <a:cxn ang="0">
                  <a:pos x="62" y="12"/>
                </a:cxn>
                <a:cxn ang="0">
                  <a:pos x="62" y="14"/>
                </a:cxn>
                <a:cxn ang="0">
                  <a:pos x="62" y="14"/>
                </a:cxn>
                <a:cxn ang="0">
                  <a:pos x="48" y="12"/>
                </a:cxn>
                <a:cxn ang="0">
                  <a:pos x="36" y="8"/>
                </a:cxn>
                <a:cxn ang="0">
                  <a:pos x="36" y="8"/>
                </a:cxn>
                <a:cxn ang="0">
                  <a:pos x="34" y="6"/>
                </a:cxn>
                <a:cxn ang="0">
                  <a:pos x="30" y="6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0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8" y="6"/>
                </a:cxn>
                <a:cxn ang="0">
                  <a:pos x="6" y="8"/>
                </a:cxn>
                <a:cxn ang="0">
                  <a:pos x="4" y="10"/>
                </a:cxn>
                <a:cxn ang="0">
                  <a:pos x="4" y="10"/>
                </a:cxn>
              </a:cxnLst>
              <a:rect l="0" t="0" r="r" b="b"/>
              <a:pathLst>
                <a:path w="90" h="26">
                  <a:moveTo>
                    <a:pt x="4" y="10"/>
                  </a:moveTo>
                  <a:lnTo>
                    <a:pt x="4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20" y="16"/>
                  </a:lnTo>
                  <a:lnTo>
                    <a:pt x="24" y="16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0" y="20"/>
                  </a:lnTo>
                  <a:lnTo>
                    <a:pt x="30" y="20"/>
                  </a:lnTo>
                  <a:lnTo>
                    <a:pt x="28" y="20"/>
                  </a:lnTo>
                  <a:lnTo>
                    <a:pt x="24" y="22"/>
                  </a:lnTo>
                  <a:lnTo>
                    <a:pt x="24" y="22"/>
                  </a:lnTo>
                  <a:lnTo>
                    <a:pt x="28" y="24"/>
                  </a:lnTo>
                  <a:lnTo>
                    <a:pt x="34" y="26"/>
                  </a:lnTo>
                  <a:lnTo>
                    <a:pt x="44" y="24"/>
                  </a:lnTo>
                  <a:lnTo>
                    <a:pt x="44" y="24"/>
                  </a:lnTo>
                  <a:lnTo>
                    <a:pt x="62" y="20"/>
                  </a:lnTo>
                  <a:lnTo>
                    <a:pt x="70" y="18"/>
                  </a:lnTo>
                  <a:lnTo>
                    <a:pt x="80" y="18"/>
                  </a:lnTo>
                  <a:lnTo>
                    <a:pt x="80" y="18"/>
                  </a:lnTo>
                  <a:lnTo>
                    <a:pt x="86" y="18"/>
                  </a:lnTo>
                  <a:lnTo>
                    <a:pt x="90" y="14"/>
                  </a:lnTo>
                  <a:lnTo>
                    <a:pt x="90" y="14"/>
                  </a:lnTo>
                  <a:lnTo>
                    <a:pt x="90" y="10"/>
                  </a:lnTo>
                  <a:lnTo>
                    <a:pt x="88" y="10"/>
                  </a:lnTo>
                  <a:lnTo>
                    <a:pt x="88" y="10"/>
                  </a:lnTo>
                  <a:lnTo>
                    <a:pt x="80" y="10"/>
                  </a:lnTo>
                  <a:lnTo>
                    <a:pt x="74" y="10"/>
                  </a:lnTo>
                  <a:lnTo>
                    <a:pt x="68" y="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8" y="2"/>
                  </a:lnTo>
                  <a:lnTo>
                    <a:pt x="56" y="4"/>
                  </a:lnTo>
                  <a:lnTo>
                    <a:pt x="58" y="8"/>
                  </a:lnTo>
                  <a:lnTo>
                    <a:pt x="62" y="10"/>
                  </a:lnTo>
                  <a:lnTo>
                    <a:pt x="62" y="12"/>
                  </a:lnTo>
                  <a:lnTo>
                    <a:pt x="62" y="14"/>
                  </a:lnTo>
                  <a:lnTo>
                    <a:pt x="62" y="14"/>
                  </a:lnTo>
                  <a:lnTo>
                    <a:pt x="48" y="12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4" y="6"/>
                  </a:lnTo>
                  <a:lnTo>
                    <a:pt x="30" y="6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0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8" y="6"/>
                  </a:lnTo>
                  <a:lnTo>
                    <a:pt x="6" y="8"/>
                  </a:lnTo>
                  <a:lnTo>
                    <a:pt x="4" y="10"/>
                  </a:lnTo>
                  <a:lnTo>
                    <a:pt x="4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59" name="Freeform 126"/>
            <p:cNvSpPr/>
            <p:nvPr/>
          </p:nvSpPr>
          <p:spPr bwMode="auto">
            <a:xfrm>
              <a:off x="7064375" y="412750"/>
              <a:ext cx="25400" cy="12700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6" y="8"/>
                </a:cxn>
                <a:cxn ang="0">
                  <a:pos x="8" y="8"/>
                </a:cxn>
                <a:cxn ang="0">
                  <a:pos x="16" y="4"/>
                </a:cxn>
                <a:cxn ang="0">
                  <a:pos x="16" y="4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16" h="8">
                  <a:moveTo>
                    <a:pt x="2" y="6"/>
                  </a:moveTo>
                  <a:lnTo>
                    <a:pt x="2" y="6"/>
                  </a:lnTo>
                  <a:lnTo>
                    <a:pt x="6" y="8"/>
                  </a:lnTo>
                  <a:lnTo>
                    <a:pt x="8" y="8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8" y="0"/>
                  </a:lnTo>
                  <a:lnTo>
                    <a:pt x="4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60" name="Freeform 127"/>
            <p:cNvSpPr/>
            <p:nvPr/>
          </p:nvSpPr>
          <p:spPr bwMode="auto">
            <a:xfrm>
              <a:off x="8045450" y="1530350"/>
              <a:ext cx="9525" cy="38100"/>
            </a:xfrm>
            <a:custGeom>
              <a:avLst/>
              <a:gdLst/>
              <a:ahLst/>
              <a:cxnLst>
                <a:cxn ang="0">
                  <a:pos x="2" y="14"/>
                </a:cxn>
                <a:cxn ang="0">
                  <a:pos x="2" y="14"/>
                </a:cxn>
                <a:cxn ang="0">
                  <a:pos x="2" y="18"/>
                </a:cxn>
                <a:cxn ang="0">
                  <a:pos x="2" y="22"/>
                </a:cxn>
                <a:cxn ang="0">
                  <a:pos x="4" y="24"/>
                </a:cxn>
                <a:cxn ang="0">
                  <a:pos x="4" y="24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8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</a:cxnLst>
              <a:rect l="0" t="0" r="r" b="b"/>
              <a:pathLst>
                <a:path w="6" h="24">
                  <a:moveTo>
                    <a:pt x="2" y="14"/>
                  </a:moveTo>
                  <a:lnTo>
                    <a:pt x="2" y="14"/>
                  </a:lnTo>
                  <a:lnTo>
                    <a:pt x="2" y="18"/>
                  </a:lnTo>
                  <a:lnTo>
                    <a:pt x="2" y="22"/>
                  </a:lnTo>
                  <a:lnTo>
                    <a:pt x="4" y="24"/>
                  </a:lnTo>
                  <a:lnTo>
                    <a:pt x="4" y="24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8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61" name="Freeform 128"/>
            <p:cNvSpPr/>
            <p:nvPr/>
          </p:nvSpPr>
          <p:spPr bwMode="auto">
            <a:xfrm>
              <a:off x="5429250" y="520700"/>
              <a:ext cx="19050" cy="127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12" y="2"/>
                </a:cxn>
                <a:cxn ang="0">
                  <a:pos x="12" y="2"/>
                </a:cxn>
                <a:cxn ang="0">
                  <a:pos x="10" y="2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12" h="8">
                  <a:moveTo>
                    <a:pt x="8" y="0"/>
                  </a:moveTo>
                  <a:lnTo>
                    <a:pt x="8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6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62" name="Freeform 129"/>
            <p:cNvSpPr/>
            <p:nvPr/>
          </p:nvSpPr>
          <p:spPr bwMode="auto">
            <a:xfrm>
              <a:off x="6870700" y="977900"/>
              <a:ext cx="19050" cy="95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2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4" y="6"/>
                </a:cxn>
                <a:cxn ang="0">
                  <a:pos x="6" y="6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6">
                  <a:moveTo>
                    <a:pt x="12" y="0"/>
                  </a:moveTo>
                  <a:lnTo>
                    <a:pt x="12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6"/>
                  </a:lnTo>
                  <a:lnTo>
                    <a:pt x="6" y="6"/>
                  </a:lnTo>
                  <a:lnTo>
                    <a:pt x="12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63" name="Freeform 130"/>
            <p:cNvSpPr/>
            <p:nvPr/>
          </p:nvSpPr>
          <p:spPr bwMode="auto">
            <a:xfrm>
              <a:off x="5499100" y="1254125"/>
              <a:ext cx="22225" cy="1270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6"/>
                </a:cxn>
                <a:cxn ang="0">
                  <a:pos x="8" y="8"/>
                </a:cxn>
                <a:cxn ang="0">
                  <a:pos x="14" y="6"/>
                </a:cxn>
                <a:cxn ang="0">
                  <a:pos x="14" y="6"/>
                </a:cxn>
                <a:cxn ang="0">
                  <a:pos x="8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4" h="8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6"/>
                  </a:lnTo>
                  <a:lnTo>
                    <a:pt x="8" y="8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64" name="Freeform 131"/>
            <p:cNvSpPr/>
            <p:nvPr/>
          </p:nvSpPr>
          <p:spPr bwMode="auto">
            <a:xfrm>
              <a:off x="5711825" y="781050"/>
              <a:ext cx="9525" cy="22225"/>
            </a:xfrm>
            <a:custGeom>
              <a:avLst/>
              <a:gdLst/>
              <a:ahLst/>
              <a:cxnLst>
                <a:cxn ang="0">
                  <a:pos x="4" y="14"/>
                </a:cxn>
                <a:cxn ang="0">
                  <a:pos x="4" y="14"/>
                </a:cxn>
                <a:cxn ang="0">
                  <a:pos x="6" y="10"/>
                </a:cxn>
                <a:cxn ang="0">
                  <a:pos x="6" y="8"/>
                </a:cxn>
                <a:cxn ang="0">
                  <a:pos x="6" y="4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4"/>
                </a:cxn>
                <a:cxn ang="0">
                  <a:pos x="4" y="14"/>
                </a:cxn>
              </a:cxnLst>
              <a:rect l="0" t="0" r="r" b="b"/>
              <a:pathLst>
                <a:path w="6" h="14">
                  <a:moveTo>
                    <a:pt x="4" y="14"/>
                  </a:moveTo>
                  <a:lnTo>
                    <a:pt x="4" y="14"/>
                  </a:lnTo>
                  <a:lnTo>
                    <a:pt x="6" y="10"/>
                  </a:lnTo>
                  <a:lnTo>
                    <a:pt x="6" y="8"/>
                  </a:lnTo>
                  <a:lnTo>
                    <a:pt x="6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4"/>
                  </a:lnTo>
                  <a:lnTo>
                    <a:pt x="4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65" name="Freeform 132"/>
            <p:cNvSpPr/>
            <p:nvPr/>
          </p:nvSpPr>
          <p:spPr bwMode="auto">
            <a:xfrm>
              <a:off x="5797550" y="774700"/>
              <a:ext cx="15875" cy="12700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lnTo>
                    <a:pt x="8" y="8"/>
                  </a:lnTo>
                  <a:lnTo>
                    <a:pt x="8" y="6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66" name="Freeform 133"/>
            <p:cNvSpPr/>
            <p:nvPr/>
          </p:nvSpPr>
          <p:spPr bwMode="auto">
            <a:xfrm>
              <a:off x="5556250" y="22510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67" name="Freeform 134"/>
            <p:cNvSpPr/>
            <p:nvPr/>
          </p:nvSpPr>
          <p:spPr bwMode="auto">
            <a:xfrm>
              <a:off x="5549900" y="2251075"/>
              <a:ext cx="6350" cy="2222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4"/>
                  </a:lnTo>
                  <a:lnTo>
                    <a:pt x="2" y="10"/>
                  </a:lnTo>
                  <a:lnTo>
                    <a:pt x="4" y="8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68" name="Freeform 135"/>
            <p:cNvSpPr/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69" name="Freeform 136"/>
            <p:cNvSpPr/>
            <p:nvPr/>
          </p:nvSpPr>
          <p:spPr bwMode="auto">
            <a:xfrm>
              <a:off x="7978775" y="1368425"/>
              <a:ext cx="12700" cy="158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" y="10"/>
                </a:cxn>
                <a:cxn ang="0">
                  <a:pos x="4" y="8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8" h="10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2" y="10"/>
                  </a:lnTo>
                  <a:lnTo>
                    <a:pt x="4" y="8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70" name="Freeform 137"/>
            <p:cNvSpPr/>
            <p:nvPr/>
          </p:nvSpPr>
          <p:spPr bwMode="auto">
            <a:xfrm>
              <a:off x="6607175" y="638175"/>
              <a:ext cx="15875" cy="1270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0" h="8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8"/>
                  </a:lnTo>
                  <a:lnTo>
                    <a:pt x="8" y="6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71" name="Freeform 138"/>
            <p:cNvSpPr/>
            <p:nvPr/>
          </p:nvSpPr>
          <p:spPr bwMode="auto">
            <a:xfrm>
              <a:off x="7194550" y="400050"/>
              <a:ext cx="19050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4"/>
                </a:cxn>
                <a:cxn ang="0">
                  <a:pos x="6" y="4"/>
                </a:cxn>
                <a:cxn ang="0">
                  <a:pos x="10" y="6"/>
                </a:cxn>
                <a:cxn ang="0">
                  <a:pos x="12" y="8"/>
                </a:cxn>
                <a:cxn ang="0">
                  <a:pos x="12" y="8"/>
                </a:cxn>
                <a:cxn ang="0">
                  <a:pos x="10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8">
                  <a:moveTo>
                    <a:pt x="0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2" y="8"/>
                  </a:lnTo>
                  <a:lnTo>
                    <a:pt x="12" y="8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72" name="Freeform 139"/>
            <p:cNvSpPr/>
            <p:nvPr/>
          </p:nvSpPr>
          <p:spPr bwMode="auto">
            <a:xfrm>
              <a:off x="7213600" y="4127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73" name="Freeform 140"/>
            <p:cNvSpPr/>
            <p:nvPr/>
          </p:nvSpPr>
          <p:spPr bwMode="auto">
            <a:xfrm>
              <a:off x="4816475" y="669925"/>
              <a:ext cx="15875" cy="127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10" y="4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" h="8">
                  <a:moveTo>
                    <a:pt x="0" y="0"/>
                  </a:moveTo>
                  <a:lnTo>
                    <a:pt x="0" y="0"/>
                  </a:lnTo>
                  <a:lnTo>
                    <a:pt x="4" y="4"/>
                  </a:lnTo>
                  <a:lnTo>
                    <a:pt x="8" y="8"/>
                  </a:lnTo>
                  <a:lnTo>
                    <a:pt x="8" y="8"/>
                  </a:lnTo>
                  <a:lnTo>
                    <a:pt x="10" y="4"/>
                  </a:lnTo>
                  <a:lnTo>
                    <a:pt x="10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74" name="Freeform 141"/>
            <p:cNvSpPr/>
            <p:nvPr/>
          </p:nvSpPr>
          <p:spPr bwMode="auto">
            <a:xfrm>
              <a:off x="8308975" y="1641475"/>
              <a:ext cx="41275" cy="22225"/>
            </a:xfrm>
            <a:custGeom>
              <a:avLst/>
              <a:gdLst/>
              <a:ahLst/>
              <a:cxnLst>
                <a:cxn ang="0">
                  <a:pos x="14" y="12"/>
                </a:cxn>
                <a:cxn ang="0">
                  <a:pos x="14" y="12"/>
                </a:cxn>
                <a:cxn ang="0">
                  <a:pos x="18" y="12"/>
                </a:cxn>
                <a:cxn ang="0">
                  <a:pos x="20" y="10"/>
                </a:cxn>
                <a:cxn ang="0">
                  <a:pos x="20" y="10"/>
                </a:cxn>
                <a:cxn ang="0">
                  <a:pos x="24" y="6"/>
                </a:cxn>
                <a:cxn ang="0">
                  <a:pos x="26" y="4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22" y="0"/>
                </a:cxn>
                <a:cxn ang="0">
                  <a:pos x="20" y="0"/>
                </a:cxn>
                <a:cxn ang="0">
                  <a:pos x="20" y="4"/>
                </a:cxn>
                <a:cxn ang="0">
                  <a:pos x="20" y="4"/>
                </a:cxn>
                <a:cxn ang="0">
                  <a:pos x="16" y="6"/>
                </a:cxn>
                <a:cxn ang="0">
                  <a:pos x="14" y="6"/>
                </a:cxn>
                <a:cxn ang="0">
                  <a:pos x="12" y="6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4" y="8"/>
                </a:cxn>
                <a:cxn ang="0">
                  <a:pos x="2" y="8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4" y="12"/>
                </a:cxn>
                <a:cxn ang="0">
                  <a:pos x="6" y="14"/>
                </a:cxn>
                <a:cxn ang="0">
                  <a:pos x="14" y="12"/>
                </a:cxn>
                <a:cxn ang="0">
                  <a:pos x="14" y="12"/>
                </a:cxn>
              </a:cxnLst>
              <a:rect l="0" t="0" r="r" b="b"/>
              <a:pathLst>
                <a:path w="26" h="14">
                  <a:moveTo>
                    <a:pt x="14" y="12"/>
                  </a:moveTo>
                  <a:lnTo>
                    <a:pt x="14" y="12"/>
                  </a:lnTo>
                  <a:lnTo>
                    <a:pt x="18" y="12"/>
                  </a:lnTo>
                  <a:lnTo>
                    <a:pt x="20" y="10"/>
                  </a:lnTo>
                  <a:lnTo>
                    <a:pt x="20" y="10"/>
                  </a:lnTo>
                  <a:lnTo>
                    <a:pt x="24" y="6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20" y="4"/>
                  </a:lnTo>
                  <a:lnTo>
                    <a:pt x="20" y="4"/>
                  </a:lnTo>
                  <a:lnTo>
                    <a:pt x="16" y="6"/>
                  </a:lnTo>
                  <a:lnTo>
                    <a:pt x="14" y="6"/>
                  </a:lnTo>
                  <a:lnTo>
                    <a:pt x="12" y="6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8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12"/>
                  </a:lnTo>
                  <a:lnTo>
                    <a:pt x="6" y="14"/>
                  </a:lnTo>
                  <a:lnTo>
                    <a:pt x="14" y="12"/>
                  </a:lnTo>
                  <a:lnTo>
                    <a:pt x="14" y="1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75" name="Freeform 142"/>
            <p:cNvSpPr/>
            <p:nvPr/>
          </p:nvSpPr>
          <p:spPr bwMode="auto">
            <a:xfrm>
              <a:off x="4791075" y="609600"/>
              <a:ext cx="12700" cy="19050"/>
            </a:xfrm>
            <a:custGeom>
              <a:avLst/>
              <a:gdLst/>
              <a:ahLst/>
              <a:cxnLst>
                <a:cxn ang="0">
                  <a:pos x="6" y="4"/>
                </a:cxn>
                <a:cxn ang="0">
                  <a:pos x="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2" y="12"/>
                </a:cxn>
                <a:cxn ang="0">
                  <a:pos x="6" y="12"/>
                </a:cxn>
                <a:cxn ang="0">
                  <a:pos x="6" y="12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6"/>
                </a:cxn>
                <a:cxn ang="0">
                  <a:pos x="8" y="6"/>
                </a:cxn>
                <a:cxn ang="0">
                  <a:pos x="6" y="4"/>
                </a:cxn>
                <a:cxn ang="0">
                  <a:pos x="6" y="4"/>
                </a:cxn>
              </a:cxnLst>
              <a:rect l="0" t="0" r="r" b="b"/>
              <a:pathLst>
                <a:path w="8" h="12">
                  <a:moveTo>
                    <a:pt x="6" y="4"/>
                  </a:moveTo>
                  <a:lnTo>
                    <a:pt x="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8"/>
                  </a:lnTo>
                  <a:lnTo>
                    <a:pt x="2" y="12"/>
                  </a:lnTo>
                  <a:lnTo>
                    <a:pt x="6" y="12"/>
                  </a:lnTo>
                  <a:lnTo>
                    <a:pt x="6" y="12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6"/>
                  </a:lnTo>
                  <a:lnTo>
                    <a:pt x="8" y="6"/>
                  </a:lnTo>
                  <a:lnTo>
                    <a:pt x="6" y="4"/>
                  </a:lnTo>
                  <a:lnTo>
                    <a:pt x="6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76" name="Freeform 143"/>
            <p:cNvSpPr/>
            <p:nvPr/>
          </p:nvSpPr>
          <p:spPr bwMode="auto">
            <a:xfrm>
              <a:off x="6394450" y="593725"/>
              <a:ext cx="92075" cy="136525"/>
            </a:xfrm>
            <a:custGeom>
              <a:avLst/>
              <a:gdLst/>
              <a:ahLst/>
              <a:cxnLst>
                <a:cxn ang="0">
                  <a:pos x="2" y="32"/>
                </a:cxn>
                <a:cxn ang="0">
                  <a:pos x="6" y="30"/>
                </a:cxn>
                <a:cxn ang="0">
                  <a:pos x="6" y="26"/>
                </a:cxn>
                <a:cxn ang="0">
                  <a:pos x="8" y="28"/>
                </a:cxn>
                <a:cxn ang="0">
                  <a:pos x="12" y="38"/>
                </a:cxn>
                <a:cxn ang="0">
                  <a:pos x="18" y="38"/>
                </a:cxn>
                <a:cxn ang="0">
                  <a:pos x="22" y="50"/>
                </a:cxn>
                <a:cxn ang="0">
                  <a:pos x="22" y="54"/>
                </a:cxn>
                <a:cxn ang="0">
                  <a:pos x="16" y="56"/>
                </a:cxn>
                <a:cxn ang="0">
                  <a:pos x="12" y="56"/>
                </a:cxn>
                <a:cxn ang="0">
                  <a:pos x="12" y="58"/>
                </a:cxn>
                <a:cxn ang="0">
                  <a:pos x="14" y="66"/>
                </a:cxn>
                <a:cxn ang="0">
                  <a:pos x="8" y="70"/>
                </a:cxn>
                <a:cxn ang="0">
                  <a:pos x="16" y="72"/>
                </a:cxn>
                <a:cxn ang="0">
                  <a:pos x="26" y="74"/>
                </a:cxn>
                <a:cxn ang="0">
                  <a:pos x="14" y="78"/>
                </a:cxn>
                <a:cxn ang="0">
                  <a:pos x="8" y="86"/>
                </a:cxn>
                <a:cxn ang="0">
                  <a:pos x="30" y="82"/>
                </a:cxn>
                <a:cxn ang="0">
                  <a:pos x="50" y="78"/>
                </a:cxn>
                <a:cxn ang="0">
                  <a:pos x="56" y="72"/>
                </a:cxn>
                <a:cxn ang="0">
                  <a:pos x="58" y="62"/>
                </a:cxn>
                <a:cxn ang="0">
                  <a:pos x="54" y="58"/>
                </a:cxn>
                <a:cxn ang="0">
                  <a:pos x="50" y="60"/>
                </a:cxn>
                <a:cxn ang="0">
                  <a:pos x="46" y="52"/>
                </a:cxn>
                <a:cxn ang="0">
                  <a:pos x="38" y="40"/>
                </a:cxn>
                <a:cxn ang="0">
                  <a:pos x="28" y="28"/>
                </a:cxn>
                <a:cxn ang="0">
                  <a:pos x="24" y="20"/>
                </a:cxn>
                <a:cxn ang="0">
                  <a:pos x="28" y="16"/>
                </a:cxn>
                <a:cxn ang="0">
                  <a:pos x="30" y="12"/>
                </a:cxn>
                <a:cxn ang="0">
                  <a:pos x="28" y="10"/>
                </a:cxn>
                <a:cxn ang="0">
                  <a:pos x="22" y="10"/>
                </a:cxn>
                <a:cxn ang="0">
                  <a:pos x="16" y="10"/>
                </a:cxn>
                <a:cxn ang="0">
                  <a:pos x="16" y="6"/>
                </a:cxn>
                <a:cxn ang="0">
                  <a:pos x="20" y="2"/>
                </a:cxn>
                <a:cxn ang="0">
                  <a:pos x="10" y="2"/>
                </a:cxn>
                <a:cxn ang="0">
                  <a:pos x="4" y="4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30"/>
                </a:cxn>
                <a:cxn ang="0">
                  <a:pos x="2" y="32"/>
                </a:cxn>
              </a:cxnLst>
              <a:rect l="0" t="0" r="r" b="b"/>
              <a:pathLst>
                <a:path w="58" h="86">
                  <a:moveTo>
                    <a:pt x="2" y="32"/>
                  </a:moveTo>
                  <a:lnTo>
                    <a:pt x="2" y="32"/>
                  </a:lnTo>
                  <a:lnTo>
                    <a:pt x="4" y="32"/>
                  </a:lnTo>
                  <a:lnTo>
                    <a:pt x="6" y="30"/>
                  </a:lnTo>
                  <a:lnTo>
                    <a:pt x="6" y="26"/>
                  </a:lnTo>
                  <a:lnTo>
                    <a:pt x="6" y="26"/>
                  </a:lnTo>
                  <a:lnTo>
                    <a:pt x="8" y="28"/>
                  </a:lnTo>
                  <a:lnTo>
                    <a:pt x="8" y="28"/>
                  </a:lnTo>
                  <a:lnTo>
                    <a:pt x="8" y="36"/>
                  </a:lnTo>
                  <a:lnTo>
                    <a:pt x="12" y="38"/>
                  </a:lnTo>
                  <a:lnTo>
                    <a:pt x="18" y="38"/>
                  </a:lnTo>
                  <a:lnTo>
                    <a:pt x="18" y="38"/>
                  </a:lnTo>
                  <a:lnTo>
                    <a:pt x="20" y="42"/>
                  </a:lnTo>
                  <a:lnTo>
                    <a:pt x="22" y="50"/>
                  </a:lnTo>
                  <a:lnTo>
                    <a:pt x="22" y="50"/>
                  </a:lnTo>
                  <a:lnTo>
                    <a:pt x="22" y="54"/>
                  </a:lnTo>
                  <a:lnTo>
                    <a:pt x="16" y="56"/>
                  </a:lnTo>
                  <a:lnTo>
                    <a:pt x="16" y="56"/>
                  </a:lnTo>
                  <a:lnTo>
                    <a:pt x="12" y="56"/>
                  </a:lnTo>
                  <a:lnTo>
                    <a:pt x="12" y="56"/>
                  </a:lnTo>
                  <a:lnTo>
                    <a:pt x="12" y="58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4" y="66"/>
                  </a:lnTo>
                  <a:lnTo>
                    <a:pt x="10" y="68"/>
                  </a:lnTo>
                  <a:lnTo>
                    <a:pt x="8" y="70"/>
                  </a:lnTo>
                  <a:lnTo>
                    <a:pt x="8" y="70"/>
                  </a:lnTo>
                  <a:lnTo>
                    <a:pt x="16" y="72"/>
                  </a:lnTo>
                  <a:lnTo>
                    <a:pt x="26" y="74"/>
                  </a:lnTo>
                  <a:lnTo>
                    <a:pt x="26" y="74"/>
                  </a:lnTo>
                  <a:lnTo>
                    <a:pt x="20" y="76"/>
                  </a:lnTo>
                  <a:lnTo>
                    <a:pt x="14" y="78"/>
                  </a:lnTo>
                  <a:lnTo>
                    <a:pt x="10" y="80"/>
                  </a:lnTo>
                  <a:lnTo>
                    <a:pt x="8" y="86"/>
                  </a:lnTo>
                  <a:lnTo>
                    <a:pt x="8" y="86"/>
                  </a:lnTo>
                  <a:lnTo>
                    <a:pt x="30" y="82"/>
                  </a:lnTo>
                  <a:lnTo>
                    <a:pt x="50" y="78"/>
                  </a:lnTo>
                  <a:lnTo>
                    <a:pt x="50" y="78"/>
                  </a:lnTo>
                  <a:lnTo>
                    <a:pt x="54" y="76"/>
                  </a:lnTo>
                  <a:lnTo>
                    <a:pt x="56" y="72"/>
                  </a:lnTo>
                  <a:lnTo>
                    <a:pt x="58" y="62"/>
                  </a:lnTo>
                  <a:lnTo>
                    <a:pt x="58" y="62"/>
                  </a:lnTo>
                  <a:lnTo>
                    <a:pt x="56" y="60"/>
                  </a:lnTo>
                  <a:lnTo>
                    <a:pt x="54" y="58"/>
                  </a:lnTo>
                  <a:lnTo>
                    <a:pt x="54" y="58"/>
                  </a:lnTo>
                  <a:lnTo>
                    <a:pt x="50" y="60"/>
                  </a:lnTo>
                  <a:lnTo>
                    <a:pt x="48" y="58"/>
                  </a:lnTo>
                  <a:lnTo>
                    <a:pt x="46" y="52"/>
                  </a:lnTo>
                  <a:lnTo>
                    <a:pt x="46" y="52"/>
                  </a:lnTo>
                  <a:lnTo>
                    <a:pt x="38" y="40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26" y="24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8" y="16"/>
                  </a:lnTo>
                  <a:lnTo>
                    <a:pt x="30" y="14"/>
                  </a:lnTo>
                  <a:lnTo>
                    <a:pt x="30" y="12"/>
                  </a:lnTo>
                  <a:lnTo>
                    <a:pt x="30" y="12"/>
                  </a:lnTo>
                  <a:lnTo>
                    <a:pt x="28" y="10"/>
                  </a:lnTo>
                  <a:lnTo>
                    <a:pt x="26" y="8"/>
                  </a:lnTo>
                  <a:lnTo>
                    <a:pt x="22" y="10"/>
                  </a:lnTo>
                  <a:lnTo>
                    <a:pt x="22" y="10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6" y="6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2" y="32"/>
                  </a:lnTo>
                  <a:lnTo>
                    <a:pt x="2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77" name="Freeform 144"/>
            <p:cNvSpPr/>
            <p:nvPr/>
          </p:nvSpPr>
          <p:spPr bwMode="auto">
            <a:xfrm>
              <a:off x="7950200" y="1698625"/>
              <a:ext cx="22225" cy="6350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4" y="4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8" y="4"/>
                </a:cxn>
                <a:cxn ang="0">
                  <a:pos x="10" y="4"/>
                </a:cxn>
                <a:cxn ang="0">
                  <a:pos x="14" y="4"/>
                </a:cxn>
                <a:cxn ang="0">
                  <a:pos x="14" y="4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4" y="4"/>
                  </a:lnTo>
                  <a:lnTo>
                    <a:pt x="14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78" name="Freeform 145"/>
            <p:cNvSpPr/>
            <p:nvPr/>
          </p:nvSpPr>
          <p:spPr bwMode="auto">
            <a:xfrm>
              <a:off x="5391150" y="473075"/>
              <a:ext cx="79375" cy="44450"/>
            </a:xfrm>
            <a:custGeom>
              <a:avLst/>
              <a:gdLst/>
              <a:ahLst/>
              <a:cxnLst>
                <a:cxn ang="0">
                  <a:pos x="50" y="20"/>
                </a:cxn>
                <a:cxn ang="0">
                  <a:pos x="50" y="20"/>
                </a:cxn>
                <a:cxn ang="0">
                  <a:pos x="40" y="18"/>
                </a:cxn>
                <a:cxn ang="0">
                  <a:pos x="40" y="18"/>
                </a:cxn>
                <a:cxn ang="0">
                  <a:pos x="38" y="14"/>
                </a:cxn>
                <a:cxn ang="0">
                  <a:pos x="38" y="14"/>
                </a:cxn>
                <a:cxn ang="0">
                  <a:pos x="32" y="10"/>
                </a:cxn>
                <a:cxn ang="0">
                  <a:pos x="24" y="8"/>
                </a:cxn>
                <a:cxn ang="0">
                  <a:pos x="16" y="6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4" y="18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2" y="22"/>
                </a:cxn>
                <a:cxn ang="0">
                  <a:pos x="6" y="22"/>
                </a:cxn>
                <a:cxn ang="0">
                  <a:pos x="8" y="22"/>
                </a:cxn>
                <a:cxn ang="0">
                  <a:pos x="10" y="24"/>
                </a:cxn>
                <a:cxn ang="0">
                  <a:pos x="10" y="24"/>
                </a:cxn>
                <a:cxn ang="0">
                  <a:pos x="14" y="28"/>
                </a:cxn>
                <a:cxn ang="0">
                  <a:pos x="16" y="28"/>
                </a:cxn>
                <a:cxn ang="0">
                  <a:pos x="22" y="22"/>
                </a:cxn>
                <a:cxn ang="0">
                  <a:pos x="22" y="22"/>
                </a:cxn>
                <a:cxn ang="0">
                  <a:pos x="28" y="18"/>
                </a:cxn>
                <a:cxn ang="0">
                  <a:pos x="32" y="18"/>
                </a:cxn>
                <a:cxn ang="0">
                  <a:pos x="34" y="20"/>
                </a:cxn>
                <a:cxn ang="0">
                  <a:pos x="34" y="20"/>
                </a:cxn>
                <a:cxn ang="0">
                  <a:pos x="42" y="24"/>
                </a:cxn>
                <a:cxn ang="0">
                  <a:pos x="46" y="24"/>
                </a:cxn>
                <a:cxn ang="0">
                  <a:pos x="50" y="20"/>
                </a:cxn>
                <a:cxn ang="0">
                  <a:pos x="50" y="20"/>
                </a:cxn>
              </a:cxnLst>
              <a:rect l="0" t="0" r="r" b="b"/>
              <a:pathLst>
                <a:path w="50" h="28">
                  <a:moveTo>
                    <a:pt x="50" y="20"/>
                  </a:moveTo>
                  <a:lnTo>
                    <a:pt x="50" y="20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2" y="10"/>
                  </a:lnTo>
                  <a:lnTo>
                    <a:pt x="24" y="8"/>
                  </a:lnTo>
                  <a:lnTo>
                    <a:pt x="16" y="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6" y="6"/>
                  </a:lnTo>
                  <a:lnTo>
                    <a:pt x="6" y="12"/>
                  </a:lnTo>
                  <a:lnTo>
                    <a:pt x="4" y="1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6" y="22"/>
                  </a:lnTo>
                  <a:lnTo>
                    <a:pt x="8" y="22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14" y="28"/>
                  </a:lnTo>
                  <a:lnTo>
                    <a:pt x="16" y="28"/>
                  </a:lnTo>
                  <a:lnTo>
                    <a:pt x="22" y="22"/>
                  </a:lnTo>
                  <a:lnTo>
                    <a:pt x="22" y="22"/>
                  </a:lnTo>
                  <a:lnTo>
                    <a:pt x="28" y="18"/>
                  </a:lnTo>
                  <a:lnTo>
                    <a:pt x="32" y="18"/>
                  </a:lnTo>
                  <a:lnTo>
                    <a:pt x="34" y="20"/>
                  </a:lnTo>
                  <a:lnTo>
                    <a:pt x="34" y="20"/>
                  </a:lnTo>
                  <a:lnTo>
                    <a:pt x="42" y="24"/>
                  </a:lnTo>
                  <a:lnTo>
                    <a:pt x="46" y="24"/>
                  </a:lnTo>
                  <a:lnTo>
                    <a:pt x="50" y="20"/>
                  </a:lnTo>
                  <a:lnTo>
                    <a:pt x="50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79" name="Freeform 146"/>
            <p:cNvSpPr/>
            <p:nvPr/>
          </p:nvSpPr>
          <p:spPr bwMode="auto">
            <a:xfrm>
              <a:off x="8613775" y="2139950"/>
              <a:ext cx="19050" cy="28575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8"/>
                </a:cxn>
                <a:cxn ang="0">
                  <a:pos x="10" y="10"/>
                </a:cxn>
                <a:cxn ang="0">
                  <a:pos x="8" y="2"/>
                </a:cxn>
                <a:cxn ang="0">
                  <a:pos x="8" y="2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10"/>
                </a:cxn>
                <a:cxn ang="0">
                  <a:pos x="6" y="10"/>
                </a:cxn>
                <a:cxn ang="0">
                  <a:pos x="8" y="14"/>
                </a:cxn>
                <a:cxn ang="0">
                  <a:pos x="8" y="16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8"/>
                  </a:lnTo>
                  <a:lnTo>
                    <a:pt x="10" y="10"/>
                  </a:lnTo>
                  <a:lnTo>
                    <a:pt x="8" y="2"/>
                  </a:lnTo>
                  <a:lnTo>
                    <a:pt x="8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10"/>
                  </a:lnTo>
                  <a:lnTo>
                    <a:pt x="6" y="10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2" y="18"/>
                  </a:lnTo>
                  <a:lnTo>
                    <a:pt x="12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80" name="Freeform 147"/>
            <p:cNvSpPr/>
            <p:nvPr/>
          </p:nvSpPr>
          <p:spPr bwMode="auto">
            <a:xfrm>
              <a:off x="5635625" y="1254125"/>
              <a:ext cx="19050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4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2" h="6">
                  <a:moveTo>
                    <a:pt x="0" y="4"/>
                  </a:moveTo>
                  <a:lnTo>
                    <a:pt x="0" y="4"/>
                  </a:lnTo>
                  <a:lnTo>
                    <a:pt x="4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81" name="Freeform 148"/>
            <p:cNvSpPr/>
            <p:nvPr/>
          </p:nvSpPr>
          <p:spPr bwMode="auto">
            <a:xfrm>
              <a:off x="6575425" y="854075"/>
              <a:ext cx="9525" cy="2222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4" y="14"/>
                </a:cxn>
                <a:cxn ang="0">
                  <a:pos x="4" y="14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4">
                  <a:moveTo>
                    <a:pt x="4" y="0"/>
                  </a:moveTo>
                  <a:lnTo>
                    <a:pt x="4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4" y="14"/>
                  </a:lnTo>
                  <a:lnTo>
                    <a:pt x="4" y="14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82" name="Freeform 149"/>
            <p:cNvSpPr/>
            <p:nvPr/>
          </p:nvSpPr>
          <p:spPr bwMode="auto">
            <a:xfrm>
              <a:off x="5546725" y="1231900"/>
              <a:ext cx="73025" cy="3175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2" y="18"/>
                </a:cxn>
                <a:cxn ang="0">
                  <a:pos x="6" y="18"/>
                </a:cxn>
                <a:cxn ang="0">
                  <a:pos x="14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22" y="20"/>
                </a:cxn>
                <a:cxn ang="0">
                  <a:pos x="30" y="18"/>
                </a:cxn>
                <a:cxn ang="0">
                  <a:pos x="38" y="14"/>
                </a:cxn>
                <a:cxn ang="0">
                  <a:pos x="42" y="14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38" y="8"/>
                </a:cxn>
                <a:cxn ang="0">
                  <a:pos x="30" y="2"/>
                </a:cxn>
                <a:cxn ang="0">
                  <a:pos x="20" y="0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4" y="8"/>
                </a:cxn>
                <a:cxn ang="0">
                  <a:pos x="14" y="12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6" y="14"/>
                </a:cxn>
                <a:cxn ang="0">
                  <a:pos x="2" y="14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46" h="20">
                  <a:moveTo>
                    <a:pt x="0" y="16"/>
                  </a:moveTo>
                  <a:lnTo>
                    <a:pt x="0" y="16"/>
                  </a:lnTo>
                  <a:lnTo>
                    <a:pt x="2" y="18"/>
                  </a:lnTo>
                  <a:lnTo>
                    <a:pt x="6" y="18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8" y="18"/>
                  </a:lnTo>
                  <a:lnTo>
                    <a:pt x="22" y="20"/>
                  </a:lnTo>
                  <a:lnTo>
                    <a:pt x="30" y="18"/>
                  </a:lnTo>
                  <a:lnTo>
                    <a:pt x="38" y="14"/>
                  </a:lnTo>
                  <a:lnTo>
                    <a:pt x="42" y="14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38" y="8"/>
                  </a:lnTo>
                  <a:lnTo>
                    <a:pt x="30" y="2"/>
                  </a:lnTo>
                  <a:lnTo>
                    <a:pt x="20" y="0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4" y="8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6" y="14"/>
                  </a:lnTo>
                  <a:lnTo>
                    <a:pt x="2" y="14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83" name="Freeform 150"/>
            <p:cNvSpPr/>
            <p:nvPr/>
          </p:nvSpPr>
          <p:spPr bwMode="auto">
            <a:xfrm>
              <a:off x="8029575" y="1609725"/>
              <a:ext cx="12700" cy="12700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8" y="6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8" y="8"/>
                </a:cxn>
                <a:cxn ang="0">
                  <a:pos x="8" y="6"/>
                </a:cxn>
                <a:cxn ang="0">
                  <a:pos x="8" y="6"/>
                </a:cxn>
              </a:cxnLst>
              <a:rect l="0" t="0" r="r" b="b"/>
              <a:pathLst>
                <a:path w="8" h="8">
                  <a:moveTo>
                    <a:pt x="8" y="6"/>
                  </a:moveTo>
                  <a:lnTo>
                    <a:pt x="8" y="6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8"/>
                  </a:lnTo>
                  <a:lnTo>
                    <a:pt x="4" y="8"/>
                  </a:lnTo>
                  <a:lnTo>
                    <a:pt x="8" y="8"/>
                  </a:lnTo>
                  <a:lnTo>
                    <a:pt x="8" y="6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84" name="Freeform 151"/>
            <p:cNvSpPr/>
            <p:nvPr/>
          </p:nvSpPr>
          <p:spPr bwMode="auto">
            <a:xfrm>
              <a:off x="7981950" y="1635125"/>
              <a:ext cx="9525" cy="12700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2" y="8"/>
                </a:cxn>
                <a:cxn ang="0">
                  <a:pos x="6" y="8"/>
                </a:cxn>
                <a:cxn ang="0">
                  <a:pos x="6" y="8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</a:cxnLst>
              <a:rect l="0" t="0" r="r" b="b"/>
              <a:pathLst>
                <a:path w="6" h="8">
                  <a:moveTo>
                    <a:pt x="2" y="8"/>
                  </a:moveTo>
                  <a:lnTo>
                    <a:pt x="2" y="8"/>
                  </a:lnTo>
                  <a:lnTo>
                    <a:pt x="6" y="8"/>
                  </a:lnTo>
                  <a:lnTo>
                    <a:pt x="6" y="8"/>
                  </a:lnTo>
                  <a:lnTo>
                    <a:pt x="6" y="2"/>
                  </a:lnTo>
                  <a:lnTo>
                    <a:pt x="6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85" name="Freeform 152"/>
            <p:cNvSpPr/>
            <p:nvPr/>
          </p:nvSpPr>
          <p:spPr bwMode="auto">
            <a:xfrm>
              <a:off x="7985125" y="16351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86" name="Freeform 153"/>
            <p:cNvSpPr/>
            <p:nvPr/>
          </p:nvSpPr>
          <p:spPr bwMode="auto">
            <a:xfrm>
              <a:off x="7778750" y="1606550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87" name="Freeform 154"/>
            <p:cNvSpPr/>
            <p:nvPr/>
          </p:nvSpPr>
          <p:spPr bwMode="auto">
            <a:xfrm>
              <a:off x="7772400" y="1587500"/>
              <a:ext cx="9525" cy="190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4" y="6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10"/>
                </a:cxn>
                <a:cxn ang="0">
                  <a:pos x="6" y="6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12">
                  <a:moveTo>
                    <a:pt x="4" y="0"/>
                  </a:moveTo>
                  <a:lnTo>
                    <a:pt x="4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6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10"/>
                  </a:lnTo>
                  <a:lnTo>
                    <a:pt x="6" y="6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88" name="Freeform 155"/>
            <p:cNvSpPr/>
            <p:nvPr/>
          </p:nvSpPr>
          <p:spPr bwMode="auto">
            <a:xfrm>
              <a:off x="5280025" y="215900"/>
              <a:ext cx="130175" cy="53975"/>
            </a:xfrm>
            <a:custGeom>
              <a:avLst/>
              <a:gdLst/>
              <a:ahLst/>
              <a:cxnLst>
                <a:cxn ang="0">
                  <a:pos x="6" y="22"/>
                </a:cxn>
                <a:cxn ang="0">
                  <a:pos x="6" y="22"/>
                </a:cxn>
                <a:cxn ang="0">
                  <a:pos x="16" y="22"/>
                </a:cxn>
                <a:cxn ang="0">
                  <a:pos x="20" y="22"/>
                </a:cxn>
                <a:cxn ang="0">
                  <a:pos x="26" y="24"/>
                </a:cxn>
                <a:cxn ang="0">
                  <a:pos x="26" y="24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28" y="32"/>
                </a:cxn>
                <a:cxn ang="0">
                  <a:pos x="40" y="34"/>
                </a:cxn>
                <a:cxn ang="0">
                  <a:pos x="54" y="30"/>
                </a:cxn>
                <a:cxn ang="0">
                  <a:pos x="70" y="24"/>
                </a:cxn>
                <a:cxn ang="0">
                  <a:pos x="70" y="24"/>
                </a:cxn>
                <a:cxn ang="0">
                  <a:pos x="82" y="22"/>
                </a:cxn>
                <a:cxn ang="0">
                  <a:pos x="82" y="22"/>
                </a:cxn>
                <a:cxn ang="0">
                  <a:pos x="80" y="20"/>
                </a:cxn>
                <a:cxn ang="0">
                  <a:pos x="78" y="20"/>
                </a:cxn>
                <a:cxn ang="0">
                  <a:pos x="72" y="18"/>
                </a:cxn>
                <a:cxn ang="0">
                  <a:pos x="72" y="18"/>
                </a:cxn>
                <a:cxn ang="0">
                  <a:pos x="64" y="14"/>
                </a:cxn>
                <a:cxn ang="0">
                  <a:pos x="58" y="12"/>
                </a:cxn>
                <a:cxn ang="0">
                  <a:pos x="52" y="12"/>
                </a:cxn>
                <a:cxn ang="0">
                  <a:pos x="52" y="12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8" y="0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8" y="4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2" y="10"/>
                </a:cxn>
                <a:cxn ang="0">
                  <a:pos x="0" y="12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2" y="20"/>
                </a:cxn>
                <a:cxn ang="0">
                  <a:pos x="6" y="22"/>
                </a:cxn>
                <a:cxn ang="0">
                  <a:pos x="6" y="22"/>
                </a:cxn>
              </a:cxnLst>
              <a:rect l="0" t="0" r="r" b="b"/>
              <a:pathLst>
                <a:path w="82" h="34">
                  <a:moveTo>
                    <a:pt x="6" y="22"/>
                  </a:moveTo>
                  <a:lnTo>
                    <a:pt x="6" y="22"/>
                  </a:lnTo>
                  <a:lnTo>
                    <a:pt x="16" y="22"/>
                  </a:lnTo>
                  <a:lnTo>
                    <a:pt x="20" y="22"/>
                  </a:lnTo>
                  <a:lnTo>
                    <a:pt x="26" y="24"/>
                  </a:lnTo>
                  <a:lnTo>
                    <a:pt x="26" y="24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28" y="32"/>
                  </a:lnTo>
                  <a:lnTo>
                    <a:pt x="40" y="34"/>
                  </a:lnTo>
                  <a:lnTo>
                    <a:pt x="54" y="30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82" y="22"/>
                  </a:lnTo>
                  <a:lnTo>
                    <a:pt x="82" y="22"/>
                  </a:lnTo>
                  <a:lnTo>
                    <a:pt x="80" y="20"/>
                  </a:lnTo>
                  <a:lnTo>
                    <a:pt x="78" y="20"/>
                  </a:lnTo>
                  <a:lnTo>
                    <a:pt x="72" y="18"/>
                  </a:lnTo>
                  <a:lnTo>
                    <a:pt x="72" y="18"/>
                  </a:lnTo>
                  <a:lnTo>
                    <a:pt x="64" y="14"/>
                  </a:lnTo>
                  <a:lnTo>
                    <a:pt x="58" y="12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6" y="6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2" y="1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2" y="20"/>
                  </a:lnTo>
                  <a:lnTo>
                    <a:pt x="6" y="22"/>
                  </a:lnTo>
                  <a:lnTo>
                    <a:pt x="6" y="2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89" name="Freeform 156"/>
            <p:cNvSpPr/>
            <p:nvPr/>
          </p:nvSpPr>
          <p:spPr bwMode="auto">
            <a:xfrm>
              <a:off x="5346700" y="190500"/>
              <a:ext cx="361950" cy="107950"/>
            </a:xfrm>
            <a:custGeom>
              <a:avLst/>
              <a:gdLst/>
              <a:ahLst/>
              <a:cxnLst>
                <a:cxn ang="0">
                  <a:pos x="10" y="16"/>
                </a:cxn>
                <a:cxn ang="0">
                  <a:pos x="14" y="16"/>
                </a:cxn>
                <a:cxn ang="0">
                  <a:pos x="18" y="18"/>
                </a:cxn>
                <a:cxn ang="0">
                  <a:pos x="40" y="18"/>
                </a:cxn>
                <a:cxn ang="0">
                  <a:pos x="36" y="22"/>
                </a:cxn>
                <a:cxn ang="0">
                  <a:pos x="42" y="26"/>
                </a:cxn>
                <a:cxn ang="0">
                  <a:pos x="54" y="24"/>
                </a:cxn>
                <a:cxn ang="0">
                  <a:pos x="60" y="26"/>
                </a:cxn>
                <a:cxn ang="0">
                  <a:pos x="70" y="24"/>
                </a:cxn>
                <a:cxn ang="0">
                  <a:pos x="78" y="24"/>
                </a:cxn>
                <a:cxn ang="0">
                  <a:pos x="90" y="24"/>
                </a:cxn>
                <a:cxn ang="0">
                  <a:pos x="84" y="26"/>
                </a:cxn>
                <a:cxn ang="0">
                  <a:pos x="74" y="28"/>
                </a:cxn>
                <a:cxn ang="0">
                  <a:pos x="62" y="28"/>
                </a:cxn>
                <a:cxn ang="0">
                  <a:pos x="68" y="30"/>
                </a:cxn>
                <a:cxn ang="0">
                  <a:pos x="70" y="34"/>
                </a:cxn>
                <a:cxn ang="0">
                  <a:pos x="60" y="30"/>
                </a:cxn>
                <a:cxn ang="0">
                  <a:pos x="38" y="28"/>
                </a:cxn>
                <a:cxn ang="0">
                  <a:pos x="34" y="32"/>
                </a:cxn>
                <a:cxn ang="0">
                  <a:pos x="40" y="34"/>
                </a:cxn>
                <a:cxn ang="0">
                  <a:pos x="48" y="38"/>
                </a:cxn>
                <a:cxn ang="0">
                  <a:pos x="64" y="44"/>
                </a:cxn>
                <a:cxn ang="0">
                  <a:pos x="50" y="42"/>
                </a:cxn>
                <a:cxn ang="0">
                  <a:pos x="28" y="44"/>
                </a:cxn>
                <a:cxn ang="0">
                  <a:pos x="24" y="48"/>
                </a:cxn>
                <a:cxn ang="0">
                  <a:pos x="26" y="50"/>
                </a:cxn>
                <a:cxn ang="0">
                  <a:pos x="36" y="50"/>
                </a:cxn>
                <a:cxn ang="0">
                  <a:pos x="42" y="58"/>
                </a:cxn>
                <a:cxn ang="0">
                  <a:pos x="36" y="56"/>
                </a:cxn>
                <a:cxn ang="0">
                  <a:pos x="24" y="54"/>
                </a:cxn>
                <a:cxn ang="0">
                  <a:pos x="22" y="56"/>
                </a:cxn>
                <a:cxn ang="0">
                  <a:pos x="22" y="62"/>
                </a:cxn>
                <a:cxn ang="0">
                  <a:pos x="16" y="62"/>
                </a:cxn>
                <a:cxn ang="0">
                  <a:pos x="8" y="68"/>
                </a:cxn>
                <a:cxn ang="0">
                  <a:pos x="76" y="68"/>
                </a:cxn>
                <a:cxn ang="0">
                  <a:pos x="96" y="64"/>
                </a:cxn>
                <a:cxn ang="0">
                  <a:pos x="88" y="60"/>
                </a:cxn>
                <a:cxn ang="0">
                  <a:pos x="92" y="58"/>
                </a:cxn>
                <a:cxn ang="0">
                  <a:pos x="98" y="54"/>
                </a:cxn>
                <a:cxn ang="0">
                  <a:pos x="102" y="52"/>
                </a:cxn>
                <a:cxn ang="0">
                  <a:pos x="122" y="44"/>
                </a:cxn>
                <a:cxn ang="0">
                  <a:pos x="126" y="38"/>
                </a:cxn>
                <a:cxn ang="0">
                  <a:pos x="132" y="34"/>
                </a:cxn>
                <a:cxn ang="0">
                  <a:pos x="144" y="34"/>
                </a:cxn>
                <a:cxn ang="0">
                  <a:pos x="164" y="26"/>
                </a:cxn>
                <a:cxn ang="0">
                  <a:pos x="186" y="20"/>
                </a:cxn>
                <a:cxn ang="0">
                  <a:pos x="188" y="14"/>
                </a:cxn>
                <a:cxn ang="0">
                  <a:pos x="228" y="6"/>
                </a:cxn>
                <a:cxn ang="0">
                  <a:pos x="192" y="0"/>
                </a:cxn>
                <a:cxn ang="0">
                  <a:pos x="112" y="0"/>
                </a:cxn>
                <a:cxn ang="0">
                  <a:pos x="68" y="4"/>
                </a:cxn>
                <a:cxn ang="0">
                  <a:pos x="58" y="8"/>
                </a:cxn>
                <a:cxn ang="0">
                  <a:pos x="46" y="6"/>
                </a:cxn>
                <a:cxn ang="0">
                  <a:pos x="10" y="12"/>
                </a:cxn>
                <a:cxn ang="0">
                  <a:pos x="0" y="12"/>
                </a:cxn>
                <a:cxn ang="0">
                  <a:pos x="6" y="16"/>
                </a:cxn>
              </a:cxnLst>
              <a:rect l="0" t="0" r="r" b="b"/>
              <a:pathLst>
                <a:path w="228" h="68">
                  <a:moveTo>
                    <a:pt x="8" y="18"/>
                  </a:moveTo>
                  <a:lnTo>
                    <a:pt x="8" y="18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18" y="18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40" y="18"/>
                  </a:lnTo>
                  <a:lnTo>
                    <a:pt x="40" y="18"/>
                  </a:lnTo>
                  <a:lnTo>
                    <a:pt x="38" y="22"/>
                  </a:lnTo>
                  <a:lnTo>
                    <a:pt x="36" y="22"/>
                  </a:lnTo>
                  <a:lnTo>
                    <a:pt x="36" y="22"/>
                  </a:lnTo>
                  <a:lnTo>
                    <a:pt x="38" y="26"/>
                  </a:lnTo>
                  <a:lnTo>
                    <a:pt x="42" y="26"/>
                  </a:lnTo>
                  <a:lnTo>
                    <a:pt x="48" y="26"/>
                  </a:lnTo>
                  <a:lnTo>
                    <a:pt x="48" y="26"/>
                  </a:lnTo>
                  <a:lnTo>
                    <a:pt x="54" y="24"/>
                  </a:lnTo>
                  <a:lnTo>
                    <a:pt x="58" y="24"/>
                  </a:lnTo>
                  <a:lnTo>
                    <a:pt x="60" y="26"/>
                  </a:lnTo>
                  <a:lnTo>
                    <a:pt x="60" y="26"/>
                  </a:lnTo>
                  <a:lnTo>
                    <a:pt x="62" y="26"/>
                  </a:lnTo>
                  <a:lnTo>
                    <a:pt x="62" y="26"/>
                  </a:lnTo>
                  <a:lnTo>
                    <a:pt x="70" y="24"/>
                  </a:lnTo>
                  <a:lnTo>
                    <a:pt x="70" y="24"/>
                  </a:lnTo>
                  <a:lnTo>
                    <a:pt x="78" y="24"/>
                  </a:lnTo>
                  <a:lnTo>
                    <a:pt x="78" y="24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90" y="24"/>
                  </a:lnTo>
                  <a:lnTo>
                    <a:pt x="90" y="24"/>
                  </a:lnTo>
                  <a:lnTo>
                    <a:pt x="88" y="24"/>
                  </a:lnTo>
                  <a:lnTo>
                    <a:pt x="84" y="26"/>
                  </a:lnTo>
                  <a:lnTo>
                    <a:pt x="78" y="26"/>
                  </a:lnTo>
                  <a:lnTo>
                    <a:pt x="78" y="26"/>
                  </a:lnTo>
                  <a:lnTo>
                    <a:pt x="74" y="28"/>
                  </a:lnTo>
                  <a:lnTo>
                    <a:pt x="70" y="28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4" y="30"/>
                  </a:lnTo>
                  <a:lnTo>
                    <a:pt x="66" y="30"/>
                  </a:lnTo>
                  <a:lnTo>
                    <a:pt x="68" y="30"/>
                  </a:lnTo>
                  <a:lnTo>
                    <a:pt x="70" y="32"/>
                  </a:lnTo>
                  <a:lnTo>
                    <a:pt x="70" y="32"/>
                  </a:lnTo>
                  <a:lnTo>
                    <a:pt x="70" y="34"/>
                  </a:lnTo>
                  <a:lnTo>
                    <a:pt x="70" y="34"/>
                  </a:lnTo>
                  <a:lnTo>
                    <a:pt x="64" y="34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46" y="28"/>
                  </a:lnTo>
                  <a:lnTo>
                    <a:pt x="38" y="28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4" y="32"/>
                  </a:lnTo>
                  <a:lnTo>
                    <a:pt x="36" y="32"/>
                  </a:lnTo>
                  <a:lnTo>
                    <a:pt x="38" y="32"/>
                  </a:lnTo>
                  <a:lnTo>
                    <a:pt x="40" y="34"/>
                  </a:lnTo>
                  <a:lnTo>
                    <a:pt x="40" y="34"/>
                  </a:lnTo>
                  <a:lnTo>
                    <a:pt x="44" y="36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64" y="44"/>
                  </a:lnTo>
                  <a:lnTo>
                    <a:pt x="64" y="44"/>
                  </a:lnTo>
                  <a:lnTo>
                    <a:pt x="58" y="46"/>
                  </a:lnTo>
                  <a:lnTo>
                    <a:pt x="54" y="44"/>
                  </a:lnTo>
                  <a:lnTo>
                    <a:pt x="50" y="42"/>
                  </a:lnTo>
                  <a:lnTo>
                    <a:pt x="46" y="42"/>
                  </a:lnTo>
                  <a:lnTo>
                    <a:pt x="46" y="42"/>
                  </a:lnTo>
                  <a:lnTo>
                    <a:pt x="28" y="44"/>
                  </a:lnTo>
                  <a:lnTo>
                    <a:pt x="28" y="44"/>
                  </a:lnTo>
                  <a:lnTo>
                    <a:pt x="26" y="46"/>
                  </a:lnTo>
                  <a:lnTo>
                    <a:pt x="24" y="48"/>
                  </a:lnTo>
                  <a:lnTo>
                    <a:pt x="24" y="48"/>
                  </a:lnTo>
                  <a:lnTo>
                    <a:pt x="24" y="50"/>
                  </a:lnTo>
                  <a:lnTo>
                    <a:pt x="26" y="50"/>
                  </a:lnTo>
                  <a:lnTo>
                    <a:pt x="28" y="50"/>
                  </a:lnTo>
                  <a:lnTo>
                    <a:pt x="28" y="50"/>
                  </a:lnTo>
                  <a:lnTo>
                    <a:pt x="36" y="50"/>
                  </a:lnTo>
                  <a:lnTo>
                    <a:pt x="42" y="56"/>
                  </a:lnTo>
                  <a:lnTo>
                    <a:pt x="42" y="56"/>
                  </a:lnTo>
                  <a:lnTo>
                    <a:pt x="42" y="58"/>
                  </a:lnTo>
                  <a:lnTo>
                    <a:pt x="42" y="58"/>
                  </a:lnTo>
                  <a:lnTo>
                    <a:pt x="38" y="58"/>
                  </a:lnTo>
                  <a:lnTo>
                    <a:pt x="36" y="56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24" y="54"/>
                  </a:lnTo>
                  <a:lnTo>
                    <a:pt x="22" y="54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24" y="62"/>
                  </a:lnTo>
                  <a:lnTo>
                    <a:pt x="24" y="62"/>
                  </a:lnTo>
                  <a:lnTo>
                    <a:pt x="22" y="62"/>
                  </a:lnTo>
                  <a:lnTo>
                    <a:pt x="18" y="62"/>
                  </a:lnTo>
                  <a:lnTo>
                    <a:pt x="16" y="62"/>
                  </a:lnTo>
                  <a:lnTo>
                    <a:pt x="16" y="62"/>
                  </a:lnTo>
                  <a:lnTo>
                    <a:pt x="12" y="62"/>
                  </a:lnTo>
                  <a:lnTo>
                    <a:pt x="10" y="64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54" y="68"/>
                  </a:lnTo>
                  <a:lnTo>
                    <a:pt x="76" y="68"/>
                  </a:lnTo>
                  <a:lnTo>
                    <a:pt x="100" y="66"/>
                  </a:lnTo>
                  <a:lnTo>
                    <a:pt x="100" y="66"/>
                  </a:lnTo>
                  <a:lnTo>
                    <a:pt x="96" y="64"/>
                  </a:lnTo>
                  <a:lnTo>
                    <a:pt x="92" y="64"/>
                  </a:lnTo>
                  <a:lnTo>
                    <a:pt x="90" y="64"/>
                  </a:lnTo>
                  <a:lnTo>
                    <a:pt x="88" y="60"/>
                  </a:lnTo>
                  <a:lnTo>
                    <a:pt x="88" y="60"/>
                  </a:lnTo>
                  <a:lnTo>
                    <a:pt x="90" y="60"/>
                  </a:lnTo>
                  <a:lnTo>
                    <a:pt x="92" y="58"/>
                  </a:lnTo>
                  <a:lnTo>
                    <a:pt x="92" y="58"/>
                  </a:lnTo>
                  <a:lnTo>
                    <a:pt x="96" y="58"/>
                  </a:lnTo>
                  <a:lnTo>
                    <a:pt x="98" y="54"/>
                  </a:lnTo>
                  <a:lnTo>
                    <a:pt x="100" y="52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8" y="52"/>
                  </a:lnTo>
                  <a:lnTo>
                    <a:pt x="114" y="50"/>
                  </a:lnTo>
                  <a:lnTo>
                    <a:pt x="122" y="44"/>
                  </a:lnTo>
                  <a:lnTo>
                    <a:pt x="122" y="44"/>
                  </a:lnTo>
                  <a:lnTo>
                    <a:pt x="122" y="40"/>
                  </a:lnTo>
                  <a:lnTo>
                    <a:pt x="126" y="38"/>
                  </a:lnTo>
                  <a:lnTo>
                    <a:pt x="130" y="38"/>
                  </a:lnTo>
                  <a:lnTo>
                    <a:pt x="132" y="34"/>
                  </a:lnTo>
                  <a:lnTo>
                    <a:pt x="132" y="34"/>
                  </a:lnTo>
                  <a:lnTo>
                    <a:pt x="136" y="34"/>
                  </a:lnTo>
                  <a:lnTo>
                    <a:pt x="140" y="34"/>
                  </a:lnTo>
                  <a:lnTo>
                    <a:pt x="144" y="34"/>
                  </a:lnTo>
                  <a:lnTo>
                    <a:pt x="148" y="32"/>
                  </a:lnTo>
                  <a:lnTo>
                    <a:pt x="148" y="32"/>
                  </a:lnTo>
                  <a:lnTo>
                    <a:pt x="164" y="26"/>
                  </a:lnTo>
                  <a:lnTo>
                    <a:pt x="164" y="26"/>
                  </a:lnTo>
                  <a:lnTo>
                    <a:pt x="186" y="20"/>
                  </a:lnTo>
                  <a:lnTo>
                    <a:pt x="186" y="20"/>
                  </a:lnTo>
                  <a:lnTo>
                    <a:pt x="188" y="18"/>
                  </a:lnTo>
                  <a:lnTo>
                    <a:pt x="188" y="18"/>
                  </a:lnTo>
                  <a:lnTo>
                    <a:pt x="188" y="14"/>
                  </a:lnTo>
                  <a:lnTo>
                    <a:pt x="188" y="14"/>
                  </a:lnTo>
                  <a:lnTo>
                    <a:pt x="208" y="12"/>
                  </a:lnTo>
                  <a:lnTo>
                    <a:pt x="228" y="6"/>
                  </a:lnTo>
                  <a:lnTo>
                    <a:pt x="228" y="6"/>
                  </a:lnTo>
                  <a:lnTo>
                    <a:pt x="210" y="4"/>
                  </a:lnTo>
                  <a:lnTo>
                    <a:pt x="192" y="0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12" y="0"/>
                  </a:lnTo>
                  <a:lnTo>
                    <a:pt x="90" y="2"/>
                  </a:lnTo>
                  <a:lnTo>
                    <a:pt x="68" y="4"/>
                  </a:lnTo>
                  <a:lnTo>
                    <a:pt x="68" y="4"/>
                  </a:lnTo>
                  <a:lnTo>
                    <a:pt x="64" y="4"/>
                  </a:lnTo>
                  <a:lnTo>
                    <a:pt x="62" y="6"/>
                  </a:lnTo>
                  <a:lnTo>
                    <a:pt x="58" y="8"/>
                  </a:lnTo>
                  <a:lnTo>
                    <a:pt x="58" y="8"/>
                  </a:lnTo>
                  <a:lnTo>
                    <a:pt x="52" y="6"/>
                  </a:lnTo>
                  <a:lnTo>
                    <a:pt x="46" y="6"/>
                  </a:lnTo>
                  <a:lnTo>
                    <a:pt x="34" y="8"/>
                  </a:lnTo>
                  <a:lnTo>
                    <a:pt x="22" y="10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6" y="16"/>
                  </a:lnTo>
                  <a:lnTo>
                    <a:pt x="8" y="18"/>
                  </a:lnTo>
                  <a:lnTo>
                    <a:pt x="8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90" name="Freeform 157"/>
            <p:cNvSpPr/>
            <p:nvPr/>
          </p:nvSpPr>
          <p:spPr bwMode="auto">
            <a:xfrm>
              <a:off x="7985125" y="1377950"/>
              <a:ext cx="12700" cy="31750"/>
            </a:xfrm>
            <a:custGeom>
              <a:avLst/>
              <a:gdLst/>
              <a:ahLst/>
              <a:cxnLst>
                <a:cxn ang="0">
                  <a:pos x="4" y="20"/>
                </a:cxn>
                <a:cxn ang="0">
                  <a:pos x="4" y="20"/>
                </a:cxn>
                <a:cxn ang="0">
                  <a:pos x="6" y="16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6" y="8"/>
                </a:cxn>
                <a:cxn ang="0">
                  <a:pos x="8" y="6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4"/>
                </a:cxn>
                <a:cxn ang="0">
                  <a:pos x="0" y="16"/>
                </a:cxn>
                <a:cxn ang="0">
                  <a:pos x="4" y="20"/>
                </a:cxn>
                <a:cxn ang="0">
                  <a:pos x="4" y="20"/>
                </a:cxn>
              </a:cxnLst>
              <a:rect l="0" t="0" r="r" b="b"/>
              <a:pathLst>
                <a:path w="8" h="20">
                  <a:moveTo>
                    <a:pt x="4" y="20"/>
                  </a:moveTo>
                  <a:lnTo>
                    <a:pt x="4" y="20"/>
                  </a:lnTo>
                  <a:lnTo>
                    <a:pt x="6" y="16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6" y="8"/>
                  </a:lnTo>
                  <a:lnTo>
                    <a:pt x="8" y="6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4" y="20"/>
                  </a:lnTo>
                  <a:lnTo>
                    <a:pt x="4" y="2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91" name="Freeform 158"/>
            <p:cNvSpPr/>
            <p:nvPr/>
          </p:nvSpPr>
          <p:spPr bwMode="auto">
            <a:xfrm>
              <a:off x="6765925" y="974725"/>
              <a:ext cx="19050" cy="952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4" y="4"/>
                </a:cxn>
                <a:cxn ang="0">
                  <a:pos x="8" y="6"/>
                </a:cxn>
                <a:cxn ang="0">
                  <a:pos x="12" y="4"/>
                </a:cxn>
                <a:cxn ang="0">
                  <a:pos x="12" y="4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2" h="6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4" y="4"/>
                  </a:lnTo>
                  <a:lnTo>
                    <a:pt x="8" y="6"/>
                  </a:lnTo>
                  <a:lnTo>
                    <a:pt x="12" y="4"/>
                  </a:lnTo>
                  <a:lnTo>
                    <a:pt x="12" y="4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92" name="Freeform 159"/>
            <p:cNvSpPr/>
            <p:nvPr/>
          </p:nvSpPr>
          <p:spPr bwMode="auto">
            <a:xfrm>
              <a:off x="7962900" y="1343025"/>
              <a:ext cx="9525" cy="1270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4" y="8"/>
                </a:cxn>
                <a:cxn ang="0">
                  <a:pos x="4" y="8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8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4" y="8"/>
                  </a:lnTo>
                  <a:lnTo>
                    <a:pt x="4" y="8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93" name="Freeform 160"/>
            <p:cNvSpPr/>
            <p:nvPr/>
          </p:nvSpPr>
          <p:spPr bwMode="auto">
            <a:xfrm>
              <a:off x="4451350" y="638175"/>
              <a:ext cx="25400" cy="1270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8" y="4"/>
                </a:cxn>
                <a:cxn ang="0">
                  <a:pos x="12" y="4"/>
                </a:cxn>
                <a:cxn ang="0">
                  <a:pos x="14" y="4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0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16" h="8">
                  <a:moveTo>
                    <a:pt x="4" y="2"/>
                  </a:move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2" y="8"/>
                  </a:lnTo>
                  <a:lnTo>
                    <a:pt x="2" y="8"/>
                  </a:lnTo>
                  <a:lnTo>
                    <a:pt x="4" y="8"/>
                  </a:lnTo>
                  <a:lnTo>
                    <a:pt x="6" y="6"/>
                  </a:lnTo>
                  <a:lnTo>
                    <a:pt x="6" y="6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4" y="4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94" name="Freeform 161"/>
            <p:cNvSpPr/>
            <p:nvPr/>
          </p:nvSpPr>
          <p:spPr bwMode="auto">
            <a:xfrm>
              <a:off x="8080375" y="1749425"/>
              <a:ext cx="12700" cy="635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8" h="4">
                  <a:moveTo>
                    <a:pt x="6" y="0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95" name="Freeform 162"/>
            <p:cNvSpPr/>
            <p:nvPr/>
          </p:nvSpPr>
          <p:spPr bwMode="auto">
            <a:xfrm>
              <a:off x="7943850" y="1717675"/>
              <a:ext cx="19050" cy="95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2"/>
                </a:cxn>
                <a:cxn ang="0">
                  <a:pos x="6" y="4"/>
                </a:cxn>
                <a:cxn ang="0">
                  <a:pos x="8" y="6"/>
                </a:cxn>
                <a:cxn ang="0">
                  <a:pos x="12" y="6"/>
                </a:cxn>
                <a:cxn ang="0">
                  <a:pos x="12" y="6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6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lnTo>
                    <a:pt x="6" y="4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96" name="Freeform 163"/>
            <p:cNvSpPr/>
            <p:nvPr/>
          </p:nvSpPr>
          <p:spPr bwMode="auto">
            <a:xfrm>
              <a:off x="7915275" y="1701800"/>
              <a:ext cx="15875" cy="6350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10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lnTo>
                    <a:pt x="10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0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97" name="Freeform 164"/>
            <p:cNvSpPr/>
            <p:nvPr/>
          </p:nvSpPr>
          <p:spPr bwMode="auto">
            <a:xfrm>
              <a:off x="7931150" y="1698625"/>
              <a:ext cx="9525" cy="635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" h="4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98" name="Freeform 165"/>
            <p:cNvSpPr/>
            <p:nvPr/>
          </p:nvSpPr>
          <p:spPr bwMode="auto">
            <a:xfrm>
              <a:off x="5473700" y="530225"/>
              <a:ext cx="9525" cy="952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2" y="6"/>
                </a:cxn>
                <a:cxn ang="0">
                  <a:pos x="2" y="6"/>
                </a:cxn>
                <a:cxn ang="0">
                  <a:pos x="6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6" h="6">
                  <a:moveTo>
                    <a:pt x="0" y="4"/>
                  </a:moveTo>
                  <a:lnTo>
                    <a:pt x="0" y="4"/>
                  </a:lnTo>
                  <a:lnTo>
                    <a:pt x="2" y="6"/>
                  </a:lnTo>
                  <a:lnTo>
                    <a:pt x="2" y="6"/>
                  </a:lnTo>
                  <a:lnTo>
                    <a:pt x="6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99" name="Freeform 166"/>
            <p:cNvSpPr/>
            <p:nvPr/>
          </p:nvSpPr>
          <p:spPr bwMode="auto">
            <a:xfrm>
              <a:off x="8201025" y="809625"/>
              <a:ext cx="66675" cy="60325"/>
            </a:xfrm>
            <a:custGeom>
              <a:avLst/>
              <a:gdLst/>
              <a:ahLst/>
              <a:cxnLst>
                <a:cxn ang="0">
                  <a:pos x="4" y="38"/>
                </a:cxn>
                <a:cxn ang="0">
                  <a:pos x="4" y="38"/>
                </a:cxn>
                <a:cxn ang="0">
                  <a:pos x="4" y="30"/>
                </a:cxn>
                <a:cxn ang="0">
                  <a:pos x="4" y="30"/>
                </a:cxn>
                <a:cxn ang="0">
                  <a:pos x="20" y="32"/>
                </a:cxn>
                <a:cxn ang="0">
                  <a:pos x="20" y="32"/>
                </a:cxn>
                <a:cxn ang="0">
                  <a:pos x="26" y="32"/>
                </a:cxn>
                <a:cxn ang="0">
                  <a:pos x="32" y="28"/>
                </a:cxn>
                <a:cxn ang="0">
                  <a:pos x="42" y="22"/>
                </a:cxn>
                <a:cxn ang="0">
                  <a:pos x="42" y="22"/>
                </a:cxn>
                <a:cxn ang="0">
                  <a:pos x="38" y="16"/>
                </a:cxn>
                <a:cxn ang="0">
                  <a:pos x="38" y="16"/>
                </a:cxn>
                <a:cxn ang="0">
                  <a:pos x="32" y="16"/>
                </a:cxn>
                <a:cxn ang="0">
                  <a:pos x="24" y="10"/>
                </a:cxn>
                <a:cxn ang="0">
                  <a:pos x="18" y="4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4" y="4"/>
                </a:cxn>
                <a:cxn ang="0">
                  <a:pos x="14" y="10"/>
                </a:cxn>
                <a:cxn ang="0">
                  <a:pos x="12" y="18"/>
                </a:cxn>
                <a:cxn ang="0">
                  <a:pos x="6" y="24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0" y="34"/>
                </a:cxn>
                <a:cxn ang="0">
                  <a:pos x="0" y="36"/>
                </a:cxn>
                <a:cxn ang="0">
                  <a:pos x="4" y="38"/>
                </a:cxn>
                <a:cxn ang="0">
                  <a:pos x="4" y="38"/>
                </a:cxn>
              </a:cxnLst>
              <a:rect l="0" t="0" r="r" b="b"/>
              <a:pathLst>
                <a:path w="42" h="38">
                  <a:moveTo>
                    <a:pt x="4" y="38"/>
                  </a:moveTo>
                  <a:lnTo>
                    <a:pt x="4" y="38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6" y="32"/>
                  </a:lnTo>
                  <a:lnTo>
                    <a:pt x="32" y="28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38" y="16"/>
                  </a:lnTo>
                  <a:lnTo>
                    <a:pt x="38" y="16"/>
                  </a:lnTo>
                  <a:lnTo>
                    <a:pt x="32" y="16"/>
                  </a:lnTo>
                  <a:lnTo>
                    <a:pt x="24" y="10"/>
                  </a:lnTo>
                  <a:lnTo>
                    <a:pt x="18" y="4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4" y="4"/>
                  </a:lnTo>
                  <a:lnTo>
                    <a:pt x="14" y="10"/>
                  </a:lnTo>
                  <a:lnTo>
                    <a:pt x="12" y="18"/>
                  </a:lnTo>
                  <a:lnTo>
                    <a:pt x="6" y="24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4" y="38"/>
                  </a:lnTo>
                  <a:lnTo>
                    <a:pt x="4" y="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100" name="Freeform 167"/>
            <p:cNvSpPr/>
            <p:nvPr/>
          </p:nvSpPr>
          <p:spPr bwMode="auto">
            <a:xfrm>
              <a:off x="7870825" y="1736725"/>
              <a:ext cx="495300" cy="463550"/>
            </a:xfrm>
            <a:custGeom>
              <a:avLst/>
              <a:gdLst/>
              <a:ahLst/>
              <a:cxnLst>
                <a:cxn ang="0">
                  <a:pos x="312" y="152"/>
                </a:cxn>
                <a:cxn ang="0">
                  <a:pos x="284" y="120"/>
                </a:cxn>
                <a:cxn ang="0">
                  <a:pos x="266" y="92"/>
                </a:cxn>
                <a:cxn ang="0">
                  <a:pos x="256" y="74"/>
                </a:cxn>
                <a:cxn ang="0">
                  <a:pos x="246" y="44"/>
                </a:cxn>
                <a:cxn ang="0">
                  <a:pos x="232" y="16"/>
                </a:cxn>
                <a:cxn ang="0">
                  <a:pos x="222" y="20"/>
                </a:cxn>
                <a:cxn ang="0">
                  <a:pos x="216" y="68"/>
                </a:cxn>
                <a:cxn ang="0">
                  <a:pos x="208" y="74"/>
                </a:cxn>
                <a:cxn ang="0">
                  <a:pos x="176" y="48"/>
                </a:cxn>
                <a:cxn ang="0">
                  <a:pos x="176" y="32"/>
                </a:cxn>
                <a:cxn ang="0">
                  <a:pos x="182" y="18"/>
                </a:cxn>
                <a:cxn ang="0">
                  <a:pos x="162" y="14"/>
                </a:cxn>
                <a:cxn ang="0">
                  <a:pos x="150" y="14"/>
                </a:cxn>
                <a:cxn ang="0">
                  <a:pos x="140" y="18"/>
                </a:cxn>
                <a:cxn ang="0">
                  <a:pos x="128" y="40"/>
                </a:cxn>
                <a:cxn ang="0">
                  <a:pos x="126" y="44"/>
                </a:cxn>
                <a:cxn ang="0">
                  <a:pos x="116" y="44"/>
                </a:cxn>
                <a:cxn ang="0">
                  <a:pos x="100" y="38"/>
                </a:cxn>
                <a:cxn ang="0">
                  <a:pos x="86" y="60"/>
                </a:cxn>
                <a:cxn ang="0">
                  <a:pos x="72" y="66"/>
                </a:cxn>
                <a:cxn ang="0">
                  <a:pos x="68" y="80"/>
                </a:cxn>
                <a:cxn ang="0">
                  <a:pos x="54" y="96"/>
                </a:cxn>
                <a:cxn ang="0">
                  <a:pos x="10" y="116"/>
                </a:cxn>
                <a:cxn ang="0">
                  <a:pos x="2" y="144"/>
                </a:cxn>
                <a:cxn ang="0">
                  <a:pos x="0" y="166"/>
                </a:cxn>
                <a:cxn ang="0">
                  <a:pos x="12" y="194"/>
                </a:cxn>
                <a:cxn ang="0">
                  <a:pos x="20" y="232"/>
                </a:cxn>
                <a:cxn ang="0">
                  <a:pos x="14" y="244"/>
                </a:cxn>
                <a:cxn ang="0">
                  <a:pos x="30" y="254"/>
                </a:cxn>
                <a:cxn ang="0">
                  <a:pos x="48" y="244"/>
                </a:cxn>
                <a:cxn ang="0">
                  <a:pos x="72" y="242"/>
                </a:cxn>
                <a:cxn ang="0">
                  <a:pos x="82" y="236"/>
                </a:cxn>
                <a:cxn ang="0">
                  <a:pos x="112" y="222"/>
                </a:cxn>
                <a:cxn ang="0">
                  <a:pos x="150" y="220"/>
                </a:cxn>
                <a:cxn ang="0">
                  <a:pos x="170" y="238"/>
                </a:cxn>
                <a:cxn ang="0">
                  <a:pos x="178" y="248"/>
                </a:cxn>
                <a:cxn ang="0">
                  <a:pos x="192" y="230"/>
                </a:cxn>
                <a:cxn ang="0">
                  <a:pos x="190" y="242"/>
                </a:cxn>
                <a:cxn ang="0">
                  <a:pos x="196" y="258"/>
                </a:cxn>
                <a:cxn ang="0">
                  <a:pos x="206" y="268"/>
                </a:cxn>
                <a:cxn ang="0">
                  <a:pos x="216" y="284"/>
                </a:cxn>
                <a:cxn ang="0">
                  <a:pos x="238" y="288"/>
                </a:cxn>
                <a:cxn ang="0">
                  <a:pos x="248" y="284"/>
                </a:cxn>
                <a:cxn ang="0">
                  <a:pos x="258" y="292"/>
                </a:cxn>
                <a:cxn ang="0">
                  <a:pos x="276" y="280"/>
                </a:cxn>
                <a:cxn ang="0">
                  <a:pos x="284" y="280"/>
                </a:cxn>
                <a:cxn ang="0">
                  <a:pos x="286" y="272"/>
                </a:cxn>
                <a:cxn ang="0">
                  <a:pos x="304" y="228"/>
                </a:cxn>
                <a:cxn ang="0">
                  <a:pos x="312" y="196"/>
                </a:cxn>
                <a:cxn ang="0">
                  <a:pos x="310" y="158"/>
                </a:cxn>
              </a:cxnLst>
              <a:rect l="0" t="0" r="r" b="b"/>
              <a:pathLst>
                <a:path w="312" h="292">
                  <a:moveTo>
                    <a:pt x="310" y="158"/>
                  </a:moveTo>
                  <a:lnTo>
                    <a:pt x="310" y="158"/>
                  </a:lnTo>
                  <a:lnTo>
                    <a:pt x="312" y="152"/>
                  </a:lnTo>
                  <a:lnTo>
                    <a:pt x="312" y="152"/>
                  </a:lnTo>
                  <a:lnTo>
                    <a:pt x="308" y="150"/>
                  </a:lnTo>
                  <a:lnTo>
                    <a:pt x="308" y="150"/>
                  </a:lnTo>
                  <a:lnTo>
                    <a:pt x="292" y="130"/>
                  </a:lnTo>
                  <a:lnTo>
                    <a:pt x="284" y="120"/>
                  </a:lnTo>
                  <a:lnTo>
                    <a:pt x="278" y="108"/>
                  </a:lnTo>
                  <a:lnTo>
                    <a:pt x="278" y="108"/>
                  </a:lnTo>
                  <a:lnTo>
                    <a:pt x="274" y="98"/>
                  </a:lnTo>
                  <a:lnTo>
                    <a:pt x="266" y="92"/>
                  </a:lnTo>
                  <a:lnTo>
                    <a:pt x="266" y="92"/>
                  </a:lnTo>
                  <a:lnTo>
                    <a:pt x="260" y="88"/>
                  </a:lnTo>
                  <a:lnTo>
                    <a:pt x="258" y="84"/>
                  </a:lnTo>
                  <a:lnTo>
                    <a:pt x="256" y="74"/>
                  </a:lnTo>
                  <a:lnTo>
                    <a:pt x="256" y="74"/>
                  </a:lnTo>
                  <a:lnTo>
                    <a:pt x="252" y="56"/>
                  </a:lnTo>
                  <a:lnTo>
                    <a:pt x="250" y="48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40" y="38"/>
                  </a:lnTo>
                  <a:lnTo>
                    <a:pt x="236" y="30"/>
                  </a:lnTo>
                  <a:lnTo>
                    <a:pt x="232" y="16"/>
                  </a:lnTo>
                  <a:lnTo>
                    <a:pt x="232" y="16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2" y="20"/>
                  </a:lnTo>
                  <a:lnTo>
                    <a:pt x="222" y="40"/>
                  </a:lnTo>
                  <a:lnTo>
                    <a:pt x="222" y="40"/>
                  </a:lnTo>
                  <a:lnTo>
                    <a:pt x="220" y="54"/>
                  </a:lnTo>
                  <a:lnTo>
                    <a:pt x="216" y="68"/>
                  </a:lnTo>
                  <a:lnTo>
                    <a:pt x="216" y="68"/>
                  </a:lnTo>
                  <a:lnTo>
                    <a:pt x="214" y="72"/>
                  </a:lnTo>
                  <a:lnTo>
                    <a:pt x="212" y="74"/>
                  </a:lnTo>
                  <a:lnTo>
                    <a:pt x="208" y="74"/>
                  </a:lnTo>
                  <a:lnTo>
                    <a:pt x="206" y="72"/>
                  </a:lnTo>
                  <a:lnTo>
                    <a:pt x="206" y="72"/>
                  </a:lnTo>
                  <a:lnTo>
                    <a:pt x="176" y="48"/>
                  </a:lnTo>
                  <a:lnTo>
                    <a:pt x="176" y="48"/>
                  </a:lnTo>
                  <a:lnTo>
                    <a:pt x="174" y="44"/>
                  </a:lnTo>
                  <a:lnTo>
                    <a:pt x="174" y="38"/>
                  </a:lnTo>
                  <a:lnTo>
                    <a:pt x="174" y="38"/>
                  </a:lnTo>
                  <a:lnTo>
                    <a:pt x="176" y="32"/>
                  </a:lnTo>
                  <a:lnTo>
                    <a:pt x="180" y="28"/>
                  </a:lnTo>
                  <a:lnTo>
                    <a:pt x="182" y="22"/>
                  </a:lnTo>
                  <a:lnTo>
                    <a:pt x="182" y="18"/>
                  </a:lnTo>
                  <a:lnTo>
                    <a:pt x="182" y="18"/>
                  </a:lnTo>
                  <a:lnTo>
                    <a:pt x="178" y="16"/>
                  </a:lnTo>
                  <a:lnTo>
                    <a:pt x="174" y="16"/>
                  </a:lnTo>
                  <a:lnTo>
                    <a:pt x="168" y="16"/>
                  </a:lnTo>
                  <a:lnTo>
                    <a:pt x="162" y="14"/>
                  </a:lnTo>
                  <a:lnTo>
                    <a:pt x="162" y="14"/>
                  </a:lnTo>
                  <a:lnTo>
                    <a:pt x="150" y="8"/>
                  </a:lnTo>
                  <a:lnTo>
                    <a:pt x="150" y="8"/>
                  </a:lnTo>
                  <a:lnTo>
                    <a:pt x="150" y="14"/>
                  </a:lnTo>
                  <a:lnTo>
                    <a:pt x="150" y="16"/>
                  </a:lnTo>
                  <a:lnTo>
                    <a:pt x="146" y="18"/>
                  </a:lnTo>
                  <a:lnTo>
                    <a:pt x="146" y="18"/>
                  </a:lnTo>
                  <a:lnTo>
                    <a:pt x="140" y="18"/>
                  </a:lnTo>
                  <a:lnTo>
                    <a:pt x="136" y="20"/>
                  </a:lnTo>
                  <a:lnTo>
                    <a:pt x="132" y="24"/>
                  </a:lnTo>
                  <a:lnTo>
                    <a:pt x="130" y="32"/>
                  </a:lnTo>
                  <a:lnTo>
                    <a:pt x="128" y="40"/>
                  </a:lnTo>
                  <a:lnTo>
                    <a:pt x="128" y="40"/>
                  </a:lnTo>
                  <a:lnTo>
                    <a:pt x="128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6" y="44"/>
                  </a:lnTo>
                  <a:lnTo>
                    <a:pt x="120" y="44"/>
                  </a:lnTo>
                  <a:lnTo>
                    <a:pt x="118" y="46"/>
                  </a:lnTo>
                  <a:lnTo>
                    <a:pt x="116" y="44"/>
                  </a:lnTo>
                  <a:lnTo>
                    <a:pt x="116" y="44"/>
                  </a:lnTo>
                  <a:lnTo>
                    <a:pt x="108" y="38"/>
                  </a:lnTo>
                  <a:lnTo>
                    <a:pt x="104" y="36"/>
                  </a:lnTo>
                  <a:lnTo>
                    <a:pt x="100" y="38"/>
                  </a:lnTo>
                  <a:lnTo>
                    <a:pt x="92" y="46"/>
                  </a:lnTo>
                  <a:lnTo>
                    <a:pt x="92" y="46"/>
                  </a:lnTo>
                  <a:lnTo>
                    <a:pt x="88" y="52"/>
                  </a:lnTo>
                  <a:lnTo>
                    <a:pt x="86" y="60"/>
                  </a:lnTo>
                  <a:lnTo>
                    <a:pt x="84" y="62"/>
                  </a:lnTo>
                  <a:lnTo>
                    <a:pt x="82" y="64"/>
                  </a:lnTo>
                  <a:lnTo>
                    <a:pt x="78" y="66"/>
                  </a:lnTo>
                  <a:lnTo>
                    <a:pt x="72" y="66"/>
                  </a:lnTo>
                  <a:lnTo>
                    <a:pt x="72" y="66"/>
                  </a:lnTo>
                  <a:lnTo>
                    <a:pt x="70" y="72"/>
                  </a:lnTo>
                  <a:lnTo>
                    <a:pt x="70" y="72"/>
                  </a:lnTo>
                  <a:lnTo>
                    <a:pt x="68" y="80"/>
                  </a:lnTo>
                  <a:lnTo>
                    <a:pt x="68" y="80"/>
                  </a:lnTo>
                  <a:lnTo>
                    <a:pt x="66" y="86"/>
                  </a:lnTo>
                  <a:lnTo>
                    <a:pt x="62" y="90"/>
                  </a:lnTo>
                  <a:lnTo>
                    <a:pt x="54" y="96"/>
                  </a:lnTo>
                  <a:lnTo>
                    <a:pt x="34" y="104"/>
                  </a:lnTo>
                  <a:lnTo>
                    <a:pt x="34" y="104"/>
                  </a:lnTo>
                  <a:lnTo>
                    <a:pt x="16" y="112"/>
                  </a:lnTo>
                  <a:lnTo>
                    <a:pt x="10" y="116"/>
                  </a:lnTo>
                  <a:lnTo>
                    <a:pt x="6" y="122"/>
                  </a:lnTo>
                  <a:lnTo>
                    <a:pt x="4" y="128"/>
                  </a:lnTo>
                  <a:lnTo>
                    <a:pt x="2" y="136"/>
                  </a:lnTo>
                  <a:lnTo>
                    <a:pt x="2" y="144"/>
                  </a:lnTo>
                  <a:lnTo>
                    <a:pt x="4" y="152"/>
                  </a:lnTo>
                  <a:lnTo>
                    <a:pt x="4" y="152"/>
                  </a:lnTo>
                  <a:lnTo>
                    <a:pt x="0" y="162"/>
                  </a:lnTo>
                  <a:lnTo>
                    <a:pt x="0" y="166"/>
                  </a:lnTo>
                  <a:lnTo>
                    <a:pt x="4" y="170"/>
                  </a:lnTo>
                  <a:lnTo>
                    <a:pt x="4" y="170"/>
                  </a:lnTo>
                  <a:lnTo>
                    <a:pt x="8" y="182"/>
                  </a:lnTo>
                  <a:lnTo>
                    <a:pt x="12" y="194"/>
                  </a:lnTo>
                  <a:lnTo>
                    <a:pt x="18" y="220"/>
                  </a:lnTo>
                  <a:lnTo>
                    <a:pt x="18" y="220"/>
                  </a:lnTo>
                  <a:lnTo>
                    <a:pt x="20" y="228"/>
                  </a:lnTo>
                  <a:lnTo>
                    <a:pt x="20" y="232"/>
                  </a:lnTo>
                  <a:lnTo>
                    <a:pt x="18" y="236"/>
                  </a:lnTo>
                  <a:lnTo>
                    <a:pt x="18" y="236"/>
                  </a:lnTo>
                  <a:lnTo>
                    <a:pt x="14" y="240"/>
                  </a:lnTo>
                  <a:lnTo>
                    <a:pt x="14" y="244"/>
                  </a:lnTo>
                  <a:lnTo>
                    <a:pt x="18" y="248"/>
                  </a:lnTo>
                  <a:lnTo>
                    <a:pt x="18" y="248"/>
                  </a:lnTo>
                  <a:lnTo>
                    <a:pt x="24" y="252"/>
                  </a:lnTo>
                  <a:lnTo>
                    <a:pt x="30" y="254"/>
                  </a:lnTo>
                  <a:lnTo>
                    <a:pt x="36" y="252"/>
                  </a:lnTo>
                  <a:lnTo>
                    <a:pt x="40" y="250"/>
                  </a:lnTo>
                  <a:lnTo>
                    <a:pt x="40" y="250"/>
                  </a:lnTo>
                  <a:lnTo>
                    <a:pt x="48" y="244"/>
                  </a:lnTo>
                  <a:lnTo>
                    <a:pt x="56" y="242"/>
                  </a:lnTo>
                  <a:lnTo>
                    <a:pt x="62" y="240"/>
                  </a:lnTo>
                  <a:lnTo>
                    <a:pt x="72" y="242"/>
                  </a:lnTo>
                  <a:lnTo>
                    <a:pt x="72" y="242"/>
                  </a:lnTo>
                  <a:lnTo>
                    <a:pt x="78" y="242"/>
                  </a:lnTo>
                  <a:lnTo>
                    <a:pt x="82" y="240"/>
                  </a:lnTo>
                  <a:lnTo>
                    <a:pt x="82" y="236"/>
                  </a:lnTo>
                  <a:lnTo>
                    <a:pt x="82" y="236"/>
                  </a:lnTo>
                  <a:lnTo>
                    <a:pt x="86" y="232"/>
                  </a:lnTo>
                  <a:lnTo>
                    <a:pt x="90" y="230"/>
                  </a:lnTo>
                  <a:lnTo>
                    <a:pt x="90" y="230"/>
                  </a:lnTo>
                  <a:lnTo>
                    <a:pt x="112" y="222"/>
                  </a:lnTo>
                  <a:lnTo>
                    <a:pt x="124" y="218"/>
                  </a:lnTo>
                  <a:lnTo>
                    <a:pt x="136" y="218"/>
                  </a:lnTo>
                  <a:lnTo>
                    <a:pt x="136" y="218"/>
                  </a:lnTo>
                  <a:lnTo>
                    <a:pt x="150" y="220"/>
                  </a:lnTo>
                  <a:lnTo>
                    <a:pt x="156" y="222"/>
                  </a:lnTo>
                  <a:lnTo>
                    <a:pt x="162" y="228"/>
                  </a:lnTo>
                  <a:lnTo>
                    <a:pt x="162" y="228"/>
                  </a:lnTo>
                  <a:lnTo>
                    <a:pt x="170" y="238"/>
                  </a:lnTo>
                  <a:lnTo>
                    <a:pt x="172" y="246"/>
                  </a:lnTo>
                  <a:lnTo>
                    <a:pt x="174" y="254"/>
                  </a:lnTo>
                  <a:lnTo>
                    <a:pt x="174" y="254"/>
                  </a:lnTo>
                  <a:lnTo>
                    <a:pt x="178" y="248"/>
                  </a:lnTo>
                  <a:lnTo>
                    <a:pt x="182" y="242"/>
                  </a:lnTo>
                  <a:lnTo>
                    <a:pt x="188" y="236"/>
                  </a:lnTo>
                  <a:lnTo>
                    <a:pt x="192" y="230"/>
                  </a:lnTo>
                  <a:lnTo>
                    <a:pt x="192" y="230"/>
                  </a:lnTo>
                  <a:lnTo>
                    <a:pt x="192" y="236"/>
                  </a:lnTo>
                  <a:lnTo>
                    <a:pt x="192" y="236"/>
                  </a:lnTo>
                  <a:lnTo>
                    <a:pt x="190" y="240"/>
                  </a:lnTo>
                  <a:lnTo>
                    <a:pt x="190" y="242"/>
                  </a:lnTo>
                  <a:lnTo>
                    <a:pt x="194" y="248"/>
                  </a:lnTo>
                  <a:lnTo>
                    <a:pt x="196" y="252"/>
                  </a:lnTo>
                  <a:lnTo>
                    <a:pt x="198" y="254"/>
                  </a:lnTo>
                  <a:lnTo>
                    <a:pt x="196" y="258"/>
                  </a:lnTo>
                  <a:lnTo>
                    <a:pt x="196" y="258"/>
                  </a:lnTo>
                  <a:lnTo>
                    <a:pt x="202" y="258"/>
                  </a:lnTo>
                  <a:lnTo>
                    <a:pt x="204" y="260"/>
                  </a:lnTo>
                  <a:lnTo>
                    <a:pt x="206" y="268"/>
                  </a:lnTo>
                  <a:lnTo>
                    <a:pt x="206" y="268"/>
                  </a:lnTo>
                  <a:lnTo>
                    <a:pt x="208" y="274"/>
                  </a:lnTo>
                  <a:lnTo>
                    <a:pt x="212" y="280"/>
                  </a:lnTo>
                  <a:lnTo>
                    <a:pt x="216" y="284"/>
                  </a:lnTo>
                  <a:lnTo>
                    <a:pt x="220" y="288"/>
                  </a:lnTo>
                  <a:lnTo>
                    <a:pt x="226" y="290"/>
                  </a:lnTo>
                  <a:lnTo>
                    <a:pt x="232" y="290"/>
                  </a:lnTo>
                  <a:lnTo>
                    <a:pt x="238" y="288"/>
                  </a:lnTo>
                  <a:lnTo>
                    <a:pt x="244" y="286"/>
                  </a:lnTo>
                  <a:lnTo>
                    <a:pt x="244" y="286"/>
                  </a:lnTo>
                  <a:lnTo>
                    <a:pt x="246" y="284"/>
                  </a:lnTo>
                  <a:lnTo>
                    <a:pt x="248" y="284"/>
                  </a:lnTo>
                  <a:lnTo>
                    <a:pt x="250" y="288"/>
                  </a:lnTo>
                  <a:lnTo>
                    <a:pt x="250" y="288"/>
                  </a:lnTo>
                  <a:lnTo>
                    <a:pt x="254" y="290"/>
                  </a:lnTo>
                  <a:lnTo>
                    <a:pt x="258" y="292"/>
                  </a:lnTo>
                  <a:lnTo>
                    <a:pt x="262" y="290"/>
                  </a:lnTo>
                  <a:lnTo>
                    <a:pt x="266" y="288"/>
                  </a:lnTo>
                  <a:lnTo>
                    <a:pt x="272" y="282"/>
                  </a:lnTo>
                  <a:lnTo>
                    <a:pt x="276" y="280"/>
                  </a:lnTo>
                  <a:lnTo>
                    <a:pt x="280" y="282"/>
                  </a:lnTo>
                  <a:lnTo>
                    <a:pt x="280" y="282"/>
                  </a:lnTo>
                  <a:lnTo>
                    <a:pt x="282" y="282"/>
                  </a:lnTo>
                  <a:lnTo>
                    <a:pt x="284" y="280"/>
                  </a:lnTo>
                  <a:lnTo>
                    <a:pt x="286" y="274"/>
                  </a:lnTo>
                  <a:lnTo>
                    <a:pt x="286" y="274"/>
                  </a:lnTo>
                  <a:lnTo>
                    <a:pt x="286" y="272"/>
                  </a:lnTo>
                  <a:lnTo>
                    <a:pt x="286" y="272"/>
                  </a:lnTo>
                  <a:lnTo>
                    <a:pt x="292" y="250"/>
                  </a:lnTo>
                  <a:lnTo>
                    <a:pt x="296" y="238"/>
                  </a:lnTo>
                  <a:lnTo>
                    <a:pt x="304" y="228"/>
                  </a:lnTo>
                  <a:lnTo>
                    <a:pt x="304" y="228"/>
                  </a:lnTo>
                  <a:lnTo>
                    <a:pt x="308" y="218"/>
                  </a:lnTo>
                  <a:lnTo>
                    <a:pt x="310" y="208"/>
                  </a:lnTo>
                  <a:lnTo>
                    <a:pt x="310" y="208"/>
                  </a:lnTo>
                  <a:lnTo>
                    <a:pt x="312" y="196"/>
                  </a:lnTo>
                  <a:lnTo>
                    <a:pt x="312" y="184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lnTo>
                    <a:pt x="310" y="15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101" name="Freeform 168"/>
            <p:cNvSpPr/>
            <p:nvPr/>
          </p:nvSpPr>
          <p:spPr bwMode="auto">
            <a:xfrm>
              <a:off x="5556250" y="243840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102" name="Freeform 169"/>
            <p:cNvSpPr/>
            <p:nvPr/>
          </p:nvSpPr>
          <p:spPr bwMode="auto">
            <a:xfrm>
              <a:off x="5543550" y="2432050"/>
              <a:ext cx="12700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4" y="4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" h="4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4" y="4"/>
                  </a:lnTo>
                  <a:lnTo>
                    <a:pt x="8" y="4"/>
                  </a:lnTo>
                  <a:lnTo>
                    <a:pt x="8" y="4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103" name="Freeform 170"/>
            <p:cNvSpPr/>
            <p:nvPr/>
          </p:nvSpPr>
          <p:spPr bwMode="auto">
            <a:xfrm>
              <a:off x="7978775" y="1403350"/>
              <a:ext cx="57150" cy="5715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8" y="20"/>
                </a:cxn>
                <a:cxn ang="0">
                  <a:pos x="12" y="18"/>
                </a:cxn>
                <a:cxn ang="0">
                  <a:pos x="16" y="18"/>
                </a:cxn>
                <a:cxn ang="0">
                  <a:pos x="16" y="22"/>
                </a:cxn>
                <a:cxn ang="0">
                  <a:pos x="16" y="26"/>
                </a:cxn>
                <a:cxn ang="0">
                  <a:pos x="16" y="26"/>
                </a:cxn>
                <a:cxn ang="0">
                  <a:pos x="16" y="30"/>
                </a:cxn>
                <a:cxn ang="0">
                  <a:pos x="16" y="34"/>
                </a:cxn>
                <a:cxn ang="0">
                  <a:pos x="20" y="36"/>
                </a:cxn>
                <a:cxn ang="0">
                  <a:pos x="24" y="36"/>
                </a:cxn>
                <a:cxn ang="0">
                  <a:pos x="24" y="36"/>
                </a:cxn>
                <a:cxn ang="0">
                  <a:pos x="28" y="36"/>
                </a:cxn>
                <a:cxn ang="0">
                  <a:pos x="28" y="34"/>
                </a:cxn>
                <a:cxn ang="0">
                  <a:pos x="26" y="30"/>
                </a:cxn>
                <a:cxn ang="0">
                  <a:pos x="26" y="30"/>
                </a:cxn>
                <a:cxn ang="0">
                  <a:pos x="28" y="26"/>
                </a:cxn>
                <a:cxn ang="0">
                  <a:pos x="28" y="26"/>
                </a:cxn>
                <a:cxn ang="0">
                  <a:pos x="34" y="26"/>
                </a:cxn>
                <a:cxn ang="0">
                  <a:pos x="36" y="22"/>
                </a:cxn>
                <a:cxn ang="0">
                  <a:pos x="34" y="16"/>
                </a:cxn>
                <a:cxn ang="0">
                  <a:pos x="34" y="16"/>
                </a:cxn>
                <a:cxn ang="0">
                  <a:pos x="32" y="8"/>
                </a:cxn>
                <a:cxn ang="0">
                  <a:pos x="32" y="4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6" y="4"/>
                </a:cxn>
                <a:cxn ang="0">
                  <a:pos x="24" y="8"/>
                </a:cxn>
                <a:cxn ang="0">
                  <a:pos x="16" y="10"/>
                </a:cxn>
                <a:cxn ang="0">
                  <a:pos x="10" y="12"/>
                </a:cxn>
                <a:cxn ang="0">
                  <a:pos x="2" y="18"/>
                </a:cxn>
                <a:cxn ang="0">
                  <a:pos x="2" y="18"/>
                </a:cxn>
                <a:cxn ang="0">
                  <a:pos x="0" y="20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36" h="36">
                  <a:moveTo>
                    <a:pt x="0" y="24"/>
                  </a:moveTo>
                  <a:lnTo>
                    <a:pt x="0" y="24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2" y="18"/>
                  </a:lnTo>
                  <a:lnTo>
                    <a:pt x="16" y="18"/>
                  </a:lnTo>
                  <a:lnTo>
                    <a:pt x="16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6" y="30"/>
                  </a:lnTo>
                  <a:lnTo>
                    <a:pt x="16" y="34"/>
                  </a:lnTo>
                  <a:lnTo>
                    <a:pt x="20" y="36"/>
                  </a:lnTo>
                  <a:lnTo>
                    <a:pt x="24" y="36"/>
                  </a:lnTo>
                  <a:lnTo>
                    <a:pt x="24" y="36"/>
                  </a:lnTo>
                  <a:lnTo>
                    <a:pt x="28" y="36"/>
                  </a:lnTo>
                  <a:lnTo>
                    <a:pt x="28" y="34"/>
                  </a:lnTo>
                  <a:lnTo>
                    <a:pt x="26" y="30"/>
                  </a:lnTo>
                  <a:lnTo>
                    <a:pt x="26" y="30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34" y="26"/>
                  </a:lnTo>
                  <a:lnTo>
                    <a:pt x="36" y="22"/>
                  </a:lnTo>
                  <a:lnTo>
                    <a:pt x="34" y="16"/>
                  </a:lnTo>
                  <a:lnTo>
                    <a:pt x="34" y="16"/>
                  </a:lnTo>
                  <a:lnTo>
                    <a:pt x="32" y="8"/>
                  </a:lnTo>
                  <a:lnTo>
                    <a:pt x="32" y="4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6" y="4"/>
                  </a:lnTo>
                  <a:lnTo>
                    <a:pt x="24" y="8"/>
                  </a:lnTo>
                  <a:lnTo>
                    <a:pt x="16" y="10"/>
                  </a:lnTo>
                  <a:lnTo>
                    <a:pt x="10" y="12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20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104" name="Freeform 171"/>
            <p:cNvSpPr/>
            <p:nvPr/>
          </p:nvSpPr>
          <p:spPr bwMode="auto">
            <a:xfrm>
              <a:off x="6499225" y="901700"/>
              <a:ext cx="9525" cy="6350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6" y="2"/>
                </a:cxn>
                <a:cxn ang="0">
                  <a:pos x="6" y="2"/>
                </a:cxn>
              </a:cxnLst>
              <a:rect l="0" t="0" r="r" b="b"/>
              <a:pathLst>
                <a:path w="6" h="4">
                  <a:moveTo>
                    <a:pt x="6" y="2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6" y="2"/>
                  </a:lnTo>
                  <a:lnTo>
                    <a:pt x="6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105" name="Freeform 172"/>
            <p:cNvSpPr/>
            <p:nvPr/>
          </p:nvSpPr>
          <p:spPr bwMode="auto">
            <a:xfrm>
              <a:off x="7854950" y="330200"/>
              <a:ext cx="9525" cy="63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6" y="4"/>
                </a:cxn>
                <a:cxn ang="0">
                  <a:pos x="6" y="2"/>
                </a:cxn>
                <a:cxn ang="0">
                  <a:pos x="6" y="2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6" h="4">
                  <a:moveTo>
                    <a:pt x="2" y="0"/>
                  </a:move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6" y="4"/>
                  </a:lnTo>
                  <a:lnTo>
                    <a:pt x="6" y="2"/>
                  </a:lnTo>
                  <a:lnTo>
                    <a:pt x="6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106" name="Freeform 173"/>
            <p:cNvSpPr/>
            <p:nvPr/>
          </p:nvSpPr>
          <p:spPr bwMode="auto">
            <a:xfrm>
              <a:off x="5705475" y="1384300"/>
              <a:ext cx="6350" cy="9525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6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4" h="6">
                  <a:moveTo>
                    <a:pt x="2" y="6"/>
                  </a:moveTo>
                  <a:lnTo>
                    <a:pt x="2" y="6"/>
                  </a:lnTo>
                  <a:lnTo>
                    <a:pt x="4" y="2"/>
                  </a:ln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107" name="Freeform 174"/>
            <p:cNvSpPr/>
            <p:nvPr/>
          </p:nvSpPr>
          <p:spPr bwMode="auto">
            <a:xfrm>
              <a:off x="7991475" y="1377950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108" name="Freeform 175"/>
            <p:cNvSpPr/>
            <p:nvPr/>
          </p:nvSpPr>
          <p:spPr bwMode="auto">
            <a:xfrm>
              <a:off x="7943850" y="1381125"/>
              <a:ext cx="9525" cy="952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6" h="6">
                  <a:moveTo>
                    <a:pt x="0" y="6"/>
                  </a:moveTo>
                  <a:lnTo>
                    <a:pt x="0" y="6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109" name="Freeform 176"/>
            <p:cNvSpPr/>
            <p:nvPr/>
          </p:nvSpPr>
          <p:spPr bwMode="auto">
            <a:xfrm>
              <a:off x="5276850" y="276225"/>
              <a:ext cx="22225" cy="635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6" y="0"/>
                </a:cxn>
                <a:cxn ang="0">
                  <a:pos x="4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4" h="4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110" name="Freeform 177"/>
            <p:cNvSpPr/>
            <p:nvPr/>
          </p:nvSpPr>
          <p:spPr bwMode="auto">
            <a:xfrm>
              <a:off x="5670550" y="736600"/>
              <a:ext cx="28575" cy="127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18" y="8"/>
                </a:cxn>
                <a:cxn ang="0">
                  <a:pos x="14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8" h="8">
                  <a:moveTo>
                    <a:pt x="0" y="2"/>
                  </a:moveTo>
                  <a:lnTo>
                    <a:pt x="0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12" y="8"/>
                  </a:lnTo>
                  <a:lnTo>
                    <a:pt x="18" y="8"/>
                  </a:lnTo>
                  <a:lnTo>
                    <a:pt x="18" y="8"/>
                  </a:lnTo>
                  <a:lnTo>
                    <a:pt x="14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111" name="Freeform 178"/>
            <p:cNvSpPr/>
            <p:nvPr/>
          </p:nvSpPr>
          <p:spPr bwMode="auto">
            <a:xfrm>
              <a:off x="8083550" y="1558925"/>
              <a:ext cx="6350" cy="6350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4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4" y="4"/>
                </a:cxn>
                <a:cxn ang="0">
                  <a:pos x="4" y="2"/>
                </a:cxn>
                <a:cxn ang="0">
                  <a:pos x="4" y="2"/>
                </a:cxn>
              </a:cxnLst>
              <a:rect l="0" t="0" r="r" b="b"/>
              <a:pathLst>
                <a:path w="4" h="4">
                  <a:moveTo>
                    <a:pt x="4" y="2"/>
                  </a:moveTo>
                  <a:lnTo>
                    <a:pt x="4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4"/>
                  </a:lnTo>
                  <a:lnTo>
                    <a:pt x="4" y="4"/>
                  </a:lnTo>
                  <a:lnTo>
                    <a:pt x="4" y="2"/>
                  </a:lnTo>
                  <a:lnTo>
                    <a:pt x="4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</p:grpSp>
      <p:sp>
        <p:nvSpPr>
          <p:cNvPr id="113" name="文本框 112"/>
          <p:cNvSpPr txBox="1"/>
          <p:nvPr/>
        </p:nvSpPr>
        <p:spPr>
          <a:xfrm>
            <a:off x="787009" y="577032"/>
            <a:ext cx="4719342" cy="140545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zh-CN" sz="4265" b="1" dirty="0">
                <a:solidFill>
                  <a:srgbClr val="1187B1"/>
                </a:solidFill>
              </a:rPr>
              <a:t>YOUR</a:t>
            </a:r>
            <a:r>
              <a:rPr kumimoji="1" lang="zh-CN" altLang="en-US" sz="4265" b="1" dirty="0">
                <a:solidFill>
                  <a:srgbClr val="1187B1"/>
                </a:solidFill>
              </a:rPr>
              <a:t> </a:t>
            </a:r>
            <a:r>
              <a:rPr kumimoji="1" lang="en-US" altLang="zh-CN" sz="4265" b="1" dirty="0">
                <a:solidFill>
                  <a:srgbClr val="1187B1"/>
                </a:solidFill>
              </a:rPr>
              <a:t>TITLE</a:t>
            </a:r>
            <a:r>
              <a:rPr kumimoji="1" lang="zh-CN" altLang="en-US" sz="4265" b="1" dirty="0">
                <a:solidFill>
                  <a:srgbClr val="1187B1"/>
                </a:solidFill>
              </a:rPr>
              <a:t> </a:t>
            </a:r>
            <a:r>
              <a:rPr kumimoji="1" lang="en-US" altLang="zh-CN" sz="4265" b="1" dirty="0">
                <a:solidFill>
                  <a:srgbClr val="1187B1"/>
                </a:solidFill>
              </a:rPr>
              <a:t>HERE</a:t>
            </a:r>
          </a:p>
          <a:p>
            <a:r>
              <a:rPr kumimoji="1" lang="zh-CN" altLang="en-US" sz="4265" b="1" dirty="0">
                <a:solidFill>
                  <a:srgbClr val="1187B1"/>
                </a:solidFill>
              </a:rPr>
              <a:t>点击此处添加标题</a:t>
            </a:r>
            <a:endParaRPr kumimoji="1" lang="en-US" altLang="zh-CN" sz="4265" b="1" dirty="0">
              <a:solidFill>
                <a:srgbClr val="1187B1"/>
              </a:solidFill>
            </a:endParaRPr>
          </a:p>
        </p:txBody>
      </p:sp>
      <p:sp>
        <p:nvSpPr>
          <p:cNvPr id="114" name="文本框 113"/>
          <p:cNvSpPr txBox="1"/>
          <p:nvPr/>
        </p:nvSpPr>
        <p:spPr>
          <a:xfrm>
            <a:off x="787010" y="2602085"/>
            <a:ext cx="4525484" cy="995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5865" b="1" dirty="0">
                <a:solidFill>
                  <a:srgbClr val="E65B4F"/>
                </a:solidFill>
              </a:rPr>
              <a:t>123,456</a:t>
            </a:r>
            <a:endParaRPr kumimoji="1" lang="zh-CN" altLang="en-US" sz="5865" b="1" dirty="0">
              <a:solidFill>
                <a:srgbClr val="E65B4F"/>
              </a:solidFill>
            </a:endParaRPr>
          </a:p>
        </p:txBody>
      </p:sp>
      <p:sp>
        <p:nvSpPr>
          <p:cNvPr id="115" name="矩形 114"/>
          <p:cNvSpPr/>
          <p:nvPr/>
        </p:nvSpPr>
        <p:spPr>
          <a:xfrm>
            <a:off x="657774" y="3500213"/>
            <a:ext cx="4177169" cy="1958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130000"/>
              </a:lnSpc>
              <a:buFont typeface="Arial" panose="020B0604020202020204"/>
              <a:buChar char="•"/>
            </a:pPr>
            <a:r>
              <a:rPr lang="zh-CN" altLang="en-US" sz="1335" dirty="0">
                <a:solidFill>
                  <a:srgbClr val="333333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335" dirty="0">
                <a:solidFill>
                  <a:srgbClr val="333333"/>
                </a:solidFill>
              </a:rPr>
              <a:t>10</a:t>
            </a:r>
            <a:r>
              <a:rPr lang="zh-CN" altLang="en-US" sz="1335" dirty="0">
                <a:solidFill>
                  <a:srgbClr val="333333"/>
                </a:solidFill>
              </a:rPr>
              <a:t>号字，</a:t>
            </a:r>
            <a:r>
              <a:rPr lang="en-US" altLang="zh-CN" sz="1335" dirty="0">
                <a:solidFill>
                  <a:srgbClr val="333333"/>
                </a:solidFill>
              </a:rPr>
              <a:t>1.3</a:t>
            </a:r>
            <a:r>
              <a:rPr lang="zh-CN" altLang="en-US" sz="1335" dirty="0">
                <a:solidFill>
                  <a:srgbClr val="333333"/>
                </a:solidFill>
              </a:rPr>
              <a:t>倍字间距。</a:t>
            </a:r>
            <a:endParaRPr lang="en-US" altLang="zh-CN" sz="1335" dirty="0">
              <a:solidFill>
                <a:srgbClr val="333333"/>
              </a:solidFill>
            </a:endParaRPr>
          </a:p>
          <a:p>
            <a:pPr marL="228600" indent="-228600">
              <a:lnSpc>
                <a:spcPct val="130000"/>
              </a:lnSpc>
              <a:buFont typeface="Arial" panose="020B0604020202020204"/>
              <a:buChar char="•"/>
            </a:pPr>
            <a:endParaRPr kumimoji="1" lang="en-US" altLang="zh-CN" sz="1335" dirty="0">
              <a:solidFill>
                <a:srgbClr val="333333"/>
              </a:solidFill>
            </a:endParaRPr>
          </a:p>
          <a:p>
            <a:pPr marL="228600" indent="-228600">
              <a:lnSpc>
                <a:spcPct val="130000"/>
              </a:lnSpc>
              <a:buFont typeface="Arial" panose="020B0604020202020204"/>
              <a:buChar char="•"/>
            </a:pPr>
            <a:r>
              <a:rPr lang="zh-CN" altLang="en-US" sz="1335" dirty="0">
                <a:solidFill>
                  <a:srgbClr val="333333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335" dirty="0">
                <a:solidFill>
                  <a:srgbClr val="333333"/>
                </a:solidFill>
              </a:rPr>
              <a:t>10</a:t>
            </a:r>
            <a:r>
              <a:rPr lang="zh-CN" altLang="en-US" sz="1335" dirty="0">
                <a:solidFill>
                  <a:srgbClr val="333333"/>
                </a:solidFill>
              </a:rPr>
              <a:t>号字，</a:t>
            </a:r>
            <a:r>
              <a:rPr lang="en-US" altLang="zh-CN" sz="1335" dirty="0">
                <a:solidFill>
                  <a:srgbClr val="333333"/>
                </a:solidFill>
              </a:rPr>
              <a:t>1.3</a:t>
            </a:r>
            <a:r>
              <a:rPr lang="zh-CN" altLang="en-US" sz="1335" dirty="0">
                <a:solidFill>
                  <a:srgbClr val="333333"/>
                </a:solidFill>
              </a:rPr>
              <a:t>倍字间距。</a:t>
            </a:r>
            <a:endParaRPr kumimoji="1" lang="zh-CN" altLang="en-US" sz="1335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/>
          <p:nvPr/>
        </p:nvSpPr>
        <p:spPr bwMode="auto">
          <a:xfrm>
            <a:off x="3968056" y="603403"/>
            <a:ext cx="4255889" cy="4255889"/>
          </a:xfrm>
          <a:custGeom>
            <a:avLst/>
            <a:gdLst>
              <a:gd name="T0" fmla="*/ 1580 w 1582"/>
              <a:gd name="T1" fmla="*/ 832 h 1582"/>
              <a:gd name="T2" fmla="*/ 1566 w 1582"/>
              <a:gd name="T3" fmla="*/ 952 h 1582"/>
              <a:gd name="T4" fmla="*/ 1534 w 1582"/>
              <a:gd name="T5" fmla="*/ 1064 h 1582"/>
              <a:gd name="T6" fmla="*/ 1486 w 1582"/>
              <a:gd name="T7" fmla="*/ 1168 h 1582"/>
              <a:gd name="T8" fmla="*/ 1424 w 1582"/>
              <a:gd name="T9" fmla="*/ 1266 h 1582"/>
              <a:gd name="T10" fmla="*/ 1350 w 1582"/>
              <a:gd name="T11" fmla="*/ 1352 h 1582"/>
              <a:gd name="T12" fmla="*/ 1264 w 1582"/>
              <a:gd name="T13" fmla="*/ 1426 h 1582"/>
              <a:gd name="T14" fmla="*/ 1168 w 1582"/>
              <a:gd name="T15" fmla="*/ 1488 h 1582"/>
              <a:gd name="T16" fmla="*/ 1062 w 1582"/>
              <a:gd name="T17" fmla="*/ 1534 h 1582"/>
              <a:gd name="T18" fmla="*/ 950 w 1582"/>
              <a:gd name="T19" fmla="*/ 1566 h 1582"/>
              <a:gd name="T20" fmla="*/ 832 w 1582"/>
              <a:gd name="T21" fmla="*/ 1582 h 1582"/>
              <a:gd name="T22" fmla="*/ 750 w 1582"/>
              <a:gd name="T23" fmla="*/ 1582 h 1582"/>
              <a:gd name="T24" fmla="*/ 632 w 1582"/>
              <a:gd name="T25" fmla="*/ 1566 h 1582"/>
              <a:gd name="T26" fmla="*/ 518 w 1582"/>
              <a:gd name="T27" fmla="*/ 1534 h 1582"/>
              <a:gd name="T28" fmla="*/ 414 w 1582"/>
              <a:gd name="T29" fmla="*/ 1488 h 1582"/>
              <a:gd name="T30" fmla="*/ 318 w 1582"/>
              <a:gd name="T31" fmla="*/ 1426 h 1582"/>
              <a:gd name="T32" fmla="*/ 232 w 1582"/>
              <a:gd name="T33" fmla="*/ 1352 h 1582"/>
              <a:gd name="T34" fmla="*/ 156 w 1582"/>
              <a:gd name="T35" fmla="*/ 1266 h 1582"/>
              <a:gd name="T36" fmla="*/ 96 w 1582"/>
              <a:gd name="T37" fmla="*/ 1168 h 1582"/>
              <a:gd name="T38" fmla="*/ 48 w 1582"/>
              <a:gd name="T39" fmla="*/ 1064 h 1582"/>
              <a:gd name="T40" fmla="*/ 16 w 1582"/>
              <a:gd name="T41" fmla="*/ 952 h 1582"/>
              <a:gd name="T42" fmla="*/ 0 w 1582"/>
              <a:gd name="T43" fmla="*/ 832 h 1582"/>
              <a:gd name="T44" fmla="*/ 0 w 1582"/>
              <a:gd name="T45" fmla="*/ 752 h 1582"/>
              <a:gd name="T46" fmla="*/ 16 w 1582"/>
              <a:gd name="T47" fmla="*/ 632 h 1582"/>
              <a:gd name="T48" fmla="*/ 48 w 1582"/>
              <a:gd name="T49" fmla="*/ 520 h 1582"/>
              <a:gd name="T50" fmla="*/ 96 w 1582"/>
              <a:gd name="T51" fmla="*/ 414 h 1582"/>
              <a:gd name="T52" fmla="*/ 156 w 1582"/>
              <a:gd name="T53" fmla="*/ 318 h 1582"/>
              <a:gd name="T54" fmla="*/ 232 w 1582"/>
              <a:gd name="T55" fmla="*/ 232 h 1582"/>
              <a:gd name="T56" fmla="*/ 318 w 1582"/>
              <a:gd name="T57" fmla="*/ 158 h 1582"/>
              <a:gd name="T58" fmla="*/ 414 w 1582"/>
              <a:gd name="T59" fmla="*/ 96 h 1582"/>
              <a:gd name="T60" fmla="*/ 518 w 1582"/>
              <a:gd name="T61" fmla="*/ 48 h 1582"/>
              <a:gd name="T62" fmla="*/ 632 w 1582"/>
              <a:gd name="T63" fmla="*/ 16 h 1582"/>
              <a:gd name="T64" fmla="*/ 750 w 1582"/>
              <a:gd name="T65" fmla="*/ 2 h 1582"/>
              <a:gd name="T66" fmla="*/ 832 w 1582"/>
              <a:gd name="T67" fmla="*/ 2 h 1582"/>
              <a:gd name="T68" fmla="*/ 950 w 1582"/>
              <a:gd name="T69" fmla="*/ 16 h 1582"/>
              <a:gd name="T70" fmla="*/ 1062 w 1582"/>
              <a:gd name="T71" fmla="*/ 48 h 1582"/>
              <a:gd name="T72" fmla="*/ 1168 w 1582"/>
              <a:gd name="T73" fmla="*/ 96 h 1582"/>
              <a:gd name="T74" fmla="*/ 1264 w 1582"/>
              <a:gd name="T75" fmla="*/ 158 h 1582"/>
              <a:gd name="T76" fmla="*/ 1350 w 1582"/>
              <a:gd name="T77" fmla="*/ 232 h 1582"/>
              <a:gd name="T78" fmla="*/ 1424 w 1582"/>
              <a:gd name="T79" fmla="*/ 318 h 1582"/>
              <a:gd name="T80" fmla="*/ 1486 w 1582"/>
              <a:gd name="T81" fmla="*/ 414 h 1582"/>
              <a:gd name="T82" fmla="*/ 1534 w 1582"/>
              <a:gd name="T83" fmla="*/ 520 h 1582"/>
              <a:gd name="T84" fmla="*/ 1566 w 1582"/>
              <a:gd name="T85" fmla="*/ 632 h 1582"/>
              <a:gd name="T86" fmla="*/ 1580 w 1582"/>
              <a:gd name="T87" fmla="*/ 752 h 15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582" h="1582">
                <a:moveTo>
                  <a:pt x="1582" y="792"/>
                </a:moveTo>
                <a:lnTo>
                  <a:pt x="1582" y="792"/>
                </a:lnTo>
                <a:lnTo>
                  <a:pt x="1580" y="832"/>
                </a:lnTo>
                <a:lnTo>
                  <a:pt x="1578" y="872"/>
                </a:lnTo>
                <a:lnTo>
                  <a:pt x="1572" y="912"/>
                </a:lnTo>
                <a:lnTo>
                  <a:pt x="1566" y="952"/>
                </a:lnTo>
                <a:lnTo>
                  <a:pt x="1556" y="990"/>
                </a:lnTo>
                <a:lnTo>
                  <a:pt x="1546" y="1028"/>
                </a:lnTo>
                <a:lnTo>
                  <a:pt x="1534" y="1064"/>
                </a:lnTo>
                <a:lnTo>
                  <a:pt x="1520" y="1100"/>
                </a:lnTo>
                <a:lnTo>
                  <a:pt x="1504" y="1134"/>
                </a:lnTo>
                <a:lnTo>
                  <a:pt x="1486" y="1168"/>
                </a:lnTo>
                <a:lnTo>
                  <a:pt x="1468" y="1202"/>
                </a:lnTo>
                <a:lnTo>
                  <a:pt x="1446" y="1234"/>
                </a:lnTo>
                <a:lnTo>
                  <a:pt x="1424" y="1266"/>
                </a:lnTo>
                <a:lnTo>
                  <a:pt x="1402" y="1294"/>
                </a:lnTo>
                <a:lnTo>
                  <a:pt x="1376" y="1324"/>
                </a:lnTo>
                <a:lnTo>
                  <a:pt x="1350" y="1352"/>
                </a:lnTo>
                <a:lnTo>
                  <a:pt x="1322" y="1378"/>
                </a:lnTo>
                <a:lnTo>
                  <a:pt x="1294" y="1402"/>
                </a:lnTo>
                <a:lnTo>
                  <a:pt x="1264" y="1426"/>
                </a:lnTo>
                <a:lnTo>
                  <a:pt x="1234" y="1448"/>
                </a:lnTo>
                <a:lnTo>
                  <a:pt x="1200" y="1468"/>
                </a:lnTo>
                <a:lnTo>
                  <a:pt x="1168" y="1488"/>
                </a:lnTo>
                <a:lnTo>
                  <a:pt x="1134" y="1504"/>
                </a:lnTo>
                <a:lnTo>
                  <a:pt x="1098" y="1520"/>
                </a:lnTo>
                <a:lnTo>
                  <a:pt x="1062" y="1534"/>
                </a:lnTo>
                <a:lnTo>
                  <a:pt x="1026" y="1548"/>
                </a:lnTo>
                <a:lnTo>
                  <a:pt x="988" y="1558"/>
                </a:lnTo>
                <a:lnTo>
                  <a:pt x="950" y="1566"/>
                </a:lnTo>
                <a:lnTo>
                  <a:pt x="912" y="1574"/>
                </a:lnTo>
                <a:lnTo>
                  <a:pt x="872" y="1578"/>
                </a:lnTo>
                <a:lnTo>
                  <a:pt x="832" y="1582"/>
                </a:lnTo>
                <a:lnTo>
                  <a:pt x="790" y="1582"/>
                </a:lnTo>
                <a:lnTo>
                  <a:pt x="790" y="1582"/>
                </a:lnTo>
                <a:lnTo>
                  <a:pt x="750" y="1582"/>
                </a:lnTo>
                <a:lnTo>
                  <a:pt x="710" y="1578"/>
                </a:lnTo>
                <a:lnTo>
                  <a:pt x="670" y="1574"/>
                </a:lnTo>
                <a:lnTo>
                  <a:pt x="632" y="1566"/>
                </a:lnTo>
                <a:lnTo>
                  <a:pt x="594" y="1558"/>
                </a:lnTo>
                <a:lnTo>
                  <a:pt x="556" y="1548"/>
                </a:lnTo>
                <a:lnTo>
                  <a:pt x="518" y="1534"/>
                </a:lnTo>
                <a:lnTo>
                  <a:pt x="482" y="1520"/>
                </a:lnTo>
                <a:lnTo>
                  <a:pt x="448" y="1504"/>
                </a:lnTo>
                <a:lnTo>
                  <a:pt x="414" y="1488"/>
                </a:lnTo>
                <a:lnTo>
                  <a:pt x="380" y="1468"/>
                </a:lnTo>
                <a:lnTo>
                  <a:pt x="348" y="1448"/>
                </a:lnTo>
                <a:lnTo>
                  <a:pt x="318" y="1426"/>
                </a:lnTo>
                <a:lnTo>
                  <a:pt x="288" y="1402"/>
                </a:lnTo>
                <a:lnTo>
                  <a:pt x="258" y="1378"/>
                </a:lnTo>
                <a:lnTo>
                  <a:pt x="232" y="1352"/>
                </a:lnTo>
                <a:lnTo>
                  <a:pt x="206" y="1324"/>
                </a:lnTo>
                <a:lnTo>
                  <a:pt x="180" y="1294"/>
                </a:lnTo>
                <a:lnTo>
                  <a:pt x="156" y="1266"/>
                </a:lnTo>
                <a:lnTo>
                  <a:pt x="134" y="1234"/>
                </a:lnTo>
                <a:lnTo>
                  <a:pt x="114" y="1202"/>
                </a:lnTo>
                <a:lnTo>
                  <a:pt x="96" y="1168"/>
                </a:lnTo>
                <a:lnTo>
                  <a:pt x="78" y="1134"/>
                </a:lnTo>
                <a:lnTo>
                  <a:pt x="62" y="1100"/>
                </a:lnTo>
                <a:lnTo>
                  <a:pt x="48" y="1064"/>
                </a:lnTo>
                <a:lnTo>
                  <a:pt x="36" y="1028"/>
                </a:lnTo>
                <a:lnTo>
                  <a:pt x="24" y="990"/>
                </a:lnTo>
                <a:lnTo>
                  <a:pt x="16" y="952"/>
                </a:lnTo>
                <a:lnTo>
                  <a:pt x="8" y="912"/>
                </a:lnTo>
                <a:lnTo>
                  <a:pt x="4" y="872"/>
                </a:lnTo>
                <a:lnTo>
                  <a:pt x="0" y="832"/>
                </a:lnTo>
                <a:lnTo>
                  <a:pt x="0" y="792"/>
                </a:lnTo>
                <a:lnTo>
                  <a:pt x="0" y="792"/>
                </a:lnTo>
                <a:lnTo>
                  <a:pt x="0" y="752"/>
                </a:lnTo>
                <a:lnTo>
                  <a:pt x="4" y="710"/>
                </a:lnTo>
                <a:lnTo>
                  <a:pt x="8" y="672"/>
                </a:lnTo>
                <a:lnTo>
                  <a:pt x="16" y="632"/>
                </a:lnTo>
                <a:lnTo>
                  <a:pt x="24" y="594"/>
                </a:lnTo>
                <a:lnTo>
                  <a:pt x="36" y="556"/>
                </a:lnTo>
                <a:lnTo>
                  <a:pt x="48" y="520"/>
                </a:lnTo>
                <a:lnTo>
                  <a:pt x="62" y="484"/>
                </a:lnTo>
                <a:lnTo>
                  <a:pt x="78" y="448"/>
                </a:lnTo>
                <a:lnTo>
                  <a:pt x="96" y="414"/>
                </a:lnTo>
                <a:lnTo>
                  <a:pt x="114" y="382"/>
                </a:lnTo>
                <a:lnTo>
                  <a:pt x="134" y="350"/>
                </a:lnTo>
                <a:lnTo>
                  <a:pt x="156" y="318"/>
                </a:lnTo>
                <a:lnTo>
                  <a:pt x="180" y="288"/>
                </a:lnTo>
                <a:lnTo>
                  <a:pt x="206" y="260"/>
                </a:lnTo>
                <a:lnTo>
                  <a:pt x="232" y="232"/>
                </a:lnTo>
                <a:lnTo>
                  <a:pt x="258" y="206"/>
                </a:lnTo>
                <a:lnTo>
                  <a:pt x="288" y="182"/>
                </a:lnTo>
                <a:lnTo>
                  <a:pt x="318" y="158"/>
                </a:lnTo>
                <a:lnTo>
                  <a:pt x="348" y="136"/>
                </a:lnTo>
                <a:lnTo>
                  <a:pt x="380" y="116"/>
                </a:lnTo>
                <a:lnTo>
                  <a:pt x="414" y="96"/>
                </a:lnTo>
                <a:lnTo>
                  <a:pt x="448" y="78"/>
                </a:lnTo>
                <a:lnTo>
                  <a:pt x="482" y="62"/>
                </a:lnTo>
                <a:lnTo>
                  <a:pt x="518" y="48"/>
                </a:lnTo>
                <a:lnTo>
                  <a:pt x="556" y="36"/>
                </a:lnTo>
                <a:lnTo>
                  <a:pt x="594" y="26"/>
                </a:lnTo>
                <a:lnTo>
                  <a:pt x="632" y="16"/>
                </a:lnTo>
                <a:lnTo>
                  <a:pt x="670" y="10"/>
                </a:lnTo>
                <a:lnTo>
                  <a:pt x="710" y="4"/>
                </a:lnTo>
                <a:lnTo>
                  <a:pt x="750" y="2"/>
                </a:lnTo>
                <a:lnTo>
                  <a:pt x="790" y="0"/>
                </a:lnTo>
                <a:lnTo>
                  <a:pt x="790" y="0"/>
                </a:lnTo>
                <a:lnTo>
                  <a:pt x="832" y="2"/>
                </a:lnTo>
                <a:lnTo>
                  <a:pt x="872" y="4"/>
                </a:lnTo>
                <a:lnTo>
                  <a:pt x="912" y="10"/>
                </a:lnTo>
                <a:lnTo>
                  <a:pt x="950" y="16"/>
                </a:lnTo>
                <a:lnTo>
                  <a:pt x="988" y="26"/>
                </a:lnTo>
                <a:lnTo>
                  <a:pt x="1026" y="36"/>
                </a:lnTo>
                <a:lnTo>
                  <a:pt x="1062" y="48"/>
                </a:lnTo>
                <a:lnTo>
                  <a:pt x="1098" y="62"/>
                </a:lnTo>
                <a:lnTo>
                  <a:pt x="1134" y="78"/>
                </a:lnTo>
                <a:lnTo>
                  <a:pt x="1168" y="96"/>
                </a:lnTo>
                <a:lnTo>
                  <a:pt x="1200" y="116"/>
                </a:lnTo>
                <a:lnTo>
                  <a:pt x="1234" y="136"/>
                </a:lnTo>
                <a:lnTo>
                  <a:pt x="1264" y="158"/>
                </a:lnTo>
                <a:lnTo>
                  <a:pt x="1294" y="182"/>
                </a:lnTo>
                <a:lnTo>
                  <a:pt x="1322" y="206"/>
                </a:lnTo>
                <a:lnTo>
                  <a:pt x="1350" y="232"/>
                </a:lnTo>
                <a:lnTo>
                  <a:pt x="1376" y="260"/>
                </a:lnTo>
                <a:lnTo>
                  <a:pt x="1402" y="288"/>
                </a:lnTo>
                <a:lnTo>
                  <a:pt x="1424" y="318"/>
                </a:lnTo>
                <a:lnTo>
                  <a:pt x="1446" y="350"/>
                </a:lnTo>
                <a:lnTo>
                  <a:pt x="1468" y="382"/>
                </a:lnTo>
                <a:lnTo>
                  <a:pt x="1486" y="414"/>
                </a:lnTo>
                <a:lnTo>
                  <a:pt x="1504" y="448"/>
                </a:lnTo>
                <a:lnTo>
                  <a:pt x="1520" y="484"/>
                </a:lnTo>
                <a:lnTo>
                  <a:pt x="1534" y="520"/>
                </a:lnTo>
                <a:lnTo>
                  <a:pt x="1546" y="556"/>
                </a:lnTo>
                <a:lnTo>
                  <a:pt x="1556" y="594"/>
                </a:lnTo>
                <a:lnTo>
                  <a:pt x="1566" y="632"/>
                </a:lnTo>
                <a:lnTo>
                  <a:pt x="1572" y="672"/>
                </a:lnTo>
                <a:lnTo>
                  <a:pt x="1578" y="710"/>
                </a:lnTo>
                <a:lnTo>
                  <a:pt x="1580" y="752"/>
                </a:lnTo>
                <a:lnTo>
                  <a:pt x="1582" y="792"/>
                </a:lnTo>
                <a:lnTo>
                  <a:pt x="1582" y="792"/>
                </a:lnTo>
                <a:close/>
              </a:path>
            </a:pathLst>
          </a:custGeom>
          <a:solidFill>
            <a:srgbClr val="1187B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121904" tIns="60952" rIns="121904" bIns="60952" numCol="1" anchor="t" anchorCtr="0" compatLnSpc="1"/>
          <a:lstStyle/>
          <a:p>
            <a:endParaRPr lang="zh-CN" altLang="en-US" sz="3200"/>
          </a:p>
        </p:txBody>
      </p:sp>
      <p:sp>
        <p:nvSpPr>
          <p:cNvPr id="5" name="文本框 4"/>
          <p:cNvSpPr txBox="1"/>
          <p:nvPr/>
        </p:nvSpPr>
        <p:spPr>
          <a:xfrm>
            <a:off x="4297504" y="1653803"/>
            <a:ext cx="3596992" cy="8308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4800" b="1" dirty="0">
                <a:solidFill>
                  <a:schemeClr val="bg1"/>
                </a:solidFill>
              </a:rPr>
              <a:t>LOGO</a:t>
            </a:r>
            <a:r>
              <a:rPr kumimoji="1" lang="zh-CN" altLang="en-US" sz="4800" b="1" dirty="0">
                <a:solidFill>
                  <a:schemeClr val="bg1"/>
                </a:solidFill>
              </a:rPr>
              <a:t> </a:t>
            </a:r>
            <a:r>
              <a:rPr kumimoji="1" lang="en-US" altLang="zh-CN" sz="4800" b="1" dirty="0">
                <a:solidFill>
                  <a:schemeClr val="bg1"/>
                </a:solidFill>
              </a:rPr>
              <a:t>HERE</a:t>
            </a:r>
            <a:endParaRPr kumimoji="1" lang="zh-CN" altLang="en-US" sz="4800" b="1" dirty="0">
              <a:solidFill>
                <a:schemeClr val="bg1"/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359945" y="2619394"/>
            <a:ext cx="7472112" cy="1959174"/>
            <a:chOff x="1769593" y="1964466"/>
            <a:chExt cx="5604814" cy="1469572"/>
          </a:xfrm>
        </p:grpSpPr>
        <p:sp>
          <p:nvSpPr>
            <p:cNvPr id="4" name="上凸带形 3"/>
            <p:cNvSpPr/>
            <p:nvPr/>
          </p:nvSpPr>
          <p:spPr>
            <a:xfrm>
              <a:off x="1769593" y="1964466"/>
              <a:ext cx="5604814" cy="1469572"/>
            </a:xfrm>
            <a:prstGeom prst="ribbon2">
              <a:avLst>
                <a:gd name="adj1" fmla="val 33333"/>
                <a:gd name="adj2" fmla="val 73944"/>
              </a:avLst>
            </a:prstGeom>
            <a:solidFill>
              <a:srgbClr val="FEDB43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6" name="矩形 5"/>
            <p:cNvSpPr/>
            <p:nvPr/>
          </p:nvSpPr>
          <p:spPr>
            <a:xfrm>
              <a:off x="3539532" y="2095141"/>
              <a:ext cx="2064940" cy="4755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kumimoji="1" lang="en-US" altLang="zh-CN" sz="3200" b="1" dirty="0">
                  <a:solidFill>
                    <a:srgbClr val="FFFFFF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anose="020B0604020202020204"/>
                  <a:cs typeface="Arial" panose="020B0604020202020204"/>
                </a:rPr>
                <a:t>THANK YOU!</a:t>
              </a: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2917673" y="5157613"/>
            <a:ext cx="6356655" cy="892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335" dirty="0">
                <a:solidFill>
                  <a:schemeClr val="bg1"/>
                </a:solidFill>
              </a:rPr>
              <a:t>点击此处添加文本内容，如关键词、部分简单介绍等。点击此处添加文本内容，如关键词、部分简单介绍等。点击此处添加文本内容，如关键词、部分简单介绍等。点击此处添加文本内容，如关键词、部分简单介绍等。</a:t>
            </a:r>
          </a:p>
        </p:txBody>
      </p:sp>
      <p:sp>
        <p:nvSpPr>
          <p:cNvPr id="10" name="矩形 9"/>
          <p:cNvSpPr/>
          <p:nvPr/>
        </p:nvSpPr>
        <p:spPr>
          <a:xfrm>
            <a:off x="4655340" y="3989869"/>
            <a:ext cx="2899775" cy="3385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zh-CN" sz="1600" dirty="0">
                <a:solidFill>
                  <a:srgbClr val="FFFFFF"/>
                </a:solidFill>
              </a:rPr>
              <a:t>Business summary template</a:t>
            </a:r>
            <a:endParaRPr kumimoji="1" lang="zh-CN" altLang="en-US" sz="1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>
          <a:xfrm>
            <a:off x="727994" y="3139229"/>
            <a:ext cx="2406388" cy="2671400"/>
          </a:xfrm>
          <a:prstGeom prst="roundRect">
            <a:avLst>
              <a:gd name="adj" fmla="val 4853"/>
            </a:avLst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grpSp>
        <p:nvGrpSpPr>
          <p:cNvPr id="2" name="组合 1"/>
          <p:cNvGrpSpPr/>
          <p:nvPr/>
        </p:nvGrpSpPr>
        <p:grpSpPr>
          <a:xfrm>
            <a:off x="1084681" y="2110631"/>
            <a:ext cx="1693015" cy="1693015"/>
            <a:chOff x="813021" y="1582844"/>
            <a:chExt cx="1269926" cy="1269926"/>
          </a:xfrm>
        </p:grpSpPr>
        <p:sp>
          <p:nvSpPr>
            <p:cNvPr id="6" name="椭圆 5"/>
            <p:cNvSpPr/>
            <p:nvPr/>
          </p:nvSpPr>
          <p:spPr>
            <a:xfrm>
              <a:off x="813021" y="1582844"/>
              <a:ext cx="1269926" cy="1269926"/>
            </a:xfrm>
            <a:prstGeom prst="ellipse">
              <a:avLst/>
            </a:prstGeom>
            <a:solidFill>
              <a:srgbClr val="1187B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043795" y="1930373"/>
              <a:ext cx="784109" cy="43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3200" b="1" dirty="0">
                  <a:solidFill>
                    <a:schemeClr val="bg1"/>
                  </a:solidFill>
                </a:rPr>
                <a:t>ONE</a:t>
              </a: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56354" y="3911998"/>
            <a:ext cx="2350634" cy="625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kumimoji="1" lang="zh-CN" altLang="en-US" sz="2665" b="1" dirty="0">
                <a:solidFill>
                  <a:srgbClr val="333333"/>
                </a:solidFill>
              </a:rPr>
              <a:t>工作概况</a:t>
            </a:r>
          </a:p>
        </p:txBody>
      </p:sp>
      <p:sp>
        <p:nvSpPr>
          <p:cNvPr id="10" name="圆角矩形 9"/>
          <p:cNvSpPr/>
          <p:nvPr/>
        </p:nvSpPr>
        <p:spPr>
          <a:xfrm>
            <a:off x="3596773" y="3139229"/>
            <a:ext cx="2406388" cy="2671400"/>
          </a:xfrm>
          <a:prstGeom prst="roundRect">
            <a:avLst>
              <a:gd name="adj" fmla="val 4853"/>
            </a:avLst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grpSp>
        <p:nvGrpSpPr>
          <p:cNvPr id="3" name="组合 2"/>
          <p:cNvGrpSpPr/>
          <p:nvPr/>
        </p:nvGrpSpPr>
        <p:grpSpPr>
          <a:xfrm>
            <a:off x="3953459" y="2110631"/>
            <a:ext cx="1693015" cy="1693015"/>
            <a:chOff x="2964885" y="1582844"/>
            <a:chExt cx="1269926" cy="1269926"/>
          </a:xfrm>
        </p:grpSpPr>
        <p:sp>
          <p:nvSpPr>
            <p:cNvPr id="11" name="椭圆 10"/>
            <p:cNvSpPr/>
            <p:nvPr/>
          </p:nvSpPr>
          <p:spPr>
            <a:xfrm>
              <a:off x="2964885" y="1582844"/>
              <a:ext cx="1269926" cy="1269926"/>
            </a:xfrm>
            <a:prstGeom prst="ellipse">
              <a:avLst/>
            </a:prstGeom>
            <a:solidFill>
              <a:srgbClr val="1187B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3186041" y="1930373"/>
              <a:ext cx="803344" cy="43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3200" b="1" dirty="0">
                  <a:solidFill>
                    <a:schemeClr val="bg1"/>
                  </a:solidFill>
                </a:rPr>
                <a:t>TWO</a:t>
              </a: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3625133" y="3911998"/>
            <a:ext cx="2350634" cy="625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zh-CN" altLang="en-US" sz="2665" b="1" dirty="0">
                <a:solidFill>
                  <a:srgbClr val="333333"/>
                </a:solidFill>
              </a:rPr>
              <a:t>工作亮点</a:t>
            </a:r>
          </a:p>
        </p:txBody>
      </p:sp>
      <p:sp>
        <p:nvSpPr>
          <p:cNvPr id="15" name="圆角矩形 14"/>
          <p:cNvSpPr/>
          <p:nvPr/>
        </p:nvSpPr>
        <p:spPr>
          <a:xfrm>
            <a:off x="6465551" y="3139229"/>
            <a:ext cx="2406388" cy="2671400"/>
          </a:xfrm>
          <a:prstGeom prst="roundRect">
            <a:avLst>
              <a:gd name="adj" fmla="val 4853"/>
            </a:avLst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grpSp>
        <p:nvGrpSpPr>
          <p:cNvPr id="9" name="组合 8"/>
          <p:cNvGrpSpPr/>
          <p:nvPr/>
        </p:nvGrpSpPr>
        <p:grpSpPr>
          <a:xfrm>
            <a:off x="6822237" y="2110631"/>
            <a:ext cx="1693014" cy="1693015"/>
            <a:chOff x="5116749" y="1582844"/>
            <a:chExt cx="1269926" cy="1269926"/>
          </a:xfrm>
        </p:grpSpPr>
        <p:sp>
          <p:nvSpPr>
            <p:cNvPr id="16" name="椭圆 15"/>
            <p:cNvSpPr/>
            <p:nvPr/>
          </p:nvSpPr>
          <p:spPr>
            <a:xfrm>
              <a:off x="5116749" y="1582844"/>
              <a:ext cx="1269926" cy="1269926"/>
            </a:xfrm>
            <a:prstGeom prst="ellipse">
              <a:avLst/>
            </a:prstGeom>
            <a:solidFill>
              <a:srgbClr val="1187B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5251344" y="1930373"/>
              <a:ext cx="976469" cy="43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3200" b="1" dirty="0">
                  <a:solidFill>
                    <a:schemeClr val="bg1"/>
                  </a:solidFill>
                </a:rPr>
                <a:t>THREE</a:t>
              </a: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6493911" y="3911998"/>
            <a:ext cx="2350634" cy="625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zh-CN" altLang="en-US" sz="2665" b="1" dirty="0">
                <a:solidFill>
                  <a:srgbClr val="333333"/>
                </a:solidFill>
              </a:rPr>
              <a:t>经验教训</a:t>
            </a:r>
          </a:p>
        </p:txBody>
      </p:sp>
      <p:sp>
        <p:nvSpPr>
          <p:cNvPr id="20" name="圆角矩形 19"/>
          <p:cNvSpPr/>
          <p:nvPr/>
        </p:nvSpPr>
        <p:spPr>
          <a:xfrm>
            <a:off x="9334329" y="3139229"/>
            <a:ext cx="2406388" cy="2671400"/>
          </a:xfrm>
          <a:prstGeom prst="roundRect">
            <a:avLst>
              <a:gd name="adj" fmla="val 4853"/>
            </a:avLst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grpSp>
        <p:nvGrpSpPr>
          <p:cNvPr id="14" name="组合 13"/>
          <p:cNvGrpSpPr/>
          <p:nvPr/>
        </p:nvGrpSpPr>
        <p:grpSpPr>
          <a:xfrm>
            <a:off x="9691015" y="2110631"/>
            <a:ext cx="1693015" cy="1693015"/>
            <a:chOff x="7268612" y="1582844"/>
            <a:chExt cx="1269926" cy="1269926"/>
          </a:xfrm>
        </p:grpSpPr>
        <p:sp>
          <p:nvSpPr>
            <p:cNvPr id="21" name="椭圆 20"/>
            <p:cNvSpPr/>
            <p:nvPr/>
          </p:nvSpPr>
          <p:spPr>
            <a:xfrm>
              <a:off x="7268612" y="1582844"/>
              <a:ext cx="1269926" cy="1269926"/>
            </a:xfrm>
            <a:prstGeom prst="ellipse">
              <a:avLst/>
            </a:prstGeom>
            <a:solidFill>
              <a:srgbClr val="1187B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7430857" y="1930373"/>
              <a:ext cx="921166" cy="43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3200" b="1" dirty="0">
                  <a:solidFill>
                    <a:schemeClr val="bg1"/>
                  </a:solidFill>
                </a:rPr>
                <a:t>FOUR</a:t>
              </a:r>
            </a:p>
          </p:txBody>
        </p:sp>
      </p:grpSp>
      <p:sp>
        <p:nvSpPr>
          <p:cNvPr id="23" name="文本框 22"/>
          <p:cNvSpPr txBox="1"/>
          <p:nvPr/>
        </p:nvSpPr>
        <p:spPr>
          <a:xfrm>
            <a:off x="9362689" y="3911998"/>
            <a:ext cx="2350634" cy="625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zh-CN" altLang="en-US" sz="2665" b="1" dirty="0">
                <a:solidFill>
                  <a:srgbClr val="333333"/>
                </a:solidFill>
              </a:rPr>
              <a:t>新年计划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4320265" y="-1775289"/>
            <a:ext cx="3551471" cy="3551471"/>
            <a:chOff x="3240025" y="-1331975"/>
            <a:chExt cx="2663950" cy="2663950"/>
          </a:xfrm>
        </p:grpSpPr>
        <p:sp>
          <p:nvSpPr>
            <p:cNvPr id="26" name="椭圆 25"/>
            <p:cNvSpPr/>
            <p:nvPr/>
          </p:nvSpPr>
          <p:spPr>
            <a:xfrm>
              <a:off x="3240025" y="-1331975"/>
              <a:ext cx="2663950" cy="2663950"/>
            </a:xfrm>
            <a:prstGeom prst="ellipse">
              <a:avLst/>
            </a:prstGeom>
            <a:solidFill>
              <a:srgbClr val="E65B4F"/>
            </a:solidFill>
            <a:ln>
              <a:noFill/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3609477" y="162011"/>
              <a:ext cx="1925046" cy="5000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zh-CN" sz="3735" b="1" dirty="0">
                  <a:solidFill>
                    <a:schemeClr val="bg1"/>
                  </a:solidFill>
                </a:rPr>
                <a:t>CONTENTS</a:t>
              </a:r>
              <a:endParaRPr kumimoji="1" lang="zh-CN" altLang="en-US" sz="3735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804957" y="4882806"/>
            <a:ext cx="2263368" cy="625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srgbClr val="333333"/>
                </a:solidFill>
                <a:cs typeface="Arial" panose="020B0604020202020204" pitchFamily="34" charset="0"/>
              </a:rPr>
              <a:t>标题数字等都可以通过点击和重新输入进行更改。</a:t>
            </a:r>
          </a:p>
        </p:txBody>
      </p:sp>
      <p:sp>
        <p:nvSpPr>
          <p:cNvPr id="29" name="矩形 28"/>
          <p:cNvSpPr/>
          <p:nvPr/>
        </p:nvSpPr>
        <p:spPr>
          <a:xfrm>
            <a:off x="804956" y="4547986"/>
            <a:ext cx="1798656" cy="3796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865" b="1" dirty="0">
                <a:solidFill>
                  <a:srgbClr val="333333"/>
                </a:solidFill>
                <a:cs typeface="Arial" panose="020B0604020202020204" pitchFamily="34" charset="0"/>
              </a:rPr>
              <a:t>Add Your </a:t>
            </a:r>
            <a:r>
              <a:rPr lang="en-US" altLang="zh-CN" sz="1865" b="1" dirty="0">
                <a:solidFill>
                  <a:srgbClr val="333333"/>
                </a:solidFill>
              </a:rPr>
              <a:t>Text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3674270" y="4882806"/>
            <a:ext cx="2263368" cy="625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srgbClr val="333333"/>
                </a:solidFill>
                <a:cs typeface="Arial" panose="020B0604020202020204" pitchFamily="34" charset="0"/>
              </a:rPr>
              <a:t>标题数字等都可以通过点击和重新输入进行更改。</a:t>
            </a:r>
          </a:p>
        </p:txBody>
      </p:sp>
      <p:sp>
        <p:nvSpPr>
          <p:cNvPr id="32" name="矩形 31"/>
          <p:cNvSpPr/>
          <p:nvPr/>
        </p:nvSpPr>
        <p:spPr>
          <a:xfrm>
            <a:off x="3674268" y="4547986"/>
            <a:ext cx="1798656" cy="3796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865" b="1" dirty="0">
                <a:solidFill>
                  <a:srgbClr val="333333"/>
                </a:solidFill>
                <a:cs typeface="Arial" panose="020B0604020202020204" pitchFamily="34" charset="0"/>
              </a:rPr>
              <a:t>Add Your </a:t>
            </a:r>
            <a:r>
              <a:rPr lang="en-US" altLang="zh-CN" sz="1865" b="1" dirty="0">
                <a:solidFill>
                  <a:srgbClr val="333333"/>
                </a:solidFill>
              </a:rPr>
              <a:t>Text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6543583" y="4882806"/>
            <a:ext cx="2263368" cy="625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srgbClr val="333333"/>
                </a:solidFill>
                <a:cs typeface="Arial" panose="020B0604020202020204" pitchFamily="34" charset="0"/>
              </a:rPr>
              <a:t>标题数字等都可以通过点击和重新输入进行更改。</a:t>
            </a:r>
          </a:p>
        </p:txBody>
      </p:sp>
      <p:sp>
        <p:nvSpPr>
          <p:cNvPr id="35" name="矩形 34"/>
          <p:cNvSpPr/>
          <p:nvPr/>
        </p:nvSpPr>
        <p:spPr>
          <a:xfrm>
            <a:off x="6543582" y="4547986"/>
            <a:ext cx="1798656" cy="3796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865" b="1" dirty="0">
                <a:solidFill>
                  <a:srgbClr val="333333"/>
                </a:solidFill>
                <a:cs typeface="Arial" panose="020B0604020202020204" pitchFamily="34" charset="0"/>
              </a:rPr>
              <a:t>Add Your </a:t>
            </a:r>
            <a:r>
              <a:rPr lang="en-US" altLang="zh-CN" sz="1865" b="1" dirty="0">
                <a:solidFill>
                  <a:srgbClr val="333333"/>
                </a:solidFill>
              </a:rPr>
              <a:t>Text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9412896" y="4882806"/>
            <a:ext cx="2263368" cy="625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srgbClr val="333333"/>
                </a:solidFill>
                <a:cs typeface="Arial" panose="020B0604020202020204" pitchFamily="34" charset="0"/>
              </a:rPr>
              <a:t>标题数字等都可以通过点击和重新输入进行更改。</a:t>
            </a:r>
          </a:p>
        </p:txBody>
      </p:sp>
      <p:sp>
        <p:nvSpPr>
          <p:cNvPr id="38" name="矩形 37"/>
          <p:cNvSpPr/>
          <p:nvPr/>
        </p:nvSpPr>
        <p:spPr>
          <a:xfrm>
            <a:off x="9412895" y="4547986"/>
            <a:ext cx="1798656" cy="3796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865" b="1" dirty="0">
                <a:solidFill>
                  <a:srgbClr val="333333"/>
                </a:solidFill>
                <a:cs typeface="Arial" panose="020B0604020202020204" pitchFamily="34" charset="0"/>
              </a:rPr>
              <a:t>Add Your </a:t>
            </a:r>
            <a:r>
              <a:rPr lang="en-US" altLang="zh-CN" sz="1865" b="1" dirty="0">
                <a:solidFill>
                  <a:srgbClr val="333333"/>
                </a:solidFill>
              </a:rPr>
              <a:t>Text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991185" y="1082065"/>
            <a:ext cx="4209631" cy="4216120"/>
            <a:chOff x="2993183" y="811319"/>
            <a:chExt cx="3157634" cy="3162502"/>
          </a:xfrm>
        </p:grpSpPr>
        <p:sp>
          <p:nvSpPr>
            <p:cNvPr id="3" name="矩形 2"/>
            <p:cNvSpPr/>
            <p:nvPr/>
          </p:nvSpPr>
          <p:spPr>
            <a:xfrm>
              <a:off x="4520918" y="811319"/>
              <a:ext cx="97018" cy="361618"/>
            </a:xfrm>
            <a:prstGeom prst="rect">
              <a:avLst/>
            </a:prstGeom>
            <a:solidFill>
              <a:srgbClr val="FEDB4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" name="矩形 3"/>
            <p:cNvSpPr/>
            <p:nvPr/>
          </p:nvSpPr>
          <p:spPr>
            <a:xfrm rot="353362">
              <a:off x="4661277" y="815343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" name="矩形 4"/>
            <p:cNvSpPr/>
            <p:nvPr/>
          </p:nvSpPr>
          <p:spPr>
            <a:xfrm rot="854280">
              <a:off x="4840447" y="846593"/>
              <a:ext cx="97018" cy="361618"/>
            </a:xfrm>
            <a:prstGeom prst="rect">
              <a:avLst/>
            </a:prstGeom>
            <a:solidFill>
              <a:srgbClr val="FEDB4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6" name="矩形 5"/>
            <p:cNvSpPr/>
            <p:nvPr/>
          </p:nvSpPr>
          <p:spPr>
            <a:xfrm rot="1207642">
              <a:off x="4975504" y="885015"/>
              <a:ext cx="97018" cy="361618"/>
            </a:xfrm>
            <a:prstGeom prst="rect">
              <a:avLst/>
            </a:prstGeom>
            <a:solidFill>
              <a:srgbClr val="FEDB4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7" name="矩形 6"/>
            <p:cNvSpPr/>
            <p:nvPr/>
          </p:nvSpPr>
          <p:spPr>
            <a:xfrm rot="1689293">
              <a:off x="5159752" y="955416"/>
              <a:ext cx="97018" cy="361618"/>
            </a:xfrm>
            <a:prstGeom prst="rect">
              <a:avLst/>
            </a:prstGeom>
            <a:solidFill>
              <a:srgbClr val="FEDB4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8" name="矩形 7"/>
            <p:cNvSpPr/>
            <p:nvPr/>
          </p:nvSpPr>
          <p:spPr>
            <a:xfrm rot="1976499">
              <a:off x="5277889" y="1031314"/>
              <a:ext cx="97018" cy="361618"/>
            </a:xfrm>
            <a:prstGeom prst="rect">
              <a:avLst/>
            </a:prstGeom>
            <a:solidFill>
              <a:srgbClr val="FEDB4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9" name="矩形 8"/>
            <p:cNvSpPr/>
            <p:nvPr/>
          </p:nvSpPr>
          <p:spPr>
            <a:xfrm rot="2151988">
              <a:off x="5387794" y="1107173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0" name="矩形 9"/>
            <p:cNvSpPr/>
            <p:nvPr/>
          </p:nvSpPr>
          <p:spPr>
            <a:xfrm rot="2439194">
              <a:off x="5494679" y="1198237"/>
              <a:ext cx="97018" cy="361618"/>
            </a:xfrm>
            <a:prstGeom prst="rect">
              <a:avLst/>
            </a:prstGeom>
            <a:solidFill>
              <a:srgbClr val="FEDB4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1" name="矩形 10"/>
            <p:cNvSpPr/>
            <p:nvPr/>
          </p:nvSpPr>
          <p:spPr>
            <a:xfrm rot="2998031">
              <a:off x="5598275" y="1309834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2" name="矩形 11"/>
            <p:cNvSpPr/>
            <p:nvPr/>
          </p:nvSpPr>
          <p:spPr>
            <a:xfrm rot="3285237">
              <a:off x="5679752" y="1424194"/>
              <a:ext cx="97018" cy="361618"/>
            </a:xfrm>
            <a:prstGeom prst="rect">
              <a:avLst/>
            </a:prstGeom>
            <a:solidFill>
              <a:srgbClr val="FEDB4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3" name="矩形 12"/>
            <p:cNvSpPr/>
            <p:nvPr/>
          </p:nvSpPr>
          <p:spPr>
            <a:xfrm rot="3643549">
              <a:off x="5766777" y="1571322"/>
              <a:ext cx="97018" cy="361618"/>
            </a:xfrm>
            <a:prstGeom prst="rect">
              <a:avLst/>
            </a:prstGeom>
            <a:solidFill>
              <a:srgbClr val="FEDB4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4" name="矩形 13"/>
            <p:cNvSpPr/>
            <p:nvPr/>
          </p:nvSpPr>
          <p:spPr>
            <a:xfrm rot="3930755">
              <a:off x="5825474" y="1698882"/>
              <a:ext cx="97018" cy="361618"/>
            </a:xfrm>
            <a:prstGeom prst="rect">
              <a:avLst/>
            </a:prstGeom>
            <a:solidFill>
              <a:srgbClr val="FEDB4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5" name="矩形 14"/>
            <p:cNvSpPr/>
            <p:nvPr/>
          </p:nvSpPr>
          <p:spPr>
            <a:xfrm rot="4605071">
              <a:off x="5878674" y="1861940"/>
              <a:ext cx="97018" cy="361618"/>
            </a:xfrm>
            <a:prstGeom prst="rect">
              <a:avLst/>
            </a:prstGeom>
            <a:solidFill>
              <a:srgbClr val="FEDB4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6" name="矩形 15"/>
            <p:cNvSpPr/>
            <p:nvPr/>
          </p:nvSpPr>
          <p:spPr>
            <a:xfrm rot="4958433">
              <a:off x="5906925" y="1999486"/>
              <a:ext cx="97018" cy="361618"/>
            </a:xfrm>
            <a:prstGeom prst="rect">
              <a:avLst/>
            </a:prstGeom>
            <a:solidFill>
              <a:srgbClr val="FEDB4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7" name="矩形 16"/>
            <p:cNvSpPr/>
            <p:nvPr/>
          </p:nvSpPr>
          <p:spPr>
            <a:xfrm rot="21114211" flipH="1">
              <a:off x="4332651" y="824657"/>
              <a:ext cx="97018" cy="361618"/>
            </a:xfrm>
            <a:prstGeom prst="rect">
              <a:avLst/>
            </a:prstGeom>
            <a:solidFill>
              <a:srgbClr val="FEDB4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8" name="矩形 17"/>
            <p:cNvSpPr/>
            <p:nvPr/>
          </p:nvSpPr>
          <p:spPr>
            <a:xfrm rot="20760849" flipH="1">
              <a:off x="4194258" y="848409"/>
              <a:ext cx="97018" cy="361618"/>
            </a:xfrm>
            <a:prstGeom prst="rect">
              <a:avLst/>
            </a:prstGeom>
            <a:solidFill>
              <a:srgbClr val="FEDB4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9" name="矩形 18"/>
            <p:cNvSpPr/>
            <p:nvPr/>
          </p:nvSpPr>
          <p:spPr>
            <a:xfrm rot="20259931" flipH="1">
              <a:off x="4021276" y="907987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20" name="矩形 19"/>
            <p:cNvSpPr/>
            <p:nvPr/>
          </p:nvSpPr>
          <p:spPr>
            <a:xfrm rot="19906569" flipH="1">
              <a:off x="3892975" y="965047"/>
              <a:ext cx="97018" cy="361618"/>
            </a:xfrm>
            <a:prstGeom prst="rect">
              <a:avLst/>
            </a:prstGeom>
            <a:solidFill>
              <a:srgbClr val="FEDB4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21" name="矩形 20"/>
            <p:cNvSpPr/>
            <p:nvPr/>
          </p:nvSpPr>
          <p:spPr>
            <a:xfrm rot="19424918" flipH="1">
              <a:off x="3734099" y="1057291"/>
              <a:ext cx="97018" cy="361618"/>
            </a:xfrm>
            <a:prstGeom prst="rect">
              <a:avLst/>
            </a:prstGeom>
            <a:solidFill>
              <a:srgbClr val="FEDB4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22" name="矩形 21"/>
            <p:cNvSpPr/>
            <p:nvPr/>
          </p:nvSpPr>
          <p:spPr>
            <a:xfrm rot="19137712" flipH="1">
              <a:off x="3627830" y="1149071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23" name="矩形 22"/>
            <p:cNvSpPr/>
            <p:nvPr/>
          </p:nvSpPr>
          <p:spPr>
            <a:xfrm rot="18962223" flipH="1">
              <a:off x="3522893" y="1239653"/>
              <a:ext cx="97018" cy="361618"/>
            </a:xfrm>
            <a:prstGeom prst="rect">
              <a:avLst/>
            </a:prstGeom>
            <a:solidFill>
              <a:srgbClr val="FEDB4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24" name="矩形 23"/>
            <p:cNvSpPr/>
            <p:nvPr/>
          </p:nvSpPr>
          <p:spPr>
            <a:xfrm rot="18675017" flipH="1">
              <a:off x="3429900" y="1344863"/>
              <a:ext cx="97018" cy="361618"/>
            </a:xfrm>
            <a:prstGeom prst="rect">
              <a:avLst/>
            </a:prstGeom>
            <a:solidFill>
              <a:srgbClr val="FEDB4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25" name="矩形 24"/>
            <p:cNvSpPr/>
            <p:nvPr/>
          </p:nvSpPr>
          <p:spPr>
            <a:xfrm rot="18116180" flipH="1">
              <a:off x="3339649" y="1463128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26" name="矩形 25"/>
            <p:cNvSpPr/>
            <p:nvPr/>
          </p:nvSpPr>
          <p:spPr>
            <a:xfrm rot="17828974" flipH="1">
              <a:off x="3275090" y="1587824"/>
              <a:ext cx="97018" cy="361618"/>
            </a:xfrm>
            <a:prstGeom prst="rect">
              <a:avLst/>
            </a:prstGeom>
            <a:solidFill>
              <a:srgbClr val="FEDB4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27" name="矩形 26"/>
            <p:cNvSpPr/>
            <p:nvPr/>
          </p:nvSpPr>
          <p:spPr>
            <a:xfrm rot="17470662" flipH="1">
              <a:off x="3216250" y="1720742"/>
              <a:ext cx="97018" cy="361618"/>
            </a:xfrm>
            <a:prstGeom prst="rect">
              <a:avLst/>
            </a:prstGeom>
            <a:solidFill>
              <a:srgbClr val="FEDB4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28" name="矩形 27"/>
            <p:cNvSpPr/>
            <p:nvPr/>
          </p:nvSpPr>
          <p:spPr>
            <a:xfrm rot="17183456" flipH="1">
              <a:off x="3176103" y="1855296"/>
              <a:ext cx="97018" cy="361618"/>
            </a:xfrm>
            <a:prstGeom prst="rect">
              <a:avLst/>
            </a:prstGeom>
            <a:solidFill>
              <a:srgbClr val="FEDB4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29" name="矩形 28"/>
            <p:cNvSpPr/>
            <p:nvPr/>
          </p:nvSpPr>
          <p:spPr>
            <a:xfrm rot="16509140" flipH="1">
              <a:off x="3146398" y="1989222"/>
              <a:ext cx="97018" cy="361618"/>
            </a:xfrm>
            <a:prstGeom prst="rect">
              <a:avLst/>
            </a:prstGeom>
            <a:solidFill>
              <a:srgbClr val="FEDB4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30" name="矩形 29"/>
            <p:cNvSpPr/>
            <p:nvPr/>
          </p:nvSpPr>
          <p:spPr>
            <a:xfrm rot="16155778" flipH="1">
              <a:off x="3137801" y="2129376"/>
              <a:ext cx="97018" cy="361618"/>
            </a:xfrm>
            <a:prstGeom prst="rect">
              <a:avLst/>
            </a:prstGeom>
            <a:solidFill>
              <a:srgbClr val="FEDB4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31" name="矩形 30"/>
            <p:cNvSpPr/>
            <p:nvPr/>
          </p:nvSpPr>
          <p:spPr>
            <a:xfrm rot="20965998" flipV="1">
              <a:off x="4776882" y="3588760"/>
              <a:ext cx="97018" cy="361618"/>
            </a:xfrm>
            <a:prstGeom prst="rect">
              <a:avLst/>
            </a:prstGeom>
            <a:solidFill>
              <a:srgbClr val="FEDB4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32" name="矩形 31"/>
            <p:cNvSpPr/>
            <p:nvPr/>
          </p:nvSpPr>
          <p:spPr>
            <a:xfrm rot="20612636" flipV="1">
              <a:off x="4914123" y="3559066"/>
              <a:ext cx="97018" cy="361618"/>
            </a:xfrm>
            <a:prstGeom prst="rect">
              <a:avLst/>
            </a:prstGeom>
            <a:solidFill>
              <a:srgbClr val="FEDB4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33" name="矩形 32"/>
            <p:cNvSpPr/>
            <p:nvPr/>
          </p:nvSpPr>
          <p:spPr>
            <a:xfrm rot="20111718" flipV="1">
              <a:off x="5084524" y="3495490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34" name="矩形 33"/>
            <p:cNvSpPr/>
            <p:nvPr/>
          </p:nvSpPr>
          <p:spPr>
            <a:xfrm rot="19758356" flipV="1">
              <a:off x="5210245" y="3432952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35" name="矩形 34"/>
            <p:cNvSpPr/>
            <p:nvPr/>
          </p:nvSpPr>
          <p:spPr>
            <a:xfrm rot="19276705" flipV="1">
              <a:off x="5378459" y="3329957"/>
              <a:ext cx="97018" cy="361618"/>
            </a:xfrm>
            <a:prstGeom prst="rect">
              <a:avLst/>
            </a:prstGeom>
            <a:solidFill>
              <a:srgbClr val="FEDB4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36" name="矩形 35"/>
            <p:cNvSpPr/>
            <p:nvPr/>
          </p:nvSpPr>
          <p:spPr>
            <a:xfrm rot="18989499" flipV="1">
              <a:off x="5480674" y="3233683"/>
              <a:ext cx="97018" cy="361618"/>
            </a:xfrm>
            <a:prstGeom prst="rect">
              <a:avLst/>
            </a:prstGeom>
            <a:solidFill>
              <a:srgbClr val="FEDB4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37" name="矩形 36"/>
            <p:cNvSpPr/>
            <p:nvPr/>
          </p:nvSpPr>
          <p:spPr>
            <a:xfrm rot="18814010" flipV="1">
              <a:off x="5574804" y="3138956"/>
              <a:ext cx="97018" cy="361618"/>
            </a:xfrm>
            <a:prstGeom prst="rect">
              <a:avLst/>
            </a:prstGeom>
            <a:solidFill>
              <a:srgbClr val="FEDB4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38" name="矩形 37"/>
            <p:cNvSpPr/>
            <p:nvPr/>
          </p:nvSpPr>
          <p:spPr>
            <a:xfrm rot="18526804" flipV="1">
              <a:off x="5663177" y="3029836"/>
              <a:ext cx="97018" cy="361618"/>
            </a:xfrm>
            <a:prstGeom prst="rect">
              <a:avLst/>
            </a:prstGeom>
            <a:solidFill>
              <a:srgbClr val="FEDB4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39" name="矩形 38"/>
            <p:cNvSpPr/>
            <p:nvPr/>
          </p:nvSpPr>
          <p:spPr>
            <a:xfrm rot="17967967" flipV="1">
              <a:off x="5744551" y="2901134"/>
              <a:ext cx="97018" cy="361618"/>
            </a:xfrm>
            <a:prstGeom prst="rect">
              <a:avLst/>
            </a:prstGeom>
            <a:solidFill>
              <a:srgbClr val="FEDB4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0" name="矩形 39"/>
            <p:cNvSpPr/>
            <p:nvPr/>
          </p:nvSpPr>
          <p:spPr>
            <a:xfrm rot="17680761" flipV="1">
              <a:off x="5803676" y="2773772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1" name="矩形 40"/>
            <p:cNvSpPr/>
            <p:nvPr/>
          </p:nvSpPr>
          <p:spPr>
            <a:xfrm rot="17322449" flipV="1">
              <a:off x="5862244" y="2613180"/>
              <a:ext cx="97018" cy="361618"/>
            </a:xfrm>
            <a:prstGeom prst="rect">
              <a:avLst/>
            </a:prstGeom>
            <a:solidFill>
              <a:srgbClr val="FEDB4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2" name="矩形 41"/>
            <p:cNvSpPr/>
            <p:nvPr/>
          </p:nvSpPr>
          <p:spPr>
            <a:xfrm rot="17035243" flipV="1">
              <a:off x="5896555" y="2477020"/>
              <a:ext cx="97018" cy="361618"/>
            </a:xfrm>
            <a:prstGeom prst="rect">
              <a:avLst/>
            </a:prstGeom>
            <a:solidFill>
              <a:srgbClr val="FEDB4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3" name="矩形 42"/>
            <p:cNvSpPr/>
            <p:nvPr/>
          </p:nvSpPr>
          <p:spPr>
            <a:xfrm rot="16360927" flipV="1">
              <a:off x="5918950" y="2306970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4" name="矩形 43"/>
            <p:cNvSpPr/>
            <p:nvPr/>
          </p:nvSpPr>
          <p:spPr>
            <a:xfrm rot="16007565" flipV="1">
              <a:off x="5921499" y="2166576"/>
              <a:ext cx="97018" cy="361618"/>
            </a:xfrm>
            <a:prstGeom prst="rect">
              <a:avLst/>
            </a:prstGeom>
            <a:solidFill>
              <a:srgbClr val="FEDB4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5" name="矩形 44"/>
            <p:cNvSpPr/>
            <p:nvPr/>
          </p:nvSpPr>
          <p:spPr>
            <a:xfrm rot="21451787" flipH="1" flipV="1">
              <a:off x="4589363" y="3610173"/>
              <a:ext cx="97018" cy="361618"/>
            </a:xfrm>
            <a:prstGeom prst="rect">
              <a:avLst/>
            </a:prstGeom>
            <a:solidFill>
              <a:srgbClr val="FEDB4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6" name="矩形 45"/>
            <p:cNvSpPr/>
            <p:nvPr/>
          </p:nvSpPr>
          <p:spPr>
            <a:xfrm rot="205149" flipH="1" flipV="1">
              <a:off x="4448960" y="3612203"/>
              <a:ext cx="97018" cy="361618"/>
            </a:xfrm>
            <a:prstGeom prst="rect">
              <a:avLst/>
            </a:prstGeom>
            <a:solidFill>
              <a:srgbClr val="FEDB4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7" name="矩形 46"/>
            <p:cNvSpPr/>
            <p:nvPr/>
          </p:nvSpPr>
          <p:spPr>
            <a:xfrm rot="706067" flipH="1" flipV="1">
              <a:off x="4267986" y="3585357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8" name="矩形 47"/>
            <p:cNvSpPr/>
            <p:nvPr/>
          </p:nvSpPr>
          <p:spPr>
            <a:xfrm rot="1059429" flipH="1" flipV="1">
              <a:off x="4131397" y="3552791"/>
              <a:ext cx="97018" cy="361618"/>
            </a:xfrm>
            <a:prstGeom prst="rect">
              <a:avLst/>
            </a:prstGeom>
            <a:solidFill>
              <a:srgbClr val="FEDB4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9" name="矩形 48"/>
            <p:cNvSpPr/>
            <p:nvPr/>
          </p:nvSpPr>
          <p:spPr>
            <a:xfrm rot="1541080" flipH="1" flipV="1">
              <a:off x="3958300" y="3491247"/>
              <a:ext cx="97018" cy="361618"/>
            </a:xfrm>
            <a:prstGeom prst="rect">
              <a:avLst/>
            </a:prstGeom>
            <a:solidFill>
              <a:srgbClr val="FEDB4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0" name="矩形 49"/>
            <p:cNvSpPr/>
            <p:nvPr/>
          </p:nvSpPr>
          <p:spPr>
            <a:xfrm rot="1828286" flipH="1" flipV="1">
              <a:off x="3837001" y="3420511"/>
              <a:ext cx="97018" cy="361618"/>
            </a:xfrm>
            <a:prstGeom prst="rect">
              <a:avLst/>
            </a:prstGeom>
            <a:solidFill>
              <a:srgbClr val="FEDB4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1" name="矩形 50"/>
            <p:cNvSpPr/>
            <p:nvPr/>
          </p:nvSpPr>
          <p:spPr>
            <a:xfrm rot="2003775" flipH="1" flipV="1">
              <a:off x="3717234" y="3350708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2" name="矩形 51"/>
            <p:cNvSpPr/>
            <p:nvPr/>
          </p:nvSpPr>
          <p:spPr>
            <a:xfrm rot="2290981" flipH="1" flipV="1">
              <a:off x="3606525" y="3264336"/>
              <a:ext cx="97018" cy="361618"/>
            </a:xfrm>
            <a:prstGeom prst="rect">
              <a:avLst/>
            </a:prstGeom>
            <a:solidFill>
              <a:srgbClr val="FEDB4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3" name="矩形 52"/>
            <p:cNvSpPr/>
            <p:nvPr/>
          </p:nvSpPr>
          <p:spPr>
            <a:xfrm rot="2849818" flipH="1" flipV="1">
              <a:off x="3496116" y="3164626"/>
              <a:ext cx="97018" cy="361618"/>
            </a:xfrm>
            <a:prstGeom prst="rect">
              <a:avLst/>
            </a:prstGeom>
            <a:solidFill>
              <a:srgbClr val="FEDB4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4" name="矩形 53"/>
            <p:cNvSpPr/>
            <p:nvPr/>
          </p:nvSpPr>
          <p:spPr>
            <a:xfrm rot="3137024" flipH="1" flipV="1">
              <a:off x="3409785" y="3053884"/>
              <a:ext cx="97018" cy="361618"/>
            </a:xfrm>
            <a:prstGeom prst="rect">
              <a:avLst/>
            </a:prstGeom>
            <a:solidFill>
              <a:srgbClr val="FEDB4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5" name="矩形 54"/>
            <p:cNvSpPr/>
            <p:nvPr/>
          </p:nvSpPr>
          <p:spPr>
            <a:xfrm rot="3495336" flipH="1" flipV="1">
              <a:off x="3313154" y="2911267"/>
              <a:ext cx="97018" cy="361618"/>
            </a:xfrm>
            <a:prstGeom prst="rect">
              <a:avLst/>
            </a:prstGeom>
            <a:solidFill>
              <a:srgbClr val="FEDB4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6" name="矩形 55"/>
            <p:cNvSpPr/>
            <p:nvPr/>
          </p:nvSpPr>
          <p:spPr>
            <a:xfrm rot="3782542" flipH="1" flipV="1">
              <a:off x="3249013" y="2786357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7" name="矩形 56"/>
            <p:cNvSpPr/>
            <p:nvPr/>
          </p:nvSpPr>
          <p:spPr>
            <a:xfrm rot="4456858" flipH="1" flipV="1">
              <a:off x="3203834" y="2650743"/>
              <a:ext cx="97018" cy="361618"/>
            </a:xfrm>
            <a:prstGeom prst="rect">
              <a:avLst/>
            </a:prstGeom>
            <a:solidFill>
              <a:srgbClr val="FEDB4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8" name="矩形 57"/>
            <p:cNvSpPr/>
            <p:nvPr/>
          </p:nvSpPr>
          <p:spPr>
            <a:xfrm rot="4810220" flipH="1" flipV="1">
              <a:off x="3169681" y="2514543"/>
              <a:ext cx="97018" cy="361618"/>
            </a:xfrm>
            <a:prstGeom prst="rect">
              <a:avLst/>
            </a:prstGeom>
            <a:solidFill>
              <a:srgbClr val="FEDB4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9" name="矩形 58"/>
            <p:cNvSpPr/>
            <p:nvPr/>
          </p:nvSpPr>
          <p:spPr>
            <a:xfrm rot="4827269" flipH="1" flipV="1">
              <a:off x="3144790" y="2393595"/>
              <a:ext cx="97018" cy="361618"/>
            </a:xfrm>
            <a:prstGeom prst="rect">
              <a:avLst/>
            </a:prstGeom>
            <a:solidFill>
              <a:srgbClr val="FEDB4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60" name="矩形 59"/>
            <p:cNvSpPr/>
            <p:nvPr/>
          </p:nvSpPr>
          <p:spPr>
            <a:xfrm rot="5180631" flipH="1" flipV="1">
              <a:off x="3125483" y="2254513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61" name="矩形 60"/>
            <p:cNvSpPr/>
            <p:nvPr/>
          </p:nvSpPr>
          <p:spPr>
            <a:xfrm>
              <a:off x="3984887" y="1188222"/>
              <a:ext cx="1215718" cy="23775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CN" sz="20000" b="1" dirty="0">
                  <a:solidFill>
                    <a:srgbClr val="FFFFFF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1</a:t>
              </a:r>
              <a:endParaRPr kumimoji="1" lang="zh-CN" altLang="en-US" sz="20000" b="1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62" name="文本框 61"/>
          <p:cNvSpPr txBox="1"/>
          <p:nvPr/>
        </p:nvSpPr>
        <p:spPr>
          <a:xfrm>
            <a:off x="4933501" y="5539016"/>
            <a:ext cx="2350634" cy="543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kumimoji="1" lang="zh-CN" altLang="en-US" sz="2665" b="1" dirty="0">
                <a:solidFill>
                  <a:schemeClr val="bg1"/>
                </a:solidFill>
              </a:rPr>
              <a:t>工作概况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87009" y="577032"/>
            <a:ext cx="4719342" cy="140545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kumimoji="1" lang="en-US" altLang="zh-CN" sz="4265" b="1" dirty="0">
                <a:solidFill>
                  <a:srgbClr val="1187B1"/>
                </a:solidFill>
              </a:rPr>
              <a:t>YOUR</a:t>
            </a:r>
            <a:r>
              <a:rPr kumimoji="1" lang="zh-CN" altLang="en-US" sz="4265" b="1" dirty="0">
                <a:solidFill>
                  <a:srgbClr val="1187B1"/>
                </a:solidFill>
              </a:rPr>
              <a:t> </a:t>
            </a:r>
            <a:r>
              <a:rPr kumimoji="1" lang="en-US" altLang="zh-CN" sz="4265" b="1" dirty="0">
                <a:solidFill>
                  <a:srgbClr val="1187B1"/>
                </a:solidFill>
              </a:rPr>
              <a:t>TITLE</a:t>
            </a:r>
            <a:r>
              <a:rPr kumimoji="1" lang="zh-CN" altLang="en-US" sz="4265" b="1" dirty="0">
                <a:solidFill>
                  <a:srgbClr val="1187B1"/>
                </a:solidFill>
              </a:rPr>
              <a:t> </a:t>
            </a:r>
            <a:r>
              <a:rPr kumimoji="1" lang="en-US" altLang="zh-CN" sz="4265" b="1" dirty="0">
                <a:solidFill>
                  <a:srgbClr val="1187B1"/>
                </a:solidFill>
              </a:rPr>
              <a:t>HERE</a:t>
            </a:r>
          </a:p>
          <a:p>
            <a:r>
              <a:rPr kumimoji="1" lang="zh-CN" altLang="en-US" sz="4265" b="1" dirty="0">
                <a:solidFill>
                  <a:srgbClr val="1187B1"/>
                </a:solidFill>
              </a:rPr>
              <a:t>点击此处添加标题</a:t>
            </a:r>
            <a:endParaRPr kumimoji="1" lang="en-US" altLang="zh-CN" sz="4265" b="1" dirty="0">
              <a:solidFill>
                <a:srgbClr val="1187B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87009" y="2596367"/>
            <a:ext cx="4719342" cy="995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5865" b="1" dirty="0">
                <a:solidFill>
                  <a:srgbClr val="E65B4F"/>
                </a:solidFill>
              </a:rPr>
              <a:t>123,456</a:t>
            </a:r>
            <a:endParaRPr kumimoji="1" lang="zh-CN" altLang="en-US" sz="5865" b="1" dirty="0">
              <a:solidFill>
                <a:srgbClr val="E65B4F"/>
              </a:solidFill>
            </a:endParaRPr>
          </a:p>
        </p:txBody>
      </p:sp>
      <p:grpSp>
        <p:nvGrpSpPr>
          <p:cNvPr id="4" name="组 3"/>
          <p:cNvGrpSpPr/>
          <p:nvPr/>
        </p:nvGrpSpPr>
        <p:grpSpPr>
          <a:xfrm>
            <a:off x="6227176" y="1337065"/>
            <a:ext cx="5164960" cy="4142920"/>
            <a:chOff x="301625" y="1724025"/>
            <a:chExt cx="898525" cy="720725"/>
          </a:xfrm>
          <a:solidFill>
            <a:srgbClr val="1187B1"/>
          </a:solidFill>
        </p:grpSpPr>
        <p:sp>
          <p:nvSpPr>
            <p:cNvPr id="5" name="Freeform 92"/>
            <p:cNvSpPr/>
            <p:nvPr/>
          </p:nvSpPr>
          <p:spPr bwMode="auto">
            <a:xfrm>
              <a:off x="927100" y="1743075"/>
              <a:ext cx="200025" cy="200025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64" y="0"/>
                </a:cxn>
                <a:cxn ang="0">
                  <a:pos x="76" y="2"/>
                </a:cxn>
                <a:cxn ang="0">
                  <a:pos x="88" y="4"/>
                </a:cxn>
                <a:cxn ang="0">
                  <a:pos x="98" y="10"/>
                </a:cxn>
                <a:cxn ang="0">
                  <a:pos x="108" y="18"/>
                </a:cxn>
                <a:cxn ang="0">
                  <a:pos x="116" y="28"/>
                </a:cxn>
                <a:cxn ang="0">
                  <a:pos x="120" y="38"/>
                </a:cxn>
                <a:cxn ang="0">
                  <a:pos x="124" y="50"/>
                </a:cxn>
                <a:cxn ang="0">
                  <a:pos x="126" y="62"/>
                </a:cxn>
                <a:cxn ang="0">
                  <a:pos x="126" y="62"/>
                </a:cxn>
                <a:cxn ang="0">
                  <a:pos x="124" y="76"/>
                </a:cxn>
                <a:cxn ang="0">
                  <a:pos x="120" y="86"/>
                </a:cxn>
                <a:cxn ang="0">
                  <a:pos x="116" y="98"/>
                </a:cxn>
                <a:cxn ang="0">
                  <a:pos x="108" y="106"/>
                </a:cxn>
                <a:cxn ang="0">
                  <a:pos x="98" y="114"/>
                </a:cxn>
                <a:cxn ang="0">
                  <a:pos x="88" y="120"/>
                </a:cxn>
                <a:cxn ang="0">
                  <a:pos x="76" y="124"/>
                </a:cxn>
                <a:cxn ang="0">
                  <a:pos x="64" y="126"/>
                </a:cxn>
                <a:cxn ang="0">
                  <a:pos x="64" y="126"/>
                </a:cxn>
                <a:cxn ang="0">
                  <a:pos x="50" y="124"/>
                </a:cxn>
                <a:cxn ang="0">
                  <a:pos x="38" y="120"/>
                </a:cxn>
                <a:cxn ang="0">
                  <a:pos x="28" y="114"/>
                </a:cxn>
                <a:cxn ang="0">
                  <a:pos x="18" y="106"/>
                </a:cxn>
                <a:cxn ang="0">
                  <a:pos x="12" y="98"/>
                </a:cxn>
                <a:cxn ang="0">
                  <a:pos x="6" y="86"/>
                </a:cxn>
                <a:cxn ang="0">
                  <a:pos x="2" y="76"/>
                </a:cxn>
                <a:cxn ang="0">
                  <a:pos x="0" y="62"/>
                </a:cxn>
                <a:cxn ang="0">
                  <a:pos x="0" y="62"/>
                </a:cxn>
                <a:cxn ang="0">
                  <a:pos x="2" y="50"/>
                </a:cxn>
                <a:cxn ang="0">
                  <a:pos x="6" y="38"/>
                </a:cxn>
                <a:cxn ang="0">
                  <a:pos x="12" y="28"/>
                </a:cxn>
                <a:cxn ang="0">
                  <a:pos x="18" y="18"/>
                </a:cxn>
                <a:cxn ang="0">
                  <a:pos x="28" y="10"/>
                </a:cxn>
                <a:cxn ang="0">
                  <a:pos x="38" y="4"/>
                </a:cxn>
                <a:cxn ang="0">
                  <a:pos x="50" y="2"/>
                </a:cxn>
                <a:cxn ang="0">
                  <a:pos x="64" y="0"/>
                </a:cxn>
                <a:cxn ang="0">
                  <a:pos x="64" y="0"/>
                </a:cxn>
              </a:cxnLst>
              <a:rect l="0" t="0" r="r" b="b"/>
              <a:pathLst>
                <a:path w="126" h="126">
                  <a:moveTo>
                    <a:pt x="64" y="0"/>
                  </a:moveTo>
                  <a:lnTo>
                    <a:pt x="64" y="0"/>
                  </a:lnTo>
                  <a:lnTo>
                    <a:pt x="76" y="2"/>
                  </a:lnTo>
                  <a:lnTo>
                    <a:pt x="88" y="4"/>
                  </a:lnTo>
                  <a:lnTo>
                    <a:pt x="98" y="10"/>
                  </a:lnTo>
                  <a:lnTo>
                    <a:pt x="108" y="18"/>
                  </a:lnTo>
                  <a:lnTo>
                    <a:pt x="116" y="28"/>
                  </a:lnTo>
                  <a:lnTo>
                    <a:pt x="120" y="38"/>
                  </a:lnTo>
                  <a:lnTo>
                    <a:pt x="124" y="50"/>
                  </a:lnTo>
                  <a:lnTo>
                    <a:pt x="126" y="62"/>
                  </a:lnTo>
                  <a:lnTo>
                    <a:pt x="126" y="62"/>
                  </a:lnTo>
                  <a:lnTo>
                    <a:pt x="124" y="76"/>
                  </a:lnTo>
                  <a:lnTo>
                    <a:pt x="120" y="86"/>
                  </a:lnTo>
                  <a:lnTo>
                    <a:pt x="116" y="98"/>
                  </a:lnTo>
                  <a:lnTo>
                    <a:pt x="108" y="106"/>
                  </a:lnTo>
                  <a:lnTo>
                    <a:pt x="98" y="114"/>
                  </a:lnTo>
                  <a:lnTo>
                    <a:pt x="88" y="120"/>
                  </a:lnTo>
                  <a:lnTo>
                    <a:pt x="76" y="124"/>
                  </a:lnTo>
                  <a:lnTo>
                    <a:pt x="64" y="126"/>
                  </a:lnTo>
                  <a:lnTo>
                    <a:pt x="64" y="126"/>
                  </a:lnTo>
                  <a:lnTo>
                    <a:pt x="50" y="124"/>
                  </a:lnTo>
                  <a:lnTo>
                    <a:pt x="38" y="120"/>
                  </a:lnTo>
                  <a:lnTo>
                    <a:pt x="28" y="114"/>
                  </a:lnTo>
                  <a:lnTo>
                    <a:pt x="18" y="106"/>
                  </a:lnTo>
                  <a:lnTo>
                    <a:pt x="12" y="98"/>
                  </a:lnTo>
                  <a:lnTo>
                    <a:pt x="6" y="86"/>
                  </a:lnTo>
                  <a:lnTo>
                    <a:pt x="2" y="76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2" y="50"/>
                  </a:lnTo>
                  <a:lnTo>
                    <a:pt x="6" y="38"/>
                  </a:lnTo>
                  <a:lnTo>
                    <a:pt x="12" y="28"/>
                  </a:lnTo>
                  <a:lnTo>
                    <a:pt x="18" y="18"/>
                  </a:lnTo>
                  <a:lnTo>
                    <a:pt x="28" y="10"/>
                  </a:lnTo>
                  <a:lnTo>
                    <a:pt x="38" y="4"/>
                  </a:lnTo>
                  <a:lnTo>
                    <a:pt x="50" y="2"/>
                  </a:lnTo>
                  <a:lnTo>
                    <a:pt x="64" y="0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6" name="Freeform 93"/>
            <p:cNvSpPr/>
            <p:nvPr/>
          </p:nvSpPr>
          <p:spPr bwMode="auto">
            <a:xfrm>
              <a:off x="365125" y="1825625"/>
              <a:ext cx="165100" cy="165100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52" y="0"/>
                </a:cxn>
                <a:cxn ang="0">
                  <a:pos x="62" y="0"/>
                </a:cxn>
                <a:cxn ang="0">
                  <a:pos x="72" y="4"/>
                </a:cxn>
                <a:cxn ang="0">
                  <a:pos x="82" y="8"/>
                </a:cxn>
                <a:cxn ang="0">
                  <a:pos x="90" y="14"/>
                </a:cxn>
                <a:cxn ang="0">
                  <a:pos x="96" y="22"/>
                </a:cxn>
                <a:cxn ang="0">
                  <a:pos x="100" y="32"/>
                </a:cxn>
                <a:cxn ang="0">
                  <a:pos x="104" y="42"/>
                </a:cxn>
                <a:cxn ang="0">
                  <a:pos x="104" y="52"/>
                </a:cxn>
                <a:cxn ang="0">
                  <a:pos x="104" y="52"/>
                </a:cxn>
                <a:cxn ang="0">
                  <a:pos x="104" y="62"/>
                </a:cxn>
                <a:cxn ang="0">
                  <a:pos x="100" y="72"/>
                </a:cxn>
                <a:cxn ang="0">
                  <a:pos x="96" y="82"/>
                </a:cxn>
                <a:cxn ang="0">
                  <a:pos x="90" y="90"/>
                </a:cxn>
                <a:cxn ang="0">
                  <a:pos x="82" y="96"/>
                </a:cxn>
                <a:cxn ang="0">
                  <a:pos x="72" y="100"/>
                </a:cxn>
                <a:cxn ang="0">
                  <a:pos x="62" y="104"/>
                </a:cxn>
                <a:cxn ang="0">
                  <a:pos x="52" y="104"/>
                </a:cxn>
                <a:cxn ang="0">
                  <a:pos x="52" y="104"/>
                </a:cxn>
                <a:cxn ang="0">
                  <a:pos x="42" y="104"/>
                </a:cxn>
                <a:cxn ang="0">
                  <a:pos x="32" y="100"/>
                </a:cxn>
                <a:cxn ang="0">
                  <a:pos x="22" y="96"/>
                </a:cxn>
                <a:cxn ang="0">
                  <a:pos x="14" y="90"/>
                </a:cxn>
                <a:cxn ang="0">
                  <a:pos x="8" y="82"/>
                </a:cxn>
                <a:cxn ang="0">
                  <a:pos x="4" y="72"/>
                </a:cxn>
                <a:cxn ang="0">
                  <a:pos x="0" y="62"/>
                </a:cxn>
                <a:cxn ang="0">
                  <a:pos x="0" y="52"/>
                </a:cxn>
                <a:cxn ang="0">
                  <a:pos x="0" y="52"/>
                </a:cxn>
                <a:cxn ang="0">
                  <a:pos x="0" y="42"/>
                </a:cxn>
                <a:cxn ang="0">
                  <a:pos x="4" y="32"/>
                </a:cxn>
                <a:cxn ang="0">
                  <a:pos x="8" y="22"/>
                </a:cxn>
                <a:cxn ang="0">
                  <a:pos x="14" y="14"/>
                </a:cxn>
                <a:cxn ang="0">
                  <a:pos x="22" y="8"/>
                </a:cxn>
                <a:cxn ang="0">
                  <a:pos x="32" y="4"/>
                </a:cxn>
                <a:cxn ang="0">
                  <a:pos x="42" y="0"/>
                </a:cxn>
                <a:cxn ang="0">
                  <a:pos x="52" y="0"/>
                </a:cxn>
                <a:cxn ang="0">
                  <a:pos x="52" y="0"/>
                </a:cxn>
              </a:cxnLst>
              <a:rect l="0" t="0" r="r" b="b"/>
              <a:pathLst>
                <a:path w="104" h="104">
                  <a:moveTo>
                    <a:pt x="52" y="0"/>
                  </a:moveTo>
                  <a:lnTo>
                    <a:pt x="52" y="0"/>
                  </a:lnTo>
                  <a:lnTo>
                    <a:pt x="62" y="0"/>
                  </a:lnTo>
                  <a:lnTo>
                    <a:pt x="72" y="4"/>
                  </a:lnTo>
                  <a:lnTo>
                    <a:pt x="82" y="8"/>
                  </a:lnTo>
                  <a:lnTo>
                    <a:pt x="90" y="14"/>
                  </a:lnTo>
                  <a:lnTo>
                    <a:pt x="96" y="22"/>
                  </a:lnTo>
                  <a:lnTo>
                    <a:pt x="100" y="32"/>
                  </a:lnTo>
                  <a:lnTo>
                    <a:pt x="104" y="42"/>
                  </a:lnTo>
                  <a:lnTo>
                    <a:pt x="104" y="52"/>
                  </a:lnTo>
                  <a:lnTo>
                    <a:pt x="104" y="52"/>
                  </a:lnTo>
                  <a:lnTo>
                    <a:pt x="104" y="62"/>
                  </a:lnTo>
                  <a:lnTo>
                    <a:pt x="100" y="72"/>
                  </a:lnTo>
                  <a:lnTo>
                    <a:pt x="96" y="82"/>
                  </a:lnTo>
                  <a:lnTo>
                    <a:pt x="90" y="90"/>
                  </a:lnTo>
                  <a:lnTo>
                    <a:pt x="82" y="96"/>
                  </a:lnTo>
                  <a:lnTo>
                    <a:pt x="72" y="100"/>
                  </a:lnTo>
                  <a:lnTo>
                    <a:pt x="62" y="104"/>
                  </a:lnTo>
                  <a:lnTo>
                    <a:pt x="52" y="104"/>
                  </a:lnTo>
                  <a:lnTo>
                    <a:pt x="52" y="104"/>
                  </a:lnTo>
                  <a:lnTo>
                    <a:pt x="42" y="104"/>
                  </a:lnTo>
                  <a:lnTo>
                    <a:pt x="32" y="100"/>
                  </a:lnTo>
                  <a:lnTo>
                    <a:pt x="22" y="96"/>
                  </a:lnTo>
                  <a:lnTo>
                    <a:pt x="14" y="90"/>
                  </a:lnTo>
                  <a:lnTo>
                    <a:pt x="8" y="82"/>
                  </a:lnTo>
                  <a:lnTo>
                    <a:pt x="4" y="72"/>
                  </a:lnTo>
                  <a:lnTo>
                    <a:pt x="0" y="6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4" y="32"/>
                  </a:lnTo>
                  <a:lnTo>
                    <a:pt x="8" y="22"/>
                  </a:lnTo>
                  <a:lnTo>
                    <a:pt x="14" y="14"/>
                  </a:lnTo>
                  <a:lnTo>
                    <a:pt x="22" y="8"/>
                  </a:lnTo>
                  <a:lnTo>
                    <a:pt x="32" y="4"/>
                  </a:lnTo>
                  <a:lnTo>
                    <a:pt x="4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7" name="Freeform 94"/>
            <p:cNvSpPr/>
            <p:nvPr/>
          </p:nvSpPr>
          <p:spPr bwMode="auto">
            <a:xfrm>
              <a:off x="546100" y="2085975"/>
              <a:ext cx="47625" cy="123825"/>
            </a:xfrm>
            <a:custGeom>
              <a:avLst/>
              <a:gdLst/>
              <a:ahLst/>
              <a:cxnLst>
                <a:cxn ang="0">
                  <a:pos x="2" y="68"/>
                </a:cxn>
                <a:cxn ang="0">
                  <a:pos x="2" y="68"/>
                </a:cxn>
                <a:cxn ang="0">
                  <a:pos x="4" y="72"/>
                </a:cxn>
                <a:cxn ang="0">
                  <a:pos x="8" y="76"/>
                </a:cxn>
                <a:cxn ang="0">
                  <a:pos x="12" y="78"/>
                </a:cxn>
                <a:cxn ang="0">
                  <a:pos x="18" y="78"/>
                </a:cxn>
                <a:cxn ang="0">
                  <a:pos x="18" y="78"/>
                </a:cxn>
                <a:cxn ang="0">
                  <a:pos x="24" y="76"/>
                </a:cxn>
                <a:cxn ang="0">
                  <a:pos x="26" y="72"/>
                </a:cxn>
                <a:cxn ang="0">
                  <a:pos x="30" y="68"/>
                </a:cxn>
                <a:cxn ang="0">
                  <a:pos x="30" y="62"/>
                </a:cxn>
                <a:cxn ang="0">
                  <a:pos x="30" y="62"/>
                </a:cxn>
                <a:cxn ang="0">
                  <a:pos x="24" y="38"/>
                </a:cxn>
                <a:cxn ang="0">
                  <a:pos x="20" y="2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6" y="30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2" y="68"/>
                </a:cxn>
                <a:cxn ang="0">
                  <a:pos x="2" y="68"/>
                </a:cxn>
              </a:cxnLst>
              <a:rect l="0" t="0" r="r" b="b"/>
              <a:pathLst>
                <a:path w="30" h="78">
                  <a:moveTo>
                    <a:pt x="2" y="68"/>
                  </a:moveTo>
                  <a:lnTo>
                    <a:pt x="2" y="68"/>
                  </a:lnTo>
                  <a:lnTo>
                    <a:pt x="4" y="72"/>
                  </a:lnTo>
                  <a:lnTo>
                    <a:pt x="8" y="76"/>
                  </a:lnTo>
                  <a:lnTo>
                    <a:pt x="12" y="78"/>
                  </a:lnTo>
                  <a:lnTo>
                    <a:pt x="18" y="78"/>
                  </a:lnTo>
                  <a:lnTo>
                    <a:pt x="18" y="78"/>
                  </a:lnTo>
                  <a:lnTo>
                    <a:pt x="24" y="76"/>
                  </a:lnTo>
                  <a:lnTo>
                    <a:pt x="26" y="72"/>
                  </a:lnTo>
                  <a:lnTo>
                    <a:pt x="30" y="68"/>
                  </a:lnTo>
                  <a:lnTo>
                    <a:pt x="30" y="62"/>
                  </a:lnTo>
                  <a:lnTo>
                    <a:pt x="30" y="62"/>
                  </a:lnTo>
                  <a:lnTo>
                    <a:pt x="24" y="38"/>
                  </a:lnTo>
                  <a:lnTo>
                    <a:pt x="20" y="2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6" y="30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2" y="68"/>
                  </a:lnTo>
                  <a:lnTo>
                    <a:pt x="2" y="6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8" name="Freeform 95"/>
            <p:cNvSpPr/>
            <p:nvPr/>
          </p:nvSpPr>
          <p:spPr bwMode="auto">
            <a:xfrm>
              <a:off x="301625" y="2006600"/>
              <a:ext cx="244475" cy="368300"/>
            </a:xfrm>
            <a:custGeom>
              <a:avLst/>
              <a:gdLst/>
              <a:ahLst/>
              <a:cxnLst>
                <a:cxn ang="0">
                  <a:pos x="138" y="146"/>
                </a:cxn>
                <a:cxn ang="0">
                  <a:pos x="130" y="132"/>
                </a:cxn>
                <a:cxn ang="0">
                  <a:pos x="130" y="116"/>
                </a:cxn>
                <a:cxn ang="0">
                  <a:pos x="134" y="92"/>
                </a:cxn>
                <a:cxn ang="0">
                  <a:pos x="140" y="62"/>
                </a:cxn>
                <a:cxn ang="0">
                  <a:pos x="140" y="56"/>
                </a:cxn>
                <a:cxn ang="0">
                  <a:pos x="142" y="60"/>
                </a:cxn>
                <a:cxn ang="0">
                  <a:pos x="148" y="42"/>
                </a:cxn>
                <a:cxn ang="0">
                  <a:pos x="154" y="22"/>
                </a:cxn>
                <a:cxn ang="0">
                  <a:pos x="144" y="12"/>
                </a:cxn>
                <a:cxn ang="0">
                  <a:pos x="122" y="4"/>
                </a:cxn>
                <a:cxn ang="0">
                  <a:pos x="92" y="0"/>
                </a:cxn>
                <a:cxn ang="0">
                  <a:pos x="62" y="4"/>
                </a:cxn>
                <a:cxn ang="0">
                  <a:pos x="40" y="12"/>
                </a:cxn>
                <a:cxn ang="0">
                  <a:pos x="30" y="20"/>
                </a:cxn>
                <a:cxn ang="0">
                  <a:pos x="18" y="46"/>
                </a:cxn>
                <a:cxn ang="0">
                  <a:pos x="4" y="92"/>
                </a:cxn>
                <a:cxn ang="0">
                  <a:pos x="0" y="112"/>
                </a:cxn>
                <a:cxn ang="0">
                  <a:pos x="2" y="124"/>
                </a:cxn>
                <a:cxn ang="0">
                  <a:pos x="12" y="128"/>
                </a:cxn>
                <a:cxn ang="0">
                  <a:pos x="14" y="128"/>
                </a:cxn>
                <a:cxn ang="0">
                  <a:pos x="18" y="128"/>
                </a:cxn>
                <a:cxn ang="0">
                  <a:pos x="26" y="122"/>
                </a:cxn>
                <a:cxn ang="0">
                  <a:pos x="28" y="116"/>
                </a:cxn>
                <a:cxn ang="0">
                  <a:pos x="44" y="52"/>
                </a:cxn>
                <a:cxn ang="0">
                  <a:pos x="44" y="62"/>
                </a:cxn>
                <a:cxn ang="0">
                  <a:pos x="44" y="102"/>
                </a:cxn>
                <a:cxn ang="0">
                  <a:pos x="44" y="102"/>
                </a:cxn>
                <a:cxn ang="0">
                  <a:pos x="46" y="216"/>
                </a:cxn>
                <a:cxn ang="0">
                  <a:pos x="48" y="222"/>
                </a:cxn>
                <a:cxn ang="0">
                  <a:pos x="58" y="230"/>
                </a:cxn>
                <a:cxn ang="0">
                  <a:pos x="64" y="232"/>
                </a:cxn>
                <a:cxn ang="0">
                  <a:pos x="64" y="232"/>
                </a:cxn>
                <a:cxn ang="0">
                  <a:pos x="76" y="226"/>
                </a:cxn>
                <a:cxn ang="0">
                  <a:pos x="80" y="214"/>
                </a:cxn>
                <a:cxn ang="0">
                  <a:pos x="78" y="168"/>
                </a:cxn>
                <a:cxn ang="0">
                  <a:pos x="76" y="122"/>
                </a:cxn>
                <a:cxn ang="0">
                  <a:pos x="106" y="122"/>
                </a:cxn>
                <a:cxn ang="0">
                  <a:pos x="106" y="168"/>
                </a:cxn>
                <a:cxn ang="0">
                  <a:pos x="104" y="214"/>
                </a:cxn>
                <a:cxn ang="0">
                  <a:pos x="108" y="226"/>
                </a:cxn>
                <a:cxn ang="0">
                  <a:pos x="118" y="232"/>
                </a:cxn>
                <a:cxn ang="0">
                  <a:pos x="120" y="232"/>
                </a:cxn>
                <a:cxn ang="0">
                  <a:pos x="126" y="230"/>
                </a:cxn>
                <a:cxn ang="0">
                  <a:pos x="134" y="222"/>
                </a:cxn>
                <a:cxn ang="0">
                  <a:pos x="136" y="216"/>
                </a:cxn>
                <a:cxn ang="0">
                  <a:pos x="140" y="148"/>
                </a:cxn>
                <a:cxn ang="0">
                  <a:pos x="138" y="146"/>
                </a:cxn>
              </a:cxnLst>
              <a:rect l="0" t="0" r="r" b="b"/>
              <a:pathLst>
                <a:path w="154" h="232">
                  <a:moveTo>
                    <a:pt x="138" y="146"/>
                  </a:moveTo>
                  <a:lnTo>
                    <a:pt x="138" y="146"/>
                  </a:lnTo>
                  <a:lnTo>
                    <a:pt x="134" y="140"/>
                  </a:lnTo>
                  <a:lnTo>
                    <a:pt x="130" y="132"/>
                  </a:lnTo>
                  <a:lnTo>
                    <a:pt x="130" y="124"/>
                  </a:lnTo>
                  <a:lnTo>
                    <a:pt x="130" y="116"/>
                  </a:lnTo>
                  <a:lnTo>
                    <a:pt x="130" y="116"/>
                  </a:lnTo>
                  <a:lnTo>
                    <a:pt x="134" y="92"/>
                  </a:lnTo>
                  <a:lnTo>
                    <a:pt x="140" y="66"/>
                  </a:lnTo>
                  <a:lnTo>
                    <a:pt x="140" y="62"/>
                  </a:lnTo>
                  <a:lnTo>
                    <a:pt x="140" y="62"/>
                  </a:lnTo>
                  <a:lnTo>
                    <a:pt x="140" y="56"/>
                  </a:lnTo>
                  <a:lnTo>
                    <a:pt x="140" y="56"/>
                  </a:lnTo>
                  <a:lnTo>
                    <a:pt x="142" y="60"/>
                  </a:lnTo>
                  <a:lnTo>
                    <a:pt x="142" y="60"/>
                  </a:lnTo>
                  <a:lnTo>
                    <a:pt x="148" y="42"/>
                  </a:lnTo>
                  <a:lnTo>
                    <a:pt x="154" y="22"/>
                  </a:lnTo>
                  <a:lnTo>
                    <a:pt x="154" y="22"/>
                  </a:lnTo>
                  <a:lnTo>
                    <a:pt x="144" y="12"/>
                  </a:lnTo>
                  <a:lnTo>
                    <a:pt x="144" y="12"/>
                  </a:lnTo>
                  <a:lnTo>
                    <a:pt x="134" y="8"/>
                  </a:lnTo>
                  <a:lnTo>
                    <a:pt x="122" y="4"/>
                  </a:lnTo>
                  <a:lnTo>
                    <a:pt x="108" y="2"/>
                  </a:lnTo>
                  <a:lnTo>
                    <a:pt x="92" y="0"/>
                  </a:lnTo>
                  <a:lnTo>
                    <a:pt x="76" y="2"/>
                  </a:lnTo>
                  <a:lnTo>
                    <a:pt x="62" y="4"/>
                  </a:lnTo>
                  <a:lnTo>
                    <a:pt x="50" y="8"/>
                  </a:lnTo>
                  <a:lnTo>
                    <a:pt x="40" y="12"/>
                  </a:lnTo>
                  <a:lnTo>
                    <a:pt x="40" y="12"/>
                  </a:lnTo>
                  <a:lnTo>
                    <a:pt x="30" y="20"/>
                  </a:lnTo>
                  <a:lnTo>
                    <a:pt x="24" y="32"/>
                  </a:lnTo>
                  <a:lnTo>
                    <a:pt x="18" y="46"/>
                  </a:lnTo>
                  <a:lnTo>
                    <a:pt x="12" y="62"/>
                  </a:lnTo>
                  <a:lnTo>
                    <a:pt x="4" y="92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0" y="118"/>
                  </a:lnTo>
                  <a:lnTo>
                    <a:pt x="2" y="124"/>
                  </a:lnTo>
                  <a:lnTo>
                    <a:pt x="6" y="126"/>
                  </a:lnTo>
                  <a:lnTo>
                    <a:pt x="12" y="128"/>
                  </a:lnTo>
                  <a:lnTo>
                    <a:pt x="12" y="128"/>
                  </a:lnTo>
                  <a:lnTo>
                    <a:pt x="14" y="128"/>
                  </a:lnTo>
                  <a:lnTo>
                    <a:pt x="14" y="128"/>
                  </a:lnTo>
                  <a:lnTo>
                    <a:pt x="18" y="128"/>
                  </a:lnTo>
                  <a:lnTo>
                    <a:pt x="24" y="126"/>
                  </a:lnTo>
                  <a:lnTo>
                    <a:pt x="26" y="122"/>
                  </a:lnTo>
                  <a:lnTo>
                    <a:pt x="28" y="116"/>
                  </a:lnTo>
                  <a:lnTo>
                    <a:pt x="28" y="116"/>
                  </a:lnTo>
                  <a:lnTo>
                    <a:pt x="34" y="82"/>
                  </a:lnTo>
                  <a:lnTo>
                    <a:pt x="44" y="52"/>
                  </a:lnTo>
                  <a:lnTo>
                    <a:pt x="44" y="52"/>
                  </a:lnTo>
                  <a:lnTo>
                    <a:pt x="44" y="62"/>
                  </a:lnTo>
                  <a:lnTo>
                    <a:pt x="44" y="102"/>
                  </a:lnTo>
                  <a:lnTo>
                    <a:pt x="44" y="102"/>
                  </a:lnTo>
                  <a:lnTo>
                    <a:pt x="44" y="102"/>
                  </a:lnTo>
                  <a:lnTo>
                    <a:pt x="44" y="102"/>
                  </a:lnTo>
                  <a:lnTo>
                    <a:pt x="44" y="162"/>
                  </a:lnTo>
                  <a:lnTo>
                    <a:pt x="46" y="216"/>
                  </a:lnTo>
                  <a:lnTo>
                    <a:pt x="46" y="216"/>
                  </a:lnTo>
                  <a:lnTo>
                    <a:pt x="48" y="222"/>
                  </a:lnTo>
                  <a:lnTo>
                    <a:pt x="52" y="228"/>
                  </a:lnTo>
                  <a:lnTo>
                    <a:pt x="58" y="230"/>
                  </a:lnTo>
                  <a:lnTo>
                    <a:pt x="64" y="232"/>
                  </a:lnTo>
                  <a:lnTo>
                    <a:pt x="64" y="232"/>
                  </a:lnTo>
                  <a:lnTo>
                    <a:pt x="64" y="232"/>
                  </a:lnTo>
                  <a:lnTo>
                    <a:pt x="64" y="232"/>
                  </a:lnTo>
                  <a:lnTo>
                    <a:pt x="70" y="230"/>
                  </a:lnTo>
                  <a:lnTo>
                    <a:pt x="76" y="226"/>
                  </a:lnTo>
                  <a:lnTo>
                    <a:pt x="80" y="220"/>
                  </a:lnTo>
                  <a:lnTo>
                    <a:pt x="80" y="214"/>
                  </a:lnTo>
                  <a:lnTo>
                    <a:pt x="80" y="214"/>
                  </a:lnTo>
                  <a:lnTo>
                    <a:pt x="78" y="168"/>
                  </a:lnTo>
                  <a:lnTo>
                    <a:pt x="76" y="122"/>
                  </a:lnTo>
                  <a:lnTo>
                    <a:pt x="76" y="122"/>
                  </a:lnTo>
                  <a:lnTo>
                    <a:pt x="92" y="122"/>
                  </a:lnTo>
                  <a:lnTo>
                    <a:pt x="106" y="122"/>
                  </a:lnTo>
                  <a:lnTo>
                    <a:pt x="106" y="122"/>
                  </a:lnTo>
                  <a:lnTo>
                    <a:pt x="106" y="168"/>
                  </a:lnTo>
                  <a:lnTo>
                    <a:pt x="104" y="214"/>
                  </a:lnTo>
                  <a:lnTo>
                    <a:pt x="104" y="214"/>
                  </a:lnTo>
                  <a:lnTo>
                    <a:pt x="104" y="220"/>
                  </a:lnTo>
                  <a:lnTo>
                    <a:pt x="108" y="226"/>
                  </a:lnTo>
                  <a:lnTo>
                    <a:pt x="112" y="230"/>
                  </a:lnTo>
                  <a:lnTo>
                    <a:pt x="118" y="232"/>
                  </a:lnTo>
                  <a:lnTo>
                    <a:pt x="118" y="232"/>
                  </a:lnTo>
                  <a:lnTo>
                    <a:pt x="120" y="232"/>
                  </a:lnTo>
                  <a:lnTo>
                    <a:pt x="120" y="232"/>
                  </a:lnTo>
                  <a:lnTo>
                    <a:pt x="126" y="230"/>
                  </a:lnTo>
                  <a:lnTo>
                    <a:pt x="132" y="228"/>
                  </a:lnTo>
                  <a:lnTo>
                    <a:pt x="134" y="222"/>
                  </a:lnTo>
                  <a:lnTo>
                    <a:pt x="136" y="216"/>
                  </a:lnTo>
                  <a:lnTo>
                    <a:pt x="136" y="216"/>
                  </a:lnTo>
                  <a:lnTo>
                    <a:pt x="140" y="148"/>
                  </a:lnTo>
                  <a:lnTo>
                    <a:pt x="140" y="148"/>
                  </a:lnTo>
                  <a:lnTo>
                    <a:pt x="138" y="146"/>
                  </a:lnTo>
                  <a:lnTo>
                    <a:pt x="138" y="14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9" name="Freeform 96"/>
            <p:cNvSpPr/>
            <p:nvPr/>
          </p:nvSpPr>
          <p:spPr bwMode="auto">
            <a:xfrm>
              <a:off x="901700" y="1962150"/>
              <a:ext cx="298450" cy="434975"/>
            </a:xfrm>
            <a:custGeom>
              <a:avLst/>
              <a:gdLst/>
              <a:ahLst/>
              <a:cxnLst>
                <a:cxn ang="0">
                  <a:pos x="142" y="14"/>
                </a:cxn>
                <a:cxn ang="0">
                  <a:pos x="116" y="2"/>
                </a:cxn>
                <a:cxn ang="0">
                  <a:pos x="80" y="0"/>
                </a:cxn>
                <a:cxn ang="0">
                  <a:pos x="44" y="2"/>
                </a:cxn>
                <a:cxn ang="0">
                  <a:pos x="18" y="12"/>
                </a:cxn>
                <a:cxn ang="0">
                  <a:pos x="8" y="20"/>
                </a:cxn>
                <a:cxn ang="0">
                  <a:pos x="0" y="30"/>
                </a:cxn>
                <a:cxn ang="0">
                  <a:pos x="18" y="72"/>
                </a:cxn>
                <a:cxn ang="0">
                  <a:pos x="22" y="62"/>
                </a:cxn>
                <a:cxn ang="0">
                  <a:pos x="22" y="72"/>
                </a:cxn>
                <a:cxn ang="0">
                  <a:pos x="22" y="84"/>
                </a:cxn>
                <a:cxn ang="0">
                  <a:pos x="36" y="144"/>
                </a:cxn>
                <a:cxn ang="0">
                  <a:pos x="36" y="154"/>
                </a:cxn>
                <a:cxn ang="0">
                  <a:pos x="28" y="172"/>
                </a:cxn>
                <a:cxn ang="0">
                  <a:pos x="22" y="180"/>
                </a:cxn>
                <a:cxn ang="0">
                  <a:pos x="26" y="256"/>
                </a:cxn>
                <a:cxn ang="0">
                  <a:pos x="32" y="270"/>
                </a:cxn>
                <a:cxn ang="0">
                  <a:pos x="46" y="274"/>
                </a:cxn>
                <a:cxn ang="0">
                  <a:pos x="46" y="274"/>
                </a:cxn>
                <a:cxn ang="0">
                  <a:pos x="54" y="272"/>
                </a:cxn>
                <a:cxn ang="0">
                  <a:pos x="64" y="262"/>
                </a:cxn>
                <a:cxn ang="0">
                  <a:pos x="66" y="254"/>
                </a:cxn>
                <a:cxn ang="0">
                  <a:pos x="62" y="142"/>
                </a:cxn>
                <a:cxn ang="0">
                  <a:pos x="78" y="144"/>
                </a:cxn>
                <a:cxn ang="0">
                  <a:pos x="96" y="142"/>
                </a:cxn>
                <a:cxn ang="0">
                  <a:pos x="92" y="254"/>
                </a:cxn>
                <a:cxn ang="0">
                  <a:pos x="94" y="262"/>
                </a:cxn>
                <a:cxn ang="0">
                  <a:pos x="104" y="272"/>
                </a:cxn>
                <a:cxn ang="0">
                  <a:pos x="112" y="274"/>
                </a:cxn>
                <a:cxn ang="0">
                  <a:pos x="112" y="274"/>
                </a:cxn>
                <a:cxn ang="0">
                  <a:pos x="126" y="270"/>
                </a:cxn>
                <a:cxn ang="0">
                  <a:pos x="132" y="256"/>
                </a:cxn>
                <a:cxn ang="0">
                  <a:pos x="136" y="190"/>
                </a:cxn>
                <a:cxn ang="0">
                  <a:pos x="136" y="122"/>
                </a:cxn>
                <a:cxn ang="0">
                  <a:pos x="136" y="72"/>
                </a:cxn>
                <a:cxn ang="0">
                  <a:pos x="136" y="64"/>
                </a:cxn>
                <a:cxn ang="0">
                  <a:pos x="148" y="100"/>
                </a:cxn>
                <a:cxn ang="0">
                  <a:pos x="156" y="138"/>
                </a:cxn>
                <a:cxn ang="0">
                  <a:pos x="162" y="148"/>
                </a:cxn>
                <a:cxn ang="0">
                  <a:pos x="174" y="152"/>
                </a:cxn>
                <a:cxn ang="0">
                  <a:pos x="180" y="148"/>
                </a:cxn>
                <a:cxn ang="0">
                  <a:pos x="188" y="138"/>
                </a:cxn>
                <a:cxn ang="0">
                  <a:pos x="188" y="132"/>
                </a:cxn>
                <a:cxn ang="0">
                  <a:pos x="174" y="76"/>
                </a:cxn>
                <a:cxn ang="0">
                  <a:pos x="160" y="38"/>
                </a:cxn>
                <a:cxn ang="0">
                  <a:pos x="142" y="14"/>
                </a:cxn>
              </a:cxnLst>
              <a:rect l="0" t="0" r="r" b="b"/>
              <a:pathLst>
                <a:path w="188" h="274">
                  <a:moveTo>
                    <a:pt x="142" y="14"/>
                  </a:moveTo>
                  <a:lnTo>
                    <a:pt x="142" y="14"/>
                  </a:lnTo>
                  <a:lnTo>
                    <a:pt x="130" y="6"/>
                  </a:lnTo>
                  <a:lnTo>
                    <a:pt x="116" y="2"/>
                  </a:lnTo>
                  <a:lnTo>
                    <a:pt x="98" y="0"/>
                  </a:lnTo>
                  <a:lnTo>
                    <a:pt x="80" y="0"/>
                  </a:lnTo>
                  <a:lnTo>
                    <a:pt x="62" y="0"/>
                  </a:lnTo>
                  <a:lnTo>
                    <a:pt x="44" y="2"/>
                  </a:lnTo>
                  <a:lnTo>
                    <a:pt x="28" y="8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8" y="2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0" y="52"/>
                  </a:lnTo>
                  <a:lnTo>
                    <a:pt x="18" y="72"/>
                  </a:lnTo>
                  <a:lnTo>
                    <a:pt x="18" y="72"/>
                  </a:lnTo>
                  <a:lnTo>
                    <a:pt x="22" y="62"/>
                  </a:lnTo>
                  <a:lnTo>
                    <a:pt x="22" y="62"/>
                  </a:lnTo>
                  <a:lnTo>
                    <a:pt x="22" y="72"/>
                  </a:lnTo>
                  <a:lnTo>
                    <a:pt x="22" y="84"/>
                  </a:lnTo>
                  <a:lnTo>
                    <a:pt x="22" y="84"/>
                  </a:lnTo>
                  <a:lnTo>
                    <a:pt x="30" y="116"/>
                  </a:lnTo>
                  <a:lnTo>
                    <a:pt x="36" y="144"/>
                  </a:lnTo>
                  <a:lnTo>
                    <a:pt x="36" y="144"/>
                  </a:lnTo>
                  <a:lnTo>
                    <a:pt x="36" y="154"/>
                  </a:lnTo>
                  <a:lnTo>
                    <a:pt x="34" y="164"/>
                  </a:lnTo>
                  <a:lnTo>
                    <a:pt x="28" y="172"/>
                  </a:lnTo>
                  <a:lnTo>
                    <a:pt x="22" y="180"/>
                  </a:lnTo>
                  <a:lnTo>
                    <a:pt x="22" y="180"/>
                  </a:lnTo>
                  <a:lnTo>
                    <a:pt x="26" y="256"/>
                  </a:lnTo>
                  <a:lnTo>
                    <a:pt x="26" y="256"/>
                  </a:lnTo>
                  <a:lnTo>
                    <a:pt x="28" y="264"/>
                  </a:lnTo>
                  <a:lnTo>
                    <a:pt x="32" y="270"/>
                  </a:lnTo>
                  <a:lnTo>
                    <a:pt x="38" y="272"/>
                  </a:lnTo>
                  <a:lnTo>
                    <a:pt x="46" y="274"/>
                  </a:lnTo>
                  <a:lnTo>
                    <a:pt x="46" y="274"/>
                  </a:lnTo>
                  <a:lnTo>
                    <a:pt x="46" y="274"/>
                  </a:lnTo>
                  <a:lnTo>
                    <a:pt x="46" y="274"/>
                  </a:lnTo>
                  <a:lnTo>
                    <a:pt x="54" y="272"/>
                  </a:lnTo>
                  <a:lnTo>
                    <a:pt x="60" y="268"/>
                  </a:lnTo>
                  <a:lnTo>
                    <a:pt x="64" y="262"/>
                  </a:lnTo>
                  <a:lnTo>
                    <a:pt x="66" y="254"/>
                  </a:lnTo>
                  <a:lnTo>
                    <a:pt x="66" y="254"/>
                  </a:lnTo>
                  <a:lnTo>
                    <a:pt x="62" y="200"/>
                  </a:lnTo>
                  <a:lnTo>
                    <a:pt x="62" y="142"/>
                  </a:lnTo>
                  <a:lnTo>
                    <a:pt x="62" y="142"/>
                  </a:lnTo>
                  <a:lnTo>
                    <a:pt x="78" y="144"/>
                  </a:lnTo>
                  <a:lnTo>
                    <a:pt x="96" y="142"/>
                  </a:lnTo>
                  <a:lnTo>
                    <a:pt x="96" y="142"/>
                  </a:lnTo>
                  <a:lnTo>
                    <a:pt x="96" y="200"/>
                  </a:lnTo>
                  <a:lnTo>
                    <a:pt x="92" y="254"/>
                  </a:lnTo>
                  <a:lnTo>
                    <a:pt x="92" y="254"/>
                  </a:lnTo>
                  <a:lnTo>
                    <a:pt x="94" y="262"/>
                  </a:lnTo>
                  <a:lnTo>
                    <a:pt x="98" y="268"/>
                  </a:lnTo>
                  <a:lnTo>
                    <a:pt x="104" y="272"/>
                  </a:lnTo>
                  <a:lnTo>
                    <a:pt x="112" y="274"/>
                  </a:lnTo>
                  <a:lnTo>
                    <a:pt x="112" y="274"/>
                  </a:lnTo>
                  <a:lnTo>
                    <a:pt x="112" y="274"/>
                  </a:lnTo>
                  <a:lnTo>
                    <a:pt x="112" y="274"/>
                  </a:lnTo>
                  <a:lnTo>
                    <a:pt x="120" y="274"/>
                  </a:lnTo>
                  <a:lnTo>
                    <a:pt x="126" y="270"/>
                  </a:lnTo>
                  <a:lnTo>
                    <a:pt x="130" y="264"/>
                  </a:lnTo>
                  <a:lnTo>
                    <a:pt x="132" y="256"/>
                  </a:lnTo>
                  <a:lnTo>
                    <a:pt x="132" y="256"/>
                  </a:lnTo>
                  <a:lnTo>
                    <a:pt x="136" y="190"/>
                  </a:lnTo>
                  <a:lnTo>
                    <a:pt x="136" y="122"/>
                  </a:lnTo>
                  <a:lnTo>
                    <a:pt x="136" y="122"/>
                  </a:lnTo>
                  <a:lnTo>
                    <a:pt x="136" y="120"/>
                  </a:lnTo>
                  <a:lnTo>
                    <a:pt x="136" y="72"/>
                  </a:lnTo>
                  <a:lnTo>
                    <a:pt x="136" y="72"/>
                  </a:lnTo>
                  <a:lnTo>
                    <a:pt x="136" y="64"/>
                  </a:lnTo>
                  <a:lnTo>
                    <a:pt x="136" y="64"/>
                  </a:lnTo>
                  <a:lnTo>
                    <a:pt x="148" y="100"/>
                  </a:lnTo>
                  <a:lnTo>
                    <a:pt x="156" y="138"/>
                  </a:lnTo>
                  <a:lnTo>
                    <a:pt x="156" y="138"/>
                  </a:lnTo>
                  <a:lnTo>
                    <a:pt x="158" y="144"/>
                  </a:lnTo>
                  <a:lnTo>
                    <a:pt x="162" y="148"/>
                  </a:lnTo>
                  <a:lnTo>
                    <a:pt x="168" y="152"/>
                  </a:lnTo>
                  <a:lnTo>
                    <a:pt x="174" y="152"/>
                  </a:lnTo>
                  <a:lnTo>
                    <a:pt x="174" y="152"/>
                  </a:lnTo>
                  <a:lnTo>
                    <a:pt x="180" y="148"/>
                  </a:lnTo>
                  <a:lnTo>
                    <a:pt x="186" y="144"/>
                  </a:lnTo>
                  <a:lnTo>
                    <a:pt x="188" y="138"/>
                  </a:lnTo>
                  <a:lnTo>
                    <a:pt x="188" y="132"/>
                  </a:lnTo>
                  <a:lnTo>
                    <a:pt x="188" y="132"/>
                  </a:lnTo>
                  <a:lnTo>
                    <a:pt x="184" y="110"/>
                  </a:lnTo>
                  <a:lnTo>
                    <a:pt x="174" y="76"/>
                  </a:lnTo>
                  <a:lnTo>
                    <a:pt x="168" y="56"/>
                  </a:lnTo>
                  <a:lnTo>
                    <a:pt x="160" y="38"/>
                  </a:lnTo>
                  <a:lnTo>
                    <a:pt x="152" y="24"/>
                  </a:lnTo>
                  <a:lnTo>
                    <a:pt x="142" y="14"/>
                  </a:lnTo>
                  <a:lnTo>
                    <a:pt x="142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10" name="Freeform 97"/>
            <p:cNvSpPr/>
            <p:nvPr/>
          </p:nvSpPr>
          <p:spPr bwMode="auto">
            <a:xfrm>
              <a:off x="857250" y="2051050"/>
              <a:ext cx="53975" cy="152400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0" y="68"/>
                </a:cxn>
                <a:cxn ang="0">
                  <a:pos x="4" y="92"/>
                </a:cxn>
                <a:cxn ang="0">
                  <a:pos x="4" y="92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4" y="96"/>
                </a:cxn>
                <a:cxn ang="0">
                  <a:pos x="14" y="96"/>
                </a:cxn>
                <a:cxn ang="0">
                  <a:pos x="20" y="94"/>
                </a:cxn>
                <a:cxn ang="0">
                  <a:pos x="26" y="92"/>
                </a:cxn>
                <a:cxn ang="0">
                  <a:pos x="28" y="88"/>
                </a:cxn>
                <a:cxn ang="0">
                  <a:pos x="30" y="82"/>
                </a:cxn>
                <a:cxn ang="0">
                  <a:pos x="30" y="82"/>
                </a:cxn>
                <a:cxn ang="0">
                  <a:pos x="34" y="58"/>
                </a:cxn>
                <a:cxn ang="0">
                  <a:pos x="34" y="58"/>
                </a:cxn>
                <a:cxn ang="0">
                  <a:pos x="28" y="3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0" y="18"/>
                </a:cxn>
                <a:cxn ang="0">
                  <a:pos x="6" y="36"/>
                </a:cxn>
                <a:cxn ang="0">
                  <a:pos x="0" y="68"/>
                </a:cxn>
                <a:cxn ang="0">
                  <a:pos x="0" y="68"/>
                </a:cxn>
              </a:cxnLst>
              <a:rect l="0" t="0" r="r" b="b"/>
              <a:pathLst>
                <a:path w="34" h="96">
                  <a:moveTo>
                    <a:pt x="0" y="68"/>
                  </a:moveTo>
                  <a:lnTo>
                    <a:pt x="0" y="68"/>
                  </a:lnTo>
                  <a:lnTo>
                    <a:pt x="4" y="92"/>
                  </a:lnTo>
                  <a:lnTo>
                    <a:pt x="4" y="92"/>
                  </a:lnTo>
                  <a:lnTo>
                    <a:pt x="12" y="96"/>
                  </a:lnTo>
                  <a:lnTo>
                    <a:pt x="12" y="96"/>
                  </a:lnTo>
                  <a:lnTo>
                    <a:pt x="14" y="96"/>
                  </a:lnTo>
                  <a:lnTo>
                    <a:pt x="14" y="96"/>
                  </a:lnTo>
                  <a:lnTo>
                    <a:pt x="20" y="94"/>
                  </a:lnTo>
                  <a:lnTo>
                    <a:pt x="26" y="92"/>
                  </a:lnTo>
                  <a:lnTo>
                    <a:pt x="28" y="88"/>
                  </a:lnTo>
                  <a:lnTo>
                    <a:pt x="30" y="82"/>
                  </a:lnTo>
                  <a:lnTo>
                    <a:pt x="30" y="82"/>
                  </a:lnTo>
                  <a:lnTo>
                    <a:pt x="34" y="58"/>
                  </a:lnTo>
                  <a:lnTo>
                    <a:pt x="34" y="58"/>
                  </a:lnTo>
                  <a:lnTo>
                    <a:pt x="28" y="3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0" y="18"/>
                  </a:lnTo>
                  <a:lnTo>
                    <a:pt x="6" y="36"/>
                  </a:lnTo>
                  <a:lnTo>
                    <a:pt x="0" y="68"/>
                  </a:lnTo>
                  <a:lnTo>
                    <a:pt x="0" y="6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11" name="Freeform 98"/>
            <p:cNvSpPr/>
            <p:nvPr/>
          </p:nvSpPr>
          <p:spPr bwMode="auto">
            <a:xfrm>
              <a:off x="542925" y="1962150"/>
              <a:ext cx="381000" cy="482600"/>
            </a:xfrm>
            <a:custGeom>
              <a:avLst/>
              <a:gdLst/>
              <a:ahLst/>
              <a:cxnLst>
                <a:cxn ang="0">
                  <a:pos x="222" y="168"/>
                </a:cxn>
                <a:cxn ang="0">
                  <a:pos x="224" y="168"/>
                </a:cxn>
                <a:cxn ang="0">
                  <a:pos x="236" y="160"/>
                </a:cxn>
                <a:cxn ang="0">
                  <a:pos x="240" y="146"/>
                </a:cxn>
                <a:cxn ang="0">
                  <a:pos x="234" y="122"/>
                </a:cxn>
                <a:cxn ang="0">
                  <a:pos x="218" y="64"/>
                </a:cxn>
                <a:cxn ang="0">
                  <a:pos x="200" y="28"/>
                </a:cxn>
                <a:cxn ang="0">
                  <a:pos x="190" y="16"/>
                </a:cxn>
                <a:cxn ang="0">
                  <a:pos x="160" y="4"/>
                </a:cxn>
                <a:cxn ang="0">
                  <a:pos x="122" y="0"/>
                </a:cxn>
                <a:cxn ang="0">
                  <a:pos x="102" y="2"/>
                </a:cxn>
                <a:cxn ang="0">
                  <a:pos x="64" y="8"/>
                </a:cxn>
                <a:cxn ang="0">
                  <a:pos x="52" y="16"/>
                </a:cxn>
                <a:cxn ang="0">
                  <a:pos x="40" y="26"/>
                </a:cxn>
                <a:cxn ang="0">
                  <a:pos x="22" y="60"/>
                </a:cxn>
                <a:cxn ang="0">
                  <a:pos x="4" y="118"/>
                </a:cxn>
                <a:cxn ang="0">
                  <a:pos x="0" y="148"/>
                </a:cxn>
                <a:cxn ang="0">
                  <a:pos x="4" y="160"/>
                </a:cxn>
                <a:cxn ang="0">
                  <a:pos x="16" y="168"/>
                </a:cxn>
                <a:cxn ang="0">
                  <a:pos x="18" y="168"/>
                </a:cxn>
                <a:cxn ang="0">
                  <a:pos x="24" y="168"/>
                </a:cxn>
                <a:cxn ang="0">
                  <a:pos x="34" y="158"/>
                </a:cxn>
                <a:cxn ang="0">
                  <a:pos x="36" y="152"/>
                </a:cxn>
                <a:cxn ang="0">
                  <a:pos x="50" y="86"/>
                </a:cxn>
                <a:cxn ang="0">
                  <a:pos x="58" y="68"/>
                </a:cxn>
                <a:cxn ang="0">
                  <a:pos x="56" y="134"/>
                </a:cxn>
                <a:cxn ang="0">
                  <a:pos x="56" y="134"/>
                </a:cxn>
                <a:cxn ang="0">
                  <a:pos x="58" y="210"/>
                </a:cxn>
                <a:cxn ang="0">
                  <a:pos x="60" y="284"/>
                </a:cxn>
                <a:cxn ang="0">
                  <a:pos x="68" y="298"/>
                </a:cxn>
                <a:cxn ang="0">
                  <a:pos x="82" y="304"/>
                </a:cxn>
                <a:cxn ang="0">
                  <a:pos x="84" y="304"/>
                </a:cxn>
                <a:cxn ang="0">
                  <a:pos x="92" y="302"/>
                </a:cxn>
                <a:cxn ang="0">
                  <a:pos x="104" y="288"/>
                </a:cxn>
                <a:cxn ang="0">
                  <a:pos x="104" y="280"/>
                </a:cxn>
                <a:cxn ang="0">
                  <a:pos x="100" y="158"/>
                </a:cxn>
                <a:cxn ang="0">
                  <a:pos x="120" y="160"/>
                </a:cxn>
                <a:cxn ang="0">
                  <a:pos x="140" y="158"/>
                </a:cxn>
                <a:cxn ang="0">
                  <a:pos x="138" y="220"/>
                </a:cxn>
                <a:cxn ang="0">
                  <a:pos x="134" y="280"/>
                </a:cxn>
                <a:cxn ang="0">
                  <a:pos x="140" y="296"/>
                </a:cxn>
                <a:cxn ang="0">
                  <a:pos x="154" y="304"/>
                </a:cxn>
                <a:cxn ang="0">
                  <a:pos x="156" y="304"/>
                </a:cxn>
                <a:cxn ang="0">
                  <a:pos x="164" y="302"/>
                </a:cxn>
                <a:cxn ang="0">
                  <a:pos x="176" y="292"/>
                </a:cxn>
                <a:cxn ang="0">
                  <a:pos x="178" y="284"/>
                </a:cxn>
                <a:cxn ang="0">
                  <a:pos x="182" y="136"/>
                </a:cxn>
                <a:cxn ang="0">
                  <a:pos x="184" y="134"/>
                </a:cxn>
                <a:cxn ang="0">
                  <a:pos x="184" y="80"/>
                </a:cxn>
                <a:cxn ang="0">
                  <a:pos x="182" y="72"/>
                </a:cxn>
                <a:cxn ang="0">
                  <a:pos x="204" y="154"/>
                </a:cxn>
                <a:cxn ang="0">
                  <a:pos x="206" y="160"/>
                </a:cxn>
                <a:cxn ang="0">
                  <a:pos x="216" y="168"/>
                </a:cxn>
                <a:cxn ang="0">
                  <a:pos x="222" y="168"/>
                </a:cxn>
              </a:cxnLst>
              <a:rect l="0" t="0" r="r" b="b"/>
              <a:pathLst>
                <a:path w="240" h="304">
                  <a:moveTo>
                    <a:pt x="222" y="168"/>
                  </a:moveTo>
                  <a:lnTo>
                    <a:pt x="222" y="168"/>
                  </a:lnTo>
                  <a:lnTo>
                    <a:pt x="224" y="168"/>
                  </a:lnTo>
                  <a:lnTo>
                    <a:pt x="224" y="168"/>
                  </a:lnTo>
                  <a:lnTo>
                    <a:pt x="232" y="166"/>
                  </a:lnTo>
                  <a:lnTo>
                    <a:pt x="236" y="160"/>
                  </a:lnTo>
                  <a:lnTo>
                    <a:pt x="240" y="154"/>
                  </a:lnTo>
                  <a:lnTo>
                    <a:pt x="240" y="146"/>
                  </a:lnTo>
                  <a:lnTo>
                    <a:pt x="240" y="146"/>
                  </a:lnTo>
                  <a:lnTo>
                    <a:pt x="234" y="122"/>
                  </a:lnTo>
                  <a:lnTo>
                    <a:pt x="224" y="84"/>
                  </a:lnTo>
                  <a:lnTo>
                    <a:pt x="218" y="64"/>
                  </a:lnTo>
                  <a:lnTo>
                    <a:pt x="210" y="44"/>
                  </a:lnTo>
                  <a:lnTo>
                    <a:pt x="200" y="28"/>
                  </a:lnTo>
                  <a:lnTo>
                    <a:pt x="190" y="16"/>
                  </a:lnTo>
                  <a:lnTo>
                    <a:pt x="190" y="16"/>
                  </a:lnTo>
                  <a:lnTo>
                    <a:pt x="176" y="10"/>
                  </a:lnTo>
                  <a:lnTo>
                    <a:pt x="160" y="4"/>
                  </a:lnTo>
                  <a:lnTo>
                    <a:pt x="142" y="2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02" y="2"/>
                  </a:lnTo>
                  <a:lnTo>
                    <a:pt x="82" y="4"/>
                  </a:lnTo>
                  <a:lnTo>
                    <a:pt x="64" y="8"/>
                  </a:lnTo>
                  <a:lnTo>
                    <a:pt x="52" y="16"/>
                  </a:lnTo>
                  <a:lnTo>
                    <a:pt x="52" y="16"/>
                  </a:lnTo>
                  <a:lnTo>
                    <a:pt x="46" y="20"/>
                  </a:lnTo>
                  <a:lnTo>
                    <a:pt x="40" y="26"/>
                  </a:lnTo>
                  <a:lnTo>
                    <a:pt x="30" y="42"/>
                  </a:lnTo>
                  <a:lnTo>
                    <a:pt x="22" y="60"/>
                  </a:lnTo>
                  <a:lnTo>
                    <a:pt x="14" y="80"/>
                  </a:lnTo>
                  <a:lnTo>
                    <a:pt x="4" y="118"/>
                  </a:lnTo>
                  <a:lnTo>
                    <a:pt x="0" y="148"/>
                  </a:lnTo>
                  <a:lnTo>
                    <a:pt x="0" y="148"/>
                  </a:lnTo>
                  <a:lnTo>
                    <a:pt x="0" y="154"/>
                  </a:lnTo>
                  <a:lnTo>
                    <a:pt x="4" y="160"/>
                  </a:lnTo>
                  <a:lnTo>
                    <a:pt x="8" y="166"/>
                  </a:lnTo>
                  <a:lnTo>
                    <a:pt x="16" y="168"/>
                  </a:lnTo>
                  <a:lnTo>
                    <a:pt x="16" y="168"/>
                  </a:lnTo>
                  <a:lnTo>
                    <a:pt x="18" y="168"/>
                  </a:lnTo>
                  <a:lnTo>
                    <a:pt x="18" y="168"/>
                  </a:lnTo>
                  <a:lnTo>
                    <a:pt x="24" y="168"/>
                  </a:lnTo>
                  <a:lnTo>
                    <a:pt x="30" y="164"/>
                  </a:lnTo>
                  <a:lnTo>
                    <a:pt x="34" y="158"/>
                  </a:lnTo>
                  <a:lnTo>
                    <a:pt x="36" y="152"/>
                  </a:lnTo>
                  <a:lnTo>
                    <a:pt x="36" y="152"/>
                  </a:lnTo>
                  <a:lnTo>
                    <a:pt x="44" y="108"/>
                  </a:lnTo>
                  <a:lnTo>
                    <a:pt x="50" y="86"/>
                  </a:lnTo>
                  <a:lnTo>
                    <a:pt x="58" y="68"/>
                  </a:lnTo>
                  <a:lnTo>
                    <a:pt x="58" y="68"/>
                  </a:lnTo>
                  <a:lnTo>
                    <a:pt x="56" y="80"/>
                  </a:lnTo>
                  <a:lnTo>
                    <a:pt x="56" y="134"/>
                  </a:lnTo>
                  <a:lnTo>
                    <a:pt x="56" y="134"/>
                  </a:lnTo>
                  <a:lnTo>
                    <a:pt x="56" y="134"/>
                  </a:lnTo>
                  <a:lnTo>
                    <a:pt x="56" y="134"/>
                  </a:lnTo>
                  <a:lnTo>
                    <a:pt x="58" y="210"/>
                  </a:lnTo>
                  <a:lnTo>
                    <a:pt x="60" y="284"/>
                  </a:lnTo>
                  <a:lnTo>
                    <a:pt x="60" y="284"/>
                  </a:lnTo>
                  <a:lnTo>
                    <a:pt x="62" y="292"/>
                  </a:lnTo>
                  <a:lnTo>
                    <a:pt x="68" y="298"/>
                  </a:lnTo>
                  <a:lnTo>
                    <a:pt x="74" y="302"/>
                  </a:lnTo>
                  <a:lnTo>
                    <a:pt x="82" y="304"/>
                  </a:lnTo>
                  <a:lnTo>
                    <a:pt x="82" y="304"/>
                  </a:lnTo>
                  <a:lnTo>
                    <a:pt x="84" y="304"/>
                  </a:lnTo>
                  <a:lnTo>
                    <a:pt x="84" y="304"/>
                  </a:lnTo>
                  <a:lnTo>
                    <a:pt x="92" y="302"/>
                  </a:lnTo>
                  <a:lnTo>
                    <a:pt x="100" y="296"/>
                  </a:lnTo>
                  <a:lnTo>
                    <a:pt x="104" y="288"/>
                  </a:lnTo>
                  <a:lnTo>
                    <a:pt x="104" y="280"/>
                  </a:lnTo>
                  <a:lnTo>
                    <a:pt x="104" y="280"/>
                  </a:lnTo>
                  <a:lnTo>
                    <a:pt x="102" y="220"/>
                  </a:lnTo>
                  <a:lnTo>
                    <a:pt x="100" y="158"/>
                  </a:lnTo>
                  <a:lnTo>
                    <a:pt x="100" y="158"/>
                  </a:lnTo>
                  <a:lnTo>
                    <a:pt x="120" y="160"/>
                  </a:lnTo>
                  <a:lnTo>
                    <a:pt x="120" y="160"/>
                  </a:lnTo>
                  <a:lnTo>
                    <a:pt x="140" y="158"/>
                  </a:lnTo>
                  <a:lnTo>
                    <a:pt x="140" y="158"/>
                  </a:lnTo>
                  <a:lnTo>
                    <a:pt x="138" y="220"/>
                  </a:lnTo>
                  <a:lnTo>
                    <a:pt x="134" y="280"/>
                  </a:lnTo>
                  <a:lnTo>
                    <a:pt x="134" y="280"/>
                  </a:lnTo>
                  <a:lnTo>
                    <a:pt x="136" y="290"/>
                  </a:lnTo>
                  <a:lnTo>
                    <a:pt x="140" y="296"/>
                  </a:lnTo>
                  <a:lnTo>
                    <a:pt x="146" y="302"/>
                  </a:lnTo>
                  <a:lnTo>
                    <a:pt x="154" y="304"/>
                  </a:lnTo>
                  <a:lnTo>
                    <a:pt x="154" y="304"/>
                  </a:lnTo>
                  <a:lnTo>
                    <a:pt x="156" y="304"/>
                  </a:lnTo>
                  <a:lnTo>
                    <a:pt x="156" y="304"/>
                  </a:lnTo>
                  <a:lnTo>
                    <a:pt x="164" y="302"/>
                  </a:lnTo>
                  <a:lnTo>
                    <a:pt x="172" y="298"/>
                  </a:lnTo>
                  <a:lnTo>
                    <a:pt x="176" y="292"/>
                  </a:lnTo>
                  <a:lnTo>
                    <a:pt x="178" y="284"/>
                  </a:lnTo>
                  <a:lnTo>
                    <a:pt x="178" y="284"/>
                  </a:lnTo>
                  <a:lnTo>
                    <a:pt x="182" y="212"/>
                  </a:lnTo>
                  <a:lnTo>
                    <a:pt x="182" y="136"/>
                  </a:lnTo>
                  <a:lnTo>
                    <a:pt x="182" y="136"/>
                  </a:lnTo>
                  <a:lnTo>
                    <a:pt x="184" y="134"/>
                  </a:lnTo>
                  <a:lnTo>
                    <a:pt x="184" y="80"/>
                  </a:lnTo>
                  <a:lnTo>
                    <a:pt x="184" y="80"/>
                  </a:lnTo>
                  <a:lnTo>
                    <a:pt x="182" y="72"/>
                  </a:lnTo>
                  <a:lnTo>
                    <a:pt x="182" y="72"/>
                  </a:lnTo>
                  <a:lnTo>
                    <a:pt x="194" y="112"/>
                  </a:lnTo>
                  <a:lnTo>
                    <a:pt x="204" y="154"/>
                  </a:lnTo>
                  <a:lnTo>
                    <a:pt x="204" y="154"/>
                  </a:lnTo>
                  <a:lnTo>
                    <a:pt x="206" y="160"/>
                  </a:lnTo>
                  <a:lnTo>
                    <a:pt x="210" y="164"/>
                  </a:lnTo>
                  <a:lnTo>
                    <a:pt x="216" y="168"/>
                  </a:lnTo>
                  <a:lnTo>
                    <a:pt x="222" y="168"/>
                  </a:lnTo>
                  <a:lnTo>
                    <a:pt x="222" y="16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  <p:sp>
          <p:nvSpPr>
            <p:cNvPr id="12" name="Freeform 99"/>
            <p:cNvSpPr/>
            <p:nvPr/>
          </p:nvSpPr>
          <p:spPr bwMode="auto">
            <a:xfrm>
              <a:off x="622300" y="1724025"/>
              <a:ext cx="219075" cy="219075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70" y="0"/>
                </a:cxn>
                <a:cxn ang="0">
                  <a:pos x="84" y="0"/>
                </a:cxn>
                <a:cxn ang="0">
                  <a:pos x="96" y="4"/>
                </a:cxn>
                <a:cxn ang="0">
                  <a:pos x="108" y="12"/>
                </a:cxn>
                <a:cxn ang="0">
                  <a:pos x="118" y="20"/>
                </a:cxn>
                <a:cxn ang="0">
                  <a:pos x="126" y="30"/>
                </a:cxn>
                <a:cxn ang="0">
                  <a:pos x="134" y="42"/>
                </a:cxn>
                <a:cxn ang="0">
                  <a:pos x="138" y="54"/>
                </a:cxn>
                <a:cxn ang="0">
                  <a:pos x="138" y="68"/>
                </a:cxn>
                <a:cxn ang="0">
                  <a:pos x="138" y="68"/>
                </a:cxn>
                <a:cxn ang="0">
                  <a:pos x="138" y="82"/>
                </a:cxn>
                <a:cxn ang="0">
                  <a:pos x="134" y="96"/>
                </a:cxn>
                <a:cxn ang="0">
                  <a:pos x="126" y="106"/>
                </a:cxn>
                <a:cxn ang="0">
                  <a:pos x="118" y="118"/>
                </a:cxn>
                <a:cxn ang="0">
                  <a:pos x="108" y="126"/>
                </a:cxn>
                <a:cxn ang="0">
                  <a:pos x="96" y="132"/>
                </a:cxn>
                <a:cxn ang="0">
                  <a:pos x="84" y="136"/>
                </a:cxn>
                <a:cxn ang="0">
                  <a:pos x="70" y="138"/>
                </a:cxn>
                <a:cxn ang="0">
                  <a:pos x="70" y="138"/>
                </a:cxn>
                <a:cxn ang="0">
                  <a:pos x="56" y="136"/>
                </a:cxn>
                <a:cxn ang="0">
                  <a:pos x="42" y="132"/>
                </a:cxn>
                <a:cxn ang="0">
                  <a:pos x="32" y="126"/>
                </a:cxn>
                <a:cxn ang="0">
                  <a:pos x="20" y="118"/>
                </a:cxn>
                <a:cxn ang="0">
                  <a:pos x="12" y="106"/>
                </a:cxn>
                <a:cxn ang="0">
                  <a:pos x="6" y="96"/>
                </a:cxn>
                <a:cxn ang="0">
                  <a:pos x="2" y="82"/>
                </a:cxn>
                <a:cxn ang="0">
                  <a:pos x="0" y="68"/>
                </a:cxn>
                <a:cxn ang="0">
                  <a:pos x="0" y="68"/>
                </a:cxn>
                <a:cxn ang="0">
                  <a:pos x="2" y="54"/>
                </a:cxn>
                <a:cxn ang="0">
                  <a:pos x="6" y="42"/>
                </a:cxn>
                <a:cxn ang="0">
                  <a:pos x="12" y="30"/>
                </a:cxn>
                <a:cxn ang="0">
                  <a:pos x="20" y="20"/>
                </a:cxn>
                <a:cxn ang="0">
                  <a:pos x="32" y="12"/>
                </a:cxn>
                <a:cxn ang="0">
                  <a:pos x="42" y="4"/>
                </a:cxn>
                <a:cxn ang="0">
                  <a:pos x="56" y="0"/>
                </a:cxn>
                <a:cxn ang="0">
                  <a:pos x="70" y="0"/>
                </a:cxn>
                <a:cxn ang="0">
                  <a:pos x="70" y="0"/>
                </a:cxn>
              </a:cxnLst>
              <a:rect l="0" t="0" r="r" b="b"/>
              <a:pathLst>
                <a:path w="138" h="138">
                  <a:moveTo>
                    <a:pt x="70" y="0"/>
                  </a:moveTo>
                  <a:lnTo>
                    <a:pt x="70" y="0"/>
                  </a:lnTo>
                  <a:lnTo>
                    <a:pt x="84" y="0"/>
                  </a:lnTo>
                  <a:lnTo>
                    <a:pt x="96" y="4"/>
                  </a:lnTo>
                  <a:lnTo>
                    <a:pt x="108" y="12"/>
                  </a:lnTo>
                  <a:lnTo>
                    <a:pt x="118" y="20"/>
                  </a:lnTo>
                  <a:lnTo>
                    <a:pt x="126" y="30"/>
                  </a:lnTo>
                  <a:lnTo>
                    <a:pt x="134" y="42"/>
                  </a:lnTo>
                  <a:lnTo>
                    <a:pt x="138" y="54"/>
                  </a:lnTo>
                  <a:lnTo>
                    <a:pt x="138" y="68"/>
                  </a:lnTo>
                  <a:lnTo>
                    <a:pt x="138" y="68"/>
                  </a:lnTo>
                  <a:lnTo>
                    <a:pt x="138" y="82"/>
                  </a:lnTo>
                  <a:lnTo>
                    <a:pt x="134" y="96"/>
                  </a:lnTo>
                  <a:lnTo>
                    <a:pt x="126" y="106"/>
                  </a:lnTo>
                  <a:lnTo>
                    <a:pt x="118" y="118"/>
                  </a:lnTo>
                  <a:lnTo>
                    <a:pt x="108" y="126"/>
                  </a:lnTo>
                  <a:lnTo>
                    <a:pt x="96" y="132"/>
                  </a:lnTo>
                  <a:lnTo>
                    <a:pt x="84" y="136"/>
                  </a:lnTo>
                  <a:lnTo>
                    <a:pt x="70" y="138"/>
                  </a:lnTo>
                  <a:lnTo>
                    <a:pt x="70" y="138"/>
                  </a:lnTo>
                  <a:lnTo>
                    <a:pt x="56" y="136"/>
                  </a:lnTo>
                  <a:lnTo>
                    <a:pt x="42" y="132"/>
                  </a:lnTo>
                  <a:lnTo>
                    <a:pt x="32" y="126"/>
                  </a:lnTo>
                  <a:lnTo>
                    <a:pt x="20" y="118"/>
                  </a:lnTo>
                  <a:lnTo>
                    <a:pt x="12" y="106"/>
                  </a:lnTo>
                  <a:lnTo>
                    <a:pt x="6" y="96"/>
                  </a:lnTo>
                  <a:lnTo>
                    <a:pt x="2" y="82"/>
                  </a:lnTo>
                  <a:lnTo>
                    <a:pt x="0" y="68"/>
                  </a:lnTo>
                  <a:lnTo>
                    <a:pt x="0" y="68"/>
                  </a:lnTo>
                  <a:lnTo>
                    <a:pt x="2" y="54"/>
                  </a:lnTo>
                  <a:lnTo>
                    <a:pt x="6" y="42"/>
                  </a:lnTo>
                  <a:lnTo>
                    <a:pt x="12" y="30"/>
                  </a:lnTo>
                  <a:lnTo>
                    <a:pt x="20" y="20"/>
                  </a:lnTo>
                  <a:lnTo>
                    <a:pt x="32" y="12"/>
                  </a:lnTo>
                  <a:lnTo>
                    <a:pt x="42" y="4"/>
                  </a:lnTo>
                  <a:lnTo>
                    <a:pt x="56" y="0"/>
                  </a:lnTo>
                  <a:lnTo>
                    <a:pt x="70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04" tIns="60952" rIns="121904" bIns="60952" numCol="1" anchor="t" anchorCtr="0" compatLnSpc="1"/>
            <a:lstStyle/>
            <a:p>
              <a:endParaRPr lang="zh-CN" altLang="en-US" sz="3200"/>
            </a:p>
          </p:txBody>
        </p:sp>
      </p:grpSp>
      <p:sp>
        <p:nvSpPr>
          <p:cNvPr id="14" name="矩形 13"/>
          <p:cNvSpPr/>
          <p:nvPr/>
        </p:nvSpPr>
        <p:spPr>
          <a:xfrm>
            <a:off x="657774" y="3500213"/>
            <a:ext cx="4177169" cy="1958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130000"/>
              </a:lnSpc>
              <a:buFont typeface="Arial" panose="020B0604020202020204"/>
              <a:buChar char="•"/>
            </a:pPr>
            <a:r>
              <a:rPr lang="zh-CN" altLang="en-US" sz="1335" dirty="0">
                <a:solidFill>
                  <a:srgbClr val="333333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335" dirty="0">
                <a:solidFill>
                  <a:srgbClr val="333333"/>
                </a:solidFill>
              </a:rPr>
              <a:t>10</a:t>
            </a:r>
            <a:r>
              <a:rPr lang="zh-CN" altLang="en-US" sz="1335" dirty="0">
                <a:solidFill>
                  <a:srgbClr val="333333"/>
                </a:solidFill>
              </a:rPr>
              <a:t>号字，</a:t>
            </a:r>
            <a:r>
              <a:rPr lang="en-US" altLang="zh-CN" sz="1335" dirty="0">
                <a:solidFill>
                  <a:srgbClr val="333333"/>
                </a:solidFill>
              </a:rPr>
              <a:t>1.3</a:t>
            </a:r>
            <a:r>
              <a:rPr lang="zh-CN" altLang="en-US" sz="1335" dirty="0">
                <a:solidFill>
                  <a:srgbClr val="333333"/>
                </a:solidFill>
              </a:rPr>
              <a:t>倍字间距。</a:t>
            </a:r>
            <a:endParaRPr lang="en-US" altLang="zh-CN" sz="1335" dirty="0">
              <a:solidFill>
                <a:srgbClr val="333333"/>
              </a:solidFill>
            </a:endParaRPr>
          </a:p>
          <a:p>
            <a:pPr marL="228600" indent="-228600">
              <a:lnSpc>
                <a:spcPct val="130000"/>
              </a:lnSpc>
              <a:buFont typeface="Arial" panose="020B0604020202020204"/>
              <a:buChar char="•"/>
            </a:pPr>
            <a:endParaRPr kumimoji="1" lang="en-US" altLang="zh-CN" sz="1335" dirty="0">
              <a:solidFill>
                <a:srgbClr val="333333"/>
              </a:solidFill>
            </a:endParaRPr>
          </a:p>
          <a:p>
            <a:pPr marL="228600" indent="-228600">
              <a:lnSpc>
                <a:spcPct val="130000"/>
              </a:lnSpc>
              <a:buFont typeface="Arial" panose="020B0604020202020204"/>
              <a:buChar char="•"/>
            </a:pPr>
            <a:r>
              <a:rPr lang="zh-CN" altLang="en-US" sz="1335" dirty="0">
                <a:solidFill>
                  <a:srgbClr val="333333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335" dirty="0">
                <a:solidFill>
                  <a:srgbClr val="333333"/>
                </a:solidFill>
              </a:rPr>
              <a:t>10</a:t>
            </a:r>
            <a:r>
              <a:rPr lang="zh-CN" altLang="en-US" sz="1335" dirty="0">
                <a:solidFill>
                  <a:srgbClr val="333333"/>
                </a:solidFill>
              </a:rPr>
              <a:t>号字，</a:t>
            </a:r>
            <a:r>
              <a:rPr lang="en-US" altLang="zh-CN" sz="1335" dirty="0">
                <a:solidFill>
                  <a:srgbClr val="333333"/>
                </a:solidFill>
              </a:rPr>
              <a:t>1.3</a:t>
            </a:r>
            <a:r>
              <a:rPr lang="zh-CN" altLang="en-US" sz="1335" dirty="0">
                <a:solidFill>
                  <a:srgbClr val="333333"/>
                </a:solidFill>
              </a:rPr>
              <a:t>倍字间距。</a:t>
            </a:r>
            <a:endParaRPr kumimoji="1" lang="zh-CN" altLang="en-US" sz="1335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组合 61"/>
          <p:cNvGrpSpPr/>
          <p:nvPr/>
        </p:nvGrpSpPr>
        <p:grpSpPr>
          <a:xfrm>
            <a:off x="3991185" y="1082065"/>
            <a:ext cx="4209631" cy="4216120"/>
            <a:chOff x="2993183" y="811319"/>
            <a:chExt cx="3157634" cy="3162502"/>
          </a:xfrm>
        </p:grpSpPr>
        <p:sp>
          <p:nvSpPr>
            <p:cNvPr id="2" name="矩形 1"/>
            <p:cNvSpPr/>
            <p:nvPr/>
          </p:nvSpPr>
          <p:spPr>
            <a:xfrm>
              <a:off x="4520918" y="811319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3" name="矩形 2"/>
            <p:cNvSpPr/>
            <p:nvPr/>
          </p:nvSpPr>
          <p:spPr>
            <a:xfrm rot="353362">
              <a:off x="4661277" y="815343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" name="矩形 3"/>
            <p:cNvSpPr/>
            <p:nvPr/>
          </p:nvSpPr>
          <p:spPr>
            <a:xfrm rot="854280">
              <a:off x="4840447" y="846593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" name="矩形 4"/>
            <p:cNvSpPr/>
            <p:nvPr/>
          </p:nvSpPr>
          <p:spPr>
            <a:xfrm rot="1207642">
              <a:off x="4975504" y="885015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6" name="矩形 5"/>
            <p:cNvSpPr/>
            <p:nvPr/>
          </p:nvSpPr>
          <p:spPr>
            <a:xfrm rot="1689293">
              <a:off x="5159752" y="955416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7" name="矩形 6"/>
            <p:cNvSpPr/>
            <p:nvPr/>
          </p:nvSpPr>
          <p:spPr>
            <a:xfrm rot="1976499">
              <a:off x="5277889" y="1031314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8" name="矩形 7"/>
            <p:cNvSpPr/>
            <p:nvPr/>
          </p:nvSpPr>
          <p:spPr>
            <a:xfrm rot="2151988">
              <a:off x="5387794" y="1107173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9" name="矩形 8"/>
            <p:cNvSpPr/>
            <p:nvPr/>
          </p:nvSpPr>
          <p:spPr>
            <a:xfrm rot="2439194">
              <a:off x="5494679" y="1198237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0" name="矩形 9"/>
            <p:cNvSpPr/>
            <p:nvPr/>
          </p:nvSpPr>
          <p:spPr>
            <a:xfrm rot="2998031">
              <a:off x="5598275" y="1309834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1" name="矩形 10"/>
            <p:cNvSpPr/>
            <p:nvPr/>
          </p:nvSpPr>
          <p:spPr>
            <a:xfrm rot="3285237">
              <a:off x="5679752" y="1424194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2" name="矩形 11"/>
            <p:cNvSpPr/>
            <p:nvPr/>
          </p:nvSpPr>
          <p:spPr>
            <a:xfrm rot="3643549">
              <a:off x="5766777" y="1571322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3" name="矩形 12"/>
            <p:cNvSpPr/>
            <p:nvPr/>
          </p:nvSpPr>
          <p:spPr>
            <a:xfrm rot="3930755">
              <a:off x="5825474" y="1698882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4" name="矩形 13"/>
            <p:cNvSpPr/>
            <p:nvPr/>
          </p:nvSpPr>
          <p:spPr>
            <a:xfrm rot="4605071">
              <a:off x="5878674" y="1861940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5" name="矩形 14"/>
            <p:cNvSpPr/>
            <p:nvPr/>
          </p:nvSpPr>
          <p:spPr>
            <a:xfrm rot="4958433">
              <a:off x="5906925" y="1999486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6" name="矩形 15"/>
            <p:cNvSpPr/>
            <p:nvPr/>
          </p:nvSpPr>
          <p:spPr>
            <a:xfrm rot="21114211" flipH="1">
              <a:off x="4332651" y="824657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7" name="矩形 16"/>
            <p:cNvSpPr/>
            <p:nvPr/>
          </p:nvSpPr>
          <p:spPr>
            <a:xfrm rot="20760849" flipH="1">
              <a:off x="4194258" y="848409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8" name="矩形 17"/>
            <p:cNvSpPr/>
            <p:nvPr/>
          </p:nvSpPr>
          <p:spPr>
            <a:xfrm rot="20259931" flipH="1">
              <a:off x="4021276" y="907987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9" name="矩形 18"/>
            <p:cNvSpPr/>
            <p:nvPr/>
          </p:nvSpPr>
          <p:spPr>
            <a:xfrm rot="19906569" flipH="1">
              <a:off x="3892975" y="965047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20" name="矩形 19"/>
            <p:cNvSpPr/>
            <p:nvPr/>
          </p:nvSpPr>
          <p:spPr>
            <a:xfrm rot="19424918" flipH="1">
              <a:off x="3734099" y="1057291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21" name="矩形 20"/>
            <p:cNvSpPr/>
            <p:nvPr/>
          </p:nvSpPr>
          <p:spPr>
            <a:xfrm rot="19137712" flipH="1">
              <a:off x="3627830" y="1149071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22" name="矩形 21"/>
            <p:cNvSpPr/>
            <p:nvPr/>
          </p:nvSpPr>
          <p:spPr>
            <a:xfrm rot="18962223" flipH="1">
              <a:off x="3522893" y="1239653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23" name="矩形 22"/>
            <p:cNvSpPr/>
            <p:nvPr/>
          </p:nvSpPr>
          <p:spPr>
            <a:xfrm rot="18675017" flipH="1">
              <a:off x="3429900" y="1344863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24" name="矩形 23"/>
            <p:cNvSpPr/>
            <p:nvPr/>
          </p:nvSpPr>
          <p:spPr>
            <a:xfrm rot="18116180" flipH="1">
              <a:off x="3339649" y="1463128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25" name="矩形 24"/>
            <p:cNvSpPr/>
            <p:nvPr/>
          </p:nvSpPr>
          <p:spPr>
            <a:xfrm rot="17828974" flipH="1">
              <a:off x="3275090" y="1587824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26" name="矩形 25"/>
            <p:cNvSpPr/>
            <p:nvPr/>
          </p:nvSpPr>
          <p:spPr>
            <a:xfrm rot="17470662" flipH="1">
              <a:off x="3216250" y="1720742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27" name="矩形 26"/>
            <p:cNvSpPr/>
            <p:nvPr/>
          </p:nvSpPr>
          <p:spPr>
            <a:xfrm rot="17183456" flipH="1">
              <a:off x="3176103" y="1855296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28" name="矩形 27"/>
            <p:cNvSpPr/>
            <p:nvPr/>
          </p:nvSpPr>
          <p:spPr>
            <a:xfrm rot="16509140" flipH="1">
              <a:off x="3146398" y="1989222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29" name="矩形 28"/>
            <p:cNvSpPr/>
            <p:nvPr/>
          </p:nvSpPr>
          <p:spPr>
            <a:xfrm rot="16155778" flipH="1">
              <a:off x="3137801" y="2129376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30" name="矩形 29"/>
            <p:cNvSpPr/>
            <p:nvPr/>
          </p:nvSpPr>
          <p:spPr>
            <a:xfrm rot="20965998" flipV="1">
              <a:off x="4776882" y="3588760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31" name="矩形 30"/>
            <p:cNvSpPr/>
            <p:nvPr/>
          </p:nvSpPr>
          <p:spPr>
            <a:xfrm rot="20612636" flipV="1">
              <a:off x="4914123" y="3559066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32" name="矩形 31"/>
            <p:cNvSpPr/>
            <p:nvPr/>
          </p:nvSpPr>
          <p:spPr>
            <a:xfrm rot="20111718" flipV="1">
              <a:off x="5084524" y="3495490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33" name="矩形 32"/>
            <p:cNvSpPr/>
            <p:nvPr/>
          </p:nvSpPr>
          <p:spPr>
            <a:xfrm rot="19758356" flipV="1">
              <a:off x="5210245" y="3432952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34" name="矩形 33"/>
            <p:cNvSpPr/>
            <p:nvPr/>
          </p:nvSpPr>
          <p:spPr>
            <a:xfrm rot="19276705" flipV="1">
              <a:off x="5378459" y="3329957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35" name="矩形 34"/>
            <p:cNvSpPr/>
            <p:nvPr/>
          </p:nvSpPr>
          <p:spPr>
            <a:xfrm rot="18989499" flipV="1">
              <a:off x="5480674" y="3233683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36" name="矩形 35"/>
            <p:cNvSpPr/>
            <p:nvPr/>
          </p:nvSpPr>
          <p:spPr>
            <a:xfrm rot="18814010" flipV="1">
              <a:off x="5574804" y="3138956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37" name="矩形 36"/>
            <p:cNvSpPr/>
            <p:nvPr/>
          </p:nvSpPr>
          <p:spPr>
            <a:xfrm rot="18526804" flipV="1">
              <a:off x="5663177" y="3029836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38" name="矩形 37"/>
            <p:cNvSpPr/>
            <p:nvPr/>
          </p:nvSpPr>
          <p:spPr>
            <a:xfrm rot="17967967" flipV="1">
              <a:off x="5744551" y="2901134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39" name="矩形 38"/>
            <p:cNvSpPr/>
            <p:nvPr/>
          </p:nvSpPr>
          <p:spPr>
            <a:xfrm rot="17680761" flipV="1">
              <a:off x="5803676" y="2773772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0" name="矩形 39"/>
            <p:cNvSpPr/>
            <p:nvPr/>
          </p:nvSpPr>
          <p:spPr>
            <a:xfrm rot="17322449" flipV="1">
              <a:off x="5862244" y="2613180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1" name="矩形 40"/>
            <p:cNvSpPr/>
            <p:nvPr/>
          </p:nvSpPr>
          <p:spPr>
            <a:xfrm rot="17035243" flipV="1">
              <a:off x="5896555" y="2477020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2" name="矩形 41"/>
            <p:cNvSpPr/>
            <p:nvPr/>
          </p:nvSpPr>
          <p:spPr>
            <a:xfrm rot="16360927" flipV="1">
              <a:off x="5918950" y="2306970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3" name="矩形 42"/>
            <p:cNvSpPr/>
            <p:nvPr/>
          </p:nvSpPr>
          <p:spPr>
            <a:xfrm rot="16007565" flipV="1">
              <a:off x="5921499" y="2166576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4" name="矩形 43"/>
            <p:cNvSpPr/>
            <p:nvPr/>
          </p:nvSpPr>
          <p:spPr>
            <a:xfrm rot="21451787" flipH="1" flipV="1">
              <a:off x="4589363" y="3610173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5" name="矩形 44"/>
            <p:cNvSpPr/>
            <p:nvPr/>
          </p:nvSpPr>
          <p:spPr>
            <a:xfrm rot="205149" flipH="1" flipV="1">
              <a:off x="4448960" y="3612203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6" name="矩形 45"/>
            <p:cNvSpPr/>
            <p:nvPr/>
          </p:nvSpPr>
          <p:spPr>
            <a:xfrm rot="706067" flipH="1" flipV="1">
              <a:off x="4267986" y="3585357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7" name="矩形 46"/>
            <p:cNvSpPr/>
            <p:nvPr/>
          </p:nvSpPr>
          <p:spPr>
            <a:xfrm rot="1059429" flipH="1" flipV="1">
              <a:off x="4131397" y="3552791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8" name="矩形 47"/>
            <p:cNvSpPr/>
            <p:nvPr/>
          </p:nvSpPr>
          <p:spPr>
            <a:xfrm rot="1541080" flipH="1" flipV="1">
              <a:off x="3958300" y="3491247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9" name="矩形 48"/>
            <p:cNvSpPr/>
            <p:nvPr/>
          </p:nvSpPr>
          <p:spPr>
            <a:xfrm rot="1828286" flipH="1" flipV="1">
              <a:off x="3837001" y="3420511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0" name="矩形 49"/>
            <p:cNvSpPr/>
            <p:nvPr/>
          </p:nvSpPr>
          <p:spPr>
            <a:xfrm rot="2003775" flipH="1" flipV="1">
              <a:off x="3717234" y="3350708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1" name="矩形 50"/>
            <p:cNvSpPr/>
            <p:nvPr/>
          </p:nvSpPr>
          <p:spPr>
            <a:xfrm rot="2290981" flipH="1" flipV="1">
              <a:off x="3606525" y="3264336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2" name="矩形 51"/>
            <p:cNvSpPr/>
            <p:nvPr/>
          </p:nvSpPr>
          <p:spPr>
            <a:xfrm rot="2849818" flipH="1" flipV="1">
              <a:off x="3496116" y="3164626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3" name="矩形 52"/>
            <p:cNvSpPr/>
            <p:nvPr/>
          </p:nvSpPr>
          <p:spPr>
            <a:xfrm rot="3137024" flipH="1" flipV="1">
              <a:off x="3409785" y="3053884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4" name="矩形 53"/>
            <p:cNvSpPr/>
            <p:nvPr/>
          </p:nvSpPr>
          <p:spPr>
            <a:xfrm rot="3495336" flipH="1" flipV="1">
              <a:off x="3313154" y="2911267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5" name="矩形 54"/>
            <p:cNvSpPr/>
            <p:nvPr/>
          </p:nvSpPr>
          <p:spPr>
            <a:xfrm rot="3782542" flipH="1" flipV="1">
              <a:off x="3249013" y="2786357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6" name="矩形 55"/>
            <p:cNvSpPr/>
            <p:nvPr/>
          </p:nvSpPr>
          <p:spPr>
            <a:xfrm rot="4456858" flipH="1" flipV="1">
              <a:off x="3203834" y="2650743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7" name="矩形 56"/>
            <p:cNvSpPr/>
            <p:nvPr/>
          </p:nvSpPr>
          <p:spPr>
            <a:xfrm rot="4810220" flipH="1" flipV="1">
              <a:off x="3169681" y="2514543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8" name="矩形 57"/>
            <p:cNvSpPr/>
            <p:nvPr/>
          </p:nvSpPr>
          <p:spPr>
            <a:xfrm rot="4827269" flipH="1" flipV="1">
              <a:off x="3144790" y="2393595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9" name="矩形 58"/>
            <p:cNvSpPr/>
            <p:nvPr/>
          </p:nvSpPr>
          <p:spPr>
            <a:xfrm rot="5180631" flipH="1" flipV="1">
              <a:off x="3125483" y="2254513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60" name="矩形 59"/>
            <p:cNvSpPr/>
            <p:nvPr/>
          </p:nvSpPr>
          <p:spPr>
            <a:xfrm>
              <a:off x="3984887" y="1188222"/>
              <a:ext cx="1215718" cy="237757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CN" sz="20000" b="1" dirty="0">
                  <a:solidFill>
                    <a:srgbClr val="FFFFFF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2</a:t>
              </a:r>
              <a:endParaRPr kumimoji="1" lang="zh-CN" altLang="en-US" sz="20000" b="1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61" name="文本框 60"/>
          <p:cNvSpPr txBox="1"/>
          <p:nvPr/>
        </p:nvSpPr>
        <p:spPr>
          <a:xfrm>
            <a:off x="4933501" y="5539016"/>
            <a:ext cx="2350634" cy="543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kumimoji="1" lang="zh-CN" altLang="en-US" sz="2665" b="1" dirty="0">
                <a:solidFill>
                  <a:srgbClr val="333333"/>
                </a:solidFill>
              </a:rPr>
              <a:t>工作亮点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线连接符 1"/>
          <p:cNvCxnSpPr/>
          <p:nvPr/>
        </p:nvCxnSpPr>
        <p:spPr>
          <a:xfrm flipV="1">
            <a:off x="8973734" y="447"/>
            <a:ext cx="0" cy="3745656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直线连接符 2"/>
          <p:cNvCxnSpPr/>
          <p:nvPr/>
        </p:nvCxnSpPr>
        <p:spPr>
          <a:xfrm flipV="1">
            <a:off x="10568413" y="21697"/>
            <a:ext cx="0" cy="1743321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直线连接符 3"/>
          <p:cNvCxnSpPr/>
          <p:nvPr/>
        </p:nvCxnSpPr>
        <p:spPr>
          <a:xfrm flipV="1">
            <a:off x="7595245" y="447"/>
            <a:ext cx="0" cy="1743321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924258" y="1469828"/>
            <a:ext cx="4645299" cy="5387725"/>
          </a:xfrm>
          <a:prstGeom prst="rect">
            <a:avLst/>
          </a:prstGeom>
          <a:solidFill>
            <a:srgbClr val="4C4C4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6" name="Freeform 13"/>
          <p:cNvSpPr>
            <a:spLocks noEditPoints="1"/>
          </p:cNvSpPr>
          <p:nvPr/>
        </p:nvSpPr>
        <p:spPr bwMode="auto">
          <a:xfrm>
            <a:off x="703130" y="350301"/>
            <a:ext cx="5132273" cy="9959370"/>
          </a:xfrm>
          <a:custGeom>
            <a:avLst/>
            <a:gdLst>
              <a:gd name="T0" fmla="*/ 108 w 664"/>
              <a:gd name="T1" fmla="*/ 0 h 1362"/>
              <a:gd name="T2" fmla="*/ 86 w 664"/>
              <a:gd name="T3" fmla="*/ 2 h 1362"/>
              <a:gd name="T4" fmla="*/ 46 w 664"/>
              <a:gd name="T5" fmla="*/ 18 h 1362"/>
              <a:gd name="T6" fmla="*/ 18 w 664"/>
              <a:gd name="T7" fmla="*/ 46 h 1362"/>
              <a:gd name="T8" fmla="*/ 2 w 664"/>
              <a:gd name="T9" fmla="*/ 86 h 1362"/>
              <a:gd name="T10" fmla="*/ 0 w 664"/>
              <a:gd name="T11" fmla="*/ 1254 h 1362"/>
              <a:gd name="T12" fmla="*/ 2 w 664"/>
              <a:gd name="T13" fmla="*/ 1276 h 1362"/>
              <a:gd name="T14" fmla="*/ 18 w 664"/>
              <a:gd name="T15" fmla="*/ 1314 h 1362"/>
              <a:gd name="T16" fmla="*/ 46 w 664"/>
              <a:gd name="T17" fmla="*/ 1344 h 1362"/>
              <a:gd name="T18" fmla="*/ 86 w 664"/>
              <a:gd name="T19" fmla="*/ 1360 h 1362"/>
              <a:gd name="T20" fmla="*/ 556 w 664"/>
              <a:gd name="T21" fmla="*/ 1362 h 1362"/>
              <a:gd name="T22" fmla="*/ 578 w 664"/>
              <a:gd name="T23" fmla="*/ 1360 h 1362"/>
              <a:gd name="T24" fmla="*/ 616 w 664"/>
              <a:gd name="T25" fmla="*/ 1344 h 1362"/>
              <a:gd name="T26" fmla="*/ 646 w 664"/>
              <a:gd name="T27" fmla="*/ 1314 h 1362"/>
              <a:gd name="T28" fmla="*/ 662 w 664"/>
              <a:gd name="T29" fmla="*/ 1276 h 1362"/>
              <a:gd name="T30" fmla="*/ 664 w 664"/>
              <a:gd name="T31" fmla="*/ 108 h 1362"/>
              <a:gd name="T32" fmla="*/ 662 w 664"/>
              <a:gd name="T33" fmla="*/ 86 h 1362"/>
              <a:gd name="T34" fmla="*/ 646 w 664"/>
              <a:gd name="T35" fmla="*/ 46 h 1362"/>
              <a:gd name="T36" fmla="*/ 616 w 664"/>
              <a:gd name="T37" fmla="*/ 18 h 1362"/>
              <a:gd name="T38" fmla="*/ 578 w 664"/>
              <a:gd name="T39" fmla="*/ 2 h 1362"/>
              <a:gd name="T40" fmla="*/ 556 w 664"/>
              <a:gd name="T41" fmla="*/ 0 h 1362"/>
              <a:gd name="T42" fmla="*/ 380 w 664"/>
              <a:gd name="T43" fmla="*/ 76 h 1362"/>
              <a:gd name="T44" fmla="*/ 384 w 664"/>
              <a:gd name="T45" fmla="*/ 78 h 1362"/>
              <a:gd name="T46" fmla="*/ 386 w 664"/>
              <a:gd name="T47" fmla="*/ 82 h 1362"/>
              <a:gd name="T48" fmla="*/ 380 w 664"/>
              <a:gd name="T49" fmla="*/ 88 h 1362"/>
              <a:gd name="T50" fmla="*/ 282 w 664"/>
              <a:gd name="T51" fmla="*/ 88 h 1362"/>
              <a:gd name="T52" fmla="*/ 278 w 664"/>
              <a:gd name="T53" fmla="*/ 82 h 1362"/>
              <a:gd name="T54" fmla="*/ 278 w 664"/>
              <a:gd name="T55" fmla="*/ 78 h 1362"/>
              <a:gd name="T56" fmla="*/ 282 w 664"/>
              <a:gd name="T57" fmla="*/ 76 h 1362"/>
              <a:gd name="T58" fmla="*/ 224 w 664"/>
              <a:gd name="T59" fmla="*/ 70 h 1362"/>
              <a:gd name="T60" fmla="*/ 234 w 664"/>
              <a:gd name="T61" fmla="*/ 74 h 1362"/>
              <a:gd name="T62" fmla="*/ 236 w 664"/>
              <a:gd name="T63" fmla="*/ 82 h 1362"/>
              <a:gd name="T64" fmla="*/ 236 w 664"/>
              <a:gd name="T65" fmla="*/ 88 h 1362"/>
              <a:gd name="T66" fmla="*/ 230 w 664"/>
              <a:gd name="T67" fmla="*/ 94 h 1362"/>
              <a:gd name="T68" fmla="*/ 224 w 664"/>
              <a:gd name="T69" fmla="*/ 94 h 1362"/>
              <a:gd name="T70" fmla="*/ 216 w 664"/>
              <a:gd name="T71" fmla="*/ 92 h 1362"/>
              <a:gd name="T72" fmla="*/ 212 w 664"/>
              <a:gd name="T73" fmla="*/ 82 h 1362"/>
              <a:gd name="T74" fmla="*/ 212 w 664"/>
              <a:gd name="T75" fmla="*/ 78 h 1362"/>
              <a:gd name="T76" fmla="*/ 220 w 664"/>
              <a:gd name="T77" fmla="*/ 70 h 1362"/>
              <a:gd name="T78" fmla="*/ 224 w 664"/>
              <a:gd name="T79" fmla="*/ 70 h 1362"/>
              <a:gd name="T80" fmla="*/ 332 w 664"/>
              <a:gd name="T81" fmla="*/ 1318 h 1362"/>
              <a:gd name="T82" fmla="*/ 310 w 664"/>
              <a:gd name="T83" fmla="*/ 1314 h 1362"/>
              <a:gd name="T84" fmla="*/ 294 w 664"/>
              <a:gd name="T85" fmla="*/ 1302 h 1362"/>
              <a:gd name="T86" fmla="*/ 282 w 664"/>
              <a:gd name="T87" fmla="*/ 1284 h 1362"/>
              <a:gd name="T88" fmla="*/ 278 w 664"/>
              <a:gd name="T89" fmla="*/ 1264 h 1362"/>
              <a:gd name="T90" fmla="*/ 278 w 664"/>
              <a:gd name="T91" fmla="*/ 1252 h 1362"/>
              <a:gd name="T92" fmla="*/ 286 w 664"/>
              <a:gd name="T93" fmla="*/ 1232 h 1362"/>
              <a:gd name="T94" fmla="*/ 302 w 664"/>
              <a:gd name="T95" fmla="*/ 1218 h 1362"/>
              <a:gd name="T96" fmla="*/ 320 w 664"/>
              <a:gd name="T97" fmla="*/ 1210 h 1362"/>
              <a:gd name="T98" fmla="*/ 332 w 664"/>
              <a:gd name="T99" fmla="*/ 1208 h 1362"/>
              <a:gd name="T100" fmla="*/ 352 w 664"/>
              <a:gd name="T101" fmla="*/ 1214 h 1362"/>
              <a:gd name="T102" fmla="*/ 370 w 664"/>
              <a:gd name="T103" fmla="*/ 1224 h 1362"/>
              <a:gd name="T104" fmla="*/ 382 w 664"/>
              <a:gd name="T105" fmla="*/ 1242 h 1362"/>
              <a:gd name="T106" fmla="*/ 386 w 664"/>
              <a:gd name="T107" fmla="*/ 1264 h 1362"/>
              <a:gd name="T108" fmla="*/ 386 w 664"/>
              <a:gd name="T109" fmla="*/ 1274 h 1362"/>
              <a:gd name="T110" fmla="*/ 376 w 664"/>
              <a:gd name="T111" fmla="*/ 1294 h 1362"/>
              <a:gd name="T112" fmla="*/ 362 w 664"/>
              <a:gd name="T113" fmla="*/ 1308 h 1362"/>
              <a:gd name="T114" fmla="*/ 342 w 664"/>
              <a:gd name="T115" fmla="*/ 1316 h 1362"/>
              <a:gd name="T116" fmla="*/ 332 w 664"/>
              <a:gd name="T117" fmla="*/ 1318 h 1362"/>
              <a:gd name="T118" fmla="*/ 44 w 664"/>
              <a:gd name="T119" fmla="*/ 1186 h 1362"/>
              <a:gd name="T120" fmla="*/ 620 w 664"/>
              <a:gd name="T121" fmla="*/ 166 h 13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64" h="1362">
                <a:moveTo>
                  <a:pt x="556" y="0"/>
                </a:moveTo>
                <a:lnTo>
                  <a:pt x="108" y="0"/>
                </a:lnTo>
                <a:lnTo>
                  <a:pt x="108" y="0"/>
                </a:lnTo>
                <a:lnTo>
                  <a:pt x="86" y="2"/>
                </a:lnTo>
                <a:lnTo>
                  <a:pt x="66" y="8"/>
                </a:lnTo>
                <a:lnTo>
                  <a:pt x="46" y="18"/>
                </a:lnTo>
                <a:lnTo>
                  <a:pt x="30" y="30"/>
                </a:lnTo>
                <a:lnTo>
                  <a:pt x="18" y="46"/>
                </a:lnTo>
                <a:lnTo>
                  <a:pt x="8" y="66"/>
                </a:lnTo>
                <a:lnTo>
                  <a:pt x="2" y="86"/>
                </a:lnTo>
                <a:lnTo>
                  <a:pt x="0" y="108"/>
                </a:lnTo>
                <a:lnTo>
                  <a:pt x="0" y="1254"/>
                </a:lnTo>
                <a:lnTo>
                  <a:pt x="0" y="1254"/>
                </a:lnTo>
                <a:lnTo>
                  <a:pt x="2" y="1276"/>
                </a:lnTo>
                <a:lnTo>
                  <a:pt x="8" y="1296"/>
                </a:lnTo>
                <a:lnTo>
                  <a:pt x="18" y="1314"/>
                </a:lnTo>
                <a:lnTo>
                  <a:pt x="30" y="1330"/>
                </a:lnTo>
                <a:lnTo>
                  <a:pt x="46" y="1344"/>
                </a:lnTo>
                <a:lnTo>
                  <a:pt x="66" y="1354"/>
                </a:lnTo>
                <a:lnTo>
                  <a:pt x="86" y="1360"/>
                </a:lnTo>
                <a:lnTo>
                  <a:pt x="108" y="1362"/>
                </a:lnTo>
                <a:lnTo>
                  <a:pt x="556" y="1362"/>
                </a:lnTo>
                <a:lnTo>
                  <a:pt x="556" y="1362"/>
                </a:lnTo>
                <a:lnTo>
                  <a:pt x="578" y="1360"/>
                </a:lnTo>
                <a:lnTo>
                  <a:pt x="598" y="1354"/>
                </a:lnTo>
                <a:lnTo>
                  <a:pt x="616" y="1344"/>
                </a:lnTo>
                <a:lnTo>
                  <a:pt x="632" y="1330"/>
                </a:lnTo>
                <a:lnTo>
                  <a:pt x="646" y="1314"/>
                </a:lnTo>
                <a:lnTo>
                  <a:pt x="656" y="1296"/>
                </a:lnTo>
                <a:lnTo>
                  <a:pt x="662" y="1276"/>
                </a:lnTo>
                <a:lnTo>
                  <a:pt x="664" y="1254"/>
                </a:lnTo>
                <a:lnTo>
                  <a:pt x="664" y="108"/>
                </a:lnTo>
                <a:lnTo>
                  <a:pt x="664" y="108"/>
                </a:lnTo>
                <a:lnTo>
                  <a:pt x="662" y="86"/>
                </a:lnTo>
                <a:lnTo>
                  <a:pt x="656" y="66"/>
                </a:lnTo>
                <a:lnTo>
                  <a:pt x="646" y="46"/>
                </a:lnTo>
                <a:lnTo>
                  <a:pt x="632" y="30"/>
                </a:lnTo>
                <a:lnTo>
                  <a:pt x="616" y="18"/>
                </a:lnTo>
                <a:lnTo>
                  <a:pt x="598" y="8"/>
                </a:lnTo>
                <a:lnTo>
                  <a:pt x="578" y="2"/>
                </a:lnTo>
                <a:lnTo>
                  <a:pt x="556" y="0"/>
                </a:lnTo>
                <a:lnTo>
                  <a:pt x="556" y="0"/>
                </a:lnTo>
                <a:close/>
                <a:moveTo>
                  <a:pt x="282" y="76"/>
                </a:moveTo>
                <a:lnTo>
                  <a:pt x="380" y="76"/>
                </a:lnTo>
                <a:lnTo>
                  <a:pt x="380" y="76"/>
                </a:lnTo>
                <a:lnTo>
                  <a:pt x="384" y="78"/>
                </a:lnTo>
                <a:lnTo>
                  <a:pt x="386" y="82"/>
                </a:lnTo>
                <a:lnTo>
                  <a:pt x="386" y="82"/>
                </a:lnTo>
                <a:lnTo>
                  <a:pt x="384" y="86"/>
                </a:lnTo>
                <a:lnTo>
                  <a:pt x="380" y="88"/>
                </a:lnTo>
                <a:lnTo>
                  <a:pt x="282" y="88"/>
                </a:lnTo>
                <a:lnTo>
                  <a:pt x="282" y="88"/>
                </a:lnTo>
                <a:lnTo>
                  <a:pt x="278" y="86"/>
                </a:lnTo>
                <a:lnTo>
                  <a:pt x="278" y="82"/>
                </a:lnTo>
                <a:lnTo>
                  <a:pt x="278" y="82"/>
                </a:lnTo>
                <a:lnTo>
                  <a:pt x="278" y="78"/>
                </a:lnTo>
                <a:lnTo>
                  <a:pt x="282" y="76"/>
                </a:lnTo>
                <a:lnTo>
                  <a:pt x="282" y="76"/>
                </a:lnTo>
                <a:close/>
                <a:moveTo>
                  <a:pt x="224" y="70"/>
                </a:moveTo>
                <a:lnTo>
                  <a:pt x="224" y="70"/>
                </a:lnTo>
                <a:lnTo>
                  <a:pt x="230" y="70"/>
                </a:lnTo>
                <a:lnTo>
                  <a:pt x="234" y="74"/>
                </a:lnTo>
                <a:lnTo>
                  <a:pt x="236" y="78"/>
                </a:lnTo>
                <a:lnTo>
                  <a:pt x="236" y="82"/>
                </a:lnTo>
                <a:lnTo>
                  <a:pt x="236" y="82"/>
                </a:lnTo>
                <a:lnTo>
                  <a:pt x="236" y="88"/>
                </a:lnTo>
                <a:lnTo>
                  <a:pt x="234" y="92"/>
                </a:lnTo>
                <a:lnTo>
                  <a:pt x="230" y="94"/>
                </a:lnTo>
                <a:lnTo>
                  <a:pt x="224" y="94"/>
                </a:lnTo>
                <a:lnTo>
                  <a:pt x="224" y="94"/>
                </a:lnTo>
                <a:lnTo>
                  <a:pt x="220" y="94"/>
                </a:lnTo>
                <a:lnTo>
                  <a:pt x="216" y="92"/>
                </a:lnTo>
                <a:lnTo>
                  <a:pt x="212" y="88"/>
                </a:lnTo>
                <a:lnTo>
                  <a:pt x="212" y="82"/>
                </a:lnTo>
                <a:lnTo>
                  <a:pt x="212" y="82"/>
                </a:lnTo>
                <a:lnTo>
                  <a:pt x="212" y="78"/>
                </a:lnTo>
                <a:lnTo>
                  <a:pt x="216" y="74"/>
                </a:lnTo>
                <a:lnTo>
                  <a:pt x="220" y="70"/>
                </a:lnTo>
                <a:lnTo>
                  <a:pt x="224" y="70"/>
                </a:lnTo>
                <a:lnTo>
                  <a:pt x="224" y="70"/>
                </a:lnTo>
                <a:close/>
                <a:moveTo>
                  <a:pt x="332" y="1318"/>
                </a:moveTo>
                <a:lnTo>
                  <a:pt x="332" y="1318"/>
                </a:lnTo>
                <a:lnTo>
                  <a:pt x="320" y="1316"/>
                </a:lnTo>
                <a:lnTo>
                  <a:pt x="310" y="1314"/>
                </a:lnTo>
                <a:lnTo>
                  <a:pt x="302" y="1308"/>
                </a:lnTo>
                <a:lnTo>
                  <a:pt x="294" y="1302"/>
                </a:lnTo>
                <a:lnTo>
                  <a:pt x="286" y="1294"/>
                </a:lnTo>
                <a:lnTo>
                  <a:pt x="282" y="1284"/>
                </a:lnTo>
                <a:lnTo>
                  <a:pt x="278" y="1274"/>
                </a:lnTo>
                <a:lnTo>
                  <a:pt x="278" y="1264"/>
                </a:lnTo>
                <a:lnTo>
                  <a:pt x="278" y="1264"/>
                </a:lnTo>
                <a:lnTo>
                  <a:pt x="278" y="1252"/>
                </a:lnTo>
                <a:lnTo>
                  <a:pt x="282" y="1242"/>
                </a:lnTo>
                <a:lnTo>
                  <a:pt x="286" y="1232"/>
                </a:lnTo>
                <a:lnTo>
                  <a:pt x="294" y="1224"/>
                </a:lnTo>
                <a:lnTo>
                  <a:pt x="302" y="1218"/>
                </a:lnTo>
                <a:lnTo>
                  <a:pt x="310" y="1214"/>
                </a:lnTo>
                <a:lnTo>
                  <a:pt x="320" y="1210"/>
                </a:lnTo>
                <a:lnTo>
                  <a:pt x="332" y="1208"/>
                </a:lnTo>
                <a:lnTo>
                  <a:pt x="332" y="1208"/>
                </a:lnTo>
                <a:lnTo>
                  <a:pt x="342" y="1210"/>
                </a:lnTo>
                <a:lnTo>
                  <a:pt x="352" y="1214"/>
                </a:lnTo>
                <a:lnTo>
                  <a:pt x="362" y="1218"/>
                </a:lnTo>
                <a:lnTo>
                  <a:pt x="370" y="1224"/>
                </a:lnTo>
                <a:lnTo>
                  <a:pt x="376" y="1232"/>
                </a:lnTo>
                <a:lnTo>
                  <a:pt x="382" y="1242"/>
                </a:lnTo>
                <a:lnTo>
                  <a:pt x="386" y="1252"/>
                </a:lnTo>
                <a:lnTo>
                  <a:pt x="386" y="1264"/>
                </a:lnTo>
                <a:lnTo>
                  <a:pt x="386" y="1264"/>
                </a:lnTo>
                <a:lnTo>
                  <a:pt x="386" y="1274"/>
                </a:lnTo>
                <a:lnTo>
                  <a:pt x="382" y="1284"/>
                </a:lnTo>
                <a:lnTo>
                  <a:pt x="376" y="1294"/>
                </a:lnTo>
                <a:lnTo>
                  <a:pt x="370" y="1302"/>
                </a:lnTo>
                <a:lnTo>
                  <a:pt x="362" y="1308"/>
                </a:lnTo>
                <a:lnTo>
                  <a:pt x="352" y="1314"/>
                </a:lnTo>
                <a:lnTo>
                  <a:pt x="342" y="1316"/>
                </a:lnTo>
                <a:lnTo>
                  <a:pt x="332" y="1318"/>
                </a:lnTo>
                <a:lnTo>
                  <a:pt x="332" y="1318"/>
                </a:lnTo>
                <a:close/>
                <a:moveTo>
                  <a:pt x="620" y="1186"/>
                </a:moveTo>
                <a:lnTo>
                  <a:pt x="44" y="1186"/>
                </a:lnTo>
                <a:lnTo>
                  <a:pt x="44" y="166"/>
                </a:lnTo>
                <a:lnTo>
                  <a:pt x="620" y="166"/>
                </a:lnTo>
                <a:lnTo>
                  <a:pt x="620" y="1186"/>
                </a:lnTo>
                <a:close/>
              </a:path>
            </a:pathLst>
          </a:custGeom>
          <a:solidFill>
            <a:srgbClr val="2D2D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04" tIns="60952" rIns="121904" bIns="60952" numCol="1" anchor="t" anchorCtr="0" compatLnSpc="1"/>
          <a:lstStyle/>
          <a:p>
            <a:endParaRPr lang="zh-CN" altLang="en-US" sz="3200"/>
          </a:p>
        </p:txBody>
      </p:sp>
      <p:graphicFrame>
        <p:nvGraphicFramePr>
          <p:cNvPr id="7" name="图表 6"/>
          <p:cNvGraphicFramePr/>
          <p:nvPr/>
        </p:nvGraphicFramePr>
        <p:xfrm>
          <a:off x="794" y="1743768"/>
          <a:ext cx="6590169" cy="4416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矩形 7"/>
          <p:cNvSpPr/>
          <p:nvPr/>
        </p:nvSpPr>
        <p:spPr>
          <a:xfrm>
            <a:off x="3723688" y="4110812"/>
            <a:ext cx="1300187" cy="7488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CN" sz="4265" b="1" dirty="0">
                <a:solidFill>
                  <a:schemeClr val="bg1"/>
                </a:solidFill>
              </a:rPr>
              <a:t>TEXT</a:t>
            </a:r>
            <a:endParaRPr lang="zh-CN" altLang="en-US" sz="4265" b="1" dirty="0">
              <a:solidFill>
                <a:schemeClr val="bg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836916" y="4871528"/>
            <a:ext cx="3186960" cy="1425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</a:rPr>
              <a:t>点击此处添加文本信息。</a:t>
            </a:r>
          </a:p>
          <a:p>
            <a:pPr algn="r"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</a:rPr>
              <a:t>双击图标可以对图表图形及文字的颜色、边框等进行选择。点击图表然后右键选择“编辑数据”即自动跳转到</a:t>
            </a:r>
            <a:r>
              <a:rPr lang="en-US" altLang="zh-CN" sz="1335" dirty="0">
                <a:solidFill>
                  <a:srgbClr val="FFFFFF"/>
                </a:solidFill>
              </a:rPr>
              <a:t>Excel</a:t>
            </a:r>
            <a:r>
              <a:rPr lang="zh-CN" altLang="en-US" sz="1335" dirty="0">
                <a:solidFill>
                  <a:srgbClr val="FFFFFF"/>
                </a:solidFill>
              </a:rPr>
              <a:t>中对图表的数据信息进行编辑。</a:t>
            </a:r>
            <a:endParaRPr lang="en-US" altLang="zh-CN" sz="1335" dirty="0">
              <a:solidFill>
                <a:srgbClr val="FFFFFF"/>
              </a:solidFill>
            </a:endParaRPr>
          </a:p>
        </p:txBody>
      </p:sp>
      <p:graphicFrame>
        <p:nvGraphicFramePr>
          <p:cNvPr id="10" name="图表 9"/>
          <p:cNvGraphicFramePr/>
          <p:nvPr/>
        </p:nvGraphicFramePr>
        <p:xfrm>
          <a:off x="6143225" y="1214783"/>
          <a:ext cx="2770387" cy="2531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图表 10"/>
          <p:cNvGraphicFramePr/>
          <p:nvPr/>
        </p:nvGraphicFramePr>
        <p:xfrm>
          <a:off x="7651212" y="3160185"/>
          <a:ext cx="2524800" cy="2531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图表 11"/>
          <p:cNvGraphicFramePr/>
          <p:nvPr/>
        </p:nvGraphicFramePr>
        <p:xfrm>
          <a:off x="9277005" y="51680"/>
          <a:ext cx="2483848" cy="2531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6381086" y="3397333"/>
            <a:ext cx="1087015" cy="6666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3735" dirty="0">
                <a:solidFill>
                  <a:srgbClr val="333333"/>
                </a:solidFill>
              </a:rPr>
              <a:t>40%</a:t>
            </a:r>
            <a:endParaRPr kumimoji="1" lang="zh-CN" altLang="en-US" sz="3735" dirty="0">
              <a:solidFill>
                <a:srgbClr val="333333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381084" y="3963355"/>
            <a:ext cx="1492977" cy="1425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srgbClr val="333333"/>
                </a:solidFill>
              </a:rPr>
              <a:t>点击此处添加文本信息。双击图标可以对图表图形及文字的颜色、边框等进行选择。</a:t>
            </a:r>
            <a:endParaRPr lang="en-US" altLang="zh-CN" sz="1335" dirty="0">
              <a:solidFill>
                <a:srgbClr val="333333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9753657" y="4492137"/>
            <a:ext cx="1087015" cy="6666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3735" dirty="0">
                <a:solidFill>
                  <a:srgbClr val="333333"/>
                </a:solidFill>
              </a:rPr>
              <a:t>40%</a:t>
            </a:r>
            <a:endParaRPr kumimoji="1" lang="zh-CN" altLang="en-US" sz="3735" dirty="0">
              <a:solidFill>
                <a:srgbClr val="333333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9753656" y="5058158"/>
            <a:ext cx="1492977" cy="1425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335" dirty="0">
                <a:solidFill>
                  <a:srgbClr val="333333"/>
                </a:solidFill>
              </a:rPr>
              <a:t>点击此处添加文本信息。双击图标可以对图表图形及文字的颜色、边框等进行选择。</a:t>
            </a:r>
            <a:endParaRPr lang="en-US" altLang="zh-CN" sz="1335" dirty="0">
              <a:solidFill>
                <a:srgbClr val="333333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0568413" y="2048971"/>
            <a:ext cx="1087015" cy="6666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3735" dirty="0">
                <a:solidFill>
                  <a:srgbClr val="333333"/>
                </a:solidFill>
              </a:rPr>
              <a:t>40%</a:t>
            </a:r>
            <a:endParaRPr kumimoji="1" lang="zh-CN" altLang="en-US" sz="3735" dirty="0">
              <a:solidFill>
                <a:srgbClr val="333333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0568413" y="2614992"/>
            <a:ext cx="1492977" cy="1425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335" dirty="0">
                <a:solidFill>
                  <a:srgbClr val="333333"/>
                </a:solidFill>
              </a:rPr>
              <a:t>点击此处添加文本信息。双击图标可以对图表图形及文字的颜色、边框等进行选择。</a:t>
            </a:r>
            <a:endParaRPr lang="en-US" altLang="zh-CN" sz="1335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027900" y="1082065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3" name="矩形 2"/>
          <p:cNvSpPr/>
          <p:nvPr/>
        </p:nvSpPr>
        <p:spPr>
          <a:xfrm rot="353362">
            <a:off x="6215021" y="1087430"/>
            <a:ext cx="129340" cy="482094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4" name="矩形 3"/>
          <p:cNvSpPr/>
          <p:nvPr/>
        </p:nvSpPr>
        <p:spPr>
          <a:xfrm rot="854280">
            <a:off x="6453884" y="1129091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5" name="矩形 4"/>
          <p:cNvSpPr/>
          <p:nvPr/>
        </p:nvSpPr>
        <p:spPr>
          <a:xfrm rot="1207642">
            <a:off x="6633937" y="1180313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6" name="矩形 5"/>
          <p:cNvSpPr/>
          <p:nvPr/>
        </p:nvSpPr>
        <p:spPr>
          <a:xfrm rot="1689293">
            <a:off x="6879569" y="1274169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7" name="矩形 6"/>
          <p:cNvSpPr/>
          <p:nvPr/>
        </p:nvSpPr>
        <p:spPr>
          <a:xfrm rot="1976499">
            <a:off x="7037064" y="1375354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8" name="矩形 7"/>
          <p:cNvSpPr/>
          <p:nvPr/>
        </p:nvSpPr>
        <p:spPr>
          <a:xfrm rot="2151988">
            <a:off x="7183585" y="1476486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9" name="矩形 8"/>
          <p:cNvSpPr/>
          <p:nvPr/>
        </p:nvSpPr>
        <p:spPr>
          <a:xfrm rot="2439194">
            <a:off x="7326079" y="1597889"/>
            <a:ext cx="129340" cy="482094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0" name="矩形 9"/>
          <p:cNvSpPr/>
          <p:nvPr/>
        </p:nvSpPr>
        <p:spPr>
          <a:xfrm rot="2998031">
            <a:off x="7464189" y="1746666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1" name="矩形 10"/>
          <p:cNvSpPr/>
          <p:nvPr/>
        </p:nvSpPr>
        <p:spPr>
          <a:xfrm rot="3285237">
            <a:off x="7572811" y="1899126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2" name="矩形 11"/>
          <p:cNvSpPr/>
          <p:nvPr/>
        </p:nvSpPr>
        <p:spPr>
          <a:xfrm rot="3643549">
            <a:off x="7688829" y="2095270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3" name="矩形 12"/>
          <p:cNvSpPr/>
          <p:nvPr/>
        </p:nvSpPr>
        <p:spPr>
          <a:xfrm rot="3930755">
            <a:off x="7767082" y="2265328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4" name="矩形 13"/>
          <p:cNvSpPr/>
          <p:nvPr/>
        </p:nvSpPr>
        <p:spPr>
          <a:xfrm rot="4605071">
            <a:off x="7838006" y="2482711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5" name="矩形 14"/>
          <p:cNvSpPr/>
          <p:nvPr/>
        </p:nvSpPr>
        <p:spPr>
          <a:xfrm rot="4958433">
            <a:off x="7875669" y="2666082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6" name="矩形 15"/>
          <p:cNvSpPr/>
          <p:nvPr/>
        </p:nvSpPr>
        <p:spPr>
          <a:xfrm rot="21114211" flipH="1">
            <a:off x="5776910" y="1099847"/>
            <a:ext cx="129340" cy="482094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7" name="矩形 16"/>
          <p:cNvSpPr/>
          <p:nvPr/>
        </p:nvSpPr>
        <p:spPr>
          <a:xfrm rot="20760849" flipH="1">
            <a:off x="5592410" y="1131512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8" name="矩形 17"/>
          <p:cNvSpPr/>
          <p:nvPr/>
        </p:nvSpPr>
        <p:spPr>
          <a:xfrm rot="20259931" flipH="1">
            <a:off x="5361798" y="1210939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9" name="矩形 18"/>
          <p:cNvSpPr/>
          <p:nvPr/>
        </p:nvSpPr>
        <p:spPr>
          <a:xfrm rot="19906569" flipH="1">
            <a:off x="5190752" y="1287010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20" name="矩形 19"/>
          <p:cNvSpPr/>
          <p:nvPr/>
        </p:nvSpPr>
        <p:spPr>
          <a:xfrm rot="19424918" flipH="1">
            <a:off x="4978945" y="1409986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21" name="矩形 20"/>
          <p:cNvSpPr/>
          <p:nvPr/>
        </p:nvSpPr>
        <p:spPr>
          <a:xfrm rot="19137712" flipH="1">
            <a:off x="4837271" y="1532343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22" name="矩形 21"/>
          <p:cNvSpPr/>
          <p:nvPr/>
        </p:nvSpPr>
        <p:spPr>
          <a:xfrm rot="18962223" flipH="1">
            <a:off x="4697374" y="1653103"/>
            <a:ext cx="129340" cy="482094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23" name="矩形 22"/>
          <p:cNvSpPr/>
          <p:nvPr/>
        </p:nvSpPr>
        <p:spPr>
          <a:xfrm rot="18675017" flipH="1">
            <a:off x="4573399" y="1793365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24" name="矩形 23"/>
          <p:cNvSpPr/>
          <p:nvPr/>
        </p:nvSpPr>
        <p:spPr>
          <a:xfrm rot="18116180" flipH="1">
            <a:off x="4453081" y="1951031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25" name="矩形 24"/>
          <p:cNvSpPr/>
          <p:nvPr/>
        </p:nvSpPr>
        <p:spPr>
          <a:xfrm rot="17828974" flipH="1">
            <a:off x="4367013" y="2117270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26" name="矩形 25"/>
          <p:cNvSpPr/>
          <p:nvPr/>
        </p:nvSpPr>
        <p:spPr>
          <a:xfrm rot="17470662" flipH="1">
            <a:off x="4288570" y="2294471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27" name="矩形 26"/>
          <p:cNvSpPr/>
          <p:nvPr/>
        </p:nvSpPr>
        <p:spPr>
          <a:xfrm rot="17183456" flipH="1">
            <a:off x="4235047" y="2473853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28" name="矩形 27"/>
          <p:cNvSpPr/>
          <p:nvPr/>
        </p:nvSpPr>
        <p:spPr>
          <a:xfrm rot="16509140" flipH="1">
            <a:off x="4195446" y="2652398"/>
            <a:ext cx="129340" cy="482094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29" name="矩形 28"/>
          <p:cNvSpPr/>
          <p:nvPr/>
        </p:nvSpPr>
        <p:spPr>
          <a:xfrm rot="16155778" flipH="1">
            <a:off x="4183985" y="2839245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30" name="矩形 29"/>
          <p:cNvSpPr/>
          <p:nvPr/>
        </p:nvSpPr>
        <p:spPr>
          <a:xfrm rot="20965998" flipV="1">
            <a:off x="6369141" y="4784838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31" name="矩形 30"/>
          <p:cNvSpPr/>
          <p:nvPr/>
        </p:nvSpPr>
        <p:spPr>
          <a:xfrm rot="20612636" flipV="1">
            <a:off x="6552105" y="4745251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32" name="矩形 31"/>
          <p:cNvSpPr/>
          <p:nvPr/>
        </p:nvSpPr>
        <p:spPr>
          <a:xfrm rot="20111718" flipV="1">
            <a:off x="6779278" y="4660494"/>
            <a:ext cx="129340" cy="482094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33" name="矩形 32"/>
          <p:cNvSpPr/>
          <p:nvPr/>
        </p:nvSpPr>
        <p:spPr>
          <a:xfrm rot="19758356" flipV="1">
            <a:off x="6946884" y="4577121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34" name="矩形 33"/>
          <p:cNvSpPr/>
          <p:nvPr/>
        </p:nvSpPr>
        <p:spPr>
          <a:xfrm rot="19276705" flipV="1">
            <a:off x="7171140" y="4439812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35" name="矩形 34"/>
          <p:cNvSpPr/>
          <p:nvPr/>
        </p:nvSpPr>
        <p:spPr>
          <a:xfrm rot="18989499" flipV="1">
            <a:off x="7307409" y="4311464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36" name="矩形 35"/>
          <p:cNvSpPr/>
          <p:nvPr/>
        </p:nvSpPr>
        <p:spPr>
          <a:xfrm rot="18814010" flipV="1">
            <a:off x="7432899" y="4185177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37" name="矩形 36"/>
          <p:cNvSpPr/>
          <p:nvPr/>
        </p:nvSpPr>
        <p:spPr>
          <a:xfrm rot="18526804" flipV="1">
            <a:off x="7550714" y="4039703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38" name="矩形 37"/>
          <p:cNvSpPr/>
          <p:nvPr/>
        </p:nvSpPr>
        <p:spPr>
          <a:xfrm rot="17967967" flipV="1">
            <a:off x="7659199" y="3868122"/>
            <a:ext cx="129340" cy="482094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39" name="矩形 38"/>
          <p:cNvSpPr/>
          <p:nvPr/>
        </p:nvSpPr>
        <p:spPr>
          <a:xfrm rot="17680761" flipV="1">
            <a:off x="7738022" y="3698329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40" name="矩形 39"/>
          <p:cNvSpPr/>
          <p:nvPr/>
        </p:nvSpPr>
        <p:spPr>
          <a:xfrm rot="17322449" flipV="1">
            <a:off x="7816103" y="3484233"/>
            <a:ext cx="129340" cy="482094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41" name="矩形 40"/>
          <p:cNvSpPr/>
          <p:nvPr/>
        </p:nvSpPr>
        <p:spPr>
          <a:xfrm rot="17035243" flipV="1">
            <a:off x="7861845" y="3302711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42" name="矩形 41"/>
          <p:cNvSpPr/>
          <p:nvPr/>
        </p:nvSpPr>
        <p:spPr>
          <a:xfrm rot="16360927" flipV="1">
            <a:off x="7891701" y="3076007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43" name="矩形 42"/>
          <p:cNvSpPr/>
          <p:nvPr/>
        </p:nvSpPr>
        <p:spPr>
          <a:xfrm rot="16007565" flipV="1">
            <a:off x="7895098" y="2888839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44" name="矩形 43"/>
          <p:cNvSpPr/>
          <p:nvPr/>
        </p:nvSpPr>
        <p:spPr>
          <a:xfrm rot="21451787" flipH="1" flipV="1">
            <a:off x="6119149" y="4813384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45" name="矩形 44"/>
          <p:cNvSpPr/>
          <p:nvPr/>
        </p:nvSpPr>
        <p:spPr>
          <a:xfrm rot="205149" flipH="1" flipV="1">
            <a:off x="5931969" y="4816091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46" name="矩形 45"/>
          <p:cNvSpPr/>
          <p:nvPr/>
        </p:nvSpPr>
        <p:spPr>
          <a:xfrm rot="706067" flipH="1" flipV="1">
            <a:off x="5690701" y="4780301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47" name="矩形 46"/>
          <p:cNvSpPr/>
          <p:nvPr/>
        </p:nvSpPr>
        <p:spPr>
          <a:xfrm rot="1059429" flipH="1" flipV="1">
            <a:off x="5508607" y="4736885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48" name="矩形 47"/>
          <p:cNvSpPr/>
          <p:nvPr/>
        </p:nvSpPr>
        <p:spPr>
          <a:xfrm rot="1541080" flipH="1" flipV="1">
            <a:off x="5277841" y="4654837"/>
            <a:ext cx="129340" cy="482094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49" name="矩形 48"/>
          <p:cNvSpPr/>
          <p:nvPr/>
        </p:nvSpPr>
        <p:spPr>
          <a:xfrm rot="1828286" flipH="1" flipV="1">
            <a:off x="5116130" y="4560535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50" name="矩形 49"/>
          <p:cNvSpPr/>
          <p:nvPr/>
        </p:nvSpPr>
        <p:spPr>
          <a:xfrm rot="2003775" flipH="1" flipV="1">
            <a:off x="4956461" y="4467476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51" name="矩形 50"/>
          <p:cNvSpPr/>
          <p:nvPr/>
        </p:nvSpPr>
        <p:spPr>
          <a:xfrm rot="2290981" flipH="1" flipV="1">
            <a:off x="4808868" y="4352328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52" name="矩形 51"/>
          <p:cNvSpPr/>
          <p:nvPr/>
        </p:nvSpPr>
        <p:spPr>
          <a:xfrm rot="2849818" flipH="1" flipV="1">
            <a:off x="4661675" y="4219400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53" name="矩形 52"/>
          <p:cNvSpPr/>
          <p:nvPr/>
        </p:nvSpPr>
        <p:spPr>
          <a:xfrm rot="3137024" flipH="1" flipV="1">
            <a:off x="4546582" y="4071763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54" name="矩形 53"/>
          <p:cNvSpPr/>
          <p:nvPr/>
        </p:nvSpPr>
        <p:spPr>
          <a:xfrm rot="3495336" flipH="1" flipV="1">
            <a:off x="4417758" y="3881632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55" name="矩形 54"/>
          <p:cNvSpPr/>
          <p:nvPr/>
        </p:nvSpPr>
        <p:spPr>
          <a:xfrm rot="3782542" flipH="1" flipV="1">
            <a:off x="4332248" y="3715106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56" name="矩形 55"/>
          <p:cNvSpPr/>
          <p:nvPr/>
        </p:nvSpPr>
        <p:spPr>
          <a:xfrm rot="4456858" flipH="1" flipV="1">
            <a:off x="4272017" y="3534311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57" name="矩形 56"/>
          <p:cNvSpPr/>
          <p:nvPr/>
        </p:nvSpPr>
        <p:spPr>
          <a:xfrm rot="4810220" flipH="1" flipV="1">
            <a:off x="4226486" y="3352735"/>
            <a:ext cx="129340" cy="482094"/>
          </a:xfrm>
          <a:prstGeom prst="rect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58" name="矩形 57"/>
          <p:cNvSpPr/>
          <p:nvPr/>
        </p:nvSpPr>
        <p:spPr>
          <a:xfrm rot="4827269" flipH="1" flipV="1">
            <a:off x="4193302" y="3191492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59" name="矩形 58"/>
          <p:cNvSpPr/>
          <p:nvPr/>
        </p:nvSpPr>
        <p:spPr>
          <a:xfrm rot="5180631" flipH="1" flipV="1">
            <a:off x="4167563" y="3006074"/>
            <a:ext cx="129340" cy="482094"/>
          </a:xfrm>
          <a:prstGeom prst="rect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60" name="矩形 59"/>
          <p:cNvSpPr/>
          <p:nvPr/>
        </p:nvSpPr>
        <p:spPr>
          <a:xfrm>
            <a:off x="5313286" y="1584538"/>
            <a:ext cx="1620746" cy="31696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kumimoji="1" lang="en-US" altLang="zh-CN" sz="20000" b="1" dirty="0"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3</a:t>
            </a:r>
            <a:endParaRPr kumimoji="1" lang="zh-CN" altLang="en-US" sz="20000" b="1" dirty="0">
              <a:solidFill>
                <a:srgbClr val="FFFFFF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4933501" y="5539016"/>
            <a:ext cx="2350634" cy="543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kumimoji="1" lang="zh-CN" altLang="en-US" sz="2665" b="1" dirty="0">
                <a:solidFill>
                  <a:schemeClr val="bg1"/>
                </a:solidFill>
              </a:rPr>
              <a:t>经验教训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-3665074" y="448"/>
            <a:ext cx="6910472" cy="6910472"/>
          </a:xfrm>
          <a:prstGeom prst="ellipse">
            <a:avLst/>
          </a:prstGeom>
          <a:solidFill>
            <a:srgbClr val="FEDB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3" name="文本框 2"/>
          <p:cNvSpPr txBox="1"/>
          <p:nvPr/>
        </p:nvSpPr>
        <p:spPr>
          <a:xfrm>
            <a:off x="288378" y="1287947"/>
            <a:ext cx="1858597" cy="748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4265" b="1" dirty="0">
                <a:solidFill>
                  <a:srgbClr val="333333"/>
                </a:solidFill>
              </a:rPr>
              <a:t>TITLE</a:t>
            </a:r>
            <a:endParaRPr kumimoji="1" lang="zh-CN" altLang="en-US" sz="4265" b="1" dirty="0">
              <a:solidFill>
                <a:srgbClr val="333333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8378" y="2109924"/>
            <a:ext cx="2314903" cy="1958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srgbClr val="333333"/>
                </a:solidFill>
                <a:latin typeface="+mn-ea"/>
              </a:rPr>
              <a:t>点击此处添加文本。</a:t>
            </a:r>
            <a:endParaRPr lang="en-US" altLang="zh-CN" sz="1335" dirty="0">
              <a:solidFill>
                <a:srgbClr val="333333"/>
              </a:solidFill>
              <a:latin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srgbClr val="333333"/>
                </a:solidFill>
                <a:latin typeface="+mn-ea"/>
              </a:rPr>
              <a:t>必应脉搏使得广播公司、实时活动组织者以及一些其他的组织，有能力开展这样的交流活动，并且使得他们的观众和消费者的声音能够被重视。</a:t>
            </a:r>
          </a:p>
        </p:txBody>
      </p:sp>
      <p:cxnSp>
        <p:nvCxnSpPr>
          <p:cNvPr id="5" name="直线连接符 4"/>
          <p:cNvCxnSpPr/>
          <p:nvPr/>
        </p:nvCxnSpPr>
        <p:spPr>
          <a:xfrm flipH="1">
            <a:off x="4191060" y="3391045"/>
            <a:ext cx="7464959" cy="0"/>
          </a:xfrm>
          <a:prstGeom prst="line">
            <a:avLst/>
          </a:prstGeom>
          <a:ln w="285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组 5"/>
          <p:cNvGrpSpPr/>
          <p:nvPr/>
        </p:nvGrpSpPr>
        <p:grpSpPr>
          <a:xfrm>
            <a:off x="6679379" y="756172"/>
            <a:ext cx="2488320" cy="5269749"/>
            <a:chOff x="5009591" y="1094703"/>
            <a:chExt cx="1866483" cy="2897155"/>
          </a:xfrm>
        </p:grpSpPr>
        <p:cxnSp>
          <p:nvCxnSpPr>
            <p:cNvPr id="7" name="直线连接符 6"/>
            <p:cNvCxnSpPr/>
            <p:nvPr/>
          </p:nvCxnSpPr>
          <p:spPr>
            <a:xfrm flipV="1">
              <a:off x="5009591" y="1094703"/>
              <a:ext cx="0" cy="2897155"/>
            </a:xfrm>
            <a:prstGeom prst="line">
              <a:avLst/>
            </a:prstGeom>
            <a:ln w="285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线连接符 7"/>
            <p:cNvCxnSpPr/>
            <p:nvPr/>
          </p:nvCxnSpPr>
          <p:spPr>
            <a:xfrm flipV="1">
              <a:off x="6876074" y="1094703"/>
              <a:ext cx="0" cy="2897155"/>
            </a:xfrm>
            <a:prstGeom prst="line">
              <a:avLst/>
            </a:prstGeom>
            <a:ln w="285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椭圆 8"/>
          <p:cNvSpPr/>
          <p:nvPr/>
        </p:nvSpPr>
        <p:spPr>
          <a:xfrm>
            <a:off x="4443504" y="756171"/>
            <a:ext cx="1829021" cy="1829021"/>
          </a:xfrm>
          <a:prstGeom prst="ellipse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8000" b="1" dirty="0"/>
              <a:t>1</a:t>
            </a:r>
            <a:endParaRPr kumimoji="1" lang="zh-CN" altLang="en-US" sz="8000" b="1" dirty="0"/>
          </a:p>
        </p:txBody>
      </p:sp>
      <p:sp>
        <p:nvSpPr>
          <p:cNvPr id="10" name="椭圆 9"/>
          <p:cNvSpPr/>
          <p:nvPr/>
        </p:nvSpPr>
        <p:spPr>
          <a:xfrm>
            <a:off x="6993668" y="756171"/>
            <a:ext cx="1829021" cy="1829021"/>
          </a:xfrm>
          <a:prstGeom prst="ellipse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8000" b="1" dirty="0"/>
              <a:t>2</a:t>
            </a:r>
            <a:endParaRPr kumimoji="1" lang="zh-CN" altLang="en-US" sz="8000" b="1" dirty="0"/>
          </a:p>
        </p:txBody>
      </p:sp>
      <p:sp>
        <p:nvSpPr>
          <p:cNvPr id="11" name="椭圆 10"/>
          <p:cNvSpPr/>
          <p:nvPr/>
        </p:nvSpPr>
        <p:spPr>
          <a:xfrm>
            <a:off x="9543831" y="756171"/>
            <a:ext cx="1829021" cy="1829021"/>
          </a:xfrm>
          <a:prstGeom prst="ellipse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8000" b="1" dirty="0"/>
              <a:t>3</a:t>
            </a:r>
            <a:endParaRPr kumimoji="1" lang="zh-CN" altLang="en-US" sz="8000" b="1" dirty="0"/>
          </a:p>
        </p:txBody>
      </p:sp>
      <p:sp>
        <p:nvSpPr>
          <p:cNvPr id="12" name="椭圆 11"/>
          <p:cNvSpPr/>
          <p:nvPr/>
        </p:nvSpPr>
        <p:spPr>
          <a:xfrm>
            <a:off x="4443504" y="3638956"/>
            <a:ext cx="1829021" cy="1829021"/>
          </a:xfrm>
          <a:prstGeom prst="ellipse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8000" b="1" dirty="0"/>
              <a:t>4</a:t>
            </a:r>
            <a:endParaRPr kumimoji="1" lang="zh-CN" altLang="en-US" sz="8000" b="1" dirty="0"/>
          </a:p>
        </p:txBody>
      </p:sp>
      <p:sp>
        <p:nvSpPr>
          <p:cNvPr id="13" name="椭圆 12"/>
          <p:cNvSpPr/>
          <p:nvPr/>
        </p:nvSpPr>
        <p:spPr>
          <a:xfrm>
            <a:off x="6993668" y="3638956"/>
            <a:ext cx="1829021" cy="1829021"/>
          </a:xfrm>
          <a:prstGeom prst="ellipse">
            <a:avLst/>
          </a:prstGeom>
          <a:solidFill>
            <a:srgbClr val="E65B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8000" b="1" dirty="0"/>
              <a:t>5</a:t>
            </a:r>
            <a:endParaRPr kumimoji="1" lang="zh-CN" altLang="en-US" sz="8000" b="1" dirty="0"/>
          </a:p>
        </p:txBody>
      </p:sp>
      <p:sp>
        <p:nvSpPr>
          <p:cNvPr id="14" name="椭圆 13"/>
          <p:cNvSpPr/>
          <p:nvPr/>
        </p:nvSpPr>
        <p:spPr>
          <a:xfrm>
            <a:off x="9543831" y="3638956"/>
            <a:ext cx="1829021" cy="1829021"/>
          </a:xfrm>
          <a:prstGeom prst="ellipse">
            <a:avLst/>
          </a:prstGeom>
          <a:solidFill>
            <a:srgbClr val="1187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8000" b="1" dirty="0"/>
              <a:t>6</a:t>
            </a:r>
            <a:endParaRPr kumimoji="1" lang="zh-CN" altLang="en-US" sz="8000" b="1" dirty="0"/>
          </a:p>
        </p:txBody>
      </p:sp>
      <p:sp>
        <p:nvSpPr>
          <p:cNvPr id="15" name="文本框 14"/>
          <p:cNvSpPr txBox="1"/>
          <p:nvPr/>
        </p:nvSpPr>
        <p:spPr>
          <a:xfrm>
            <a:off x="4408732" y="2775774"/>
            <a:ext cx="1863792" cy="420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135" b="1" dirty="0">
                <a:solidFill>
                  <a:srgbClr val="333333"/>
                </a:solidFill>
              </a:rPr>
              <a:t>TEXT</a:t>
            </a:r>
            <a:r>
              <a:rPr kumimoji="1" lang="zh-CN" altLang="en-US" sz="2135" b="1" dirty="0">
                <a:solidFill>
                  <a:srgbClr val="333333"/>
                </a:solidFill>
              </a:rPr>
              <a:t> </a:t>
            </a:r>
            <a:r>
              <a:rPr kumimoji="1" lang="en-US" altLang="zh-CN" sz="2135" b="1" dirty="0">
                <a:solidFill>
                  <a:srgbClr val="333333"/>
                </a:solidFill>
              </a:rPr>
              <a:t>HERE</a:t>
            </a:r>
            <a:endParaRPr kumimoji="1" lang="zh-CN" altLang="en-US" sz="2135" b="1" dirty="0">
              <a:solidFill>
                <a:srgbClr val="333333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976282" y="2775774"/>
            <a:ext cx="1863792" cy="420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135" b="1" dirty="0">
                <a:solidFill>
                  <a:srgbClr val="333333"/>
                </a:solidFill>
              </a:rPr>
              <a:t>TEXT</a:t>
            </a:r>
            <a:r>
              <a:rPr kumimoji="1" lang="zh-CN" altLang="en-US" sz="2135" b="1" dirty="0">
                <a:solidFill>
                  <a:srgbClr val="333333"/>
                </a:solidFill>
              </a:rPr>
              <a:t> </a:t>
            </a:r>
            <a:r>
              <a:rPr kumimoji="1" lang="en-US" altLang="zh-CN" sz="2135" b="1" dirty="0">
                <a:solidFill>
                  <a:srgbClr val="333333"/>
                </a:solidFill>
              </a:rPr>
              <a:t>HERE</a:t>
            </a:r>
            <a:endParaRPr kumimoji="1" lang="zh-CN" altLang="en-US" sz="2135" b="1" dirty="0">
              <a:solidFill>
                <a:srgbClr val="333333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543832" y="2775774"/>
            <a:ext cx="1863792" cy="420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135" b="1" dirty="0">
                <a:solidFill>
                  <a:srgbClr val="333333"/>
                </a:solidFill>
              </a:rPr>
              <a:t>TEXT</a:t>
            </a:r>
            <a:r>
              <a:rPr kumimoji="1" lang="zh-CN" altLang="en-US" sz="2135" b="1" dirty="0">
                <a:solidFill>
                  <a:srgbClr val="333333"/>
                </a:solidFill>
              </a:rPr>
              <a:t> </a:t>
            </a:r>
            <a:r>
              <a:rPr kumimoji="1" lang="en-US" altLang="zh-CN" sz="2135" b="1" dirty="0">
                <a:solidFill>
                  <a:srgbClr val="333333"/>
                </a:solidFill>
              </a:rPr>
              <a:t>HERE</a:t>
            </a:r>
            <a:endParaRPr kumimoji="1" lang="zh-CN" altLang="en-US" sz="2135" b="1" dirty="0">
              <a:solidFill>
                <a:srgbClr val="333333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443504" y="5600321"/>
            <a:ext cx="1863792" cy="420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135" b="1" dirty="0">
                <a:solidFill>
                  <a:srgbClr val="333333"/>
                </a:solidFill>
              </a:rPr>
              <a:t>TEXT</a:t>
            </a:r>
            <a:r>
              <a:rPr kumimoji="1" lang="zh-CN" altLang="en-US" sz="2135" b="1" dirty="0">
                <a:solidFill>
                  <a:srgbClr val="333333"/>
                </a:solidFill>
              </a:rPr>
              <a:t> </a:t>
            </a:r>
            <a:r>
              <a:rPr kumimoji="1" lang="en-US" altLang="zh-CN" sz="2135" b="1" dirty="0">
                <a:solidFill>
                  <a:srgbClr val="333333"/>
                </a:solidFill>
              </a:rPr>
              <a:t>HERE</a:t>
            </a:r>
            <a:endParaRPr kumimoji="1" lang="zh-CN" altLang="en-US" sz="2135" b="1" dirty="0">
              <a:solidFill>
                <a:srgbClr val="333333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011054" y="5600321"/>
            <a:ext cx="1863792" cy="420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135" b="1" dirty="0">
                <a:solidFill>
                  <a:srgbClr val="333333"/>
                </a:solidFill>
              </a:rPr>
              <a:t>TEXT</a:t>
            </a:r>
            <a:r>
              <a:rPr kumimoji="1" lang="zh-CN" altLang="en-US" sz="2135" b="1" dirty="0">
                <a:solidFill>
                  <a:srgbClr val="333333"/>
                </a:solidFill>
              </a:rPr>
              <a:t> </a:t>
            </a:r>
            <a:r>
              <a:rPr kumimoji="1" lang="en-US" altLang="zh-CN" sz="2135" b="1" dirty="0">
                <a:solidFill>
                  <a:srgbClr val="333333"/>
                </a:solidFill>
              </a:rPr>
              <a:t>HERE</a:t>
            </a:r>
            <a:endParaRPr kumimoji="1" lang="zh-CN" altLang="en-US" sz="2135" b="1" dirty="0">
              <a:solidFill>
                <a:srgbClr val="333333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9578603" y="5600321"/>
            <a:ext cx="1863792" cy="420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135" b="1" dirty="0">
                <a:solidFill>
                  <a:srgbClr val="333333"/>
                </a:solidFill>
              </a:rPr>
              <a:t>TEXT</a:t>
            </a:r>
            <a:r>
              <a:rPr kumimoji="1" lang="zh-CN" altLang="en-US" sz="2135" b="1" dirty="0">
                <a:solidFill>
                  <a:srgbClr val="333333"/>
                </a:solidFill>
              </a:rPr>
              <a:t> </a:t>
            </a:r>
            <a:r>
              <a:rPr kumimoji="1" lang="en-US" altLang="zh-CN" sz="2135" b="1" dirty="0">
                <a:solidFill>
                  <a:srgbClr val="333333"/>
                </a:solidFill>
              </a:rPr>
              <a:t>HERE</a:t>
            </a:r>
            <a:endParaRPr kumimoji="1" lang="zh-CN" altLang="en-US" sz="2135" b="1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组合 61"/>
          <p:cNvGrpSpPr/>
          <p:nvPr/>
        </p:nvGrpSpPr>
        <p:grpSpPr>
          <a:xfrm>
            <a:off x="3991185" y="1082065"/>
            <a:ext cx="4209631" cy="4216120"/>
            <a:chOff x="2993183" y="811319"/>
            <a:chExt cx="3157634" cy="3162502"/>
          </a:xfrm>
        </p:grpSpPr>
        <p:sp>
          <p:nvSpPr>
            <p:cNvPr id="2" name="矩形 1"/>
            <p:cNvSpPr/>
            <p:nvPr/>
          </p:nvSpPr>
          <p:spPr>
            <a:xfrm>
              <a:off x="4520918" y="811319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3" name="矩形 2"/>
            <p:cNvSpPr/>
            <p:nvPr/>
          </p:nvSpPr>
          <p:spPr>
            <a:xfrm rot="353362">
              <a:off x="4661277" y="815343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" name="矩形 3"/>
            <p:cNvSpPr/>
            <p:nvPr/>
          </p:nvSpPr>
          <p:spPr>
            <a:xfrm rot="854280">
              <a:off x="4840447" y="846593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" name="矩形 4"/>
            <p:cNvSpPr/>
            <p:nvPr/>
          </p:nvSpPr>
          <p:spPr>
            <a:xfrm rot="1207642">
              <a:off x="4975504" y="885015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6" name="矩形 5"/>
            <p:cNvSpPr/>
            <p:nvPr/>
          </p:nvSpPr>
          <p:spPr>
            <a:xfrm rot="1689293">
              <a:off x="5159752" y="955416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7" name="矩形 6"/>
            <p:cNvSpPr/>
            <p:nvPr/>
          </p:nvSpPr>
          <p:spPr>
            <a:xfrm rot="1976499">
              <a:off x="5277889" y="1031314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8" name="矩形 7"/>
            <p:cNvSpPr/>
            <p:nvPr/>
          </p:nvSpPr>
          <p:spPr>
            <a:xfrm rot="2151988">
              <a:off x="5387794" y="1107173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9" name="矩形 8"/>
            <p:cNvSpPr/>
            <p:nvPr/>
          </p:nvSpPr>
          <p:spPr>
            <a:xfrm rot="2439194">
              <a:off x="5494679" y="1198237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0" name="矩形 9"/>
            <p:cNvSpPr/>
            <p:nvPr/>
          </p:nvSpPr>
          <p:spPr>
            <a:xfrm rot="2998031">
              <a:off x="5598275" y="1309834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1" name="矩形 10"/>
            <p:cNvSpPr/>
            <p:nvPr/>
          </p:nvSpPr>
          <p:spPr>
            <a:xfrm rot="3285237">
              <a:off x="5679752" y="1424194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2" name="矩形 11"/>
            <p:cNvSpPr/>
            <p:nvPr/>
          </p:nvSpPr>
          <p:spPr>
            <a:xfrm rot="3643549">
              <a:off x="5766777" y="1571322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3" name="矩形 12"/>
            <p:cNvSpPr/>
            <p:nvPr/>
          </p:nvSpPr>
          <p:spPr>
            <a:xfrm rot="3930755">
              <a:off x="5825474" y="1698882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4" name="矩形 13"/>
            <p:cNvSpPr/>
            <p:nvPr/>
          </p:nvSpPr>
          <p:spPr>
            <a:xfrm rot="4605071">
              <a:off x="5878674" y="1861940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5" name="矩形 14"/>
            <p:cNvSpPr/>
            <p:nvPr/>
          </p:nvSpPr>
          <p:spPr>
            <a:xfrm rot="4958433">
              <a:off x="5906925" y="1999486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6" name="矩形 15"/>
            <p:cNvSpPr/>
            <p:nvPr/>
          </p:nvSpPr>
          <p:spPr>
            <a:xfrm rot="21114211" flipH="1">
              <a:off x="4332651" y="824657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7" name="矩形 16"/>
            <p:cNvSpPr/>
            <p:nvPr/>
          </p:nvSpPr>
          <p:spPr>
            <a:xfrm rot="20760849" flipH="1">
              <a:off x="4194258" y="848409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8" name="矩形 17"/>
            <p:cNvSpPr/>
            <p:nvPr/>
          </p:nvSpPr>
          <p:spPr>
            <a:xfrm rot="20259931" flipH="1">
              <a:off x="4021276" y="907987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9" name="矩形 18"/>
            <p:cNvSpPr/>
            <p:nvPr/>
          </p:nvSpPr>
          <p:spPr>
            <a:xfrm rot="19906569" flipH="1">
              <a:off x="3892975" y="965047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20" name="矩形 19"/>
            <p:cNvSpPr/>
            <p:nvPr/>
          </p:nvSpPr>
          <p:spPr>
            <a:xfrm rot="19424918" flipH="1">
              <a:off x="3734099" y="1057291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21" name="矩形 20"/>
            <p:cNvSpPr/>
            <p:nvPr/>
          </p:nvSpPr>
          <p:spPr>
            <a:xfrm rot="19137712" flipH="1">
              <a:off x="3627830" y="1149071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22" name="矩形 21"/>
            <p:cNvSpPr/>
            <p:nvPr/>
          </p:nvSpPr>
          <p:spPr>
            <a:xfrm rot="18962223" flipH="1">
              <a:off x="3522893" y="1239653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23" name="矩形 22"/>
            <p:cNvSpPr/>
            <p:nvPr/>
          </p:nvSpPr>
          <p:spPr>
            <a:xfrm rot="18675017" flipH="1">
              <a:off x="3429900" y="1344863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24" name="矩形 23"/>
            <p:cNvSpPr/>
            <p:nvPr/>
          </p:nvSpPr>
          <p:spPr>
            <a:xfrm rot="18116180" flipH="1">
              <a:off x="3339649" y="1463128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25" name="矩形 24"/>
            <p:cNvSpPr/>
            <p:nvPr/>
          </p:nvSpPr>
          <p:spPr>
            <a:xfrm rot="17828974" flipH="1">
              <a:off x="3275090" y="1587824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26" name="矩形 25"/>
            <p:cNvSpPr/>
            <p:nvPr/>
          </p:nvSpPr>
          <p:spPr>
            <a:xfrm rot="17470662" flipH="1">
              <a:off x="3216250" y="1720742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27" name="矩形 26"/>
            <p:cNvSpPr/>
            <p:nvPr/>
          </p:nvSpPr>
          <p:spPr>
            <a:xfrm rot="17183456" flipH="1">
              <a:off x="3176103" y="1855296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28" name="矩形 27"/>
            <p:cNvSpPr/>
            <p:nvPr/>
          </p:nvSpPr>
          <p:spPr>
            <a:xfrm rot="16509140" flipH="1">
              <a:off x="3146398" y="1989222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29" name="矩形 28"/>
            <p:cNvSpPr/>
            <p:nvPr/>
          </p:nvSpPr>
          <p:spPr>
            <a:xfrm rot="16155778" flipH="1">
              <a:off x="3137801" y="2129376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30" name="矩形 29"/>
            <p:cNvSpPr/>
            <p:nvPr/>
          </p:nvSpPr>
          <p:spPr>
            <a:xfrm rot="20965998" flipV="1">
              <a:off x="4776882" y="3588760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31" name="矩形 30"/>
            <p:cNvSpPr/>
            <p:nvPr/>
          </p:nvSpPr>
          <p:spPr>
            <a:xfrm rot="20612636" flipV="1">
              <a:off x="4914123" y="3559066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32" name="矩形 31"/>
            <p:cNvSpPr/>
            <p:nvPr/>
          </p:nvSpPr>
          <p:spPr>
            <a:xfrm rot="20111718" flipV="1">
              <a:off x="5084524" y="3495490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33" name="矩形 32"/>
            <p:cNvSpPr/>
            <p:nvPr/>
          </p:nvSpPr>
          <p:spPr>
            <a:xfrm rot="19758356" flipV="1">
              <a:off x="5210245" y="3432952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34" name="矩形 33"/>
            <p:cNvSpPr/>
            <p:nvPr/>
          </p:nvSpPr>
          <p:spPr>
            <a:xfrm rot="19276705" flipV="1">
              <a:off x="5378459" y="3329957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35" name="矩形 34"/>
            <p:cNvSpPr/>
            <p:nvPr/>
          </p:nvSpPr>
          <p:spPr>
            <a:xfrm rot="18989499" flipV="1">
              <a:off x="5480674" y="3233683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36" name="矩形 35"/>
            <p:cNvSpPr/>
            <p:nvPr/>
          </p:nvSpPr>
          <p:spPr>
            <a:xfrm rot="18814010" flipV="1">
              <a:off x="5574804" y="3138956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37" name="矩形 36"/>
            <p:cNvSpPr/>
            <p:nvPr/>
          </p:nvSpPr>
          <p:spPr>
            <a:xfrm rot="18526804" flipV="1">
              <a:off x="5663177" y="3029836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38" name="矩形 37"/>
            <p:cNvSpPr/>
            <p:nvPr/>
          </p:nvSpPr>
          <p:spPr>
            <a:xfrm rot="17967967" flipV="1">
              <a:off x="5744551" y="2901134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39" name="矩形 38"/>
            <p:cNvSpPr/>
            <p:nvPr/>
          </p:nvSpPr>
          <p:spPr>
            <a:xfrm rot="17680761" flipV="1">
              <a:off x="5803676" y="2773772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0" name="矩形 39"/>
            <p:cNvSpPr/>
            <p:nvPr/>
          </p:nvSpPr>
          <p:spPr>
            <a:xfrm rot="17322449" flipV="1">
              <a:off x="5862244" y="2613180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1" name="矩形 40"/>
            <p:cNvSpPr/>
            <p:nvPr/>
          </p:nvSpPr>
          <p:spPr>
            <a:xfrm rot="17035243" flipV="1">
              <a:off x="5896555" y="2477020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2" name="矩形 41"/>
            <p:cNvSpPr/>
            <p:nvPr/>
          </p:nvSpPr>
          <p:spPr>
            <a:xfrm rot="16360927" flipV="1">
              <a:off x="5918950" y="2306970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3" name="矩形 42"/>
            <p:cNvSpPr/>
            <p:nvPr/>
          </p:nvSpPr>
          <p:spPr>
            <a:xfrm rot="16007565" flipV="1">
              <a:off x="5921499" y="2166576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4" name="矩形 43"/>
            <p:cNvSpPr/>
            <p:nvPr/>
          </p:nvSpPr>
          <p:spPr>
            <a:xfrm rot="21451787" flipH="1" flipV="1">
              <a:off x="4589363" y="3610173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5" name="矩形 44"/>
            <p:cNvSpPr/>
            <p:nvPr/>
          </p:nvSpPr>
          <p:spPr>
            <a:xfrm rot="205149" flipH="1" flipV="1">
              <a:off x="4448960" y="3612203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6" name="矩形 45"/>
            <p:cNvSpPr/>
            <p:nvPr/>
          </p:nvSpPr>
          <p:spPr>
            <a:xfrm rot="706067" flipH="1" flipV="1">
              <a:off x="4267986" y="3585357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7" name="矩形 46"/>
            <p:cNvSpPr/>
            <p:nvPr/>
          </p:nvSpPr>
          <p:spPr>
            <a:xfrm rot="1059429" flipH="1" flipV="1">
              <a:off x="4131397" y="3552791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8" name="矩形 47"/>
            <p:cNvSpPr/>
            <p:nvPr/>
          </p:nvSpPr>
          <p:spPr>
            <a:xfrm rot="1541080" flipH="1" flipV="1">
              <a:off x="3958300" y="3491247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49" name="矩形 48"/>
            <p:cNvSpPr/>
            <p:nvPr/>
          </p:nvSpPr>
          <p:spPr>
            <a:xfrm rot="1828286" flipH="1" flipV="1">
              <a:off x="3837001" y="3420511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0" name="矩形 49"/>
            <p:cNvSpPr/>
            <p:nvPr/>
          </p:nvSpPr>
          <p:spPr>
            <a:xfrm rot="2003775" flipH="1" flipV="1">
              <a:off x="3717234" y="3350708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1" name="矩形 50"/>
            <p:cNvSpPr/>
            <p:nvPr/>
          </p:nvSpPr>
          <p:spPr>
            <a:xfrm rot="2290981" flipH="1" flipV="1">
              <a:off x="3606525" y="3264336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2" name="矩形 51"/>
            <p:cNvSpPr/>
            <p:nvPr/>
          </p:nvSpPr>
          <p:spPr>
            <a:xfrm rot="2849818" flipH="1" flipV="1">
              <a:off x="3496116" y="3164626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3" name="矩形 52"/>
            <p:cNvSpPr/>
            <p:nvPr/>
          </p:nvSpPr>
          <p:spPr>
            <a:xfrm rot="3137024" flipH="1" flipV="1">
              <a:off x="3409785" y="3053884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4" name="矩形 53"/>
            <p:cNvSpPr/>
            <p:nvPr/>
          </p:nvSpPr>
          <p:spPr>
            <a:xfrm rot="3495336" flipH="1" flipV="1">
              <a:off x="3313154" y="2911267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5" name="矩形 54"/>
            <p:cNvSpPr/>
            <p:nvPr/>
          </p:nvSpPr>
          <p:spPr>
            <a:xfrm rot="3782542" flipH="1" flipV="1">
              <a:off x="3249013" y="2786357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6" name="矩形 55"/>
            <p:cNvSpPr/>
            <p:nvPr/>
          </p:nvSpPr>
          <p:spPr>
            <a:xfrm rot="4456858" flipH="1" flipV="1">
              <a:off x="3203834" y="2650743"/>
              <a:ext cx="97018" cy="361618"/>
            </a:xfrm>
            <a:prstGeom prst="rect">
              <a:avLst/>
            </a:prstGeom>
            <a:solidFill>
              <a:srgbClr val="1187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7" name="矩形 56"/>
            <p:cNvSpPr/>
            <p:nvPr/>
          </p:nvSpPr>
          <p:spPr>
            <a:xfrm rot="4810220" flipH="1" flipV="1">
              <a:off x="3169681" y="2514543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8" name="矩形 57"/>
            <p:cNvSpPr/>
            <p:nvPr/>
          </p:nvSpPr>
          <p:spPr>
            <a:xfrm rot="4827269" flipH="1" flipV="1">
              <a:off x="3144790" y="2393595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59" name="矩形 58"/>
            <p:cNvSpPr/>
            <p:nvPr/>
          </p:nvSpPr>
          <p:spPr>
            <a:xfrm rot="5180631" flipH="1" flipV="1">
              <a:off x="3125483" y="2254513"/>
              <a:ext cx="97018" cy="361618"/>
            </a:xfrm>
            <a:prstGeom prst="rect">
              <a:avLst/>
            </a:prstGeom>
            <a:solidFill>
              <a:srgbClr val="E65B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60" name="矩形 59"/>
            <p:cNvSpPr/>
            <p:nvPr/>
          </p:nvSpPr>
          <p:spPr>
            <a:xfrm>
              <a:off x="3984887" y="1188222"/>
              <a:ext cx="1215718" cy="237757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CN" sz="20000" b="1" dirty="0">
                  <a:solidFill>
                    <a:srgbClr val="1187B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4</a:t>
              </a:r>
              <a:endParaRPr kumimoji="1" lang="zh-CN" altLang="en-US" sz="20000" b="1" dirty="0">
                <a:solidFill>
                  <a:srgbClr val="1187B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61" name="文本框 60"/>
          <p:cNvSpPr txBox="1"/>
          <p:nvPr/>
        </p:nvSpPr>
        <p:spPr>
          <a:xfrm>
            <a:off x="4933501" y="5539016"/>
            <a:ext cx="2350634" cy="543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kumimoji="1" lang="zh-CN" altLang="en-US" sz="2665" b="1" dirty="0">
                <a:solidFill>
                  <a:srgbClr val="333333"/>
                </a:solidFill>
              </a:rPr>
              <a:t>阶段计划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1861.缤纷彩色年终工作总结PPT模板"/>
</p:tagLst>
</file>

<file path=ppt/theme/theme1.xml><?xml version="1.0" encoding="utf-8"?>
<a:theme xmlns:a="http://schemas.openxmlformats.org/drawingml/2006/main" name="清风素材 https://12sc.taobao.com">
  <a:themeElements>
    <a:clrScheme name="自定义 103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0096FF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581</Words>
  <Application>Microsoft Office PowerPoint</Application>
  <PresentationFormat>宽屏</PresentationFormat>
  <Paragraphs>71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等线</vt:lpstr>
      <vt:lpstr>微软雅黑</vt:lpstr>
      <vt:lpstr>Arial</vt:lpstr>
      <vt:lpstr>Century Gothic</vt:lpstr>
      <vt:lpstr>清风素材 https://12sc.taobao.com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1861.缤纷彩色年终工作总结PPT模板</dc:title>
  <dc:creator/>
  <cp:lastModifiedBy>天 下</cp:lastModifiedBy>
  <cp:revision>60</cp:revision>
  <dcterms:created xsi:type="dcterms:W3CDTF">2015-04-26T00:57:00Z</dcterms:created>
  <dcterms:modified xsi:type="dcterms:W3CDTF">2021-01-06T01:08:46Z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